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9" r:id="rId6"/>
    <p:sldMasterId id="2147483721" r:id="rId7"/>
    <p:sldMasterId id="2147483734" r:id="rId8"/>
    <p:sldMasterId id="2147483747" r:id="rId9"/>
    <p:sldMasterId id="2147483759" r:id="rId10"/>
    <p:sldMasterId id="2147483771" r:id="rId11"/>
    <p:sldMasterId id="2147483783" r:id="rId12"/>
    <p:sldMasterId id="2147483795" r:id="rId13"/>
  </p:sldMasterIdLst>
  <p:sldIdLst>
    <p:sldId id="256" r:id="rId14"/>
    <p:sldId id="258" r:id="rId15"/>
    <p:sldId id="259" r:id="rId16"/>
    <p:sldId id="260" r:id="rId17"/>
    <p:sldId id="270" r:id="rId18"/>
    <p:sldId id="261" r:id="rId19"/>
    <p:sldId id="262" r:id="rId20"/>
    <p:sldId id="263" r:id="rId21"/>
    <p:sldId id="264" r:id="rId22"/>
    <p:sldId id="265" r:id="rId23"/>
    <p:sldId id="266" r:id="rId24"/>
    <p:sldId id="267" r:id="rId25"/>
    <p:sldId id="268" r:id="rId26"/>
    <p:sldId id="269" r:id="rId27"/>
  </p:sldIdLst>
  <p:sldSz cx="9144000" cy="6858000" type="screen4x3"/>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85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8.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C605C6-C390-4341-B8AB-C8EC8F1D3D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65065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FBA222-4E4E-4312-9B72-A1397F61A1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54557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BD07F7-3533-46A6-B928-C3C4742902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88133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DAC6D6-9933-4B8E-8F51-C58F2ADDD7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92607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721B1B-C29D-4472-AEBD-FB5505E499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60963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70399A4-BE2A-417D-BE18-8E217F2EFE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93215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0FA88CC-5FB2-49CB-8032-7B58B89B75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03763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DEA3648-6133-4B05-8E18-5B64CF1F9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57522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9AF9E1-06DC-4D4F-935B-370437ACD2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28302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78B14E4-345B-465E-B801-003A467F53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9975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2D36E75-AA82-4E45-AC00-BFCC3EA6E1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46721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28ABE4-D080-4D44-ACE7-F916192D45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86567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24DE47-8F25-447E-8A92-16D3B9ED69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80194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24CAD3-98B9-4DE5-BAF3-0B2FBD2CE7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73525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30E484-661F-483F-93B0-87C2D5EC17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0587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B29260-42FE-4103-966E-1383B003D2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29886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F8822C-9560-4EA1-973D-C33AB54A6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17723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4B9457-5D38-4C8F-8FCB-87BD9004F5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06079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F411312-F1FE-4E14-9864-DDCBA711A5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91766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B348DD-9A0C-4AF8-AEB9-BC630B0B4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1686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DAC6D6-9933-4B8E-8F51-C58F2ADDD7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11865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6C2A4F4-B94F-4520-B965-B7BF7D341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564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45C7357-27DC-452F-A34D-8BF5B9547B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35865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C605C6-C390-4341-B8AB-C8EC8F1D3D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1069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FBA222-4E4E-4312-9B72-A1397F61A1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67641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BD07F7-3533-46A6-B928-C3C4742902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70357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30E484-661F-483F-93B0-87C2D5EC17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85283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B29260-42FE-4103-966E-1383B003D2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61881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F8822C-9560-4EA1-973D-C33AB54A6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65535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4B9457-5D38-4C8F-8FCB-87BD9004F5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3090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F411312-F1FE-4E14-9864-DDCBA711A5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3524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721B1B-C29D-4472-AEBD-FB5505E499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09434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B348DD-9A0C-4AF8-AEB9-BC630B0B4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8718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6C2A4F4-B94F-4520-B965-B7BF7D341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89631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45C7357-27DC-452F-A34D-8BF5B9547B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83447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C605C6-C390-4341-B8AB-C8EC8F1D3D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76505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FBA222-4E4E-4312-9B72-A1397F61A1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97221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BD07F7-3533-46A6-B928-C3C4742902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55573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30E484-661F-483F-93B0-87C2D5EC17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7984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B29260-42FE-4103-966E-1383B003D2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03533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F8822C-9560-4EA1-973D-C33AB54A6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85606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4B9457-5D38-4C8F-8FCB-87BD9004F5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3805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70399A4-BE2A-417D-BE18-8E217F2EFE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41323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F411312-F1FE-4E14-9864-DDCBA711A5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0889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B348DD-9A0C-4AF8-AEB9-BC630B0B4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81004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6C2A4F4-B94F-4520-B965-B7BF7D341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49786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45C7357-27DC-452F-A34D-8BF5B9547B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3325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C605C6-C390-4341-B8AB-C8EC8F1D3D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61069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FBA222-4E4E-4312-9B72-A1397F61A1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52389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BD07F7-3533-46A6-B928-C3C4742902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8794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0FA88CC-5FB2-49CB-8032-7B58B89B75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8740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DEA3648-6133-4B05-8E18-5B64CF1F9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1277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9AF9E1-06DC-4D4F-935B-370437ACD2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1977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78B14E4-345B-465E-B801-003A467F53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4573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2D36E75-AA82-4E45-AC00-BFCC3EA6E1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8284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28ABE4-D080-4D44-ACE7-F916192D45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5536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24DE47-8F25-447E-8A92-16D3B9ED69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6034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24CAD3-98B9-4DE5-BAF3-0B2FBD2CE7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3041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30E484-661F-483F-93B0-87C2D5EC17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8474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B29260-42FE-4103-966E-1383B003D2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421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F8822C-9560-4EA1-973D-C33AB54A6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9801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4B9457-5D38-4C8F-8FCB-87BD9004F5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6453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F411312-F1FE-4E14-9864-DDCBA711A5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713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B348DD-9A0C-4AF8-AEB9-BC630B0B4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329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6C2A4F4-B94F-4520-B965-B7BF7D341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6045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45C7357-27DC-452F-A34D-8BF5B9547B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4776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C605C6-C390-4341-B8AB-C8EC8F1D3D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8427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FBA222-4E4E-4312-9B72-A1397F61A1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6217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BD07F7-3533-46A6-B928-C3C4742902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023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30E484-661F-483F-93B0-87C2D5EC17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7310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B29260-42FE-4103-966E-1383B003D2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3158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F8822C-9560-4EA1-973D-C33AB54A6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8256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4B9457-5D38-4C8F-8FCB-87BD9004F5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1899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F411312-F1FE-4E14-9864-DDCBA711A5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83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B348DD-9A0C-4AF8-AEB9-BC630B0B4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526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6C2A4F4-B94F-4520-B965-B7BF7D341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3896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45C7357-27DC-452F-A34D-8BF5B9547B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6609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C605C6-C390-4341-B8AB-C8EC8F1D3D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4592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FBA222-4E4E-4312-9B72-A1397F61A1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79023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BD07F7-3533-46A6-B928-C3C4742902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669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US" sz="2400" smtClean="0">
              <a:solidFill>
                <a:srgbClr val="FFFFFF"/>
              </a:solidFill>
              <a:latin typeface="Times New Roman" pitchFamily="18" charset="0"/>
            </a:endParaRPr>
          </a:p>
        </p:txBody>
      </p:sp>
      <p:sp>
        <p:nvSpPr>
          <p:cNvPr id="3420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3420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24FA7AC8-16A6-4EDD-9C0A-1E92FA55CDFA}"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5757426"/>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CE13718-FC55-42DE-A534-EB4C9E9975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5963660"/>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7737C8F-772A-4061-9E6C-08F4F1010E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3930411"/>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34F689B-0A36-4338-8378-A38C7DB6A2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8467599"/>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p:txBody>
          <a:bodyPr/>
          <a:lstStyle>
            <a:lvl1pPr>
              <a:defRPr/>
            </a:lvl1pPr>
          </a:lstStyle>
          <a:p>
            <a:pPr>
              <a:defRPr/>
            </a:pPr>
            <a:fld id="{39BFDA5F-0144-4069-8673-4E3B48A8DA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38973"/>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BA648379-5F78-4076-9BB9-E0CDB1BEE1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1769390"/>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p:txBody>
          <a:bodyPr/>
          <a:lstStyle>
            <a:lvl1pPr>
              <a:defRPr/>
            </a:lvl1pPr>
          </a:lstStyle>
          <a:p>
            <a:pPr>
              <a:defRPr/>
            </a:pPr>
            <a:fld id="{35D3901E-37E0-4CBD-9CAD-115FB558F1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0630428"/>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9260023-BB5C-4759-96EC-CBD59B3F43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2091906"/>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2C4BEF8E-B8EE-4E85-A92A-CBCCD8A7CF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514621"/>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3A831EA-BC36-4DB1-95DF-E7AA756A01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5357080"/>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DEC6D52-6685-4E9D-898D-023C7A6B61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4058032"/>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EA9441DD-A5BC-4DC0-99CF-74A98038C6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2033858"/>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30E484-661F-483F-93B0-87C2D5EC17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80408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B29260-42FE-4103-966E-1383B003D2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7094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F8822C-9560-4EA1-973D-C33AB54A6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684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4B9457-5D38-4C8F-8FCB-87BD9004F5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47732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F411312-F1FE-4E14-9864-DDCBA711A5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0261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B348DD-9A0C-4AF8-AEB9-BC630B0B4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17193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6C2A4F4-B94F-4520-B965-B7BF7D341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4979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45C7357-27DC-452F-A34D-8BF5B9547B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0689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C605C6-C390-4341-B8AB-C8EC8F1D3D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2105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FBA222-4E4E-4312-9B72-A1397F61A1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48255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BD07F7-3533-46A6-B928-C3C4742902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49437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US" sz="2400" smtClean="0">
              <a:solidFill>
                <a:srgbClr val="FFFFFF"/>
              </a:solidFill>
              <a:latin typeface="Times New Roman" pitchFamily="18" charset="0"/>
            </a:endParaRPr>
          </a:p>
        </p:txBody>
      </p:sp>
      <p:sp>
        <p:nvSpPr>
          <p:cNvPr id="3420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3420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24FA7AC8-16A6-4EDD-9C0A-1E92FA55CDFA}"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66628673"/>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CE13718-FC55-42DE-A534-EB4C9E9975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4513207"/>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7737C8F-772A-4061-9E6C-08F4F1010E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843225"/>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34F689B-0A36-4338-8378-A38C7DB6A2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9053604"/>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p:txBody>
          <a:bodyPr/>
          <a:lstStyle>
            <a:lvl1pPr>
              <a:defRPr/>
            </a:lvl1pPr>
          </a:lstStyle>
          <a:p>
            <a:pPr>
              <a:defRPr/>
            </a:pPr>
            <a:fld id="{39BFDA5F-0144-4069-8673-4E3B48A8DA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8558770"/>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BA648379-5F78-4076-9BB9-E0CDB1BEE1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0824133"/>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p:txBody>
          <a:bodyPr/>
          <a:lstStyle>
            <a:lvl1pPr>
              <a:defRPr/>
            </a:lvl1pPr>
          </a:lstStyle>
          <a:p>
            <a:pPr>
              <a:defRPr/>
            </a:pPr>
            <a:fld id="{35D3901E-37E0-4CBD-9CAD-115FB558F1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4645014"/>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9260023-BB5C-4759-96EC-CBD59B3F43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1276108"/>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2C4BEF8E-B8EE-4E85-A92A-CBCCD8A7CF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2156483"/>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3A831EA-BC36-4DB1-95DF-E7AA756A01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9939764"/>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DEC6D52-6685-4E9D-898D-023C7A6B61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3008111"/>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EA9441DD-A5BC-4DC0-99CF-74A98038C6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2010211"/>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0" fontAlgn="base" hangingPunct="0">
              <a:spcBef>
                <a:spcPct val="0"/>
              </a:spcBef>
              <a:spcAft>
                <a:spcPct val="0"/>
              </a:spcAft>
            </a:pPr>
            <a:endParaRPr lang="en-US" sz="2400" smtClean="0">
              <a:solidFill>
                <a:srgbClr val="FFFFFF"/>
              </a:solidFill>
              <a:latin typeface="Times New Roman" pitchFamily="18" charset="0"/>
            </a:endParaRPr>
          </a:p>
        </p:txBody>
      </p:sp>
      <p:sp>
        <p:nvSpPr>
          <p:cNvPr id="3420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3420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24FA7AC8-16A6-4EDD-9C0A-1E92FA55CDFA}"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37703606"/>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CE13718-FC55-42DE-A534-EB4C9E9975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6697057"/>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7737C8F-772A-4061-9E6C-08F4F1010E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0916884"/>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34F689B-0A36-4338-8378-A38C7DB6A2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5872351"/>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p:txBody>
          <a:bodyPr/>
          <a:lstStyle>
            <a:lvl1pPr>
              <a:defRPr/>
            </a:lvl1pPr>
          </a:lstStyle>
          <a:p>
            <a:pPr>
              <a:defRPr/>
            </a:pPr>
            <a:fld id="{39BFDA5F-0144-4069-8673-4E3B48A8DA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9416864"/>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BA648379-5F78-4076-9BB9-E0CDB1BEE1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7562879"/>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p:txBody>
          <a:bodyPr/>
          <a:lstStyle>
            <a:lvl1pPr>
              <a:defRPr/>
            </a:lvl1pPr>
          </a:lstStyle>
          <a:p>
            <a:pPr>
              <a:defRPr/>
            </a:pPr>
            <a:fld id="{35D3901E-37E0-4CBD-9CAD-115FB558F1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1800959"/>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9260023-BB5C-4759-96EC-CBD59B3F43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0032908"/>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2C4BEF8E-B8EE-4E85-A92A-CBCCD8A7CF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1804682"/>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3A831EA-BC36-4DB1-95DF-E7AA756A01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5693973"/>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DEC6D52-6685-4E9D-898D-023C7A6B61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0434471"/>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EA9441DD-A5BC-4DC0-99CF-74A98038C6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4673048"/>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30E484-661F-483F-93B0-87C2D5EC17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79280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B29260-42FE-4103-966E-1383B003D2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26049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F8822C-9560-4EA1-973D-C33AB54A6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58010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4B9457-5D38-4C8F-8FCB-87BD9004F5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3066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F411312-F1FE-4E14-9864-DDCBA711A5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16202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9B348DD-9A0C-4AF8-AEB9-BC630B0B4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89889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6C2A4F4-B94F-4520-B965-B7BF7D341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47272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45C7357-27DC-452F-A34D-8BF5B9547B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3775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pPr>
            <a:endParaRPr lang="en-US" smtClean="0">
              <a:solidFill>
                <a:srgbClr val="000000"/>
              </a:solidFill>
            </a:endParaRPr>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pPr>
            <a:endParaRPr lang="en-US" smtClean="0">
              <a:solidFill>
                <a:srgbClr val="000000"/>
              </a:solidFill>
            </a:endParaRP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pPr>
            <a:fld id="{C8B7CE53-7E2F-4C0F-9C89-F5C337C90570}"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34708092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pPr>
            <a:fld id="{CBF89F0A-885A-4A9C-A236-2E06110791FE}"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2313153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pPr>
            <a:fld id="{CBF89F0A-885A-4A9C-A236-2E06110791FE}"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20407693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pPr>
            <a:fld id="{CBF89F0A-885A-4A9C-A236-2E06110791FE}"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75154677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pPr>
            <a:endParaRPr lang="en-US" smtClean="0">
              <a:solidFill>
                <a:srgbClr val="000000"/>
              </a:solidFill>
            </a:endParaRPr>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pPr>
            <a:endParaRPr lang="en-US" smtClean="0">
              <a:solidFill>
                <a:srgbClr val="000000"/>
              </a:solidFill>
            </a:endParaRP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pPr>
            <a:fld id="{C8B7CE53-7E2F-4C0F-9C89-F5C337C90570}"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783241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pPr>
            <a:fld id="{CBF89F0A-885A-4A9C-A236-2E06110791FE}"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865037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pPr>
            <a:fld id="{CBF89F0A-885A-4A9C-A236-2E06110791FE}"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994485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099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09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3409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3409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lgn="r" fontAlgn="base">
              <a:spcBef>
                <a:spcPct val="0"/>
              </a:spcBef>
              <a:spcAft>
                <a:spcPct val="0"/>
              </a:spcAft>
              <a:defRPr/>
            </a:pPr>
            <a:fld id="{6301BAE5-DC3F-43A8-9015-C7582BEDFDE2}" type="slidenum">
              <a:rPr lang="en-US">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874295936"/>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p:cover dir="d"/>
  </p:transition>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pPr>
            <a:fld id="{CBF89F0A-885A-4A9C-A236-2E06110791FE}"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0650969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099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09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3409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3409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lgn="r" fontAlgn="base">
              <a:spcBef>
                <a:spcPct val="0"/>
              </a:spcBef>
              <a:spcAft>
                <a:spcPct val="0"/>
              </a:spcAft>
              <a:defRPr/>
            </a:pPr>
            <a:fld id="{6301BAE5-DC3F-43A8-9015-C7582BEDFDE2}" type="slidenum">
              <a:rPr lang="en-US">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787138153"/>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ransition>
    <p:cover dir="d"/>
  </p:transition>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4099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09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3409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3409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lgn="r" fontAlgn="base">
              <a:spcBef>
                <a:spcPct val="0"/>
              </a:spcBef>
              <a:spcAft>
                <a:spcPct val="0"/>
              </a:spcAft>
              <a:defRPr/>
            </a:pPr>
            <a:fld id="{6301BAE5-DC3F-43A8-9015-C7582BEDFDE2}" type="slidenum">
              <a:rPr lang="en-US">
                <a:solidFill>
                  <a:srgbClr val="FFFFFF"/>
                </a:solidFill>
              </a:rPr>
              <a:pPr algn="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314461266"/>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p:cover dir="d"/>
  </p:transition>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pPr>
            <a:fld id="{CBF89F0A-885A-4A9C-A236-2E06110791FE}"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7019038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hyperlink" Target="http://www.catlinhschool.edu.vn/AdvRotator/Navigate.aspx?src=http://nhacso.net/Music/Song/Thieu-Nhi/2007/09/05F63DB6/" TargetMode="External"/><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14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51.xml"/><Relationship Id="rId1" Type="http://schemas.openxmlformats.org/officeDocument/2006/relationships/audio" Target="file:///D:\THI%20GIANG%20-%20CHI%20ONG%20NAU%20VA%20EM%20BE\ca%20bai%201%20lan.MP3" TargetMode="Externa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file:///D:\THI%20GIANG%20-%20CHI%20ONG%20NAU%20VA%20EM%20BE\cau%203.MP3" TargetMode="External"/><Relationship Id="rId7" Type="http://schemas.openxmlformats.org/officeDocument/2006/relationships/slideLayout" Target="../slideLayouts/slideLayout69.xml"/><Relationship Id="rId2" Type="http://schemas.openxmlformats.org/officeDocument/2006/relationships/audio" Target="file:///D:\THI%20GIANG%20-%20CHI%20ONG%20NAU%20VA%20EM%20BE\cau%202.MP3" TargetMode="External"/><Relationship Id="rId1" Type="http://schemas.openxmlformats.org/officeDocument/2006/relationships/audio" Target="file:///D:\THI%20GIANG%20-%20CHI%20ONG%20NAU%20VA%20EM%20BE\cau%201.MP3" TargetMode="External"/><Relationship Id="rId6" Type="http://schemas.openxmlformats.org/officeDocument/2006/relationships/audio" Target="file:///D:\THI%20GIANG%20-%20CHI%20ONG%20NAU%20VA%20EM%20BE\ca%20bai%201%20lan.MP3" TargetMode="External"/><Relationship Id="rId5" Type="http://schemas.openxmlformats.org/officeDocument/2006/relationships/audio" Target="file:///D:\THI%20GIANG%20-%20CHI%20ONG%20NAU%20VA%20EM%20BE\cau5.MP3" TargetMode="External"/><Relationship Id="rId4" Type="http://schemas.openxmlformats.org/officeDocument/2006/relationships/audio" Target="file:///D:\THI%20GIANG%20-%20CHI%20ONG%20NAU%20VA%20EM%20BE\cau%204.MP3" TargetMode="External"/><Relationship Id="rId9"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81.xml"/><Relationship Id="rId1" Type="http://schemas.openxmlformats.org/officeDocument/2006/relationships/audio" Target="file:///D:\THI%20GIANG%20-%20CHI%20ONG%20NAU%20VA%20EM%20BE\ca%20bai%201%20lan.MP3" TargetMode="Externa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Pla0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42339" name="WordArt 3"/>
          <p:cNvSpPr>
            <a:spLocks noChangeArrowheads="1" noChangeShapeType="1" noTextEdit="1"/>
          </p:cNvSpPr>
          <p:nvPr/>
        </p:nvSpPr>
        <p:spPr bwMode="auto">
          <a:xfrm>
            <a:off x="1143000" y="914400"/>
            <a:ext cx="7315200" cy="6400800"/>
          </a:xfrm>
          <a:prstGeom prst="rect">
            <a:avLst/>
          </a:prstGeom>
        </p:spPr>
        <p:txBody>
          <a:bodyPr spcFirstLastPara="1" wrap="none" fromWordArt="1">
            <a:prstTxWarp prst="textArchUp">
              <a:avLst>
                <a:gd name="adj" fmla="val 9945248"/>
              </a:avLst>
            </a:prstTxWarp>
          </a:bodyPr>
          <a:lstStyle/>
          <a:p>
            <a:pPr algn="ctr" eaLnBrk="0" fontAlgn="base" hangingPunct="0">
              <a:spcBef>
                <a:spcPct val="0"/>
              </a:spcBef>
              <a:spcAft>
                <a:spcPct val="0"/>
              </a:spcAft>
            </a:pPr>
            <a:r>
              <a:rPr lang="en-US" sz="3600" i="1" kern="10" smtClean="0">
                <a:ln w="9525">
                  <a:solidFill>
                    <a:srgbClr val="000000"/>
                  </a:solidFill>
                  <a:round/>
                  <a:headEnd/>
                  <a:tailEnd/>
                </a:ln>
                <a:solidFill>
                  <a:srgbClr val="FF0000"/>
                </a:solidFill>
                <a:effectLst>
                  <a:outerShdw dist="35921" dir="2700000" algn="ctr" rotWithShape="0">
                    <a:srgbClr val="808080">
                      <a:alpha val="80000"/>
                    </a:srgbClr>
                  </a:outerShdw>
                </a:effectLst>
                <a:latin typeface=".VnTimeH"/>
              </a:rPr>
              <a:t>chµo mõng c¸c thÇy c« vÒ dù tiÕt ©m nh¹c</a:t>
            </a:r>
          </a:p>
        </p:txBody>
      </p:sp>
      <p:sp>
        <p:nvSpPr>
          <p:cNvPr id="142340" name="WordArt 4"/>
          <p:cNvSpPr>
            <a:spLocks noChangeArrowheads="1" noChangeShapeType="1" noTextEdit="1"/>
          </p:cNvSpPr>
          <p:nvPr/>
        </p:nvSpPr>
        <p:spPr bwMode="auto">
          <a:xfrm>
            <a:off x="3276600" y="2286000"/>
            <a:ext cx="3048000" cy="9144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err="1" smtClean="0">
                <a:ln w="19050">
                  <a:solidFill>
                    <a:srgbClr val="0000FF"/>
                  </a:solidFill>
                  <a:round/>
                  <a:headEnd/>
                  <a:tailEnd/>
                </a:ln>
                <a:solidFill>
                  <a:srgbClr val="0066CC"/>
                </a:solidFill>
                <a:effectLst>
                  <a:outerShdw dist="35921" dir="2700000" algn="ctr" rotWithShape="0">
                    <a:srgbClr val="990000"/>
                  </a:outerShdw>
                </a:effectLst>
                <a:latin typeface=".VnTimeH"/>
              </a:rPr>
              <a:t>Líp</a:t>
            </a:r>
            <a:r>
              <a:rPr lang="en-US" sz="3600" kern="10" dirty="0" smtClean="0">
                <a:ln w="19050">
                  <a:solidFill>
                    <a:srgbClr val="0000FF"/>
                  </a:solidFill>
                  <a:round/>
                  <a:headEnd/>
                  <a:tailEnd/>
                </a:ln>
                <a:solidFill>
                  <a:srgbClr val="0066CC"/>
                </a:solidFill>
                <a:effectLst>
                  <a:outerShdw dist="35921" dir="2700000" algn="ctr" rotWithShape="0">
                    <a:srgbClr val="990000"/>
                  </a:outerShdw>
                </a:effectLst>
                <a:latin typeface=".VnTimeH"/>
              </a:rPr>
              <a:t> 3A1 </a:t>
            </a:r>
          </a:p>
        </p:txBody>
      </p:sp>
    </p:spTree>
    <p:extLst>
      <p:ext uri="{BB962C8B-B14F-4D97-AF65-F5344CB8AC3E}">
        <p14:creationId xmlns:p14="http://schemas.microsoft.com/office/powerpoint/2010/main" val="121481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42338"/>
                                        </p:tgtEl>
                                        <p:attrNameLst>
                                          <p:attrName>style.visibility</p:attrName>
                                        </p:attrNameLst>
                                      </p:cBhvr>
                                      <p:to>
                                        <p:strVal val="visible"/>
                                      </p:to>
                                    </p:set>
                                    <p:animEffect transition="in" filter="wheel(4)">
                                      <p:cBhvr>
                                        <p:cTn id="7" dur="2000"/>
                                        <p:tgtEl>
                                          <p:spTgt spid="142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Text Box 4"/>
          <p:cNvSpPr txBox="1">
            <a:spLocks noChangeArrowheads="1"/>
          </p:cNvSpPr>
          <p:nvPr/>
        </p:nvSpPr>
        <p:spPr bwMode="auto">
          <a:xfrm>
            <a:off x="1600200" y="457200"/>
            <a:ext cx="609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200" b="1">
                <a:solidFill>
                  <a:srgbClr val="FF0000"/>
                </a:solidFill>
              </a:rPr>
              <a:t>Hát kết hợp vỗ tay theo nhịp</a:t>
            </a:r>
          </a:p>
        </p:txBody>
      </p:sp>
      <p:sp>
        <p:nvSpPr>
          <p:cNvPr id="99333" name="Rectangle 5"/>
          <p:cNvSpPr>
            <a:spLocks noChangeArrowheads="1"/>
          </p:cNvSpPr>
          <p:nvPr/>
        </p:nvSpPr>
        <p:spPr bwMode="auto">
          <a:xfrm>
            <a:off x="838200" y="1295400"/>
            <a:ext cx="7467600" cy="4473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a:solidFill>
                  <a:srgbClr val="0000FF"/>
                </a:solidFill>
              </a:rPr>
              <a:t>Chị </a:t>
            </a:r>
            <a:r>
              <a:rPr lang="en-US" sz="2400" b="1" u="sng">
                <a:solidFill>
                  <a:srgbClr val="FF00FF"/>
                </a:solidFill>
              </a:rPr>
              <a:t>ong </a:t>
            </a:r>
            <a:r>
              <a:rPr lang="en-US" sz="2400" b="1">
                <a:solidFill>
                  <a:srgbClr val="0000FF"/>
                </a:solidFill>
              </a:rPr>
              <a:t>nâu nâu nâu</a:t>
            </a:r>
            <a:r>
              <a:rPr lang="en-US" sz="2400" b="1" u="sng">
                <a:solidFill>
                  <a:srgbClr val="FF00FF"/>
                </a:solidFill>
              </a:rPr>
              <a:t> nâu</a:t>
            </a:r>
            <a:r>
              <a:rPr lang="en-US" sz="2400" b="1">
                <a:solidFill>
                  <a:srgbClr val="0000FF"/>
                </a:solidFill>
              </a:rPr>
              <a:t>,chị </a:t>
            </a:r>
            <a:r>
              <a:rPr lang="en-US" sz="2400" b="1" u="sng">
                <a:solidFill>
                  <a:srgbClr val="FF00FF"/>
                </a:solidFill>
              </a:rPr>
              <a:t>bay</a:t>
            </a:r>
            <a:r>
              <a:rPr lang="en-US" sz="2400" b="1">
                <a:solidFill>
                  <a:srgbClr val="0000FF"/>
                </a:solidFill>
              </a:rPr>
              <a:t> đi đâu đi </a:t>
            </a:r>
            <a:r>
              <a:rPr lang="en-US" sz="2400" b="1" u="sng">
                <a:solidFill>
                  <a:srgbClr val="FF00FF"/>
                </a:solidFill>
              </a:rPr>
              <a:t>đâu</a:t>
            </a:r>
          </a:p>
          <a:p>
            <a:pPr eaLnBrk="0" fontAlgn="base" hangingPunct="0">
              <a:spcBef>
                <a:spcPct val="0"/>
              </a:spcBef>
              <a:spcAft>
                <a:spcPct val="0"/>
              </a:spcAft>
            </a:pPr>
            <a:r>
              <a:rPr lang="en-US" sz="2400" b="1">
                <a:solidFill>
                  <a:srgbClr val="000000"/>
                </a:solidFill>
              </a:rPr>
              <a:t>        </a:t>
            </a:r>
            <a:r>
              <a:rPr lang="en-US" sz="2400" b="1">
                <a:solidFill>
                  <a:srgbClr val="990000"/>
                </a:solidFill>
              </a:rPr>
              <a:t>x                             x            x                    x</a:t>
            </a:r>
          </a:p>
          <a:p>
            <a:pPr eaLnBrk="0" fontAlgn="base" hangingPunct="0">
              <a:spcBef>
                <a:spcPct val="0"/>
              </a:spcBef>
              <a:spcAft>
                <a:spcPct val="0"/>
              </a:spcAft>
            </a:pPr>
            <a:r>
              <a:rPr lang="en-US" sz="2400" b="1">
                <a:solidFill>
                  <a:srgbClr val="0000FF"/>
                </a:solidFill>
              </a:rPr>
              <a:t>Chú </a:t>
            </a:r>
            <a:r>
              <a:rPr lang="en-US" sz="2400" b="1" u="sng">
                <a:solidFill>
                  <a:srgbClr val="FF00FF"/>
                </a:solidFill>
              </a:rPr>
              <a:t>gà</a:t>
            </a:r>
            <a:r>
              <a:rPr lang="en-US" sz="2400" b="1">
                <a:solidFill>
                  <a:srgbClr val="0000FF"/>
                </a:solidFill>
              </a:rPr>
              <a:t> trống mới </a:t>
            </a:r>
            <a:r>
              <a:rPr lang="en-US" sz="2400" b="1" u="sng">
                <a:solidFill>
                  <a:srgbClr val="FF00FF"/>
                </a:solidFill>
              </a:rPr>
              <a:t>gáy</a:t>
            </a:r>
            <a:r>
              <a:rPr lang="en-US" sz="2400" b="1">
                <a:solidFill>
                  <a:srgbClr val="0000FF"/>
                </a:solidFill>
              </a:rPr>
              <a:t> ông </a:t>
            </a:r>
            <a:r>
              <a:rPr lang="en-US" sz="2400" b="1" u="sng">
                <a:solidFill>
                  <a:srgbClr val="FF00FF"/>
                </a:solidFill>
              </a:rPr>
              <a:t>mặt</a:t>
            </a:r>
            <a:r>
              <a:rPr lang="en-US" sz="2400" b="1">
                <a:solidFill>
                  <a:srgbClr val="0000FF"/>
                </a:solidFill>
              </a:rPr>
              <a:t> trời mới </a:t>
            </a:r>
            <a:r>
              <a:rPr lang="en-US" sz="2400" b="1" u="sng">
                <a:solidFill>
                  <a:srgbClr val="FF00FF"/>
                </a:solidFill>
              </a:rPr>
              <a:t>dậy</a:t>
            </a:r>
          </a:p>
          <a:p>
            <a:pPr eaLnBrk="0" fontAlgn="base" hangingPunct="0">
              <a:spcBef>
                <a:spcPct val="0"/>
              </a:spcBef>
              <a:spcAft>
                <a:spcPct val="0"/>
              </a:spcAft>
            </a:pPr>
            <a:r>
              <a:rPr lang="en-US" sz="2400" b="1">
                <a:solidFill>
                  <a:srgbClr val="000000"/>
                </a:solidFill>
              </a:rPr>
              <a:t>        </a:t>
            </a:r>
            <a:r>
              <a:rPr lang="en-US" sz="2400" b="1">
                <a:solidFill>
                  <a:srgbClr val="CC0000"/>
                </a:solidFill>
              </a:rPr>
              <a:t>x                       x             x                     x</a:t>
            </a:r>
          </a:p>
          <a:p>
            <a:pPr eaLnBrk="0" fontAlgn="base" hangingPunct="0">
              <a:spcBef>
                <a:spcPct val="0"/>
              </a:spcBef>
              <a:spcAft>
                <a:spcPct val="0"/>
              </a:spcAft>
            </a:pPr>
            <a:r>
              <a:rPr lang="en-US" sz="2400" b="1">
                <a:solidFill>
                  <a:srgbClr val="0000FF"/>
                </a:solidFill>
              </a:rPr>
              <a:t>Mà </a:t>
            </a:r>
            <a:r>
              <a:rPr lang="en-US" sz="2400" b="1" u="sng">
                <a:solidFill>
                  <a:srgbClr val="FF00FF"/>
                </a:solidFill>
              </a:rPr>
              <a:t>trên</a:t>
            </a:r>
            <a:r>
              <a:rPr lang="en-US" sz="2400" b="1">
                <a:solidFill>
                  <a:srgbClr val="0000FF"/>
                </a:solidFill>
              </a:rPr>
              <a:t> những cành </a:t>
            </a:r>
            <a:r>
              <a:rPr lang="en-US" sz="2400" b="1" u="sng">
                <a:solidFill>
                  <a:srgbClr val="FF00FF"/>
                </a:solidFill>
              </a:rPr>
              <a:t>hoa </a:t>
            </a:r>
            <a:r>
              <a:rPr lang="en-US" sz="2400" b="1">
                <a:solidFill>
                  <a:srgbClr val="0000FF"/>
                </a:solidFill>
              </a:rPr>
              <a:t> em đã </a:t>
            </a:r>
            <a:r>
              <a:rPr lang="en-US" sz="2400" b="1" u="sng">
                <a:solidFill>
                  <a:srgbClr val="FF00FF"/>
                </a:solidFill>
              </a:rPr>
              <a:t>thấy</a:t>
            </a:r>
            <a:r>
              <a:rPr lang="en-US" sz="2400" b="1">
                <a:solidFill>
                  <a:srgbClr val="0000FF"/>
                </a:solidFill>
              </a:rPr>
              <a:t> chị </a:t>
            </a:r>
            <a:r>
              <a:rPr lang="en-US" sz="2400" b="1" u="sng">
                <a:solidFill>
                  <a:srgbClr val="FF00FF"/>
                </a:solidFill>
              </a:rPr>
              <a:t>bay.</a:t>
            </a:r>
          </a:p>
          <a:p>
            <a:pPr eaLnBrk="0" fontAlgn="base" hangingPunct="0">
              <a:spcBef>
                <a:spcPct val="0"/>
              </a:spcBef>
              <a:spcAft>
                <a:spcPct val="0"/>
              </a:spcAft>
            </a:pPr>
            <a:r>
              <a:rPr lang="en-US" sz="2400" b="1">
                <a:solidFill>
                  <a:srgbClr val="000000"/>
                </a:solidFill>
              </a:rPr>
              <a:t>        </a:t>
            </a:r>
            <a:r>
              <a:rPr lang="en-US" sz="2400" b="1">
                <a:solidFill>
                  <a:srgbClr val="CC0000"/>
                </a:solidFill>
              </a:rPr>
              <a:t>x                            x                  x              x</a:t>
            </a:r>
          </a:p>
          <a:p>
            <a:pPr eaLnBrk="0" fontAlgn="base" hangingPunct="0">
              <a:spcBef>
                <a:spcPct val="0"/>
              </a:spcBef>
              <a:spcAft>
                <a:spcPct val="0"/>
              </a:spcAft>
            </a:pPr>
            <a:r>
              <a:rPr lang="en-US" sz="2400" b="1">
                <a:solidFill>
                  <a:srgbClr val="0000FF"/>
                </a:solidFill>
              </a:rPr>
              <a:t>Bé </a:t>
            </a:r>
            <a:r>
              <a:rPr lang="en-US" sz="2400" b="1" u="sng">
                <a:solidFill>
                  <a:srgbClr val="FF00FF"/>
                </a:solidFill>
              </a:rPr>
              <a:t>ngoan</a:t>
            </a:r>
            <a:r>
              <a:rPr lang="en-US" sz="2400" b="1">
                <a:solidFill>
                  <a:srgbClr val="0000FF"/>
                </a:solidFill>
              </a:rPr>
              <a:t> của chị </a:t>
            </a:r>
            <a:r>
              <a:rPr lang="en-US" sz="2400" b="1" u="sng">
                <a:solidFill>
                  <a:srgbClr val="FF00FF"/>
                </a:solidFill>
              </a:rPr>
              <a:t>ơi,</a:t>
            </a:r>
            <a:r>
              <a:rPr lang="en-US" sz="2400" b="1">
                <a:solidFill>
                  <a:srgbClr val="0000FF"/>
                </a:solidFill>
              </a:rPr>
              <a:t> hôm </a:t>
            </a:r>
            <a:r>
              <a:rPr lang="en-US" sz="2400" b="1" u="sng">
                <a:solidFill>
                  <a:srgbClr val="FF00FF"/>
                </a:solidFill>
              </a:rPr>
              <a:t>nay</a:t>
            </a:r>
            <a:r>
              <a:rPr lang="en-US" sz="2400" b="1">
                <a:solidFill>
                  <a:srgbClr val="0000FF"/>
                </a:solidFill>
              </a:rPr>
              <a:t> trời nắng </a:t>
            </a:r>
            <a:r>
              <a:rPr lang="en-US" sz="2400" b="1" u="sng">
                <a:solidFill>
                  <a:srgbClr val="FF00FF"/>
                </a:solidFill>
              </a:rPr>
              <a:t>tươi</a:t>
            </a:r>
          </a:p>
          <a:p>
            <a:pPr eaLnBrk="0" fontAlgn="base" hangingPunct="0">
              <a:spcBef>
                <a:spcPct val="0"/>
              </a:spcBef>
              <a:spcAft>
                <a:spcPct val="0"/>
              </a:spcAft>
            </a:pPr>
            <a:r>
              <a:rPr lang="en-US" sz="2400" b="1">
                <a:solidFill>
                  <a:srgbClr val="000000"/>
                </a:solidFill>
              </a:rPr>
              <a:t>        </a:t>
            </a:r>
            <a:r>
              <a:rPr lang="en-US" sz="2400" b="1">
                <a:solidFill>
                  <a:srgbClr val="CC0000"/>
                </a:solidFill>
              </a:rPr>
              <a:t>x                      x            x                        x</a:t>
            </a:r>
          </a:p>
          <a:p>
            <a:pPr eaLnBrk="0" fontAlgn="base" hangingPunct="0">
              <a:spcBef>
                <a:spcPct val="0"/>
              </a:spcBef>
              <a:spcAft>
                <a:spcPct val="0"/>
              </a:spcAft>
            </a:pPr>
            <a:r>
              <a:rPr lang="en-US" sz="2400" b="1">
                <a:solidFill>
                  <a:srgbClr val="0000FF"/>
                </a:solidFill>
              </a:rPr>
              <a:t>Chị </a:t>
            </a:r>
            <a:r>
              <a:rPr lang="en-US" sz="2400" b="1" u="sng">
                <a:solidFill>
                  <a:srgbClr val="FF00FF"/>
                </a:solidFill>
              </a:rPr>
              <a:t>bay</a:t>
            </a:r>
            <a:r>
              <a:rPr lang="en-US" sz="2400" b="1">
                <a:solidFill>
                  <a:srgbClr val="0000FF"/>
                </a:solidFill>
              </a:rPr>
              <a:t> đi tìm </a:t>
            </a:r>
            <a:r>
              <a:rPr lang="en-US" sz="2400" b="1" u="sng">
                <a:solidFill>
                  <a:srgbClr val="FF00FF"/>
                </a:solidFill>
              </a:rPr>
              <a:t>nhụy</a:t>
            </a:r>
            <a:r>
              <a:rPr lang="en-US" sz="2400" b="1">
                <a:solidFill>
                  <a:srgbClr val="0000FF"/>
                </a:solidFill>
              </a:rPr>
              <a:t> làm mật </a:t>
            </a:r>
            <a:r>
              <a:rPr lang="en-US" sz="2400" b="1" u="sng">
                <a:solidFill>
                  <a:srgbClr val="FF00FF"/>
                </a:solidFill>
              </a:rPr>
              <a:t>ong</a:t>
            </a:r>
            <a:r>
              <a:rPr lang="en-US" sz="2400" b="1">
                <a:solidFill>
                  <a:srgbClr val="0000FF"/>
                </a:solidFill>
              </a:rPr>
              <a:t> nuôi </a:t>
            </a:r>
            <a:r>
              <a:rPr lang="en-US" sz="2400" b="1" u="sng">
                <a:solidFill>
                  <a:srgbClr val="FF00FF"/>
                </a:solidFill>
              </a:rPr>
              <a:t>đời</a:t>
            </a:r>
          </a:p>
          <a:p>
            <a:pPr eaLnBrk="0" fontAlgn="base" hangingPunct="0">
              <a:spcBef>
                <a:spcPct val="0"/>
              </a:spcBef>
              <a:spcAft>
                <a:spcPct val="0"/>
              </a:spcAft>
            </a:pPr>
            <a:r>
              <a:rPr lang="en-US" sz="2400" b="1">
                <a:solidFill>
                  <a:srgbClr val="000000"/>
                </a:solidFill>
              </a:rPr>
              <a:t>        </a:t>
            </a:r>
            <a:r>
              <a:rPr lang="en-US" sz="2400" b="1">
                <a:solidFill>
                  <a:srgbClr val="CC0000"/>
                </a:solidFill>
              </a:rPr>
              <a:t>x                  x                     x                      x</a:t>
            </a:r>
          </a:p>
          <a:p>
            <a:pPr eaLnBrk="0" fontAlgn="base" hangingPunct="0">
              <a:spcBef>
                <a:spcPct val="0"/>
              </a:spcBef>
              <a:spcAft>
                <a:spcPct val="0"/>
              </a:spcAft>
            </a:pPr>
            <a:r>
              <a:rPr lang="en-US" sz="2400" b="1">
                <a:solidFill>
                  <a:srgbClr val="0000FF"/>
                </a:solidFill>
              </a:rPr>
              <a:t>Chị </a:t>
            </a:r>
            <a:r>
              <a:rPr lang="en-US" sz="2400" b="1" u="sng">
                <a:solidFill>
                  <a:srgbClr val="FF00FF"/>
                </a:solidFill>
              </a:rPr>
              <a:t>vâng</a:t>
            </a:r>
            <a:r>
              <a:rPr lang="en-US" sz="2400" b="1">
                <a:solidFill>
                  <a:srgbClr val="0000FF"/>
                </a:solidFill>
              </a:rPr>
              <a:t> theo bố </a:t>
            </a:r>
            <a:r>
              <a:rPr lang="en-US" sz="2400" b="1" u="sng">
                <a:solidFill>
                  <a:srgbClr val="FF00FF"/>
                </a:solidFill>
              </a:rPr>
              <a:t>mẹ</a:t>
            </a:r>
            <a:r>
              <a:rPr lang="en-US" sz="2400" b="1">
                <a:solidFill>
                  <a:srgbClr val="0000FF"/>
                </a:solidFill>
              </a:rPr>
              <a:t> chăm </a:t>
            </a:r>
            <a:r>
              <a:rPr lang="en-US" sz="2400" b="1" u="sng">
                <a:solidFill>
                  <a:srgbClr val="FF00FF"/>
                </a:solidFill>
              </a:rPr>
              <a:t>làm</a:t>
            </a:r>
            <a:r>
              <a:rPr lang="en-US" sz="2400" b="1">
                <a:solidFill>
                  <a:srgbClr val="0000FF"/>
                </a:solidFill>
              </a:rPr>
              <a:t> không nên </a:t>
            </a:r>
            <a:r>
              <a:rPr lang="en-US" sz="2400" b="1" u="sng">
                <a:solidFill>
                  <a:srgbClr val="FF00FF"/>
                </a:solidFill>
              </a:rPr>
              <a:t>lười.</a:t>
            </a:r>
            <a:r>
              <a:rPr lang="en-US" sz="2400" b="1">
                <a:solidFill>
                  <a:srgbClr val="000000"/>
                </a:solidFill>
              </a:rPr>
              <a:t> </a:t>
            </a:r>
          </a:p>
          <a:p>
            <a:pPr eaLnBrk="0" fontAlgn="base" hangingPunct="0">
              <a:spcBef>
                <a:spcPct val="0"/>
              </a:spcBef>
              <a:spcAft>
                <a:spcPct val="0"/>
              </a:spcAft>
            </a:pPr>
            <a:r>
              <a:rPr lang="en-US" sz="2400" b="1">
                <a:solidFill>
                  <a:srgbClr val="000000"/>
                </a:solidFill>
              </a:rPr>
              <a:t>         </a:t>
            </a:r>
            <a:r>
              <a:rPr lang="en-US" sz="2400" b="1">
                <a:solidFill>
                  <a:srgbClr val="CC0000"/>
                </a:solidFill>
              </a:rPr>
              <a:t>x                     x              x                          x</a:t>
            </a:r>
          </a:p>
        </p:txBody>
      </p:sp>
    </p:spTree>
    <p:extLst>
      <p:ext uri="{BB962C8B-B14F-4D97-AF65-F5344CB8AC3E}">
        <p14:creationId xmlns:p14="http://schemas.microsoft.com/office/powerpoint/2010/main" val="2575425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332"/>
                                        </p:tgtEl>
                                        <p:attrNameLst>
                                          <p:attrName>style.visibility</p:attrName>
                                        </p:attrNameLst>
                                      </p:cBhvr>
                                      <p:to>
                                        <p:strVal val="visible"/>
                                      </p:to>
                                    </p:set>
                                    <p:animEffect transition="in" filter="fade">
                                      <p:cBhvr>
                                        <p:cTn id="7" dur="2000"/>
                                        <p:tgtEl>
                                          <p:spTgt spid="993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9333"/>
                                        </p:tgtEl>
                                        <p:attrNameLst>
                                          <p:attrName>style.visibility</p:attrName>
                                        </p:attrNameLst>
                                      </p:cBhvr>
                                      <p:to>
                                        <p:strVal val="visible"/>
                                      </p:to>
                                    </p:set>
                                    <p:animEffect transition="in" filter="wedge">
                                      <p:cBhvr>
                                        <p:cTn id="12" dur="2000"/>
                                        <p:tgtEl>
                                          <p:spTgt spid="9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p:bldP spid="993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FFF99"/>
            </a:gs>
          </a:gsLst>
          <a:lin ang="0" scaled="1"/>
        </a:gra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066800" y="304800"/>
            <a:ext cx="7467600" cy="1143000"/>
          </a:xfrm>
        </p:spPr>
        <p:txBody>
          <a:bodyPr/>
          <a:lstStyle/>
          <a:p>
            <a:r>
              <a:rPr lang="en-US" sz="3600">
                <a:solidFill>
                  <a:srgbClr val="FF0000"/>
                </a:solidFill>
              </a:rPr>
              <a:t>Hát kết hợp gõ đệm theo phách</a:t>
            </a:r>
          </a:p>
        </p:txBody>
      </p:sp>
      <p:pic>
        <p:nvPicPr>
          <p:cNvPr id="119813" name="Picture 5" descr="Nhạc Thiếu nhi [0]">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0"/>
            <a:ext cx="11430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19814" name="Picture 6" descr="Nhạc Thiếu nhi [0]">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5314950"/>
            <a:ext cx="11430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19815" name="Picture 7" descr="Nhạc Thiếu nhi [0]">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11430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19816" name="Picture 8" descr="Nhạc Thiếu nhi [0]">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314950"/>
            <a:ext cx="1143000" cy="1543050"/>
          </a:xfrm>
          <a:prstGeom prst="rect">
            <a:avLst/>
          </a:prstGeom>
          <a:noFill/>
          <a:extLst>
            <a:ext uri="{909E8E84-426E-40DD-AFC4-6F175D3DCCD1}">
              <a14:hiddenFill xmlns:a14="http://schemas.microsoft.com/office/drawing/2010/main">
                <a:solidFill>
                  <a:srgbClr val="FFFFFF"/>
                </a:solidFill>
              </a14:hiddenFill>
            </a:ext>
          </a:extLst>
        </p:spPr>
      </p:pic>
      <p:sp>
        <p:nvSpPr>
          <p:cNvPr id="119817" name="Rectangle 9"/>
          <p:cNvSpPr>
            <a:spLocks noChangeArrowheads="1"/>
          </p:cNvSpPr>
          <p:nvPr/>
        </p:nvSpPr>
        <p:spPr bwMode="auto">
          <a:xfrm>
            <a:off x="1295400" y="1371600"/>
            <a:ext cx="70866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smtClean="0">
                <a:solidFill>
                  <a:srgbClr val="0000FF"/>
                </a:solidFill>
              </a:rPr>
              <a:t>Chị </a:t>
            </a:r>
            <a:r>
              <a:rPr lang="en-US" sz="2400" b="1" u="sng" smtClean="0">
                <a:solidFill>
                  <a:srgbClr val="FF00FF"/>
                </a:solidFill>
              </a:rPr>
              <a:t>ong </a:t>
            </a:r>
            <a:r>
              <a:rPr lang="en-US" sz="2400" b="1" smtClean="0">
                <a:solidFill>
                  <a:srgbClr val="0000FF"/>
                </a:solidFill>
              </a:rPr>
              <a:t>nâu </a:t>
            </a:r>
            <a:r>
              <a:rPr lang="en-US" sz="2400" b="1" u="sng" smtClean="0">
                <a:solidFill>
                  <a:srgbClr val="0000FF"/>
                </a:solidFill>
              </a:rPr>
              <a:t>nâu</a:t>
            </a:r>
            <a:r>
              <a:rPr lang="en-US" sz="2400" b="1" smtClean="0">
                <a:solidFill>
                  <a:srgbClr val="0000FF"/>
                </a:solidFill>
              </a:rPr>
              <a:t> nâu</a:t>
            </a:r>
            <a:r>
              <a:rPr lang="en-US" sz="2400" b="1" u="sng" smtClean="0">
                <a:solidFill>
                  <a:srgbClr val="FF00FF"/>
                </a:solidFill>
              </a:rPr>
              <a:t> nâu</a:t>
            </a:r>
            <a:r>
              <a:rPr lang="en-US" sz="2400" b="1" smtClean="0">
                <a:solidFill>
                  <a:srgbClr val="0000FF"/>
                </a:solidFill>
              </a:rPr>
              <a:t>,chị </a:t>
            </a:r>
            <a:r>
              <a:rPr lang="en-US" sz="2400" b="1" u="sng" smtClean="0">
                <a:solidFill>
                  <a:srgbClr val="FF00FF"/>
                </a:solidFill>
              </a:rPr>
              <a:t>bay</a:t>
            </a:r>
            <a:r>
              <a:rPr lang="en-US" sz="2400" b="1" smtClean="0">
                <a:solidFill>
                  <a:srgbClr val="0000FF"/>
                </a:solidFill>
              </a:rPr>
              <a:t> đi </a:t>
            </a:r>
            <a:r>
              <a:rPr lang="en-US" sz="2400" b="1" u="sng" smtClean="0">
                <a:solidFill>
                  <a:srgbClr val="0000FF"/>
                </a:solidFill>
              </a:rPr>
              <a:t>đâu</a:t>
            </a:r>
            <a:r>
              <a:rPr lang="en-US" sz="2400" b="1" smtClean="0">
                <a:solidFill>
                  <a:srgbClr val="0000FF"/>
                </a:solidFill>
              </a:rPr>
              <a:t> đi </a:t>
            </a:r>
            <a:r>
              <a:rPr lang="en-US" sz="2400" b="1" u="sng" smtClean="0">
                <a:solidFill>
                  <a:srgbClr val="FF00FF"/>
                </a:solidFill>
              </a:rPr>
              <a:t>đâu</a:t>
            </a:r>
          </a:p>
          <a:p>
            <a:pPr eaLnBrk="0" fontAlgn="base" hangingPunct="0">
              <a:spcBef>
                <a:spcPct val="0"/>
              </a:spcBef>
              <a:spcAft>
                <a:spcPct val="0"/>
              </a:spcAft>
            </a:pPr>
            <a:r>
              <a:rPr lang="en-US" sz="2400" b="1" smtClean="0">
                <a:solidFill>
                  <a:srgbClr val="000000"/>
                </a:solidFill>
              </a:rPr>
              <a:t>        </a:t>
            </a:r>
            <a:r>
              <a:rPr lang="en-US" sz="2400" b="1" smtClean="0">
                <a:solidFill>
                  <a:srgbClr val="990000"/>
                </a:solidFill>
              </a:rPr>
              <a:t>x              x             x            x         x          x</a:t>
            </a:r>
          </a:p>
          <a:p>
            <a:pPr eaLnBrk="0" fontAlgn="base" hangingPunct="0">
              <a:spcBef>
                <a:spcPct val="0"/>
              </a:spcBef>
              <a:spcAft>
                <a:spcPct val="0"/>
              </a:spcAft>
            </a:pPr>
            <a:r>
              <a:rPr lang="en-US" sz="2400" b="1" smtClean="0">
                <a:solidFill>
                  <a:srgbClr val="0000FF"/>
                </a:solidFill>
              </a:rPr>
              <a:t>Chú </a:t>
            </a:r>
            <a:r>
              <a:rPr lang="en-US" sz="2400" b="1" u="sng" smtClean="0">
                <a:solidFill>
                  <a:srgbClr val="FF00FF"/>
                </a:solidFill>
              </a:rPr>
              <a:t>gà</a:t>
            </a:r>
            <a:r>
              <a:rPr lang="en-US" sz="2400" b="1" smtClean="0">
                <a:solidFill>
                  <a:srgbClr val="0000FF"/>
                </a:solidFill>
              </a:rPr>
              <a:t> </a:t>
            </a:r>
            <a:r>
              <a:rPr lang="en-US" sz="2400" b="1" u="sng" smtClean="0">
                <a:solidFill>
                  <a:srgbClr val="0000FF"/>
                </a:solidFill>
              </a:rPr>
              <a:t>trống</a:t>
            </a:r>
            <a:r>
              <a:rPr lang="en-US" sz="2400" b="1" smtClean="0">
                <a:solidFill>
                  <a:srgbClr val="0000FF"/>
                </a:solidFill>
              </a:rPr>
              <a:t> mới </a:t>
            </a:r>
            <a:r>
              <a:rPr lang="en-US" sz="2400" b="1" u="sng" smtClean="0">
                <a:solidFill>
                  <a:srgbClr val="FF00FF"/>
                </a:solidFill>
              </a:rPr>
              <a:t>gáy</a:t>
            </a:r>
            <a:r>
              <a:rPr lang="en-US" sz="2400" b="1" smtClean="0">
                <a:solidFill>
                  <a:srgbClr val="0000FF"/>
                </a:solidFill>
              </a:rPr>
              <a:t> ông </a:t>
            </a:r>
            <a:r>
              <a:rPr lang="en-US" sz="2400" b="1" u="sng" smtClean="0">
                <a:solidFill>
                  <a:srgbClr val="FF00FF"/>
                </a:solidFill>
              </a:rPr>
              <a:t>mặt</a:t>
            </a:r>
            <a:r>
              <a:rPr lang="en-US" sz="2400" b="1" smtClean="0">
                <a:solidFill>
                  <a:srgbClr val="0000FF"/>
                </a:solidFill>
              </a:rPr>
              <a:t> </a:t>
            </a:r>
            <a:r>
              <a:rPr lang="en-US" sz="2400" b="1" u="sng" smtClean="0">
                <a:solidFill>
                  <a:srgbClr val="0000FF"/>
                </a:solidFill>
              </a:rPr>
              <a:t>trời</a:t>
            </a:r>
            <a:r>
              <a:rPr lang="en-US" sz="2400" b="1" smtClean="0">
                <a:solidFill>
                  <a:srgbClr val="0000FF"/>
                </a:solidFill>
              </a:rPr>
              <a:t> mới </a:t>
            </a:r>
            <a:r>
              <a:rPr lang="en-US" sz="2400" b="1" u="sng" smtClean="0">
                <a:solidFill>
                  <a:srgbClr val="FF00FF"/>
                </a:solidFill>
              </a:rPr>
              <a:t>dậy</a:t>
            </a:r>
          </a:p>
          <a:p>
            <a:pPr eaLnBrk="0" fontAlgn="base" hangingPunct="0">
              <a:spcBef>
                <a:spcPct val="0"/>
              </a:spcBef>
              <a:spcAft>
                <a:spcPct val="0"/>
              </a:spcAft>
            </a:pPr>
            <a:r>
              <a:rPr lang="en-US" sz="2400" b="1" smtClean="0">
                <a:solidFill>
                  <a:srgbClr val="000000"/>
                </a:solidFill>
              </a:rPr>
              <a:t>        </a:t>
            </a:r>
            <a:r>
              <a:rPr lang="en-US" sz="2400" b="1" smtClean="0">
                <a:solidFill>
                  <a:srgbClr val="CC0000"/>
                </a:solidFill>
              </a:rPr>
              <a:t>x       x                x             x    x             x</a:t>
            </a:r>
          </a:p>
          <a:p>
            <a:pPr eaLnBrk="0" fontAlgn="base" hangingPunct="0">
              <a:spcBef>
                <a:spcPct val="0"/>
              </a:spcBef>
              <a:spcAft>
                <a:spcPct val="0"/>
              </a:spcAft>
            </a:pPr>
            <a:r>
              <a:rPr lang="en-US" sz="2400" b="1" smtClean="0">
                <a:solidFill>
                  <a:srgbClr val="0000FF"/>
                </a:solidFill>
              </a:rPr>
              <a:t>Mà </a:t>
            </a:r>
            <a:r>
              <a:rPr lang="en-US" sz="2400" b="1" u="sng" smtClean="0">
                <a:solidFill>
                  <a:srgbClr val="FF00FF"/>
                </a:solidFill>
              </a:rPr>
              <a:t>trên</a:t>
            </a:r>
            <a:r>
              <a:rPr lang="en-US" sz="2400" b="1" smtClean="0">
                <a:solidFill>
                  <a:srgbClr val="0000FF"/>
                </a:solidFill>
              </a:rPr>
              <a:t> </a:t>
            </a:r>
            <a:r>
              <a:rPr lang="en-US" sz="2400" b="1" u="sng" smtClean="0">
                <a:solidFill>
                  <a:srgbClr val="0000FF"/>
                </a:solidFill>
              </a:rPr>
              <a:t>những</a:t>
            </a:r>
            <a:r>
              <a:rPr lang="en-US" sz="2400" b="1" smtClean="0">
                <a:solidFill>
                  <a:srgbClr val="0000FF"/>
                </a:solidFill>
              </a:rPr>
              <a:t> cành </a:t>
            </a:r>
            <a:r>
              <a:rPr lang="en-US" sz="2400" b="1" u="sng" smtClean="0">
                <a:solidFill>
                  <a:srgbClr val="FF00FF"/>
                </a:solidFill>
              </a:rPr>
              <a:t>hoa </a:t>
            </a:r>
            <a:r>
              <a:rPr lang="en-US" sz="2400" b="1" smtClean="0">
                <a:solidFill>
                  <a:srgbClr val="0000FF"/>
                </a:solidFill>
              </a:rPr>
              <a:t> </a:t>
            </a:r>
            <a:r>
              <a:rPr lang="en-US" sz="2400" b="1" u="sng" smtClean="0">
                <a:solidFill>
                  <a:srgbClr val="0000FF"/>
                </a:solidFill>
              </a:rPr>
              <a:t>em</a:t>
            </a:r>
            <a:r>
              <a:rPr lang="en-US" sz="2400" b="1" smtClean="0">
                <a:solidFill>
                  <a:srgbClr val="0000FF"/>
                </a:solidFill>
              </a:rPr>
              <a:t> đã </a:t>
            </a:r>
            <a:r>
              <a:rPr lang="en-US" sz="2400" b="1" u="sng" smtClean="0">
                <a:solidFill>
                  <a:srgbClr val="FF00FF"/>
                </a:solidFill>
              </a:rPr>
              <a:t>thấy</a:t>
            </a:r>
            <a:r>
              <a:rPr lang="en-US" sz="2400" b="1" smtClean="0">
                <a:solidFill>
                  <a:srgbClr val="0000FF"/>
                </a:solidFill>
              </a:rPr>
              <a:t> chị </a:t>
            </a:r>
            <a:r>
              <a:rPr lang="en-US" sz="2400" b="1" u="sng" smtClean="0">
                <a:solidFill>
                  <a:srgbClr val="FF00FF"/>
                </a:solidFill>
              </a:rPr>
              <a:t>bay.</a:t>
            </a:r>
          </a:p>
          <a:p>
            <a:pPr eaLnBrk="0" fontAlgn="base" hangingPunct="0">
              <a:spcBef>
                <a:spcPct val="0"/>
              </a:spcBef>
              <a:spcAft>
                <a:spcPct val="0"/>
              </a:spcAft>
            </a:pPr>
            <a:r>
              <a:rPr lang="en-US" sz="2400" b="1" smtClean="0">
                <a:solidFill>
                  <a:srgbClr val="000000"/>
                </a:solidFill>
              </a:rPr>
              <a:t>        </a:t>
            </a:r>
            <a:r>
              <a:rPr lang="en-US" sz="2400" b="1" smtClean="0">
                <a:solidFill>
                  <a:srgbClr val="CC0000"/>
                </a:solidFill>
              </a:rPr>
              <a:t>x        x                  x      x          x             x</a:t>
            </a:r>
          </a:p>
          <a:p>
            <a:pPr eaLnBrk="0" fontAlgn="base" hangingPunct="0">
              <a:spcBef>
                <a:spcPct val="0"/>
              </a:spcBef>
              <a:spcAft>
                <a:spcPct val="0"/>
              </a:spcAft>
            </a:pPr>
            <a:r>
              <a:rPr lang="en-US" sz="2400" b="1" smtClean="0">
                <a:solidFill>
                  <a:srgbClr val="0000FF"/>
                </a:solidFill>
              </a:rPr>
              <a:t>Bé </a:t>
            </a:r>
            <a:r>
              <a:rPr lang="en-US" sz="2400" b="1" u="sng" smtClean="0">
                <a:solidFill>
                  <a:srgbClr val="FF00FF"/>
                </a:solidFill>
              </a:rPr>
              <a:t>ngoan</a:t>
            </a:r>
            <a:r>
              <a:rPr lang="en-US" sz="2400" b="1" smtClean="0">
                <a:solidFill>
                  <a:srgbClr val="0000FF"/>
                </a:solidFill>
              </a:rPr>
              <a:t> của </a:t>
            </a:r>
            <a:r>
              <a:rPr lang="en-US" sz="2400" b="1" u="sng" smtClean="0">
                <a:solidFill>
                  <a:srgbClr val="0000FF"/>
                </a:solidFill>
              </a:rPr>
              <a:t>chị</a:t>
            </a:r>
            <a:r>
              <a:rPr lang="en-US" sz="2400" b="1" smtClean="0">
                <a:solidFill>
                  <a:srgbClr val="0000FF"/>
                </a:solidFill>
              </a:rPr>
              <a:t> </a:t>
            </a:r>
            <a:r>
              <a:rPr lang="en-US" sz="2400" b="1" u="sng" smtClean="0">
                <a:solidFill>
                  <a:srgbClr val="FF00FF"/>
                </a:solidFill>
              </a:rPr>
              <a:t>ơi </a:t>
            </a:r>
            <a:r>
              <a:rPr lang="en-US" sz="2400" b="1" smtClean="0">
                <a:solidFill>
                  <a:srgbClr val="0000FF"/>
                </a:solidFill>
              </a:rPr>
              <a:t> hôm </a:t>
            </a:r>
            <a:r>
              <a:rPr lang="en-US" sz="2400" b="1" u="sng" smtClean="0">
                <a:solidFill>
                  <a:srgbClr val="FF00FF"/>
                </a:solidFill>
              </a:rPr>
              <a:t>nay</a:t>
            </a:r>
            <a:r>
              <a:rPr lang="en-US" sz="2400" b="1" smtClean="0">
                <a:solidFill>
                  <a:srgbClr val="0000FF"/>
                </a:solidFill>
              </a:rPr>
              <a:t> trời </a:t>
            </a:r>
            <a:r>
              <a:rPr lang="en-US" sz="2400" b="1" u="sng" smtClean="0">
                <a:solidFill>
                  <a:srgbClr val="0000FF"/>
                </a:solidFill>
              </a:rPr>
              <a:t>nắng</a:t>
            </a:r>
            <a:r>
              <a:rPr lang="en-US" sz="2400" b="1" smtClean="0">
                <a:solidFill>
                  <a:srgbClr val="0000FF"/>
                </a:solidFill>
              </a:rPr>
              <a:t> </a:t>
            </a:r>
            <a:r>
              <a:rPr lang="en-US" sz="2400" b="1" u="sng" smtClean="0">
                <a:solidFill>
                  <a:srgbClr val="FF00FF"/>
                </a:solidFill>
              </a:rPr>
              <a:t>tươi</a:t>
            </a:r>
          </a:p>
          <a:p>
            <a:pPr eaLnBrk="0" fontAlgn="base" hangingPunct="0">
              <a:spcBef>
                <a:spcPct val="0"/>
              </a:spcBef>
              <a:spcAft>
                <a:spcPct val="0"/>
              </a:spcAft>
            </a:pPr>
            <a:r>
              <a:rPr lang="en-US" sz="2400" b="1" smtClean="0">
                <a:solidFill>
                  <a:srgbClr val="000000"/>
                </a:solidFill>
              </a:rPr>
              <a:t>        </a:t>
            </a:r>
            <a:r>
              <a:rPr lang="en-US" sz="2400" b="1" smtClean="0">
                <a:solidFill>
                  <a:srgbClr val="CC0000"/>
                </a:solidFill>
              </a:rPr>
              <a:t>x                 x   x            x              x        x</a:t>
            </a:r>
          </a:p>
          <a:p>
            <a:pPr eaLnBrk="0" fontAlgn="base" hangingPunct="0">
              <a:spcBef>
                <a:spcPct val="0"/>
              </a:spcBef>
              <a:spcAft>
                <a:spcPct val="0"/>
              </a:spcAft>
            </a:pPr>
            <a:r>
              <a:rPr lang="en-US" sz="2400" b="1" smtClean="0">
                <a:solidFill>
                  <a:srgbClr val="0000FF"/>
                </a:solidFill>
              </a:rPr>
              <a:t>Chị </a:t>
            </a:r>
            <a:r>
              <a:rPr lang="en-US" sz="2400" b="1" u="sng" smtClean="0">
                <a:solidFill>
                  <a:srgbClr val="FF00FF"/>
                </a:solidFill>
              </a:rPr>
              <a:t>bay</a:t>
            </a:r>
            <a:r>
              <a:rPr lang="en-US" sz="2400" b="1" smtClean="0">
                <a:solidFill>
                  <a:srgbClr val="0000FF"/>
                </a:solidFill>
              </a:rPr>
              <a:t> đi</a:t>
            </a:r>
            <a:r>
              <a:rPr lang="en-US" sz="2400" b="1" u="sng" smtClean="0">
                <a:solidFill>
                  <a:srgbClr val="0000FF"/>
                </a:solidFill>
              </a:rPr>
              <a:t> tìm</a:t>
            </a:r>
            <a:r>
              <a:rPr lang="en-US" sz="2400" b="1" smtClean="0">
                <a:solidFill>
                  <a:srgbClr val="0000FF"/>
                </a:solidFill>
              </a:rPr>
              <a:t> </a:t>
            </a:r>
            <a:r>
              <a:rPr lang="en-US" sz="2400" b="1" u="sng" smtClean="0">
                <a:solidFill>
                  <a:srgbClr val="FF00FF"/>
                </a:solidFill>
              </a:rPr>
              <a:t>nhụy</a:t>
            </a:r>
            <a:r>
              <a:rPr lang="en-US" sz="2400" b="1" smtClean="0">
                <a:solidFill>
                  <a:srgbClr val="0000FF"/>
                </a:solidFill>
              </a:rPr>
              <a:t> làm mật </a:t>
            </a:r>
            <a:r>
              <a:rPr lang="en-US" sz="2400" b="1" u="sng" smtClean="0">
                <a:solidFill>
                  <a:srgbClr val="FF00FF"/>
                </a:solidFill>
              </a:rPr>
              <a:t>ong</a:t>
            </a:r>
            <a:r>
              <a:rPr lang="en-US" sz="2400" b="1" smtClean="0">
                <a:solidFill>
                  <a:srgbClr val="0000FF"/>
                </a:solidFill>
              </a:rPr>
              <a:t> nuôi </a:t>
            </a:r>
            <a:r>
              <a:rPr lang="en-US" sz="2400" b="1" u="sng" smtClean="0">
                <a:solidFill>
                  <a:srgbClr val="FF00FF"/>
                </a:solidFill>
              </a:rPr>
              <a:t>đời</a:t>
            </a:r>
          </a:p>
          <a:p>
            <a:pPr eaLnBrk="0" fontAlgn="base" hangingPunct="0">
              <a:spcBef>
                <a:spcPct val="0"/>
              </a:spcBef>
              <a:spcAft>
                <a:spcPct val="0"/>
              </a:spcAft>
            </a:pPr>
            <a:r>
              <a:rPr lang="en-US" sz="2400" b="1" smtClean="0">
                <a:solidFill>
                  <a:srgbClr val="000000"/>
                </a:solidFill>
              </a:rPr>
              <a:t>        </a:t>
            </a:r>
            <a:r>
              <a:rPr lang="en-US" sz="2400" b="1" smtClean="0">
                <a:solidFill>
                  <a:srgbClr val="CC0000"/>
                </a:solidFill>
              </a:rPr>
              <a:t>x          x      x                     x               x</a:t>
            </a:r>
          </a:p>
          <a:p>
            <a:pPr eaLnBrk="0" fontAlgn="base" hangingPunct="0">
              <a:spcBef>
                <a:spcPct val="0"/>
              </a:spcBef>
              <a:spcAft>
                <a:spcPct val="0"/>
              </a:spcAft>
            </a:pPr>
            <a:r>
              <a:rPr lang="en-US" sz="2400" b="1" smtClean="0">
                <a:solidFill>
                  <a:srgbClr val="0000FF"/>
                </a:solidFill>
              </a:rPr>
              <a:t>Chị </a:t>
            </a:r>
            <a:r>
              <a:rPr lang="en-US" sz="2400" b="1" u="sng" smtClean="0">
                <a:solidFill>
                  <a:srgbClr val="FF00FF"/>
                </a:solidFill>
              </a:rPr>
              <a:t>vâng</a:t>
            </a:r>
            <a:r>
              <a:rPr lang="en-US" sz="2400" b="1" smtClean="0">
                <a:solidFill>
                  <a:srgbClr val="0000FF"/>
                </a:solidFill>
              </a:rPr>
              <a:t> theo </a:t>
            </a:r>
            <a:r>
              <a:rPr lang="en-US" sz="2400" b="1" u="sng" smtClean="0">
                <a:solidFill>
                  <a:srgbClr val="0000FF"/>
                </a:solidFill>
              </a:rPr>
              <a:t>bố</a:t>
            </a:r>
            <a:r>
              <a:rPr lang="en-US" sz="2400" b="1" smtClean="0">
                <a:solidFill>
                  <a:srgbClr val="0000FF"/>
                </a:solidFill>
              </a:rPr>
              <a:t> </a:t>
            </a:r>
            <a:r>
              <a:rPr lang="en-US" sz="2400" b="1" u="sng" smtClean="0">
                <a:solidFill>
                  <a:srgbClr val="FF00FF"/>
                </a:solidFill>
              </a:rPr>
              <a:t>mẹ</a:t>
            </a:r>
            <a:r>
              <a:rPr lang="en-US" sz="2400" b="1" smtClean="0">
                <a:solidFill>
                  <a:srgbClr val="0000FF"/>
                </a:solidFill>
              </a:rPr>
              <a:t> chăm </a:t>
            </a:r>
            <a:r>
              <a:rPr lang="en-US" sz="2400" b="1" u="sng" smtClean="0">
                <a:solidFill>
                  <a:srgbClr val="FF00FF"/>
                </a:solidFill>
              </a:rPr>
              <a:t>làm</a:t>
            </a:r>
            <a:r>
              <a:rPr lang="en-US" sz="2400" b="1" smtClean="0">
                <a:solidFill>
                  <a:srgbClr val="0000FF"/>
                </a:solidFill>
              </a:rPr>
              <a:t> không </a:t>
            </a:r>
            <a:r>
              <a:rPr lang="en-US" sz="2400" b="1" u="sng" smtClean="0">
                <a:solidFill>
                  <a:srgbClr val="0000FF"/>
                </a:solidFill>
              </a:rPr>
              <a:t>nên</a:t>
            </a:r>
            <a:r>
              <a:rPr lang="en-US" sz="2400" b="1" smtClean="0">
                <a:solidFill>
                  <a:srgbClr val="0000FF"/>
                </a:solidFill>
              </a:rPr>
              <a:t> </a:t>
            </a:r>
            <a:r>
              <a:rPr lang="en-US" sz="2400" b="1" u="sng" smtClean="0">
                <a:solidFill>
                  <a:srgbClr val="FF00FF"/>
                </a:solidFill>
              </a:rPr>
              <a:t>lười.</a:t>
            </a:r>
            <a:r>
              <a:rPr lang="en-US" sz="2400" b="1" smtClean="0">
                <a:solidFill>
                  <a:srgbClr val="000000"/>
                </a:solidFill>
              </a:rPr>
              <a:t> </a:t>
            </a:r>
          </a:p>
          <a:p>
            <a:pPr eaLnBrk="0" fontAlgn="base" hangingPunct="0">
              <a:spcBef>
                <a:spcPct val="0"/>
              </a:spcBef>
              <a:spcAft>
                <a:spcPct val="0"/>
              </a:spcAft>
            </a:pPr>
            <a:r>
              <a:rPr lang="en-US" sz="2400" b="1" smtClean="0">
                <a:solidFill>
                  <a:srgbClr val="000000"/>
                </a:solidFill>
              </a:rPr>
              <a:t>         </a:t>
            </a:r>
            <a:r>
              <a:rPr lang="en-US" sz="2400" b="1" smtClean="0">
                <a:solidFill>
                  <a:srgbClr val="CC0000"/>
                </a:solidFill>
              </a:rPr>
              <a:t>x               x    x              x                   x     x</a:t>
            </a:r>
          </a:p>
        </p:txBody>
      </p:sp>
    </p:spTree>
    <p:extLst>
      <p:ext uri="{BB962C8B-B14F-4D97-AF65-F5344CB8AC3E}">
        <p14:creationId xmlns:p14="http://schemas.microsoft.com/office/powerpoint/2010/main" val="3626910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 calcmode="lin" valueType="num">
                                      <p:cBhvr>
                                        <p:cTn id="7" dur="500" fill="hold"/>
                                        <p:tgtEl>
                                          <p:spTgt spid="119810"/>
                                        </p:tgtEl>
                                        <p:attrNameLst>
                                          <p:attrName>ppt_w</p:attrName>
                                        </p:attrNameLst>
                                      </p:cBhvr>
                                      <p:tavLst>
                                        <p:tav tm="0">
                                          <p:val>
                                            <p:fltVal val="0"/>
                                          </p:val>
                                        </p:tav>
                                        <p:tav tm="100000">
                                          <p:val>
                                            <p:strVal val="#ppt_w"/>
                                          </p:val>
                                        </p:tav>
                                      </p:tavLst>
                                    </p:anim>
                                    <p:anim calcmode="lin" valueType="num">
                                      <p:cBhvr>
                                        <p:cTn id="8" dur="500" fill="hold"/>
                                        <p:tgtEl>
                                          <p:spTgt spid="1198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6" name="Rectangle 4"/>
          <p:cNvSpPr>
            <a:spLocks noChangeArrowheads="1"/>
          </p:cNvSpPr>
          <p:nvPr/>
        </p:nvSpPr>
        <p:spPr bwMode="auto">
          <a:xfrm>
            <a:off x="304800" y="381000"/>
            <a:ext cx="8534400" cy="533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3200" b="1">
                <a:solidFill>
                  <a:srgbClr val="0000FF"/>
                </a:solidFill>
                <a:latin typeface=".VnTime" pitchFamily="34" charset="0"/>
              </a:rPr>
              <a:t>Trß ch¬i:  Ai nhanh </a:t>
            </a:r>
            <a:r>
              <a:rPr lang="en-US" sz="2800" b="1">
                <a:solidFill>
                  <a:srgbClr val="0000FF"/>
                </a:solidFill>
                <a:latin typeface="Times New Roman" pitchFamily="18" charset="0"/>
              </a:rPr>
              <a:t>nhất</a:t>
            </a:r>
          </a:p>
          <a:p>
            <a:pPr algn="ctr" eaLnBrk="0" fontAlgn="base" hangingPunct="0">
              <a:spcBef>
                <a:spcPct val="0"/>
              </a:spcBef>
              <a:spcAft>
                <a:spcPct val="0"/>
              </a:spcAft>
            </a:pPr>
            <a:r>
              <a:rPr lang="en-US" sz="3200" b="1">
                <a:solidFill>
                  <a:srgbClr val="FF0000"/>
                </a:solidFill>
                <a:latin typeface=".VnTime" pitchFamily="34" charset="0"/>
              </a:rPr>
              <a:t>Em h·y ®iÒn tõ cßn thiÕu trong c©u h¸t sau:</a:t>
            </a:r>
          </a:p>
          <a:p>
            <a:pPr eaLnBrk="0" fontAlgn="base" hangingPunct="0">
              <a:spcBef>
                <a:spcPct val="0"/>
              </a:spcBef>
              <a:spcAft>
                <a:spcPct val="0"/>
              </a:spcAft>
            </a:pPr>
            <a:endParaRPr lang="en-US" sz="2800" b="1">
              <a:solidFill>
                <a:srgbClr val="FF0000"/>
              </a:solidFill>
            </a:endParaRPr>
          </a:p>
          <a:p>
            <a:pPr eaLnBrk="0" fontAlgn="base" hangingPunct="0">
              <a:spcBef>
                <a:spcPct val="0"/>
              </a:spcBef>
              <a:spcAft>
                <a:spcPct val="0"/>
              </a:spcAft>
            </a:pPr>
            <a:r>
              <a:rPr lang="en-US" sz="3200" b="1">
                <a:solidFill>
                  <a:srgbClr val="0000FF"/>
                </a:solidFill>
              </a:rPr>
              <a:t>Chị ong ………….nâu nâu, chị bay đi đâu đi đâu. Chú ………….mới gáy, ông …………..</a:t>
            </a:r>
          </a:p>
          <a:p>
            <a:pPr eaLnBrk="0" fontAlgn="base" hangingPunct="0">
              <a:spcBef>
                <a:spcPct val="0"/>
              </a:spcBef>
              <a:spcAft>
                <a:spcPct val="0"/>
              </a:spcAft>
            </a:pPr>
            <a:r>
              <a:rPr lang="en-US" sz="3200" b="1">
                <a:solidFill>
                  <a:srgbClr val="0000FF"/>
                </a:solidFill>
              </a:rPr>
              <a:t>mới dậy. Mà trên những …………….. em đã thấy chị bay. Bé ngoan của ……………  hôm nay trời nắng tươi. Chị bay đi ……………..làm mật ong nuôi đời. Chị vâng theo bố mẹ ……………..không nên lười. </a:t>
            </a:r>
          </a:p>
          <a:p>
            <a:pPr eaLnBrk="0" fontAlgn="base" hangingPunct="0">
              <a:spcBef>
                <a:spcPct val="0"/>
              </a:spcBef>
              <a:spcAft>
                <a:spcPct val="0"/>
              </a:spcAft>
            </a:pPr>
            <a:r>
              <a:rPr lang="en-US" sz="2800" b="1">
                <a:solidFill>
                  <a:srgbClr val="0000FF"/>
                </a:solidFill>
              </a:rPr>
              <a:t>         </a:t>
            </a:r>
          </a:p>
        </p:txBody>
      </p:sp>
      <p:sp>
        <p:nvSpPr>
          <p:cNvPr id="141317" name="Rectangle 5"/>
          <p:cNvSpPr>
            <a:spLocks noChangeArrowheads="1"/>
          </p:cNvSpPr>
          <p:nvPr/>
        </p:nvSpPr>
        <p:spPr bwMode="auto">
          <a:xfrm>
            <a:off x="2057400" y="17526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3200" b="1">
                <a:solidFill>
                  <a:srgbClr val="FF0000"/>
                </a:solidFill>
              </a:rPr>
              <a:t>nâu nâu</a:t>
            </a:r>
          </a:p>
        </p:txBody>
      </p:sp>
      <p:sp>
        <p:nvSpPr>
          <p:cNvPr id="141318" name="Rectangle 6"/>
          <p:cNvSpPr>
            <a:spLocks noChangeArrowheads="1"/>
          </p:cNvSpPr>
          <p:nvPr/>
        </p:nvSpPr>
        <p:spPr bwMode="auto">
          <a:xfrm>
            <a:off x="2209800" y="2209800"/>
            <a:ext cx="2438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3200" b="1">
                <a:solidFill>
                  <a:srgbClr val="FF0000"/>
                </a:solidFill>
              </a:rPr>
              <a:t>gà trống</a:t>
            </a:r>
          </a:p>
        </p:txBody>
      </p:sp>
      <p:sp>
        <p:nvSpPr>
          <p:cNvPr id="141319" name="Rectangle 7"/>
          <p:cNvSpPr>
            <a:spLocks noChangeArrowheads="1"/>
          </p:cNvSpPr>
          <p:nvPr/>
        </p:nvSpPr>
        <p:spPr bwMode="auto">
          <a:xfrm>
            <a:off x="6629400" y="2209800"/>
            <a:ext cx="236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b="1">
                <a:solidFill>
                  <a:srgbClr val="0000FF"/>
                </a:solidFill>
                <a:latin typeface="Arial Black" pitchFamily="34" charset="0"/>
              </a:rPr>
              <a:t>  </a:t>
            </a:r>
            <a:r>
              <a:rPr lang="en-US" sz="3200" b="1">
                <a:solidFill>
                  <a:srgbClr val="FF0000"/>
                </a:solidFill>
              </a:rPr>
              <a:t>Mặt Trời</a:t>
            </a:r>
          </a:p>
        </p:txBody>
      </p:sp>
      <p:sp>
        <p:nvSpPr>
          <p:cNvPr id="141320" name="Rectangle 8"/>
          <p:cNvSpPr>
            <a:spLocks noChangeArrowheads="1"/>
          </p:cNvSpPr>
          <p:nvPr/>
        </p:nvSpPr>
        <p:spPr bwMode="auto">
          <a:xfrm>
            <a:off x="5334000" y="2667000"/>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3200" b="1">
                <a:solidFill>
                  <a:srgbClr val="FF0000"/>
                </a:solidFill>
              </a:rPr>
              <a:t>cành hoa</a:t>
            </a:r>
          </a:p>
        </p:txBody>
      </p:sp>
      <p:sp>
        <p:nvSpPr>
          <p:cNvPr id="141321" name="Rectangle 9"/>
          <p:cNvSpPr>
            <a:spLocks noChangeArrowheads="1"/>
          </p:cNvSpPr>
          <p:nvPr/>
        </p:nvSpPr>
        <p:spPr bwMode="auto">
          <a:xfrm>
            <a:off x="5943600" y="3200400"/>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3200" b="1">
                <a:solidFill>
                  <a:srgbClr val="FF0000"/>
                </a:solidFill>
              </a:rPr>
              <a:t>chị ơi</a:t>
            </a:r>
          </a:p>
        </p:txBody>
      </p:sp>
      <p:sp>
        <p:nvSpPr>
          <p:cNvPr id="141322" name="Rectangle 10"/>
          <p:cNvSpPr>
            <a:spLocks noChangeArrowheads="1"/>
          </p:cNvSpPr>
          <p:nvPr/>
        </p:nvSpPr>
        <p:spPr bwMode="auto">
          <a:xfrm>
            <a:off x="533400" y="41148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3200" b="1">
                <a:solidFill>
                  <a:srgbClr val="FF0000"/>
                </a:solidFill>
              </a:rPr>
              <a:t>tìm nhụy</a:t>
            </a:r>
          </a:p>
        </p:txBody>
      </p:sp>
      <p:sp>
        <p:nvSpPr>
          <p:cNvPr id="141323" name="Rectangle 11"/>
          <p:cNvSpPr>
            <a:spLocks noChangeArrowheads="1"/>
          </p:cNvSpPr>
          <p:nvPr/>
        </p:nvSpPr>
        <p:spPr bwMode="auto">
          <a:xfrm>
            <a:off x="2819400" y="4648200"/>
            <a:ext cx="2514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3200" b="1">
                <a:solidFill>
                  <a:srgbClr val="FF0000"/>
                </a:solidFill>
              </a:rPr>
              <a:t>chăm làm</a:t>
            </a:r>
          </a:p>
        </p:txBody>
      </p:sp>
    </p:spTree>
    <p:extLst>
      <p:ext uri="{BB962C8B-B14F-4D97-AF65-F5344CB8AC3E}">
        <p14:creationId xmlns:p14="http://schemas.microsoft.com/office/powerpoint/2010/main" val="190011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plus(in)">
                                      <p:cBhvr>
                                        <p:cTn id="7" dur="2000"/>
                                        <p:tgtEl>
                                          <p:spTgt spid="141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1317"/>
                                        </p:tgtEl>
                                        <p:attrNameLst>
                                          <p:attrName>style.visibility</p:attrName>
                                        </p:attrNameLst>
                                      </p:cBhvr>
                                      <p:to>
                                        <p:strVal val="visible"/>
                                      </p:to>
                                    </p:set>
                                    <p:anim calcmode="lin" valueType="num">
                                      <p:cBhvr additive="base">
                                        <p:cTn id="12" dur="500" fill="hold"/>
                                        <p:tgtEl>
                                          <p:spTgt spid="141317"/>
                                        </p:tgtEl>
                                        <p:attrNameLst>
                                          <p:attrName>ppt_x</p:attrName>
                                        </p:attrNameLst>
                                      </p:cBhvr>
                                      <p:tavLst>
                                        <p:tav tm="0">
                                          <p:val>
                                            <p:strVal val="#ppt_x"/>
                                          </p:val>
                                        </p:tav>
                                        <p:tav tm="100000">
                                          <p:val>
                                            <p:strVal val="#ppt_x"/>
                                          </p:val>
                                        </p:tav>
                                      </p:tavLst>
                                    </p:anim>
                                    <p:anim calcmode="lin" valueType="num">
                                      <p:cBhvr additive="base">
                                        <p:cTn id="13" dur="500" fill="hold"/>
                                        <p:tgtEl>
                                          <p:spTgt spid="14131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1318"/>
                                        </p:tgtEl>
                                        <p:attrNameLst>
                                          <p:attrName>style.visibility</p:attrName>
                                        </p:attrNameLst>
                                      </p:cBhvr>
                                      <p:to>
                                        <p:strVal val="visible"/>
                                      </p:to>
                                    </p:set>
                                    <p:anim calcmode="lin" valueType="num">
                                      <p:cBhvr additive="base">
                                        <p:cTn id="18" dur="500" fill="hold"/>
                                        <p:tgtEl>
                                          <p:spTgt spid="141318"/>
                                        </p:tgtEl>
                                        <p:attrNameLst>
                                          <p:attrName>ppt_x</p:attrName>
                                        </p:attrNameLst>
                                      </p:cBhvr>
                                      <p:tavLst>
                                        <p:tav tm="0">
                                          <p:val>
                                            <p:strVal val="#ppt_x"/>
                                          </p:val>
                                        </p:tav>
                                        <p:tav tm="100000">
                                          <p:val>
                                            <p:strVal val="#ppt_x"/>
                                          </p:val>
                                        </p:tav>
                                      </p:tavLst>
                                    </p:anim>
                                    <p:anim calcmode="lin" valueType="num">
                                      <p:cBhvr additive="base">
                                        <p:cTn id="19" dur="500" fill="hold"/>
                                        <p:tgtEl>
                                          <p:spTgt spid="14131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1319"/>
                                        </p:tgtEl>
                                        <p:attrNameLst>
                                          <p:attrName>style.visibility</p:attrName>
                                        </p:attrNameLst>
                                      </p:cBhvr>
                                      <p:to>
                                        <p:strVal val="visible"/>
                                      </p:to>
                                    </p:set>
                                    <p:anim calcmode="lin" valueType="num">
                                      <p:cBhvr additive="base">
                                        <p:cTn id="24" dur="500" fill="hold"/>
                                        <p:tgtEl>
                                          <p:spTgt spid="141319"/>
                                        </p:tgtEl>
                                        <p:attrNameLst>
                                          <p:attrName>ppt_x</p:attrName>
                                        </p:attrNameLst>
                                      </p:cBhvr>
                                      <p:tavLst>
                                        <p:tav tm="0">
                                          <p:val>
                                            <p:strVal val="#ppt_x"/>
                                          </p:val>
                                        </p:tav>
                                        <p:tav tm="100000">
                                          <p:val>
                                            <p:strVal val="#ppt_x"/>
                                          </p:val>
                                        </p:tav>
                                      </p:tavLst>
                                    </p:anim>
                                    <p:anim calcmode="lin" valueType="num">
                                      <p:cBhvr additive="base">
                                        <p:cTn id="25" dur="500" fill="hold"/>
                                        <p:tgtEl>
                                          <p:spTgt spid="141319"/>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1320"/>
                                        </p:tgtEl>
                                        <p:attrNameLst>
                                          <p:attrName>style.visibility</p:attrName>
                                        </p:attrNameLst>
                                      </p:cBhvr>
                                      <p:to>
                                        <p:strVal val="visible"/>
                                      </p:to>
                                    </p:set>
                                    <p:anim calcmode="lin" valueType="num">
                                      <p:cBhvr additive="base">
                                        <p:cTn id="30" dur="500" fill="hold"/>
                                        <p:tgtEl>
                                          <p:spTgt spid="141320"/>
                                        </p:tgtEl>
                                        <p:attrNameLst>
                                          <p:attrName>ppt_x</p:attrName>
                                        </p:attrNameLst>
                                      </p:cBhvr>
                                      <p:tavLst>
                                        <p:tav tm="0">
                                          <p:val>
                                            <p:strVal val="#ppt_x"/>
                                          </p:val>
                                        </p:tav>
                                        <p:tav tm="100000">
                                          <p:val>
                                            <p:strVal val="#ppt_x"/>
                                          </p:val>
                                        </p:tav>
                                      </p:tavLst>
                                    </p:anim>
                                    <p:anim calcmode="lin" valueType="num">
                                      <p:cBhvr additive="base">
                                        <p:cTn id="31" dur="500" fill="hold"/>
                                        <p:tgtEl>
                                          <p:spTgt spid="141320"/>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1321"/>
                                        </p:tgtEl>
                                        <p:attrNameLst>
                                          <p:attrName>style.visibility</p:attrName>
                                        </p:attrNameLst>
                                      </p:cBhvr>
                                      <p:to>
                                        <p:strVal val="visible"/>
                                      </p:to>
                                    </p:set>
                                    <p:anim calcmode="lin" valueType="num">
                                      <p:cBhvr additive="base">
                                        <p:cTn id="36" dur="500" fill="hold"/>
                                        <p:tgtEl>
                                          <p:spTgt spid="141321"/>
                                        </p:tgtEl>
                                        <p:attrNameLst>
                                          <p:attrName>ppt_x</p:attrName>
                                        </p:attrNameLst>
                                      </p:cBhvr>
                                      <p:tavLst>
                                        <p:tav tm="0">
                                          <p:val>
                                            <p:strVal val="#ppt_x"/>
                                          </p:val>
                                        </p:tav>
                                        <p:tav tm="100000">
                                          <p:val>
                                            <p:strVal val="#ppt_x"/>
                                          </p:val>
                                        </p:tav>
                                      </p:tavLst>
                                    </p:anim>
                                    <p:anim calcmode="lin" valueType="num">
                                      <p:cBhvr additive="base">
                                        <p:cTn id="37" dur="500" fill="hold"/>
                                        <p:tgtEl>
                                          <p:spTgt spid="141321"/>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41322"/>
                                        </p:tgtEl>
                                        <p:attrNameLst>
                                          <p:attrName>style.visibility</p:attrName>
                                        </p:attrNameLst>
                                      </p:cBhvr>
                                      <p:to>
                                        <p:strVal val="visible"/>
                                      </p:to>
                                    </p:set>
                                    <p:anim calcmode="lin" valueType="num">
                                      <p:cBhvr additive="base">
                                        <p:cTn id="42" dur="500" fill="hold"/>
                                        <p:tgtEl>
                                          <p:spTgt spid="141322"/>
                                        </p:tgtEl>
                                        <p:attrNameLst>
                                          <p:attrName>ppt_x</p:attrName>
                                        </p:attrNameLst>
                                      </p:cBhvr>
                                      <p:tavLst>
                                        <p:tav tm="0">
                                          <p:val>
                                            <p:strVal val="#ppt_x"/>
                                          </p:val>
                                        </p:tav>
                                        <p:tav tm="100000">
                                          <p:val>
                                            <p:strVal val="#ppt_x"/>
                                          </p:val>
                                        </p:tav>
                                      </p:tavLst>
                                    </p:anim>
                                    <p:anim calcmode="lin" valueType="num">
                                      <p:cBhvr additive="base">
                                        <p:cTn id="43" dur="500" fill="hold"/>
                                        <p:tgtEl>
                                          <p:spTgt spid="141322"/>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1323"/>
                                        </p:tgtEl>
                                        <p:attrNameLst>
                                          <p:attrName>style.visibility</p:attrName>
                                        </p:attrNameLst>
                                      </p:cBhvr>
                                      <p:to>
                                        <p:strVal val="visible"/>
                                      </p:to>
                                    </p:set>
                                    <p:anim calcmode="lin" valueType="num">
                                      <p:cBhvr additive="base">
                                        <p:cTn id="48" dur="500" fill="hold"/>
                                        <p:tgtEl>
                                          <p:spTgt spid="141323"/>
                                        </p:tgtEl>
                                        <p:attrNameLst>
                                          <p:attrName>ppt_x</p:attrName>
                                        </p:attrNameLst>
                                      </p:cBhvr>
                                      <p:tavLst>
                                        <p:tav tm="0">
                                          <p:val>
                                            <p:strVal val="#ppt_x"/>
                                          </p:val>
                                        </p:tav>
                                        <p:tav tm="100000">
                                          <p:val>
                                            <p:strVal val="#ppt_x"/>
                                          </p:val>
                                        </p:tav>
                                      </p:tavLst>
                                    </p:anim>
                                    <p:anim calcmode="lin" valueType="num">
                                      <p:cBhvr additive="base">
                                        <p:cTn id="49" dur="500" fill="hold"/>
                                        <p:tgtEl>
                                          <p:spTgt spid="1413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p:bldP spid="141317" grpId="0"/>
      <p:bldP spid="141318" grpId="0"/>
      <p:bldP spid="141319" grpId="0"/>
      <p:bldP spid="141320" grpId="0"/>
      <p:bldP spid="141321" grpId="0"/>
      <p:bldP spid="141322" grpId="0"/>
      <p:bldP spid="1413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4" descr="4286_img_0503b_864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887" name="Text Box 7"/>
          <p:cNvSpPr txBox="1">
            <a:spLocks noChangeArrowheads="1"/>
          </p:cNvSpPr>
          <p:nvPr/>
        </p:nvSpPr>
        <p:spPr bwMode="auto">
          <a:xfrm>
            <a:off x="1371600" y="304800"/>
            <a:ext cx="6324600" cy="12001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3600" i="1">
                <a:solidFill>
                  <a:srgbClr val="FFFF00"/>
                </a:solidFill>
                <a:latin typeface=".VnTime" pitchFamily="34" charset="0"/>
              </a:rPr>
              <a:t>Qua bµi h¸t t¸c gi¶ muèn nh¾c nhë chóng ta ®iÒu g×?</a:t>
            </a:r>
          </a:p>
        </p:txBody>
      </p:sp>
      <p:sp>
        <p:nvSpPr>
          <p:cNvPr id="122889" name="Text Box 9"/>
          <p:cNvSpPr txBox="1">
            <a:spLocks noChangeArrowheads="1"/>
          </p:cNvSpPr>
          <p:nvPr/>
        </p:nvSpPr>
        <p:spPr bwMode="auto">
          <a:xfrm>
            <a:off x="457200" y="3276600"/>
            <a:ext cx="822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buFontTx/>
              <a:buChar char="•"/>
            </a:pPr>
            <a:r>
              <a:rPr lang="en-US" sz="3200" b="1" i="1" dirty="0" err="1">
                <a:solidFill>
                  <a:srgbClr val="0000FF"/>
                </a:solidFill>
                <a:latin typeface=".VnTime" pitchFamily="34" charset="0"/>
              </a:rPr>
              <a:t>Lu«n</a:t>
            </a:r>
            <a:r>
              <a:rPr lang="en-US" sz="3200" b="1" i="1" dirty="0">
                <a:solidFill>
                  <a:srgbClr val="0000FF"/>
                </a:solidFill>
                <a:latin typeface=".VnTime" pitchFamily="34" charset="0"/>
              </a:rPr>
              <a:t> </a:t>
            </a:r>
            <a:r>
              <a:rPr lang="en-US" sz="3200" b="1" i="1" dirty="0" err="1">
                <a:solidFill>
                  <a:srgbClr val="0000FF"/>
                </a:solidFill>
                <a:latin typeface=".VnTime" pitchFamily="34" charset="0"/>
              </a:rPr>
              <a:t>häc</a:t>
            </a:r>
            <a:r>
              <a:rPr lang="en-US" sz="3200" b="1" i="1" dirty="0">
                <a:solidFill>
                  <a:srgbClr val="0000FF"/>
                </a:solidFill>
                <a:latin typeface=".VnTime" pitchFamily="34" charset="0"/>
              </a:rPr>
              <a:t> </a:t>
            </a:r>
            <a:r>
              <a:rPr lang="en-US" sz="3200" b="1" i="1" dirty="0" err="1">
                <a:solidFill>
                  <a:srgbClr val="0000FF"/>
                </a:solidFill>
                <a:latin typeface=".VnTime" pitchFamily="34" charset="0"/>
              </a:rPr>
              <a:t>tËp</a:t>
            </a:r>
            <a:r>
              <a:rPr lang="en-US" sz="3200" b="1" i="1" dirty="0">
                <a:solidFill>
                  <a:srgbClr val="0000FF"/>
                </a:solidFill>
                <a:latin typeface=".VnTime" pitchFamily="34" charset="0"/>
              </a:rPr>
              <a:t> </a:t>
            </a:r>
            <a:r>
              <a:rPr lang="en-US" sz="3200" b="1" i="1" dirty="0" err="1">
                <a:solidFill>
                  <a:srgbClr val="0000FF"/>
                </a:solidFill>
                <a:latin typeface=".VnTime" pitchFamily="34" charset="0"/>
              </a:rPr>
              <a:t>siªng</a:t>
            </a:r>
            <a:r>
              <a:rPr lang="en-US" sz="3200" b="1" i="1" dirty="0">
                <a:solidFill>
                  <a:srgbClr val="0000FF"/>
                </a:solidFill>
                <a:latin typeface=".VnTime" pitchFamily="34" charset="0"/>
              </a:rPr>
              <a:t> </a:t>
            </a:r>
            <a:r>
              <a:rPr lang="en-US" sz="3200" b="1" i="1" dirty="0" err="1">
                <a:solidFill>
                  <a:srgbClr val="0000FF"/>
                </a:solidFill>
                <a:latin typeface=".VnTime" pitchFamily="34" charset="0"/>
              </a:rPr>
              <a:t>n¨ng</a:t>
            </a:r>
            <a:r>
              <a:rPr lang="en-US" sz="3200" b="1" i="1" dirty="0">
                <a:solidFill>
                  <a:srgbClr val="0000FF"/>
                </a:solidFill>
                <a:latin typeface=".VnTime" pitchFamily="34" charset="0"/>
              </a:rPr>
              <a:t>, </a:t>
            </a:r>
            <a:r>
              <a:rPr lang="en-US" sz="3200" b="1" i="1" dirty="0" err="1">
                <a:solidFill>
                  <a:srgbClr val="0000FF"/>
                </a:solidFill>
                <a:latin typeface=".VnTime" pitchFamily="34" charset="0"/>
              </a:rPr>
              <a:t>ch¨m</a:t>
            </a:r>
            <a:r>
              <a:rPr lang="en-US" sz="3200" b="1" i="1" dirty="0">
                <a:solidFill>
                  <a:srgbClr val="0000FF"/>
                </a:solidFill>
                <a:latin typeface=".VnTime" pitchFamily="34" charset="0"/>
              </a:rPr>
              <a:t> </a:t>
            </a:r>
            <a:r>
              <a:rPr lang="en-US" sz="3200" b="1" i="1" dirty="0" err="1">
                <a:solidFill>
                  <a:srgbClr val="0000FF"/>
                </a:solidFill>
                <a:latin typeface=".VnTime" pitchFamily="34" charset="0"/>
              </a:rPr>
              <a:t>chØ</a:t>
            </a:r>
            <a:r>
              <a:rPr lang="en-US" sz="3200" b="1" i="1" dirty="0">
                <a:solidFill>
                  <a:srgbClr val="0000FF"/>
                </a:solidFill>
                <a:latin typeface=".VnTime" pitchFamily="34" charset="0"/>
              </a:rPr>
              <a:t> </a:t>
            </a:r>
            <a:r>
              <a:rPr lang="en-US" sz="3200" b="1" i="1" dirty="0" err="1" smtClean="0">
                <a:solidFill>
                  <a:srgbClr val="0000FF"/>
                </a:solidFill>
                <a:latin typeface="Times New Roman" pitchFamily="18" charset="0"/>
                <a:cs typeface="Times New Roman" pitchFamily="18" charset="0"/>
              </a:rPr>
              <a:t>như</a:t>
            </a:r>
            <a:r>
              <a:rPr lang="en-US" sz="3200" b="1" i="1" dirty="0" smtClean="0">
                <a:solidFill>
                  <a:srgbClr val="0000FF"/>
                </a:solidFill>
                <a:latin typeface="Times New Roman" pitchFamily="18" charset="0"/>
                <a:cs typeface="Times New Roman" pitchFamily="18" charset="0"/>
              </a:rPr>
              <a:t>­ </a:t>
            </a:r>
            <a:r>
              <a:rPr lang="en-US" sz="3200" b="1" i="1" dirty="0" err="1">
                <a:solidFill>
                  <a:srgbClr val="0000FF"/>
                </a:solidFill>
                <a:latin typeface=".VnTime" pitchFamily="34" charset="0"/>
              </a:rPr>
              <a:t>chÞ</a:t>
            </a:r>
            <a:r>
              <a:rPr lang="en-US" sz="3200" b="1" i="1" dirty="0">
                <a:solidFill>
                  <a:srgbClr val="0000FF"/>
                </a:solidFill>
                <a:latin typeface=".VnTime" pitchFamily="34" charset="0"/>
              </a:rPr>
              <a:t> </a:t>
            </a:r>
            <a:r>
              <a:rPr lang="en-US" sz="3200" b="1" i="1" dirty="0" err="1">
                <a:solidFill>
                  <a:srgbClr val="0000FF"/>
                </a:solidFill>
                <a:latin typeface=".VnTime" pitchFamily="34" charset="0"/>
              </a:rPr>
              <a:t>ong</a:t>
            </a:r>
            <a:r>
              <a:rPr lang="en-US" sz="3200" b="1" i="1" dirty="0">
                <a:solidFill>
                  <a:srgbClr val="0000FF"/>
                </a:solidFill>
                <a:latin typeface=".VnTime" pitchFamily="34" charset="0"/>
              </a:rPr>
              <a:t> vµ </a:t>
            </a:r>
            <a:r>
              <a:rPr lang="en-US" sz="3200" b="1" i="1" dirty="0" err="1">
                <a:solidFill>
                  <a:srgbClr val="0000FF"/>
                </a:solidFill>
                <a:latin typeface=".VnTime" pitchFamily="34" charset="0"/>
              </a:rPr>
              <a:t>em</a:t>
            </a:r>
            <a:r>
              <a:rPr lang="en-US" sz="3200" b="1" i="1" dirty="0">
                <a:solidFill>
                  <a:srgbClr val="0000FF"/>
                </a:solidFill>
                <a:latin typeface=".VnTime" pitchFamily="34" charset="0"/>
              </a:rPr>
              <a:t> </a:t>
            </a:r>
            <a:r>
              <a:rPr lang="en-US" sz="3200" b="1" i="1" dirty="0" err="1">
                <a:solidFill>
                  <a:srgbClr val="0000FF"/>
                </a:solidFill>
                <a:latin typeface=".VnTime" pitchFamily="34" charset="0"/>
              </a:rPr>
              <a:t>bÐ</a:t>
            </a:r>
            <a:r>
              <a:rPr lang="en-US" sz="3200" b="1" i="1" dirty="0">
                <a:solidFill>
                  <a:srgbClr val="0000FF"/>
                </a:solidFill>
                <a:latin typeface=".VnTime" pitchFamily="34" charset="0"/>
              </a:rPr>
              <a:t> </a:t>
            </a:r>
            <a:r>
              <a:rPr lang="en-US" sz="3200" b="1" i="1" dirty="0" err="1">
                <a:solidFill>
                  <a:srgbClr val="0000FF"/>
                </a:solidFill>
                <a:latin typeface=".VnTime" pitchFamily="34" charset="0"/>
              </a:rPr>
              <a:t>phÊn</a:t>
            </a:r>
            <a:r>
              <a:rPr lang="en-US" sz="3200" b="1" i="1" dirty="0">
                <a:solidFill>
                  <a:srgbClr val="0000FF"/>
                </a:solidFill>
                <a:latin typeface=".VnTime" pitchFamily="34" charset="0"/>
              </a:rPr>
              <a:t> ®</a:t>
            </a:r>
            <a:r>
              <a:rPr lang="en-US" sz="3200" b="1" i="1" dirty="0" err="1">
                <a:solidFill>
                  <a:srgbClr val="0000FF"/>
                </a:solidFill>
                <a:latin typeface=".VnTime" pitchFamily="34" charset="0"/>
              </a:rPr>
              <a:t>Êu</a:t>
            </a:r>
            <a:r>
              <a:rPr lang="en-US" sz="3200" b="1" i="1" dirty="0">
                <a:solidFill>
                  <a:srgbClr val="0000FF"/>
                </a:solidFill>
                <a:latin typeface=".VnTime" pitchFamily="34" charset="0"/>
              </a:rPr>
              <a:t> </a:t>
            </a:r>
            <a:r>
              <a:rPr lang="en-US" sz="3200" b="1" i="1" dirty="0" err="1">
                <a:solidFill>
                  <a:srgbClr val="0000FF"/>
                </a:solidFill>
                <a:latin typeface=".VnTime" pitchFamily="34" charset="0"/>
              </a:rPr>
              <a:t>trë</a:t>
            </a:r>
            <a:r>
              <a:rPr lang="en-US" sz="3200" b="1" i="1" dirty="0">
                <a:solidFill>
                  <a:srgbClr val="0000FF"/>
                </a:solidFill>
                <a:latin typeface=".VnTime" pitchFamily="34" charset="0"/>
              </a:rPr>
              <a:t> </a:t>
            </a:r>
            <a:r>
              <a:rPr lang="en-US" sz="3200" b="1" i="1" dirty="0" err="1">
                <a:solidFill>
                  <a:srgbClr val="0000FF"/>
                </a:solidFill>
                <a:latin typeface=".VnTime" pitchFamily="34" charset="0"/>
              </a:rPr>
              <a:t>thµnh</a:t>
            </a:r>
            <a:r>
              <a:rPr lang="en-US" sz="3200" b="1" i="1" dirty="0">
                <a:solidFill>
                  <a:srgbClr val="0000FF"/>
                </a:solidFill>
                <a:latin typeface=".VnTime" pitchFamily="34" charset="0"/>
              </a:rPr>
              <a:t> con </a:t>
            </a:r>
            <a:r>
              <a:rPr lang="en-US" sz="3200" b="1" i="1" dirty="0" err="1">
                <a:solidFill>
                  <a:srgbClr val="0000FF"/>
                </a:solidFill>
                <a:latin typeface=".VnTime" pitchFamily="34" charset="0"/>
              </a:rPr>
              <a:t>ngoan</a:t>
            </a:r>
            <a:r>
              <a:rPr lang="en-US" sz="3200" b="1" i="1" dirty="0">
                <a:solidFill>
                  <a:srgbClr val="0000FF"/>
                </a:solidFill>
                <a:latin typeface=".VnTime" pitchFamily="34" charset="0"/>
              </a:rPr>
              <a:t> </a:t>
            </a:r>
            <a:r>
              <a:rPr lang="en-US" sz="3200" b="1" i="1" dirty="0" err="1">
                <a:solidFill>
                  <a:srgbClr val="0000FF"/>
                </a:solidFill>
                <a:latin typeface=".VnTime" pitchFamily="34" charset="0"/>
              </a:rPr>
              <a:t>trß</a:t>
            </a:r>
            <a:r>
              <a:rPr lang="en-US" sz="3200" b="1" i="1" dirty="0">
                <a:solidFill>
                  <a:srgbClr val="0000FF"/>
                </a:solidFill>
                <a:latin typeface=".VnTime" pitchFamily="34" charset="0"/>
              </a:rPr>
              <a:t> </a:t>
            </a:r>
            <a:r>
              <a:rPr lang="en-US" sz="3200" b="1" i="1" dirty="0" err="1">
                <a:solidFill>
                  <a:srgbClr val="0000FF"/>
                </a:solidFill>
                <a:latin typeface=".VnTime" pitchFamily="34" charset="0"/>
              </a:rPr>
              <a:t>giái</a:t>
            </a:r>
            <a:r>
              <a:rPr lang="en-US" sz="3200" b="1" i="1" dirty="0">
                <a:solidFill>
                  <a:srgbClr val="0000FF"/>
                </a:solidFill>
                <a:latin typeface=".VnTime" pitchFamily="34" charset="0"/>
              </a:rPr>
              <a:t> </a:t>
            </a:r>
            <a:r>
              <a:rPr lang="en-US" sz="3200" b="1" i="1" dirty="0" err="1">
                <a:solidFill>
                  <a:srgbClr val="0000FF"/>
                </a:solidFill>
                <a:latin typeface=".VnTime" pitchFamily="34" charset="0"/>
              </a:rPr>
              <a:t>ch¸u</a:t>
            </a:r>
            <a:r>
              <a:rPr lang="en-US" sz="3200" b="1" i="1" dirty="0">
                <a:solidFill>
                  <a:srgbClr val="0000FF"/>
                </a:solidFill>
                <a:latin typeface=".VnTime" pitchFamily="34" charset="0"/>
              </a:rPr>
              <a:t> </a:t>
            </a:r>
            <a:r>
              <a:rPr lang="en-US" sz="3200" b="1" i="1" dirty="0" err="1">
                <a:solidFill>
                  <a:srgbClr val="0000FF"/>
                </a:solidFill>
                <a:latin typeface=".VnTime" pitchFamily="34" charset="0"/>
              </a:rPr>
              <a:t>ngoan</a:t>
            </a:r>
            <a:r>
              <a:rPr lang="en-US" sz="3200" b="1" i="1" dirty="0">
                <a:solidFill>
                  <a:srgbClr val="0000FF"/>
                </a:solidFill>
                <a:latin typeface=".VnTime" pitchFamily="34" charset="0"/>
              </a:rPr>
              <a:t> </a:t>
            </a:r>
            <a:r>
              <a:rPr lang="en-US" sz="3200" b="1" i="1" dirty="0" err="1">
                <a:solidFill>
                  <a:srgbClr val="0000FF"/>
                </a:solidFill>
                <a:latin typeface=".VnTime" pitchFamily="34" charset="0"/>
              </a:rPr>
              <a:t>B¸c</a:t>
            </a:r>
            <a:r>
              <a:rPr lang="en-US" sz="3200" b="1" i="1" dirty="0">
                <a:solidFill>
                  <a:srgbClr val="0000FF"/>
                </a:solidFill>
                <a:latin typeface=".VnTime" pitchFamily="34" charset="0"/>
              </a:rPr>
              <a:t> </a:t>
            </a:r>
            <a:r>
              <a:rPr lang="en-US" sz="3200" b="1" i="1" dirty="0" err="1">
                <a:solidFill>
                  <a:srgbClr val="0000FF"/>
                </a:solidFill>
                <a:latin typeface=".VnTime" pitchFamily="34" charset="0"/>
              </a:rPr>
              <a:t>Hå</a:t>
            </a:r>
            <a:r>
              <a:rPr lang="en-US" sz="3200" b="1" i="1" dirty="0">
                <a:solidFill>
                  <a:srgbClr val="0000FF"/>
                </a:solidFill>
                <a:latin typeface=".VnTime" pitchFamily="34" charset="0"/>
              </a:rPr>
              <a:t> </a:t>
            </a:r>
            <a:r>
              <a:rPr lang="en-US" sz="3200" b="1" i="1" dirty="0" err="1">
                <a:solidFill>
                  <a:srgbClr val="0000FF"/>
                </a:solidFill>
                <a:latin typeface=".VnTime" pitchFamily="34" charset="0"/>
              </a:rPr>
              <a:t>kÝnh</a:t>
            </a:r>
            <a:r>
              <a:rPr lang="en-US" sz="3200" b="1" i="1" dirty="0">
                <a:solidFill>
                  <a:srgbClr val="0000FF"/>
                </a:solidFill>
                <a:latin typeface=".VnTime" pitchFamily="34" charset="0"/>
              </a:rPr>
              <a:t> </a:t>
            </a:r>
            <a:r>
              <a:rPr lang="en-US" sz="3200" b="1" i="1" dirty="0" err="1">
                <a:solidFill>
                  <a:srgbClr val="0000FF"/>
                </a:solidFill>
                <a:latin typeface=".VnTime" pitchFamily="34" charset="0"/>
              </a:rPr>
              <a:t>yªu</a:t>
            </a:r>
            <a:r>
              <a:rPr lang="en-US" sz="3200" b="1" i="1" dirty="0">
                <a:solidFill>
                  <a:srgbClr val="0000FF"/>
                </a:solidFill>
                <a:latin typeface=".VnTime" pitchFamily="34" charset="0"/>
              </a:rPr>
              <a:t>.</a:t>
            </a:r>
          </a:p>
        </p:txBody>
      </p:sp>
    </p:spTree>
    <p:extLst>
      <p:ext uri="{BB962C8B-B14F-4D97-AF65-F5344CB8AC3E}">
        <p14:creationId xmlns:p14="http://schemas.microsoft.com/office/powerpoint/2010/main" val="747747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122887">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122887">
                                            <p:txEl>
                                              <p:pRg st="0" end="0"/>
                                            </p:txEl>
                                          </p:spTgt>
                                        </p:tgtEl>
                                        <p:attrNameLst>
                                          <p:attrName>ppt_x</p:attrName>
                                        </p:attrNameLst>
                                      </p:cBhvr>
                                    </p:anim>
                                    <p:anim from="0" to="-1.0" calcmode="lin" valueType="num">
                                      <p:cBhvr>
                                        <p:cTn id="8" dur="200" decel="50000" autoRev="1" fill="hold">
                                          <p:stCondLst>
                                            <p:cond delay="600"/>
                                          </p:stCondLst>
                                        </p:cTn>
                                        <p:tgtEl>
                                          <p:spTgt spid="122887">
                                            <p:txEl>
                                              <p:pRg st="0" end="0"/>
                                            </p:txEl>
                                          </p:spTgt>
                                        </p:tgtEl>
                                        <p:attrNameLst>
                                          <p:attrName>xshear</p:attrName>
                                        </p:attrNameLst>
                                      </p:cBhvr>
                                    </p:anim>
                                    <p:animScale>
                                      <p:cBhvr>
                                        <p:cTn id="9" dur="200" decel="100000" autoRev="1" fill="hold">
                                          <p:stCondLst>
                                            <p:cond delay="600"/>
                                          </p:stCondLst>
                                        </p:cTn>
                                        <p:tgtEl>
                                          <p:spTgt spid="122887">
                                            <p:txEl>
                                              <p:pRg st="0" end="0"/>
                                            </p:txEl>
                                          </p:spTgt>
                                        </p:tgtEl>
                                      </p:cBhvr>
                                      <p:from x="100000" y="100000"/>
                                      <p:to x="80000" y="100000"/>
                                    </p:animScale>
                                    <p:anim by="(#ppt_h/3+#ppt_w*0.1)" calcmode="lin" valueType="num">
                                      <p:cBhvr additive="sum">
                                        <p:cTn id="10" dur="200" decel="100000" autoRev="1" fill="hold">
                                          <p:stCondLst>
                                            <p:cond delay="600"/>
                                          </p:stCondLst>
                                        </p:cTn>
                                        <p:tgtEl>
                                          <p:spTgt spid="122887">
                                            <p:txEl>
                                              <p:pRg st="0" end="0"/>
                                            </p:txEl>
                                          </p:spTgt>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122889">
                                            <p:txEl>
                                              <p:pRg st="0" end="0"/>
                                            </p:txEl>
                                          </p:spTgt>
                                        </p:tgtEl>
                                        <p:attrNameLst>
                                          <p:attrName>style.visibility</p:attrName>
                                        </p:attrNameLst>
                                      </p:cBhvr>
                                      <p:to>
                                        <p:strVal val="visible"/>
                                      </p:to>
                                    </p:set>
                                    <p:animEffect transition="in" filter="fade">
                                      <p:cBhvr>
                                        <p:cTn id="15" dur="2000"/>
                                        <p:tgtEl>
                                          <p:spTgt spid="122889">
                                            <p:txEl>
                                              <p:pRg st="0" end="0"/>
                                            </p:txEl>
                                          </p:spTgt>
                                        </p:tgtEl>
                                      </p:cBhvr>
                                    </p:animEffect>
                                    <p:anim calcmode="lin" valueType="num">
                                      <p:cBhvr>
                                        <p:cTn id="16" dur="2000" fill="hold"/>
                                        <p:tgtEl>
                                          <p:spTgt spid="122889">
                                            <p:txEl>
                                              <p:pRg st="0" end="0"/>
                                            </p:txEl>
                                          </p:spTgt>
                                        </p:tgtEl>
                                        <p:attrNameLst>
                                          <p:attrName>style.rotation</p:attrName>
                                        </p:attrNameLst>
                                      </p:cBhvr>
                                      <p:tavLst>
                                        <p:tav tm="0">
                                          <p:val>
                                            <p:fltVal val="720"/>
                                          </p:val>
                                        </p:tav>
                                        <p:tav tm="100000">
                                          <p:val>
                                            <p:fltVal val="0"/>
                                          </p:val>
                                        </p:tav>
                                      </p:tavLst>
                                    </p:anim>
                                    <p:anim calcmode="lin" valueType="num">
                                      <p:cBhvr>
                                        <p:cTn id="17" dur="2000" fill="hold"/>
                                        <p:tgtEl>
                                          <p:spTgt spid="122889">
                                            <p:txEl>
                                              <p:pRg st="0" end="0"/>
                                            </p:txEl>
                                          </p:spTgt>
                                        </p:tgtEl>
                                        <p:attrNameLst>
                                          <p:attrName>ppt_h</p:attrName>
                                        </p:attrNameLst>
                                      </p:cBhvr>
                                      <p:tavLst>
                                        <p:tav tm="0">
                                          <p:val>
                                            <p:fltVal val="0"/>
                                          </p:val>
                                        </p:tav>
                                        <p:tav tm="100000">
                                          <p:val>
                                            <p:strVal val="#ppt_h"/>
                                          </p:val>
                                        </p:tav>
                                      </p:tavLst>
                                    </p:anim>
                                    <p:anim calcmode="lin" valueType="num">
                                      <p:cBhvr>
                                        <p:cTn id="18" dur="2000" fill="hold"/>
                                        <p:tgtEl>
                                          <p:spTgt spid="122889">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2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25"/>
            <a:ext cx="9144000" cy="4968875"/>
          </a:xfrm>
          <a:prstGeom prst="rect">
            <a:avLst/>
          </a:prstGeom>
          <a:solidFill>
            <a:srgbClr val="FF6600"/>
          </a:solidFill>
        </p:spPr>
      </p:pic>
      <p:sp>
        <p:nvSpPr>
          <p:cNvPr id="148483" name="Rectangle 3"/>
          <p:cNvSpPr>
            <a:spLocks noChangeArrowheads="1"/>
          </p:cNvSpPr>
          <p:nvPr/>
        </p:nvSpPr>
        <p:spPr bwMode="auto">
          <a:xfrm>
            <a:off x="0" y="1143000"/>
            <a:ext cx="9448800" cy="2114550"/>
          </a:xfrm>
          <a:prstGeom prst="rect">
            <a:avLst/>
          </a:prstGeom>
          <a:noFill/>
          <a:ln w="9525">
            <a:solidFill>
              <a:srgbClr val="33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ko-KR" sz="6600" b="1">
                <a:solidFill>
                  <a:srgbClr val="663300"/>
                </a:solidFill>
                <a:latin typeface="Times New Roman" pitchFamily="18" charset="0"/>
                <a:ea typeface="Gulim" pitchFamily="34" charset="-127"/>
              </a:rPr>
              <a:t>Chúc các em học sinh</a:t>
            </a:r>
          </a:p>
          <a:p>
            <a:pPr algn="ctr" fontAlgn="base">
              <a:spcBef>
                <a:spcPct val="0"/>
              </a:spcBef>
              <a:spcAft>
                <a:spcPct val="0"/>
              </a:spcAft>
            </a:pPr>
            <a:r>
              <a:rPr lang="en-US" altLang="ko-KR" sz="6600" b="1">
                <a:solidFill>
                  <a:srgbClr val="663300"/>
                </a:solidFill>
                <a:latin typeface="Times New Roman" pitchFamily="18" charset="0"/>
                <a:ea typeface="Gulim" pitchFamily="34" charset="-127"/>
              </a:rPr>
              <a:t>chăm ngoan, học giỏi</a:t>
            </a:r>
            <a:r>
              <a:rPr lang="en-US" altLang="ko-KR" sz="6000" b="1">
                <a:solidFill>
                  <a:srgbClr val="663300"/>
                </a:solidFill>
                <a:latin typeface="Times New Roman" pitchFamily="18" charset="0"/>
                <a:ea typeface="Gulim" pitchFamily="34" charset="-127"/>
              </a:rPr>
              <a:t> </a:t>
            </a:r>
          </a:p>
        </p:txBody>
      </p:sp>
      <p:grpSp>
        <p:nvGrpSpPr>
          <p:cNvPr id="148484" name="Group 4"/>
          <p:cNvGrpSpPr>
            <a:grpSpLocks/>
          </p:cNvGrpSpPr>
          <p:nvPr/>
        </p:nvGrpSpPr>
        <p:grpSpPr bwMode="auto">
          <a:xfrm>
            <a:off x="0" y="-90488"/>
            <a:ext cx="9144000" cy="6948488"/>
            <a:chOff x="0" y="-19"/>
            <a:chExt cx="5760" cy="4377"/>
          </a:xfrm>
        </p:grpSpPr>
        <p:pic>
          <p:nvPicPr>
            <p:cNvPr id="148485" name="Picture 5"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58" y="2018"/>
              <a:ext cx="4320" cy="284"/>
            </a:xfrm>
            <a:prstGeom prst="rect">
              <a:avLst/>
            </a:prstGeom>
            <a:noFill/>
            <a:extLst>
              <a:ext uri="{909E8E84-426E-40DD-AFC4-6F175D3DCCD1}">
                <a14:hiddenFill xmlns:a14="http://schemas.microsoft.com/office/drawing/2010/main">
                  <a:solidFill>
                    <a:srgbClr val="FFFFFF"/>
                  </a:solidFill>
                </a14:hiddenFill>
              </a:ext>
            </a:extLst>
          </p:spPr>
        </p:pic>
        <p:pic>
          <p:nvPicPr>
            <p:cNvPr id="148486" name="Picture 6"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96" y="2018"/>
              <a:ext cx="4320" cy="284"/>
            </a:xfrm>
            <a:prstGeom prst="rect">
              <a:avLst/>
            </a:prstGeom>
            <a:noFill/>
            <a:extLst>
              <a:ext uri="{909E8E84-426E-40DD-AFC4-6F175D3DCCD1}">
                <a14:hiddenFill xmlns:a14="http://schemas.microsoft.com/office/drawing/2010/main">
                  <a:solidFill>
                    <a:srgbClr val="FFFFFF"/>
                  </a:solidFill>
                </a14:hiddenFill>
              </a:ext>
            </a:extLst>
          </p:spPr>
        </p:pic>
        <p:pic>
          <p:nvPicPr>
            <p:cNvPr id="148487" name="Picture 7"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979"/>
              <a:ext cx="5760" cy="379"/>
            </a:xfrm>
            <a:prstGeom prst="rect">
              <a:avLst/>
            </a:prstGeom>
            <a:noFill/>
            <a:extLst>
              <a:ext uri="{909E8E84-426E-40DD-AFC4-6F175D3DCCD1}">
                <a14:hiddenFill xmlns:a14="http://schemas.microsoft.com/office/drawing/2010/main">
                  <a:solidFill>
                    <a:srgbClr val="FFFFFF"/>
                  </a:solidFill>
                </a14:hiddenFill>
              </a:ext>
            </a:extLst>
          </p:spPr>
        </p:pic>
        <p:pic>
          <p:nvPicPr>
            <p:cNvPr id="148488" name="Picture 8"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9"/>
              <a:ext cx="5760" cy="3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306802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VietSof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220345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30055" name="Picture 7" descr="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5564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30055"/>
                                        </p:tgtEl>
                                        <p:attrNameLst>
                                          <p:attrName>style.visibility</p:attrName>
                                        </p:attrNameLst>
                                      </p:cBhvr>
                                      <p:to>
                                        <p:strVal val="visible"/>
                                      </p:to>
                                    </p:set>
                                    <p:animEffect transition="in" filter="wedge">
                                      <p:cBhvr>
                                        <p:cTn id="7" dur="20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228600"/>
            <a:ext cx="8382000" cy="1261884"/>
          </a:xfrm>
          <a:prstGeom prst="rect">
            <a:avLst/>
          </a:prstGeom>
        </p:spPr>
        <p:txBody>
          <a:bodyPr wrap="square">
            <a:spAutoFit/>
          </a:bodyPr>
          <a:lstStyle/>
          <a:p>
            <a:pPr algn="ctr"/>
            <a:r>
              <a:rPr lang="en-US" sz="2400" b="1" dirty="0">
                <a:solidFill>
                  <a:srgbClr val="FF0000"/>
                </a:solidFill>
                <a:latin typeface="Times New Roman" pitchFamily="18" charset="0"/>
              </a:rPr>
              <a:t>ÂM NHẠC</a:t>
            </a:r>
          </a:p>
          <a:p>
            <a:pPr algn="ctr"/>
            <a:r>
              <a:rPr lang="en-US" sz="2800" b="1" dirty="0" err="1">
                <a:solidFill>
                  <a:srgbClr val="FF0000"/>
                </a:solidFill>
                <a:latin typeface="Times New Roman" pitchFamily="18" charset="0"/>
              </a:rPr>
              <a:t>Tiết</a:t>
            </a:r>
            <a:r>
              <a:rPr lang="en-US" sz="2800" b="1" dirty="0">
                <a:solidFill>
                  <a:srgbClr val="FF0000"/>
                </a:solidFill>
                <a:latin typeface="Times New Roman" pitchFamily="18" charset="0"/>
              </a:rPr>
              <a:t> 25: </a:t>
            </a:r>
            <a:r>
              <a:rPr lang="en-US" sz="2800" b="1" dirty="0" err="1">
                <a:solidFill>
                  <a:srgbClr val="FF0000"/>
                </a:solidFill>
                <a:latin typeface="Times New Roman" pitchFamily="18" charset="0"/>
              </a:rPr>
              <a:t>Học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bài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hát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Chị</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ong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nâu</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và</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em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bé</a:t>
            </a:r>
            <a:r>
              <a:rPr lang="en-US" sz="2800" b="1" dirty="0">
                <a:solidFill>
                  <a:srgbClr val="FF0000"/>
                </a:solidFill>
                <a:latin typeface="Times New Roman" pitchFamily="18" charset="0"/>
              </a:rPr>
              <a:t>”</a:t>
            </a:r>
          </a:p>
          <a:p>
            <a:pPr algn="ctr"/>
            <a:r>
              <a:rPr lang="en-US" sz="2400" dirty="0">
                <a:solidFill>
                  <a:srgbClr val="FF0000"/>
                </a:solidFill>
                <a:latin typeface="Times New Roman" pitchFamily="18" charset="0"/>
              </a:rPr>
              <a:t>                                       </a:t>
            </a:r>
            <a:r>
              <a:rPr lang="en-US" sz="2400" i="1" dirty="0" err="1">
                <a:solidFill>
                  <a:srgbClr val="FF0000"/>
                </a:solidFill>
                <a:latin typeface="Times New Roman" pitchFamily="18" charset="0"/>
              </a:rPr>
              <a:t>Nhạc</a:t>
            </a:r>
            <a:r>
              <a:rPr lang="en-US" sz="2400" i="1" dirty="0">
                <a:solidFill>
                  <a:srgbClr val="FF0000"/>
                </a:solidFill>
                <a:latin typeface="Times New Roman" pitchFamily="18" charset="0"/>
              </a:rPr>
              <a:t> </a:t>
            </a:r>
            <a:r>
              <a:rPr lang="en-US" sz="2400" i="1" dirty="0" err="1">
                <a:solidFill>
                  <a:srgbClr val="FF0000"/>
                </a:solidFill>
                <a:latin typeface="Times New Roman" pitchFamily="18" charset="0"/>
              </a:rPr>
              <a:t>và</a:t>
            </a:r>
            <a:r>
              <a:rPr lang="en-US" sz="2400" i="1" dirty="0">
                <a:solidFill>
                  <a:srgbClr val="FF0000"/>
                </a:solidFill>
                <a:latin typeface="Times New Roman" pitchFamily="18" charset="0"/>
              </a:rPr>
              <a:t> </a:t>
            </a:r>
            <a:r>
              <a:rPr lang="en-US" sz="2400" i="1" dirty="0" err="1">
                <a:solidFill>
                  <a:srgbClr val="FF0000"/>
                </a:solidFill>
                <a:latin typeface="Times New Roman" pitchFamily="18" charset="0"/>
              </a:rPr>
              <a:t>lời</a:t>
            </a:r>
            <a:r>
              <a:rPr lang="en-US" sz="2400" i="1" dirty="0">
                <a:solidFill>
                  <a:srgbClr val="FF0000"/>
                </a:solidFill>
                <a:latin typeface="Times New Roman" pitchFamily="18" charset="0"/>
              </a:rPr>
              <a:t> </a:t>
            </a:r>
            <a:r>
              <a:rPr lang="en-US" sz="2400" i="1" dirty="0" err="1">
                <a:solidFill>
                  <a:srgbClr val="FF0000"/>
                </a:solidFill>
                <a:latin typeface="Times New Roman" pitchFamily="18" charset="0"/>
              </a:rPr>
              <a:t>Tân</a:t>
            </a:r>
            <a:r>
              <a:rPr lang="en-US" sz="2400" i="1" dirty="0">
                <a:solidFill>
                  <a:srgbClr val="FF0000"/>
                </a:solidFill>
                <a:latin typeface="Times New Roman" pitchFamily="18" charset="0"/>
              </a:rPr>
              <a:t> </a:t>
            </a:r>
            <a:r>
              <a:rPr lang="en-US" sz="2400" i="1" dirty="0" err="1">
                <a:solidFill>
                  <a:srgbClr val="FF0000"/>
                </a:solidFill>
                <a:latin typeface="Times New Roman" pitchFamily="18" charset="0"/>
              </a:rPr>
              <a:t>Huyền</a:t>
            </a:r>
            <a:endParaRPr lang="en-US" sz="2400" i="1" dirty="0">
              <a:solidFill>
                <a:srgbClr val="FF0000"/>
              </a:solidFill>
              <a:latin typeface="Times New Roman" pitchFamily="18" charset="0"/>
            </a:endParaRPr>
          </a:p>
        </p:txBody>
      </p:sp>
      <p:pic>
        <p:nvPicPr>
          <p:cNvPr id="5" name="Picture 4"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90484"/>
            <a:ext cx="9144000" cy="5443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751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4"/>
          <p:cNvSpPr>
            <a:spLocks noChangeArrowheads="1"/>
          </p:cNvSpPr>
          <p:nvPr/>
        </p:nvSpPr>
        <p:spPr bwMode="auto">
          <a:xfrm>
            <a:off x="0" y="1295400"/>
            <a:ext cx="46482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3200" b="1" i="1" dirty="0" err="1">
                <a:solidFill>
                  <a:srgbClr val="993300"/>
                </a:solidFill>
                <a:latin typeface=".VnTime" pitchFamily="34" charset="0"/>
              </a:rPr>
              <a:t>Sinh</a:t>
            </a:r>
            <a:r>
              <a:rPr lang="en-US" sz="3200" b="1" i="1" dirty="0">
                <a:solidFill>
                  <a:srgbClr val="993300"/>
                </a:solidFill>
                <a:latin typeface=".VnTime" pitchFamily="34" charset="0"/>
              </a:rPr>
              <a:t> </a:t>
            </a:r>
            <a:r>
              <a:rPr lang="en-US" sz="3200" b="1" i="1" dirty="0" err="1">
                <a:solidFill>
                  <a:srgbClr val="993300"/>
                </a:solidFill>
                <a:latin typeface=".VnTime" pitchFamily="34" charset="0"/>
              </a:rPr>
              <a:t>n¨m</a:t>
            </a:r>
            <a:r>
              <a:rPr lang="en-US" sz="3200" b="1" i="1" dirty="0">
                <a:solidFill>
                  <a:srgbClr val="993300"/>
                </a:solidFill>
                <a:latin typeface=".VnTime" pitchFamily="34" charset="0"/>
              </a:rPr>
              <a:t>:</a:t>
            </a:r>
            <a:r>
              <a:rPr lang="en-US" sz="3200" i="1" dirty="0">
                <a:solidFill>
                  <a:srgbClr val="0000FF"/>
                </a:solidFill>
                <a:latin typeface=".VnTime" pitchFamily="34" charset="0"/>
              </a:rPr>
              <a:t> </a:t>
            </a:r>
            <a:r>
              <a:rPr lang="en-US" sz="3200" i="1" dirty="0" smtClean="0">
                <a:solidFill>
                  <a:srgbClr val="0000FF"/>
                </a:solidFill>
                <a:latin typeface=".VnTime" pitchFamily="34" charset="0"/>
              </a:rPr>
              <a:t>1931 - 2008</a:t>
            </a:r>
            <a:endParaRPr lang="en-US" sz="3200" i="1" dirty="0">
              <a:solidFill>
                <a:srgbClr val="0000FF"/>
              </a:solidFill>
              <a:latin typeface=".VnTime" pitchFamily="34" charset="0"/>
            </a:endParaRPr>
          </a:p>
          <a:p>
            <a:pPr eaLnBrk="0" fontAlgn="base" hangingPunct="0">
              <a:spcBef>
                <a:spcPct val="0"/>
              </a:spcBef>
              <a:spcAft>
                <a:spcPct val="0"/>
              </a:spcAft>
            </a:pPr>
            <a:r>
              <a:rPr lang="en-US" sz="3200" b="1" i="1" dirty="0" err="1">
                <a:solidFill>
                  <a:srgbClr val="993300"/>
                </a:solidFill>
                <a:latin typeface=".VnTime" pitchFamily="34" charset="0"/>
              </a:rPr>
              <a:t>Qu</a:t>
            </a:r>
            <a:r>
              <a:rPr lang="en-US" sz="3200" b="1" i="1" dirty="0">
                <a:solidFill>
                  <a:srgbClr val="993300"/>
                </a:solidFill>
                <a:latin typeface=".VnTime" pitchFamily="34" charset="0"/>
              </a:rPr>
              <a:t>ª:</a:t>
            </a:r>
            <a:r>
              <a:rPr lang="en-US" sz="3200" i="1" dirty="0">
                <a:solidFill>
                  <a:srgbClr val="0000FF"/>
                </a:solidFill>
                <a:latin typeface=".VnTime" pitchFamily="34" charset="0"/>
              </a:rPr>
              <a:t> §</a:t>
            </a:r>
            <a:r>
              <a:rPr lang="en-US" sz="3200" i="1" dirty="0" err="1">
                <a:solidFill>
                  <a:srgbClr val="0000FF"/>
                </a:solidFill>
                <a:latin typeface=".VnTime" pitchFamily="34" charset="0"/>
              </a:rPr>
              <a:t>øc</a:t>
            </a:r>
            <a:r>
              <a:rPr lang="en-US" sz="3200" i="1" dirty="0">
                <a:solidFill>
                  <a:srgbClr val="0000FF"/>
                </a:solidFill>
                <a:latin typeface=".VnTime" pitchFamily="34" charset="0"/>
              </a:rPr>
              <a:t> </a:t>
            </a:r>
            <a:r>
              <a:rPr lang="en-US" sz="3200" i="1" dirty="0" err="1">
                <a:solidFill>
                  <a:srgbClr val="0000FF"/>
                </a:solidFill>
                <a:latin typeface=".VnTime" pitchFamily="34" charset="0"/>
              </a:rPr>
              <a:t>Thä</a:t>
            </a:r>
            <a:r>
              <a:rPr lang="en-US" sz="3200" i="1" dirty="0">
                <a:solidFill>
                  <a:srgbClr val="0000FF"/>
                </a:solidFill>
                <a:latin typeface=".VnTime" pitchFamily="34" charset="0"/>
              </a:rPr>
              <a:t> - Hµ </a:t>
            </a:r>
            <a:r>
              <a:rPr lang="en-US" sz="3200" i="1" dirty="0" err="1">
                <a:solidFill>
                  <a:srgbClr val="0000FF"/>
                </a:solidFill>
                <a:latin typeface=".VnTime" pitchFamily="34" charset="0"/>
              </a:rPr>
              <a:t>tÜnh</a:t>
            </a:r>
            <a:endParaRPr lang="en-US" sz="3200" i="1" dirty="0">
              <a:solidFill>
                <a:srgbClr val="0000FF"/>
              </a:solidFill>
              <a:latin typeface=".VnTime" pitchFamily="34" charset="0"/>
            </a:endParaRPr>
          </a:p>
          <a:p>
            <a:pPr eaLnBrk="0" fontAlgn="base" hangingPunct="0">
              <a:spcBef>
                <a:spcPct val="0"/>
              </a:spcBef>
              <a:spcAft>
                <a:spcPct val="0"/>
              </a:spcAft>
            </a:pPr>
            <a:r>
              <a:rPr lang="en-US" sz="3200" b="1" i="1" dirty="0" err="1">
                <a:solidFill>
                  <a:srgbClr val="993300"/>
                </a:solidFill>
                <a:latin typeface=".VnTime" pitchFamily="34" charset="0"/>
              </a:rPr>
              <a:t>T¸c</a:t>
            </a:r>
            <a:r>
              <a:rPr lang="en-US" sz="3200" b="1" i="1" dirty="0">
                <a:solidFill>
                  <a:srgbClr val="993300"/>
                </a:solidFill>
                <a:latin typeface=".VnTime" pitchFamily="34" charset="0"/>
              </a:rPr>
              <a:t> </a:t>
            </a:r>
            <a:r>
              <a:rPr lang="en-US" sz="3200" b="1" i="1" dirty="0" err="1">
                <a:solidFill>
                  <a:srgbClr val="993300"/>
                </a:solidFill>
                <a:latin typeface=".VnTime" pitchFamily="34" charset="0"/>
              </a:rPr>
              <a:t>phÈm</a:t>
            </a:r>
            <a:r>
              <a:rPr lang="en-US" sz="3200" b="1" i="1" dirty="0">
                <a:solidFill>
                  <a:srgbClr val="993300"/>
                </a:solidFill>
                <a:latin typeface=".VnTime" pitchFamily="34" charset="0"/>
              </a:rPr>
              <a:t>:</a:t>
            </a:r>
            <a:r>
              <a:rPr lang="en-US" sz="3200" i="1" dirty="0">
                <a:solidFill>
                  <a:srgbClr val="0000FF"/>
                </a:solidFill>
                <a:latin typeface=".VnTime" pitchFamily="34" charset="0"/>
              </a:rPr>
              <a:t> </a:t>
            </a:r>
            <a:r>
              <a:rPr lang="en-US" sz="3200" i="1" dirty="0" err="1">
                <a:solidFill>
                  <a:srgbClr val="0000FF"/>
                </a:solidFill>
                <a:latin typeface=".VnTime" pitchFamily="34" charset="0"/>
              </a:rPr>
              <a:t>Khóc</a:t>
            </a:r>
            <a:r>
              <a:rPr lang="en-US" sz="3200" i="1" dirty="0">
                <a:solidFill>
                  <a:srgbClr val="0000FF"/>
                </a:solidFill>
                <a:latin typeface=".VnTime" pitchFamily="34" charset="0"/>
              </a:rPr>
              <a:t> </a:t>
            </a:r>
            <a:r>
              <a:rPr lang="en-US" sz="3200" i="1" dirty="0" err="1">
                <a:solidFill>
                  <a:srgbClr val="0000FF"/>
                </a:solidFill>
                <a:latin typeface=".VnTime" pitchFamily="34" charset="0"/>
              </a:rPr>
              <a:t>h¸t</a:t>
            </a:r>
            <a:r>
              <a:rPr lang="en-US" sz="3200" i="1" dirty="0">
                <a:solidFill>
                  <a:srgbClr val="0000FF"/>
                </a:solidFill>
                <a:latin typeface=".VnTime" pitchFamily="34" charset="0"/>
              </a:rPr>
              <a:t> </a:t>
            </a:r>
            <a:r>
              <a:rPr lang="en-US" sz="3200" i="1" dirty="0" err="1">
                <a:solidFill>
                  <a:srgbClr val="0000FF"/>
                </a:solidFill>
                <a:latin typeface=".VnTime" pitchFamily="34" charset="0"/>
              </a:rPr>
              <a:t>ru</a:t>
            </a:r>
            <a:r>
              <a:rPr lang="en-US" sz="3200" i="1" dirty="0">
                <a:solidFill>
                  <a:srgbClr val="0000FF"/>
                </a:solidFill>
                <a:latin typeface=".VnTime" pitchFamily="34" charset="0"/>
              </a:rPr>
              <a:t>, </a:t>
            </a:r>
            <a:r>
              <a:rPr lang="en-US" sz="3200" i="1" dirty="0" err="1">
                <a:solidFill>
                  <a:srgbClr val="0000FF"/>
                </a:solidFill>
                <a:latin typeface=".VnTime" pitchFamily="34" charset="0"/>
              </a:rPr>
              <a:t>Qu</a:t>
            </a:r>
            <a:r>
              <a:rPr lang="en-US" sz="3200" i="1" dirty="0">
                <a:solidFill>
                  <a:srgbClr val="0000FF"/>
                </a:solidFill>
                <a:latin typeface=".VnTime" pitchFamily="34" charset="0"/>
              </a:rPr>
              <a:t>ª </a:t>
            </a:r>
            <a:r>
              <a:rPr lang="en-US" sz="3200" i="1" dirty="0" err="1" smtClean="0">
                <a:solidFill>
                  <a:srgbClr val="0000FF"/>
                </a:solidFill>
                <a:latin typeface=".VnTime" pitchFamily="34" charset="0"/>
              </a:rPr>
              <a:t>h­</a:t>
            </a:r>
            <a:r>
              <a:rPr lang="en-US" sz="3200" i="1" dirty="0" err="1" smtClean="0">
                <a:solidFill>
                  <a:srgbClr val="0000FF"/>
                </a:solidFill>
                <a:latin typeface="Times New Roman" pitchFamily="18" charset="0"/>
                <a:cs typeface="Times New Roman" pitchFamily="18" charset="0"/>
              </a:rPr>
              <a:t>ư</a:t>
            </a:r>
            <a:r>
              <a:rPr lang="en-US" sz="3200" i="1" dirty="0" err="1" smtClean="0">
                <a:solidFill>
                  <a:srgbClr val="0000FF"/>
                </a:solidFill>
                <a:latin typeface=".VnTime" pitchFamily="34" charset="0"/>
              </a:rPr>
              <a:t>¬ng</a:t>
            </a:r>
            <a:r>
              <a:rPr lang="en-US" sz="3200" i="1" dirty="0" smtClean="0">
                <a:solidFill>
                  <a:srgbClr val="0000FF"/>
                </a:solidFill>
                <a:latin typeface=".VnTime" pitchFamily="34" charset="0"/>
              </a:rPr>
              <a:t> </a:t>
            </a:r>
            <a:r>
              <a:rPr lang="en-US" sz="3200" i="1" dirty="0" err="1">
                <a:solidFill>
                  <a:srgbClr val="0000FF"/>
                </a:solidFill>
                <a:latin typeface=".VnTime" pitchFamily="34" charset="0"/>
              </a:rPr>
              <a:t>chóng</a:t>
            </a:r>
            <a:r>
              <a:rPr lang="en-US" sz="3200" i="1" dirty="0">
                <a:solidFill>
                  <a:srgbClr val="0000FF"/>
                </a:solidFill>
                <a:latin typeface=".VnTime" pitchFamily="34" charset="0"/>
              </a:rPr>
              <a:t> </a:t>
            </a:r>
            <a:r>
              <a:rPr lang="en-US" sz="3200" i="1" dirty="0" err="1">
                <a:solidFill>
                  <a:srgbClr val="0000FF"/>
                </a:solidFill>
                <a:latin typeface=".VnTime" pitchFamily="34" charset="0"/>
              </a:rPr>
              <a:t>t«i</a:t>
            </a:r>
            <a:r>
              <a:rPr lang="en-US" sz="3200" i="1" dirty="0">
                <a:solidFill>
                  <a:srgbClr val="0000FF"/>
                </a:solidFill>
                <a:latin typeface=".VnTime" pitchFamily="34" charset="0"/>
              </a:rPr>
              <a:t>……</a:t>
            </a:r>
          </a:p>
        </p:txBody>
      </p:sp>
      <p:pic>
        <p:nvPicPr>
          <p:cNvPr id="1372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066800"/>
            <a:ext cx="4343400" cy="4267200"/>
          </a:xfrm>
          <a:prstGeom prst="rect">
            <a:avLst/>
          </a:prstGeom>
          <a:noFill/>
          <a:extLst>
            <a:ext uri="{909E8E84-426E-40DD-AFC4-6F175D3DCCD1}">
              <a14:hiddenFill xmlns:a14="http://schemas.microsoft.com/office/drawing/2010/main">
                <a:solidFill>
                  <a:srgbClr val="FFFFFF"/>
                </a:solidFill>
              </a14:hiddenFill>
            </a:ext>
          </a:extLst>
        </p:spPr>
      </p:pic>
      <p:sp>
        <p:nvSpPr>
          <p:cNvPr id="137224" name="Rectangle 8"/>
          <p:cNvSpPr>
            <a:spLocks noChangeArrowheads="1"/>
          </p:cNvSpPr>
          <p:nvPr/>
        </p:nvSpPr>
        <p:spPr bwMode="auto">
          <a:xfrm>
            <a:off x="0" y="3810000"/>
            <a:ext cx="49530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3200" b="1" i="1" dirty="0" err="1">
                <a:solidFill>
                  <a:srgbClr val="FF0000"/>
                </a:solidFill>
                <a:latin typeface=".VnTime" pitchFamily="34" charset="0"/>
              </a:rPr>
              <a:t>Bµi</a:t>
            </a:r>
            <a:r>
              <a:rPr lang="en-US" sz="3200" b="1" i="1" dirty="0">
                <a:solidFill>
                  <a:srgbClr val="FF0000"/>
                </a:solidFill>
                <a:latin typeface=".VnTime" pitchFamily="34" charset="0"/>
              </a:rPr>
              <a:t> </a:t>
            </a:r>
            <a:r>
              <a:rPr lang="en-US" sz="3200" b="1" i="1" dirty="0" err="1">
                <a:solidFill>
                  <a:srgbClr val="FF0000"/>
                </a:solidFill>
                <a:latin typeface=".VnTime" pitchFamily="34" charset="0"/>
              </a:rPr>
              <a:t>h¸t</a:t>
            </a:r>
            <a:r>
              <a:rPr lang="en-US" sz="3200" b="1" i="1" dirty="0">
                <a:solidFill>
                  <a:srgbClr val="FF0000"/>
                </a:solidFill>
                <a:latin typeface=".VnTime" pitchFamily="34" charset="0"/>
              </a:rPr>
              <a:t>: </a:t>
            </a:r>
            <a:r>
              <a:rPr lang="en-US" sz="3200" b="1" i="1" dirty="0" err="1">
                <a:solidFill>
                  <a:srgbClr val="FF0000"/>
                </a:solidFill>
                <a:latin typeface=".VnTime" pitchFamily="34" charset="0"/>
              </a:rPr>
              <a:t>ChÞ</a:t>
            </a:r>
            <a:r>
              <a:rPr lang="en-US" sz="3200" b="1" i="1" dirty="0">
                <a:solidFill>
                  <a:srgbClr val="FF0000"/>
                </a:solidFill>
                <a:latin typeface=".VnTime" pitchFamily="34" charset="0"/>
              </a:rPr>
              <a:t> </a:t>
            </a:r>
            <a:r>
              <a:rPr lang="en-US" sz="3200" b="1" i="1" dirty="0" err="1">
                <a:solidFill>
                  <a:srgbClr val="FF0000"/>
                </a:solidFill>
                <a:latin typeface=".VnTime" pitchFamily="34" charset="0"/>
              </a:rPr>
              <a:t>Ong</a:t>
            </a:r>
            <a:r>
              <a:rPr lang="en-US" sz="3200" b="1" i="1" dirty="0">
                <a:solidFill>
                  <a:srgbClr val="FF0000"/>
                </a:solidFill>
                <a:latin typeface=".VnTime" pitchFamily="34" charset="0"/>
              </a:rPr>
              <a:t> </a:t>
            </a:r>
            <a:r>
              <a:rPr lang="en-US" sz="3200" b="1" i="1" dirty="0" err="1">
                <a:solidFill>
                  <a:srgbClr val="FF0000"/>
                </a:solidFill>
                <a:latin typeface=".VnTime" pitchFamily="34" charset="0"/>
              </a:rPr>
              <a:t>N©u</a:t>
            </a:r>
            <a:r>
              <a:rPr lang="en-US" sz="3200" b="1" i="1" dirty="0">
                <a:solidFill>
                  <a:srgbClr val="FF0000"/>
                </a:solidFill>
                <a:latin typeface=".VnTime" pitchFamily="34" charset="0"/>
              </a:rPr>
              <a:t> vµ </a:t>
            </a:r>
            <a:r>
              <a:rPr lang="en-US" sz="3200" b="1" i="1" dirty="0" err="1">
                <a:solidFill>
                  <a:srgbClr val="FF0000"/>
                </a:solidFill>
                <a:latin typeface=".VnTime" pitchFamily="34" charset="0"/>
              </a:rPr>
              <a:t>em</a:t>
            </a:r>
            <a:r>
              <a:rPr lang="en-US" sz="3200" b="1" i="1" dirty="0">
                <a:solidFill>
                  <a:srgbClr val="FF0000"/>
                </a:solidFill>
                <a:latin typeface=".VnTime" pitchFamily="34" charset="0"/>
              </a:rPr>
              <a:t> </a:t>
            </a:r>
            <a:r>
              <a:rPr lang="en-US" sz="3200" b="1" i="1" dirty="0" err="1">
                <a:solidFill>
                  <a:srgbClr val="FF0000"/>
                </a:solidFill>
                <a:latin typeface=".VnTime" pitchFamily="34" charset="0"/>
              </a:rPr>
              <a:t>bÐ</a:t>
            </a:r>
            <a:r>
              <a:rPr lang="en-US" sz="3200" b="1" i="1" dirty="0">
                <a:solidFill>
                  <a:srgbClr val="FF0000"/>
                </a:solidFill>
                <a:latin typeface=".VnTime" pitchFamily="34" charset="0"/>
              </a:rPr>
              <a:t> </a:t>
            </a:r>
            <a:r>
              <a:rPr lang="en-US" sz="3200" b="1" i="1" dirty="0" err="1">
                <a:solidFill>
                  <a:srgbClr val="FF0000"/>
                </a:solidFill>
                <a:latin typeface=".VnTime" pitchFamily="34" charset="0"/>
              </a:rPr>
              <a:t>cã</a:t>
            </a:r>
            <a:r>
              <a:rPr lang="en-US" sz="3200" b="1" i="1" dirty="0">
                <a:solidFill>
                  <a:srgbClr val="FF0000"/>
                </a:solidFill>
                <a:latin typeface=".VnTime" pitchFamily="34" charset="0"/>
              </a:rPr>
              <a:t> </a:t>
            </a:r>
            <a:r>
              <a:rPr lang="en-US" sz="3200" b="1" i="1" dirty="0" err="1">
                <a:solidFill>
                  <a:srgbClr val="FF0000"/>
                </a:solidFill>
                <a:latin typeface=".VnTime" pitchFamily="34" charset="0"/>
              </a:rPr>
              <a:t>giai</a:t>
            </a:r>
            <a:r>
              <a:rPr lang="en-US" sz="3200" b="1" i="1" dirty="0">
                <a:solidFill>
                  <a:srgbClr val="FF0000"/>
                </a:solidFill>
                <a:latin typeface=".VnTime" pitchFamily="34" charset="0"/>
              </a:rPr>
              <a:t> ®</a:t>
            </a:r>
            <a:r>
              <a:rPr lang="en-US" sz="3200" b="1" i="1" dirty="0" err="1">
                <a:solidFill>
                  <a:srgbClr val="FF0000"/>
                </a:solidFill>
                <a:latin typeface=".VnTime" pitchFamily="34" charset="0"/>
              </a:rPr>
              <a:t>iÖu</a:t>
            </a:r>
            <a:r>
              <a:rPr lang="en-US" sz="3200" b="1" i="1" dirty="0">
                <a:solidFill>
                  <a:srgbClr val="FF0000"/>
                </a:solidFill>
                <a:latin typeface=".VnTime" pitchFamily="34" charset="0"/>
              </a:rPr>
              <a:t> </a:t>
            </a:r>
            <a:r>
              <a:rPr lang="en-US" sz="3200" b="1" i="1" dirty="0" err="1">
                <a:solidFill>
                  <a:srgbClr val="FF0000"/>
                </a:solidFill>
                <a:latin typeface=".VnTime" pitchFamily="34" charset="0"/>
              </a:rPr>
              <a:t>vui</a:t>
            </a:r>
            <a:r>
              <a:rPr lang="en-US" sz="3200" b="1" i="1" dirty="0">
                <a:solidFill>
                  <a:srgbClr val="FF0000"/>
                </a:solidFill>
                <a:latin typeface=".VnTime" pitchFamily="34" charset="0"/>
              </a:rPr>
              <a:t> </a:t>
            </a:r>
            <a:r>
              <a:rPr lang="en-US" sz="3200" b="1" i="1" dirty="0" err="1">
                <a:solidFill>
                  <a:srgbClr val="FF0000"/>
                </a:solidFill>
                <a:latin typeface=".VnTime" pitchFamily="34" charset="0"/>
              </a:rPr>
              <a:t>t­¬i</a:t>
            </a:r>
            <a:endParaRPr lang="en-US" sz="3200" b="1" i="1" dirty="0">
              <a:solidFill>
                <a:srgbClr val="FF0000"/>
              </a:solidFill>
              <a:latin typeface=".VnTime" pitchFamily="34" charset="0"/>
            </a:endParaRPr>
          </a:p>
          <a:p>
            <a:pPr eaLnBrk="0" fontAlgn="base" hangingPunct="0">
              <a:spcBef>
                <a:spcPct val="0"/>
              </a:spcBef>
              <a:spcAft>
                <a:spcPct val="0"/>
              </a:spcAft>
            </a:pPr>
            <a:r>
              <a:rPr lang="en-US" sz="3200" b="1" i="1" dirty="0" err="1">
                <a:solidFill>
                  <a:srgbClr val="FF0000"/>
                </a:solidFill>
                <a:latin typeface=".VnTime" pitchFamily="34" charset="0"/>
              </a:rPr>
              <a:t>nhÝ</a:t>
            </a:r>
            <a:r>
              <a:rPr lang="en-US" sz="3200" b="1" i="1" dirty="0">
                <a:solidFill>
                  <a:srgbClr val="FF0000"/>
                </a:solidFill>
                <a:latin typeface=".VnTime" pitchFamily="34" charset="0"/>
              </a:rPr>
              <a:t> </a:t>
            </a:r>
            <a:r>
              <a:rPr lang="en-US" sz="3200" b="1" i="1" dirty="0" err="1">
                <a:solidFill>
                  <a:srgbClr val="FF0000"/>
                </a:solidFill>
                <a:latin typeface=".VnTime" pitchFamily="34" charset="0"/>
              </a:rPr>
              <a:t>nh¶nh</a:t>
            </a:r>
            <a:r>
              <a:rPr lang="en-US" sz="3200" b="1" i="1" dirty="0">
                <a:solidFill>
                  <a:srgbClr val="FF0000"/>
                </a:solidFill>
                <a:latin typeface=".VnTime" pitchFamily="34" charset="0"/>
              </a:rPr>
              <a:t>, </a:t>
            </a:r>
            <a:r>
              <a:rPr lang="en-US" sz="3200" b="1" i="1" dirty="0" err="1">
                <a:solidFill>
                  <a:srgbClr val="FF0000"/>
                </a:solidFill>
                <a:latin typeface=".VnTime" pitchFamily="34" charset="0"/>
              </a:rPr>
              <a:t>kÓ</a:t>
            </a:r>
            <a:r>
              <a:rPr lang="en-US" sz="3200" b="1" i="1" dirty="0">
                <a:solidFill>
                  <a:srgbClr val="FF0000"/>
                </a:solidFill>
                <a:latin typeface=".VnTime" pitchFamily="34" charset="0"/>
              </a:rPr>
              <a:t> </a:t>
            </a:r>
            <a:r>
              <a:rPr lang="en-US" sz="3200" b="1" i="1" dirty="0" err="1">
                <a:solidFill>
                  <a:srgbClr val="FF0000"/>
                </a:solidFill>
                <a:latin typeface=".VnTime" pitchFamily="34" charset="0"/>
              </a:rPr>
              <a:t>vÒ</a:t>
            </a:r>
            <a:r>
              <a:rPr lang="en-US" sz="3200" b="1" i="1" dirty="0">
                <a:solidFill>
                  <a:srgbClr val="FF0000"/>
                </a:solidFill>
                <a:latin typeface=".VnTime" pitchFamily="34" charset="0"/>
              </a:rPr>
              <a:t> </a:t>
            </a:r>
            <a:r>
              <a:rPr lang="en-US" sz="3200" b="1" i="1" dirty="0" err="1">
                <a:solidFill>
                  <a:srgbClr val="FF0000"/>
                </a:solidFill>
                <a:latin typeface=".VnTime" pitchFamily="34" charset="0"/>
              </a:rPr>
              <a:t>em</a:t>
            </a:r>
            <a:r>
              <a:rPr lang="en-US" sz="3200" b="1" i="1" dirty="0">
                <a:solidFill>
                  <a:srgbClr val="FF0000"/>
                </a:solidFill>
                <a:latin typeface=".VnTime" pitchFamily="34" charset="0"/>
              </a:rPr>
              <a:t> </a:t>
            </a:r>
            <a:r>
              <a:rPr lang="en-US" sz="3200" b="1" i="1" dirty="0" err="1">
                <a:solidFill>
                  <a:srgbClr val="FF0000"/>
                </a:solidFill>
                <a:latin typeface=".VnTime" pitchFamily="34" charset="0"/>
              </a:rPr>
              <a:t>bÐ</a:t>
            </a:r>
            <a:r>
              <a:rPr lang="en-US" sz="3200" b="1" i="1" dirty="0">
                <a:solidFill>
                  <a:srgbClr val="FF0000"/>
                </a:solidFill>
                <a:latin typeface=".VnTime" pitchFamily="34" charset="0"/>
              </a:rPr>
              <a:t> vµ </a:t>
            </a:r>
            <a:r>
              <a:rPr lang="en-US" sz="3200" b="1" i="1" dirty="0" err="1">
                <a:solidFill>
                  <a:srgbClr val="FF0000"/>
                </a:solidFill>
                <a:latin typeface=".VnTime" pitchFamily="34" charset="0"/>
              </a:rPr>
              <a:t>chÞ</a:t>
            </a:r>
            <a:r>
              <a:rPr lang="en-US" sz="3200" b="1" i="1" dirty="0">
                <a:solidFill>
                  <a:srgbClr val="FF0000"/>
                </a:solidFill>
                <a:latin typeface=".VnTime" pitchFamily="34" charset="0"/>
              </a:rPr>
              <a:t> </a:t>
            </a:r>
            <a:r>
              <a:rPr lang="en-US" sz="3200" b="1" i="1" dirty="0" err="1">
                <a:solidFill>
                  <a:srgbClr val="FF0000"/>
                </a:solidFill>
                <a:latin typeface=".VnTime" pitchFamily="34" charset="0"/>
              </a:rPr>
              <a:t>ong</a:t>
            </a:r>
            <a:r>
              <a:rPr lang="en-US" sz="3200" b="1" i="1" dirty="0">
                <a:solidFill>
                  <a:srgbClr val="FF0000"/>
                </a:solidFill>
                <a:latin typeface=".VnTime" pitchFamily="34" charset="0"/>
              </a:rPr>
              <a:t> </a:t>
            </a:r>
            <a:r>
              <a:rPr lang="en-US" sz="3200" b="1" i="1" dirty="0" err="1">
                <a:solidFill>
                  <a:srgbClr val="FF0000"/>
                </a:solidFill>
                <a:latin typeface=".VnTime" pitchFamily="34" charset="0"/>
              </a:rPr>
              <a:t>n©u</a:t>
            </a:r>
            <a:r>
              <a:rPr lang="en-US" sz="3200" b="1" i="1" dirty="0">
                <a:solidFill>
                  <a:srgbClr val="FF0000"/>
                </a:solidFill>
                <a:latin typeface=".VnTime" pitchFamily="34" charset="0"/>
              </a:rPr>
              <a:t> </a:t>
            </a:r>
            <a:r>
              <a:rPr lang="en-US" sz="3200" b="1" i="1" dirty="0" err="1">
                <a:solidFill>
                  <a:srgbClr val="FF0000"/>
                </a:solidFill>
                <a:latin typeface=".VnTime" pitchFamily="34" charset="0"/>
              </a:rPr>
              <a:t>rÊt</a:t>
            </a:r>
            <a:r>
              <a:rPr lang="en-US" sz="3200" b="1" i="1" dirty="0">
                <a:solidFill>
                  <a:srgbClr val="FF0000"/>
                </a:solidFill>
                <a:latin typeface=".VnTime" pitchFamily="34" charset="0"/>
              </a:rPr>
              <a:t> </a:t>
            </a:r>
            <a:r>
              <a:rPr lang="en-US" sz="3200" b="1" i="1" dirty="0" err="1">
                <a:solidFill>
                  <a:srgbClr val="FF0000"/>
                </a:solidFill>
                <a:latin typeface=".VnTime" pitchFamily="34" charset="0"/>
              </a:rPr>
              <a:t>siªng</a:t>
            </a:r>
            <a:r>
              <a:rPr lang="en-US" sz="3200" b="1" i="1" dirty="0">
                <a:solidFill>
                  <a:srgbClr val="FF0000"/>
                </a:solidFill>
                <a:latin typeface=".VnTime" pitchFamily="34" charset="0"/>
              </a:rPr>
              <a:t> </a:t>
            </a:r>
            <a:r>
              <a:rPr lang="en-US" sz="3200" b="1" i="1" dirty="0" err="1">
                <a:solidFill>
                  <a:srgbClr val="FF0000"/>
                </a:solidFill>
                <a:latin typeface=".VnTime" pitchFamily="34" charset="0"/>
              </a:rPr>
              <a:t>n¨ng</a:t>
            </a:r>
            <a:r>
              <a:rPr lang="en-US" sz="3200" b="1" i="1" dirty="0">
                <a:solidFill>
                  <a:srgbClr val="FF0000"/>
                </a:solidFill>
                <a:latin typeface=".VnTime" pitchFamily="34" charset="0"/>
              </a:rPr>
              <a:t> </a:t>
            </a:r>
            <a:r>
              <a:rPr lang="en-US" sz="3200" b="1" i="1" dirty="0" err="1">
                <a:solidFill>
                  <a:srgbClr val="FF0000"/>
                </a:solidFill>
                <a:latin typeface=".VnTime" pitchFamily="34" charset="0"/>
              </a:rPr>
              <a:t>ch¨m</a:t>
            </a:r>
            <a:r>
              <a:rPr lang="en-US" sz="3200" b="1" i="1" dirty="0">
                <a:solidFill>
                  <a:srgbClr val="FF0000"/>
                </a:solidFill>
                <a:latin typeface=".VnTime" pitchFamily="34" charset="0"/>
              </a:rPr>
              <a:t> </a:t>
            </a:r>
            <a:r>
              <a:rPr lang="en-US" sz="3200" b="1" i="1" dirty="0" err="1">
                <a:solidFill>
                  <a:srgbClr val="FF0000"/>
                </a:solidFill>
                <a:latin typeface=".VnTime" pitchFamily="34" charset="0"/>
              </a:rPr>
              <a:t>chØ</a:t>
            </a:r>
            <a:endParaRPr lang="en-US" sz="3200" b="1" i="1" dirty="0">
              <a:solidFill>
                <a:srgbClr val="FF0000"/>
              </a:solidFill>
              <a:latin typeface=".VnTime" pitchFamily="34" charset="0"/>
            </a:endParaRPr>
          </a:p>
        </p:txBody>
      </p:sp>
      <p:sp>
        <p:nvSpPr>
          <p:cNvPr id="137226" name="Rectangle 10"/>
          <p:cNvSpPr>
            <a:spLocks noChangeArrowheads="1"/>
          </p:cNvSpPr>
          <p:nvPr/>
        </p:nvSpPr>
        <p:spPr bwMode="auto">
          <a:xfrm>
            <a:off x="381000" y="152400"/>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2400" b="1" i="1" dirty="0">
                <a:solidFill>
                  <a:srgbClr val="FF00FF"/>
                </a:solidFill>
                <a:latin typeface=".VnAvantH" pitchFamily="34" charset="0"/>
              </a:rPr>
              <a:t>S¬ </a:t>
            </a:r>
            <a:r>
              <a:rPr lang="en-US" sz="2400" b="1" i="1" dirty="0" err="1" smtClean="0">
                <a:solidFill>
                  <a:srgbClr val="FF00FF"/>
                </a:solidFill>
                <a:latin typeface=".VnAvantH" pitchFamily="34" charset="0"/>
              </a:rPr>
              <a:t>l­ƯỢC</a:t>
            </a:r>
            <a:r>
              <a:rPr lang="en-US" sz="2400" b="1" i="1" dirty="0" smtClean="0">
                <a:solidFill>
                  <a:srgbClr val="FF00FF"/>
                </a:solidFill>
                <a:latin typeface=".VnAvantH" pitchFamily="34" charset="0"/>
              </a:rPr>
              <a:t> </a:t>
            </a:r>
            <a:r>
              <a:rPr lang="en-US" sz="2400" b="1" i="1" dirty="0" err="1">
                <a:solidFill>
                  <a:srgbClr val="FF00FF"/>
                </a:solidFill>
                <a:latin typeface=".VnAvantH" pitchFamily="34" charset="0"/>
              </a:rPr>
              <a:t>vÒ</a:t>
            </a:r>
            <a:r>
              <a:rPr lang="en-US" sz="2400" b="1" i="1" dirty="0">
                <a:solidFill>
                  <a:srgbClr val="FF00FF"/>
                </a:solidFill>
                <a:latin typeface=".VnAvantH" pitchFamily="34" charset="0"/>
              </a:rPr>
              <a:t> </a:t>
            </a:r>
            <a:r>
              <a:rPr lang="en-US" sz="2400" b="1" i="1" dirty="0" err="1">
                <a:solidFill>
                  <a:srgbClr val="FF00FF"/>
                </a:solidFill>
                <a:latin typeface=".VnAvantH" pitchFamily="34" charset="0"/>
              </a:rPr>
              <a:t>t¸c</a:t>
            </a:r>
            <a:r>
              <a:rPr lang="en-US" sz="2400" b="1" i="1" dirty="0">
                <a:solidFill>
                  <a:srgbClr val="FF00FF"/>
                </a:solidFill>
                <a:latin typeface=".VnAvantH" pitchFamily="34" charset="0"/>
              </a:rPr>
              <a:t> </a:t>
            </a:r>
            <a:r>
              <a:rPr lang="en-US" sz="2400" b="1" i="1" dirty="0" err="1">
                <a:solidFill>
                  <a:srgbClr val="FF00FF"/>
                </a:solidFill>
                <a:latin typeface=".VnAvantH" pitchFamily="34" charset="0"/>
              </a:rPr>
              <a:t>gi</a:t>
            </a:r>
            <a:r>
              <a:rPr lang="en-US" sz="2400" b="1" i="1" dirty="0">
                <a:solidFill>
                  <a:srgbClr val="FF00FF"/>
                </a:solidFill>
                <a:latin typeface=".VnAvantH" pitchFamily="34" charset="0"/>
              </a:rPr>
              <a:t>¶, </a:t>
            </a:r>
            <a:r>
              <a:rPr lang="en-US" sz="2400" b="1" i="1" dirty="0" err="1">
                <a:solidFill>
                  <a:srgbClr val="FF00FF"/>
                </a:solidFill>
                <a:latin typeface=".VnAvantH" pitchFamily="34" charset="0"/>
              </a:rPr>
              <a:t>t¸c</a:t>
            </a:r>
            <a:r>
              <a:rPr lang="en-US" sz="2400" b="1" i="1" dirty="0">
                <a:solidFill>
                  <a:srgbClr val="FF00FF"/>
                </a:solidFill>
                <a:latin typeface=".VnAvantH" pitchFamily="34" charset="0"/>
              </a:rPr>
              <a:t> </a:t>
            </a:r>
            <a:r>
              <a:rPr lang="en-US" sz="2400" b="1" i="1" dirty="0" err="1">
                <a:solidFill>
                  <a:srgbClr val="FF00FF"/>
                </a:solidFill>
                <a:latin typeface=".VnAvantH" pitchFamily="34" charset="0"/>
              </a:rPr>
              <a:t>phÈm</a:t>
            </a:r>
            <a:endParaRPr lang="en-US" sz="2400" b="1" i="1" dirty="0">
              <a:solidFill>
                <a:srgbClr val="FF00FF"/>
              </a:solidFill>
              <a:latin typeface=".VnAvantH" pitchFamily="34" charset="0"/>
            </a:endParaRPr>
          </a:p>
        </p:txBody>
      </p:sp>
      <p:sp>
        <p:nvSpPr>
          <p:cNvPr id="137227" name="Rectangle 11"/>
          <p:cNvSpPr>
            <a:spLocks noChangeArrowheads="1"/>
          </p:cNvSpPr>
          <p:nvPr/>
        </p:nvSpPr>
        <p:spPr bwMode="auto">
          <a:xfrm>
            <a:off x="5715000" y="5419725"/>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800" b="1" i="1">
                <a:solidFill>
                  <a:srgbClr val="FF00FF"/>
                </a:solidFill>
                <a:latin typeface=".VnTimeH" pitchFamily="34" charset="0"/>
              </a:rPr>
              <a:t>T©n huyÒn</a:t>
            </a:r>
          </a:p>
        </p:txBody>
      </p:sp>
    </p:spTree>
    <p:extLst>
      <p:ext uri="{BB962C8B-B14F-4D97-AF65-F5344CB8AC3E}">
        <p14:creationId xmlns:p14="http://schemas.microsoft.com/office/powerpoint/2010/main" val="3893812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7222"/>
                                        </p:tgtEl>
                                        <p:attrNameLst>
                                          <p:attrName>style.visibility</p:attrName>
                                        </p:attrNameLst>
                                      </p:cBhvr>
                                      <p:to>
                                        <p:strVal val="visible"/>
                                      </p:to>
                                    </p:set>
                                    <p:animEffect transition="in" filter="blinds(horizontal)">
                                      <p:cBhvr>
                                        <p:cTn id="7" dur="500"/>
                                        <p:tgtEl>
                                          <p:spTgt spid="1372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7227"/>
                                        </p:tgtEl>
                                        <p:attrNameLst>
                                          <p:attrName>style.visibility</p:attrName>
                                        </p:attrNameLst>
                                      </p:cBhvr>
                                      <p:to>
                                        <p:strVal val="visible"/>
                                      </p:to>
                                    </p:set>
                                    <p:animEffect transition="in" filter="box(in)">
                                      <p:cBhvr>
                                        <p:cTn id="12" dur="500"/>
                                        <p:tgtEl>
                                          <p:spTgt spid="1372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7220"/>
                                        </p:tgtEl>
                                        <p:attrNameLst>
                                          <p:attrName>style.visibility</p:attrName>
                                        </p:attrNameLst>
                                      </p:cBhvr>
                                      <p:to>
                                        <p:strVal val="visible"/>
                                      </p:to>
                                    </p:set>
                                    <p:animEffect transition="in" filter="blinds(horizontal)">
                                      <p:cBhvr>
                                        <p:cTn id="17" dur="500"/>
                                        <p:tgtEl>
                                          <p:spTgt spid="1372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37224"/>
                                        </p:tgtEl>
                                        <p:attrNameLst>
                                          <p:attrName>style.visibility</p:attrName>
                                        </p:attrNameLst>
                                      </p:cBhvr>
                                      <p:to>
                                        <p:strVal val="visible"/>
                                      </p:to>
                                    </p:set>
                                    <p:anim calcmode="lin" valueType="num">
                                      <p:cBhvr>
                                        <p:cTn id="22" dur="1000" fill="hold"/>
                                        <p:tgtEl>
                                          <p:spTgt spid="137224"/>
                                        </p:tgtEl>
                                        <p:attrNameLst>
                                          <p:attrName>ppt_x</p:attrName>
                                        </p:attrNameLst>
                                      </p:cBhvr>
                                      <p:tavLst>
                                        <p:tav tm="0">
                                          <p:val>
                                            <p:strVal val="#ppt_x-.2"/>
                                          </p:val>
                                        </p:tav>
                                        <p:tav tm="100000">
                                          <p:val>
                                            <p:strVal val="#ppt_x"/>
                                          </p:val>
                                        </p:tav>
                                      </p:tavLst>
                                    </p:anim>
                                    <p:anim calcmode="lin" valueType="num">
                                      <p:cBhvr>
                                        <p:cTn id="23" dur="1000" fill="hold"/>
                                        <p:tgtEl>
                                          <p:spTgt spid="137224"/>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37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p:bldP spid="137224" grpId="0"/>
      <p:bldP spid="1372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Bài 10 - Chị Ong Nâu Và Em Bé - Âm Nhạc Lớp 3 -- Tập Hát Theo Lời - CD Bộ Giáo Dục.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457200"/>
            <a:ext cx="8045450" cy="5668963"/>
          </a:xfrm>
        </p:spPr>
      </p:pic>
    </p:spTree>
    <p:extLst>
      <p:ext uri="{BB962C8B-B14F-4D97-AF65-F5344CB8AC3E}">
        <p14:creationId xmlns:p14="http://schemas.microsoft.com/office/powerpoint/2010/main" val="145937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09600" y="685800"/>
            <a:ext cx="838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endParaRPr lang="en-US" sz="2800" smtClean="0">
              <a:solidFill>
                <a:srgbClr val="FFFFFF"/>
              </a:solidFill>
            </a:endParaRPr>
          </a:p>
        </p:txBody>
      </p:sp>
      <p:sp>
        <p:nvSpPr>
          <p:cNvPr id="138258" name="Rectangle 18"/>
          <p:cNvSpPr>
            <a:spLocks noGrp="1" noChangeArrowheads="1"/>
          </p:cNvSpPr>
          <p:nvPr>
            <p:ph type="body" idx="4294967295"/>
          </p:nvPr>
        </p:nvSpPr>
        <p:spPr>
          <a:xfrm>
            <a:off x="381000" y="419100"/>
            <a:ext cx="7696200" cy="1346200"/>
          </a:xfrm>
        </p:spPr>
        <p:txBody>
          <a:bodyPr/>
          <a:lstStyle/>
          <a:p>
            <a:pPr algn="ctr" eaLnBrk="1" hangingPunct="1">
              <a:spcBef>
                <a:spcPct val="50000"/>
              </a:spcBef>
              <a:buSzTx/>
              <a:buFontTx/>
              <a:buNone/>
              <a:defRPr/>
            </a:pPr>
            <a:endParaRPr lang="en-US" sz="1800" b="1" dirty="0" smtClean="0">
              <a:solidFill>
                <a:srgbClr val="FF0066"/>
              </a:solidFill>
              <a:effectLst>
                <a:outerShdw blurRad="38100" dist="38100" dir="2700000" algn="tl">
                  <a:srgbClr val="C0C0C0"/>
                </a:outerShdw>
              </a:effectLst>
              <a:latin typeface="Times New Roman" pitchFamily="18" charset="0"/>
            </a:endParaRPr>
          </a:p>
          <a:p>
            <a:pPr eaLnBrk="1" hangingPunct="1">
              <a:spcBef>
                <a:spcPct val="50000"/>
              </a:spcBef>
              <a:buSzTx/>
              <a:buFontTx/>
              <a:buNone/>
              <a:defRPr/>
            </a:pPr>
            <a:endParaRPr lang="en-US" sz="1800" b="1" dirty="0" smtClean="0">
              <a:solidFill>
                <a:srgbClr val="FF0066"/>
              </a:solidFill>
              <a:effectLst>
                <a:outerShdw blurRad="38100" dist="38100" dir="2700000" algn="tl">
                  <a:srgbClr val="C0C0C0"/>
                </a:outerShdw>
              </a:effectLst>
              <a:latin typeface="Times New Roman" pitchFamily="18" charset="0"/>
            </a:endParaRPr>
          </a:p>
        </p:txBody>
      </p:sp>
      <p:sp>
        <p:nvSpPr>
          <p:cNvPr id="10" name="Rectangle 9"/>
          <p:cNvSpPr/>
          <p:nvPr/>
        </p:nvSpPr>
        <p:spPr>
          <a:xfrm>
            <a:off x="228599" y="0"/>
            <a:ext cx="8827785"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2400" b="1" dirty="0">
                <a:ln w="11430"/>
                <a:solidFill>
                  <a:srgbClr val="000000"/>
                </a:solidFill>
                <a:effectLst>
                  <a:outerShdw blurRad="50800" dist="39000" dir="5460000" algn="tl">
                    <a:srgbClr val="000000">
                      <a:alpha val="38000"/>
                    </a:srgbClr>
                  </a:outerShdw>
                </a:effectLst>
                <a:latin typeface="Times New Roman" pitchFamily="18" charset="0"/>
              </a:rPr>
              <a:t>CHỊ ONG NÂU VÀ EM BÉ</a:t>
            </a:r>
          </a:p>
        </p:txBody>
      </p:sp>
      <p:sp>
        <p:nvSpPr>
          <p:cNvPr id="11" name="Rectangle 10"/>
          <p:cNvSpPr/>
          <p:nvPr/>
        </p:nvSpPr>
        <p:spPr>
          <a:xfrm>
            <a:off x="6005571" y="495300"/>
            <a:ext cx="2867132"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b="1" dirty="0" err="1">
                <a:ln w="11430"/>
                <a:solidFill>
                  <a:srgbClr val="000000"/>
                </a:solidFill>
                <a:effectLst>
                  <a:outerShdw blurRad="50800" dist="39000" dir="5460000" algn="tl">
                    <a:srgbClr val="000000">
                      <a:alpha val="38000"/>
                    </a:srgbClr>
                  </a:outerShdw>
                </a:effectLst>
                <a:latin typeface="Times New Roman" pitchFamily="18" charset="0"/>
              </a:rPr>
              <a:t>Nhạc</a:t>
            </a:r>
            <a:r>
              <a:rPr lang="en-US" b="1" dirty="0">
                <a:ln w="11430"/>
                <a:solidFill>
                  <a:srgbClr val="000000"/>
                </a:solidFill>
                <a:effectLst>
                  <a:outerShdw blurRad="50800" dist="39000" dir="5460000" algn="tl">
                    <a:srgbClr val="000000">
                      <a:alpha val="38000"/>
                    </a:srgbClr>
                  </a:outerShdw>
                </a:effectLst>
                <a:latin typeface="Times New Roman" pitchFamily="18" charset="0"/>
              </a:rPr>
              <a:t> </a:t>
            </a:r>
            <a:r>
              <a:rPr lang="en-US" b="1" dirty="0" err="1">
                <a:ln w="11430"/>
                <a:solidFill>
                  <a:srgbClr val="000000"/>
                </a:solidFill>
                <a:effectLst>
                  <a:outerShdw blurRad="50800" dist="39000" dir="5460000" algn="tl">
                    <a:srgbClr val="000000">
                      <a:alpha val="38000"/>
                    </a:srgbClr>
                  </a:outerShdw>
                </a:effectLst>
                <a:latin typeface="Times New Roman" pitchFamily="18" charset="0"/>
              </a:rPr>
              <a:t>và</a:t>
            </a:r>
            <a:r>
              <a:rPr lang="en-US" b="1" dirty="0">
                <a:ln w="11430"/>
                <a:solidFill>
                  <a:srgbClr val="000000"/>
                </a:solidFill>
                <a:effectLst>
                  <a:outerShdw blurRad="50800" dist="39000" dir="5460000" algn="tl">
                    <a:srgbClr val="000000">
                      <a:alpha val="38000"/>
                    </a:srgbClr>
                  </a:outerShdw>
                </a:effectLst>
                <a:latin typeface="Times New Roman" pitchFamily="18" charset="0"/>
              </a:rPr>
              <a:t> </a:t>
            </a:r>
            <a:r>
              <a:rPr lang="en-US" b="1" dirty="0" err="1">
                <a:ln w="11430"/>
                <a:solidFill>
                  <a:srgbClr val="000000"/>
                </a:solidFill>
                <a:effectLst>
                  <a:outerShdw blurRad="50800" dist="39000" dir="5460000" algn="tl">
                    <a:srgbClr val="000000">
                      <a:alpha val="38000"/>
                    </a:srgbClr>
                  </a:outerShdw>
                </a:effectLst>
                <a:latin typeface="Times New Roman" pitchFamily="18" charset="0"/>
              </a:rPr>
              <a:t>lời</a:t>
            </a:r>
            <a:r>
              <a:rPr lang="en-US" b="1" dirty="0">
                <a:ln w="11430"/>
                <a:solidFill>
                  <a:srgbClr val="000000"/>
                </a:solidFill>
                <a:effectLst>
                  <a:outerShdw blurRad="50800" dist="39000" dir="5460000" algn="tl">
                    <a:srgbClr val="000000">
                      <a:alpha val="38000"/>
                    </a:srgbClr>
                  </a:outerShdw>
                </a:effectLst>
                <a:latin typeface="Times New Roman" pitchFamily="18" charset="0"/>
              </a:rPr>
              <a:t> : TÂN HUYỀN</a:t>
            </a:r>
          </a:p>
        </p:txBody>
      </p:sp>
      <p:sp>
        <p:nvSpPr>
          <p:cNvPr id="12" name="Rectangle 11"/>
          <p:cNvSpPr/>
          <p:nvPr/>
        </p:nvSpPr>
        <p:spPr>
          <a:xfrm>
            <a:off x="1143000" y="510689"/>
            <a:ext cx="2130711" cy="338554"/>
          </a:xfrm>
          <a:prstGeom prst="rect">
            <a:avLst/>
          </a:prstGeom>
          <a:noFill/>
          <a:ln>
            <a:noFill/>
          </a:ln>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1600" b="1" dirty="0" err="1">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Vừa</a:t>
            </a:r>
            <a:r>
              <a:rPr lang="en-US" sz="1600" b="1" dirty="0">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 </a:t>
            </a:r>
            <a:r>
              <a:rPr lang="en-US" sz="1600" b="1" dirty="0" err="1">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phải</a:t>
            </a:r>
            <a:r>
              <a:rPr lang="en-US" sz="1600" b="1" dirty="0">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 – </a:t>
            </a:r>
            <a:r>
              <a:rPr lang="en-US" sz="1600" b="1" dirty="0" err="1">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Nhí</a:t>
            </a:r>
            <a:r>
              <a:rPr lang="en-US" sz="1600" b="1" dirty="0">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 </a:t>
            </a:r>
            <a:r>
              <a:rPr lang="en-US" sz="1600" b="1" dirty="0" err="1">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nhảnh</a:t>
            </a:r>
            <a:endParaRPr lang="en-US" sz="1600" b="1" dirty="0">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endParaRPr>
          </a:p>
        </p:txBody>
      </p:sp>
      <p:pic>
        <p:nvPicPr>
          <p:cNvPr id="30728"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5200" y="849313"/>
            <a:ext cx="7035800"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a bai 1 lan.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28600" y="287338"/>
            <a:ext cx="60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726314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7356"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1600200" y="457200"/>
            <a:ext cx="609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4000" b="1">
                <a:solidFill>
                  <a:srgbClr val="FF0000"/>
                </a:solidFill>
                <a:latin typeface="Times New Roman" pitchFamily="18" charset="0"/>
              </a:rPr>
              <a:t>Đọc lời ca theo tiết tấu</a:t>
            </a:r>
          </a:p>
        </p:txBody>
      </p:sp>
      <p:sp>
        <p:nvSpPr>
          <p:cNvPr id="145417" name="Text Box 9"/>
          <p:cNvSpPr txBox="1">
            <a:spLocks noChangeArrowheads="1"/>
          </p:cNvSpPr>
          <p:nvPr/>
        </p:nvSpPr>
        <p:spPr bwMode="auto">
          <a:xfrm>
            <a:off x="2438400" y="1828800"/>
            <a:ext cx="4968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a:solidFill>
                <a:srgbClr val="000000"/>
              </a:solidFill>
              <a:latin typeface="Arial Black" pitchFamily="34" charset="0"/>
            </a:endParaRPr>
          </a:p>
        </p:txBody>
      </p:sp>
      <p:sp>
        <p:nvSpPr>
          <p:cNvPr id="145418" name="Text Box 10"/>
          <p:cNvSpPr txBox="1">
            <a:spLocks noChangeArrowheads="1"/>
          </p:cNvSpPr>
          <p:nvPr/>
        </p:nvSpPr>
        <p:spPr bwMode="auto">
          <a:xfrm>
            <a:off x="746125" y="1873250"/>
            <a:ext cx="6721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a:solidFill>
                <a:srgbClr val="000000"/>
              </a:solidFill>
              <a:latin typeface="Arial Black" pitchFamily="34" charset="0"/>
            </a:endParaRPr>
          </a:p>
        </p:txBody>
      </p:sp>
      <p:sp>
        <p:nvSpPr>
          <p:cNvPr id="145419" name="Text Box 11"/>
          <p:cNvSpPr txBox="1">
            <a:spLocks noChangeArrowheads="1"/>
          </p:cNvSpPr>
          <p:nvPr/>
        </p:nvSpPr>
        <p:spPr bwMode="auto">
          <a:xfrm>
            <a:off x="685800" y="1905000"/>
            <a:ext cx="7712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800">
                <a:solidFill>
                  <a:srgbClr val="0000FF"/>
                </a:solidFill>
                <a:latin typeface="Times New Roman" pitchFamily="18" charset="0"/>
              </a:rPr>
              <a:t>Chị ong nâu nâu nâu nâu, chị bay đi đâu đi đâu</a:t>
            </a:r>
          </a:p>
        </p:txBody>
      </p:sp>
      <p:sp>
        <p:nvSpPr>
          <p:cNvPr id="145420" name="Text Box 12"/>
          <p:cNvSpPr txBox="1">
            <a:spLocks noChangeArrowheads="1"/>
          </p:cNvSpPr>
          <p:nvPr/>
        </p:nvSpPr>
        <p:spPr bwMode="auto">
          <a:xfrm>
            <a:off x="685800" y="2514600"/>
            <a:ext cx="68738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800">
                <a:solidFill>
                  <a:srgbClr val="0000FF"/>
                </a:solidFill>
                <a:latin typeface="Times New Roman" pitchFamily="18" charset="0"/>
              </a:rPr>
              <a:t>Chú gà trống mới gáy ông mặt trời mới dậy</a:t>
            </a:r>
          </a:p>
        </p:txBody>
      </p:sp>
      <p:sp>
        <p:nvSpPr>
          <p:cNvPr id="145421" name="Text Box 13"/>
          <p:cNvSpPr txBox="1">
            <a:spLocks noChangeArrowheads="1"/>
          </p:cNvSpPr>
          <p:nvPr/>
        </p:nvSpPr>
        <p:spPr bwMode="auto">
          <a:xfrm>
            <a:off x="685800" y="3048000"/>
            <a:ext cx="91598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800">
                <a:solidFill>
                  <a:srgbClr val="0000FF"/>
                </a:solidFill>
                <a:latin typeface="Times New Roman" pitchFamily="18" charset="0"/>
              </a:rPr>
              <a:t>Mà trên những cành hoa em đã thấy chị bay</a:t>
            </a:r>
          </a:p>
        </p:txBody>
      </p:sp>
      <p:sp>
        <p:nvSpPr>
          <p:cNvPr id="145422" name="Text Box 14"/>
          <p:cNvSpPr txBox="1">
            <a:spLocks noChangeArrowheads="1"/>
          </p:cNvSpPr>
          <p:nvPr/>
        </p:nvSpPr>
        <p:spPr bwMode="auto">
          <a:xfrm>
            <a:off x="685800" y="3657600"/>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800">
                <a:solidFill>
                  <a:srgbClr val="0000FF"/>
                </a:solidFill>
                <a:latin typeface="Times New Roman" pitchFamily="18" charset="0"/>
              </a:rPr>
              <a:t>Bé ngoan của chị ơi! hôm nay trời nắng tươi</a:t>
            </a:r>
          </a:p>
        </p:txBody>
      </p:sp>
      <p:sp>
        <p:nvSpPr>
          <p:cNvPr id="145423" name="Text Box 15"/>
          <p:cNvSpPr txBox="1">
            <a:spLocks noChangeArrowheads="1"/>
          </p:cNvSpPr>
          <p:nvPr/>
        </p:nvSpPr>
        <p:spPr bwMode="auto">
          <a:xfrm>
            <a:off x="685800" y="4267200"/>
            <a:ext cx="7102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800">
                <a:solidFill>
                  <a:srgbClr val="0000FF"/>
                </a:solidFill>
                <a:latin typeface="Times New Roman" pitchFamily="18" charset="0"/>
              </a:rPr>
              <a:t>Chị bay đi tìm nhụy, làm mật ong nuôi đời</a:t>
            </a:r>
          </a:p>
        </p:txBody>
      </p:sp>
      <p:sp>
        <p:nvSpPr>
          <p:cNvPr id="145424" name="Text Box 16"/>
          <p:cNvSpPr txBox="1">
            <a:spLocks noChangeArrowheads="1"/>
          </p:cNvSpPr>
          <p:nvPr/>
        </p:nvSpPr>
        <p:spPr bwMode="auto">
          <a:xfrm>
            <a:off x="685800" y="4876800"/>
            <a:ext cx="7102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800">
                <a:solidFill>
                  <a:srgbClr val="0000FF"/>
                </a:solidFill>
                <a:latin typeface="Times New Roman" pitchFamily="18" charset="0"/>
              </a:rPr>
              <a:t>Chị vâng theo bố mẹ, chăm làm không nên lười</a:t>
            </a:r>
          </a:p>
        </p:txBody>
      </p:sp>
    </p:spTree>
    <p:extLst>
      <p:ext uri="{BB962C8B-B14F-4D97-AF65-F5344CB8AC3E}">
        <p14:creationId xmlns:p14="http://schemas.microsoft.com/office/powerpoint/2010/main" val="526370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0" y="76200"/>
            <a:ext cx="9144000" cy="457200"/>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lang="en-US" b="1" smtClean="0">
                <a:solidFill>
                  <a:srgbClr val="0000FF"/>
                </a:solidFill>
              </a:rPr>
              <a:t>HỌC HÁT TỪNG CÂU </a:t>
            </a:r>
          </a:p>
        </p:txBody>
      </p:sp>
      <p:sp>
        <p:nvSpPr>
          <p:cNvPr id="10" name="Rectangle 9"/>
          <p:cNvSpPr/>
          <p:nvPr/>
        </p:nvSpPr>
        <p:spPr>
          <a:xfrm>
            <a:off x="0" y="457200"/>
            <a:ext cx="9143999" cy="4001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2000" b="1" dirty="0">
                <a:ln w="11430"/>
                <a:solidFill>
                  <a:srgbClr val="000000"/>
                </a:solidFill>
                <a:effectLst>
                  <a:outerShdw blurRad="50800" dist="39000" dir="5460000" algn="tl">
                    <a:srgbClr val="000000">
                      <a:alpha val="38000"/>
                    </a:srgbClr>
                  </a:outerShdw>
                </a:effectLst>
                <a:latin typeface="Times New Roman" pitchFamily="18" charset="0"/>
              </a:rPr>
              <a:t>CHỊ ONG NÂU VÀ EM BÉ</a:t>
            </a:r>
          </a:p>
        </p:txBody>
      </p:sp>
      <p:sp>
        <p:nvSpPr>
          <p:cNvPr id="11" name="Rectangle 10"/>
          <p:cNvSpPr/>
          <p:nvPr/>
        </p:nvSpPr>
        <p:spPr>
          <a:xfrm>
            <a:off x="6005571" y="990600"/>
            <a:ext cx="2867132"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b="1" dirty="0" err="1">
                <a:ln w="11430"/>
                <a:solidFill>
                  <a:srgbClr val="000000"/>
                </a:solidFill>
                <a:effectLst>
                  <a:outerShdw blurRad="50800" dist="39000" dir="5460000" algn="tl">
                    <a:srgbClr val="000000">
                      <a:alpha val="38000"/>
                    </a:srgbClr>
                  </a:outerShdw>
                </a:effectLst>
                <a:latin typeface="Times New Roman" pitchFamily="18" charset="0"/>
              </a:rPr>
              <a:t>Nhạc</a:t>
            </a:r>
            <a:r>
              <a:rPr lang="en-US" b="1" dirty="0">
                <a:ln w="11430"/>
                <a:solidFill>
                  <a:srgbClr val="000000"/>
                </a:solidFill>
                <a:effectLst>
                  <a:outerShdw blurRad="50800" dist="39000" dir="5460000" algn="tl">
                    <a:srgbClr val="000000">
                      <a:alpha val="38000"/>
                    </a:srgbClr>
                  </a:outerShdw>
                </a:effectLst>
                <a:latin typeface="Times New Roman" pitchFamily="18" charset="0"/>
              </a:rPr>
              <a:t> </a:t>
            </a:r>
            <a:r>
              <a:rPr lang="en-US" b="1" dirty="0" err="1">
                <a:ln w="11430"/>
                <a:solidFill>
                  <a:srgbClr val="000000"/>
                </a:solidFill>
                <a:effectLst>
                  <a:outerShdw blurRad="50800" dist="39000" dir="5460000" algn="tl">
                    <a:srgbClr val="000000">
                      <a:alpha val="38000"/>
                    </a:srgbClr>
                  </a:outerShdw>
                </a:effectLst>
                <a:latin typeface="Times New Roman" pitchFamily="18" charset="0"/>
              </a:rPr>
              <a:t>và</a:t>
            </a:r>
            <a:r>
              <a:rPr lang="en-US" b="1" dirty="0">
                <a:ln w="11430"/>
                <a:solidFill>
                  <a:srgbClr val="000000"/>
                </a:solidFill>
                <a:effectLst>
                  <a:outerShdw blurRad="50800" dist="39000" dir="5460000" algn="tl">
                    <a:srgbClr val="000000">
                      <a:alpha val="38000"/>
                    </a:srgbClr>
                  </a:outerShdw>
                </a:effectLst>
                <a:latin typeface="Times New Roman" pitchFamily="18" charset="0"/>
              </a:rPr>
              <a:t> </a:t>
            </a:r>
            <a:r>
              <a:rPr lang="en-US" b="1" dirty="0" err="1">
                <a:ln w="11430"/>
                <a:solidFill>
                  <a:srgbClr val="000000"/>
                </a:solidFill>
                <a:effectLst>
                  <a:outerShdw blurRad="50800" dist="39000" dir="5460000" algn="tl">
                    <a:srgbClr val="000000">
                      <a:alpha val="38000"/>
                    </a:srgbClr>
                  </a:outerShdw>
                </a:effectLst>
                <a:latin typeface="Times New Roman" pitchFamily="18" charset="0"/>
              </a:rPr>
              <a:t>lời</a:t>
            </a:r>
            <a:r>
              <a:rPr lang="en-US" b="1" dirty="0">
                <a:ln w="11430"/>
                <a:solidFill>
                  <a:srgbClr val="000000"/>
                </a:solidFill>
                <a:effectLst>
                  <a:outerShdw blurRad="50800" dist="39000" dir="5460000" algn="tl">
                    <a:srgbClr val="000000">
                      <a:alpha val="38000"/>
                    </a:srgbClr>
                  </a:outerShdw>
                </a:effectLst>
                <a:latin typeface="Times New Roman" pitchFamily="18" charset="0"/>
              </a:rPr>
              <a:t> : TÂN HUYỀN</a:t>
            </a:r>
          </a:p>
        </p:txBody>
      </p:sp>
      <p:sp>
        <p:nvSpPr>
          <p:cNvPr id="12" name="Rectangle 11"/>
          <p:cNvSpPr/>
          <p:nvPr/>
        </p:nvSpPr>
        <p:spPr>
          <a:xfrm>
            <a:off x="1143000" y="1005989"/>
            <a:ext cx="2130711" cy="338554"/>
          </a:xfrm>
          <a:prstGeom prst="rect">
            <a:avLst/>
          </a:prstGeom>
          <a:noFill/>
          <a:ln>
            <a:noFill/>
          </a:ln>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1600" b="1" dirty="0" err="1">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Vừa</a:t>
            </a:r>
            <a:r>
              <a:rPr lang="en-US" sz="1600" b="1" dirty="0">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 </a:t>
            </a:r>
            <a:r>
              <a:rPr lang="en-US" sz="1600" b="1" dirty="0" err="1">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phải</a:t>
            </a:r>
            <a:r>
              <a:rPr lang="en-US" sz="1600" b="1" dirty="0">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 – </a:t>
            </a:r>
            <a:r>
              <a:rPr lang="en-US" sz="1600" b="1" dirty="0" err="1">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Nhí</a:t>
            </a:r>
            <a:r>
              <a:rPr lang="en-US" sz="1600" b="1" dirty="0">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 </a:t>
            </a:r>
            <a:r>
              <a:rPr lang="en-US" sz="1600" b="1" dirty="0" err="1">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nhảnh</a:t>
            </a:r>
            <a:endParaRPr lang="en-US" sz="1600" b="1" dirty="0">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endParaRPr>
          </a:p>
        </p:txBody>
      </p:sp>
      <p:pic>
        <p:nvPicPr>
          <p:cNvPr id="32774" name="Picture 1"/>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1219200"/>
            <a:ext cx="86868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au 1.MP3">
            <a:hlinkClick r:id="" action="ppaction://media"/>
          </p:cNvPr>
          <p:cNvPicPr>
            <a:picLocks noRot="1" noChangeAspect="1"/>
          </p:cNvPicPr>
          <p:nvPr>
            <a:audioFile r:link="rId1"/>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676400" y="2122488"/>
            <a:ext cx="2825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au 2.MP3">
            <a:hlinkClick r:id="" action="ppaction://media"/>
          </p:cNvPr>
          <p:cNvPicPr>
            <a:picLocks noRot="1" noChangeAspect="1"/>
          </p:cNvPicPr>
          <p:nvPr>
            <a:audioFile r:link="rId2"/>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077200" y="2105025"/>
            <a:ext cx="2825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au 3.MP3">
            <a:hlinkClick r:id="" action="ppaction://media"/>
          </p:cNvPr>
          <p:cNvPicPr>
            <a:picLocks noRot="1" noChangeAspect="1"/>
          </p:cNvPicPr>
          <p:nvPr>
            <a:audioFile r:link="rId3"/>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114800" y="4191000"/>
            <a:ext cx="2825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au 4.MP3">
            <a:hlinkClick r:id="" action="ppaction://media"/>
          </p:cNvPr>
          <p:cNvPicPr>
            <a:picLocks noRot="1" noChangeAspect="1"/>
          </p:cNvPicPr>
          <p:nvPr>
            <a:audioFile r:link="rId4"/>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393825" y="5357813"/>
            <a:ext cx="2825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au5.MP3">
            <a:hlinkClick r:id="" action="ppaction://media"/>
          </p:cNvPr>
          <p:cNvPicPr>
            <a:picLocks noRot="1" noChangeAspect="1"/>
          </p:cNvPicPr>
          <p:nvPr>
            <a:audioFile r:link="rId5"/>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629400" y="5334000"/>
            <a:ext cx="2825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ca bai 1 lan.MP3">
            <a:hlinkClick r:id="" action="ppaction://media"/>
          </p:cNvPr>
          <p:cNvPicPr>
            <a:picLocks noRot="1" noChangeAspect="1"/>
          </p:cNvPicPr>
          <p:nvPr>
            <a:audioFile r:link="rId6"/>
          </p:nvPr>
        </p:nvPicPr>
        <p:blipFill>
          <a:blip r:embed="rId9">
            <a:extLst>
              <a:ext uri="{28A0092B-C50C-407E-A947-70E740481C1C}">
                <a14:useLocalDpi xmlns:a14="http://schemas.microsoft.com/office/drawing/2010/main" val="0"/>
              </a:ext>
            </a:extLst>
          </a:blip>
          <a:srcRect/>
          <a:stretch>
            <a:fillRect/>
          </a:stretch>
        </p:blipFill>
        <p:spPr bwMode="auto">
          <a:xfrm>
            <a:off x="228600" y="287338"/>
            <a:ext cx="60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a:spLocks noChangeArrowheads="1"/>
          </p:cNvSpPr>
          <p:nvPr/>
        </p:nvSpPr>
        <p:spPr bwMode="auto">
          <a:xfrm>
            <a:off x="838200" y="2514600"/>
            <a:ext cx="979488" cy="1066800"/>
          </a:xfrm>
          <a:prstGeom prst="ellipse">
            <a:avLst/>
          </a:prstGeom>
          <a:noFill/>
          <a:ln w="28575" algn="ctr">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gn="r" eaLnBrk="0" fontAlgn="base" hangingPunct="0">
              <a:spcBef>
                <a:spcPct val="0"/>
              </a:spcBef>
              <a:spcAft>
                <a:spcPct val="0"/>
              </a:spcAft>
            </a:pPr>
            <a:endParaRPr lang="en-US" sz="2400" smtClean="0">
              <a:solidFill>
                <a:srgbClr val="FFFFFF"/>
              </a:solidFill>
              <a:latin typeface="Times New Roman" pitchFamily="18" charset="0"/>
            </a:endParaRPr>
          </a:p>
        </p:txBody>
      </p:sp>
      <p:sp>
        <p:nvSpPr>
          <p:cNvPr id="23" name="Oval 22"/>
          <p:cNvSpPr>
            <a:spLocks noChangeArrowheads="1"/>
          </p:cNvSpPr>
          <p:nvPr/>
        </p:nvSpPr>
        <p:spPr bwMode="auto">
          <a:xfrm>
            <a:off x="4081463" y="2514600"/>
            <a:ext cx="981075" cy="1066800"/>
          </a:xfrm>
          <a:prstGeom prst="ellipse">
            <a:avLst/>
          </a:prstGeom>
          <a:noFill/>
          <a:ln w="28575" algn="ctr">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algn="r" eaLnBrk="0" fontAlgn="base" hangingPunct="0">
              <a:spcBef>
                <a:spcPct val="0"/>
              </a:spcBef>
              <a:spcAft>
                <a:spcPct val="0"/>
              </a:spcAft>
            </a:pPr>
            <a:endParaRPr lang="en-US" sz="2400" smtClean="0">
              <a:solidFill>
                <a:srgbClr val="FFFFFF"/>
              </a:solidFill>
              <a:latin typeface="Times New Roman" pitchFamily="18" charset="0"/>
            </a:endParaRPr>
          </a:p>
        </p:txBody>
      </p:sp>
      <p:pic>
        <p:nvPicPr>
          <p:cNvPr id="15" name="cau 3.MP3">
            <a:hlinkClick r:id="" action="ppaction://media"/>
          </p:cNvPr>
          <p:cNvPicPr>
            <a:picLocks noRot="1" noChangeAspect="1"/>
          </p:cNvPicPr>
          <p:nvPr>
            <a:audioFile r:link="rId3"/>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66164" y="3200400"/>
            <a:ext cx="2825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4766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50"/>
                                        <p:tgtEl>
                                          <p:spTgt spid="23"/>
                                        </p:tgtEl>
                                      </p:cBhvr>
                                    </p:animEffect>
                                  </p:childTnLst>
                                </p:cTn>
                              </p:par>
                            </p:childTnLst>
                          </p:cTn>
                        </p:par>
                        <p:par>
                          <p:cTn id="11" fill="hold" nodeType="afterGroup">
                            <p:stCondLst>
                              <p:cond delay="500"/>
                            </p:stCondLst>
                            <p:childTnLst>
                              <p:par>
                                <p:cTn id="12" presetID="26" presetClass="emph" presetSubtype="0" repeatCount="5000" fill="hold" grpId="0" nodeType="afterEffect">
                                  <p:stCondLst>
                                    <p:cond delay="0"/>
                                  </p:stCondLst>
                                  <p:childTnLst>
                                    <p:animEffect transition="out" filter="fade">
                                      <p:cBhvr>
                                        <p:cTn id="13" dur="500" tmFilter="0, 0; .2, .5; .8, .5; 1, 0"/>
                                        <p:tgtEl>
                                          <p:spTgt spid="14"/>
                                        </p:tgtEl>
                                      </p:cBhvr>
                                    </p:animEffect>
                                    <p:animScale>
                                      <p:cBhvr>
                                        <p:cTn id="14" dur="250" autoRev="1" fill="hold"/>
                                        <p:tgtEl>
                                          <p:spTgt spid="14"/>
                                        </p:tgtEl>
                                      </p:cBhvr>
                                      <p:by x="105000" y="105000"/>
                                    </p:animScale>
                                  </p:childTnLst>
                                </p:cTn>
                              </p:par>
                              <p:par>
                                <p:cTn id="15" presetID="26" presetClass="emph" presetSubtype="0" repeatCount="5000" fill="hold" grpId="0" nodeType="withEffect">
                                  <p:stCondLst>
                                    <p:cond delay="0"/>
                                  </p:stCondLst>
                                  <p:childTnLst>
                                    <p:animEffect transition="out" filter="fade">
                                      <p:cBhvr>
                                        <p:cTn id="16" dur="500" tmFilter="0, 0; .2, .5; .8, .5; 1, 0"/>
                                        <p:tgtEl>
                                          <p:spTgt spid="23"/>
                                        </p:tgtEl>
                                      </p:cBhvr>
                                    </p:animEffect>
                                    <p:animScale>
                                      <p:cBhvr>
                                        <p:cTn id="17" dur="250" autoRev="1" fill="hold"/>
                                        <p:tgtEl>
                                          <p:spTgt spid="23"/>
                                        </p:tgtEl>
                                      </p:cBhvr>
                                      <p:by x="105000" y="105000"/>
                                    </p:animScale>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2"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0" presetClass="exit" presetSubtype="0" fill="hold" grpId="2" nodeType="with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4912" fill="hold"/>
                                        <p:tgtEl>
                                          <p:spTgt spid="5"/>
                                        </p:tgtEl>
                                      </p:cBhvr>
                                    </p:cmd>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5"/>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0136" fill="hold"/>
                                        <p:tgtEl>
                                          <p:spTgt spid="6"/>
                                        </p:tgtEl>
                                      </p:cBhvr>
                                    </p:cmd>
                                  </p:childTnLst>
                                </p:cTn>
                              </p:par>
                            </p:childTnLst>
                          </p:cTn>
                        </p:par>
                      </p:childTnLst>
                    </p:cTn>
                  </p:par>
                </p:childTnLst>
              </p:cTn>
              <p:nextCondLst>
                <p:cond evt="onClick" delay="0">
                  <p:tgtEl>
                    <p:spTgt spid="6"/>
                  </p:tgtEl>
                </p:cond>
              </p:nextCondLst>
            </p:seq>
            <p:audio>
              <p:cMediaNode vol="80000">
                <p:cTn id="37" fill="hold" display="0">
                  <p:stCondLst>
                    <p:cond delay="indefinite"/>
                  </p:stCondLst>
                  <p:endCondLst>
                    <p:cond evt="onStopAudio" delay="0">
                      <p:tgtEl>
                        <p:sldTgt/>
                      </p:tgtEl>
                    </p:cond>
                  </p:endCondLst>
                </p:cTn>
                <p:tgtEl>
                  <p:spTgt spid="6"/>
                </p:tgtEl>
              </p:cMediaNode>
            </p:audio>
            <p:seq concurrent="1" nextAc="seek">
              <p:cTn id="38" restart="whenNotActive" fill="hold" evtFilter="cancelBubble" nodeType="interactiveSeq">
                <p:stCondLst>
                  <p:cond evt="onClick" delay="0">
                    <p:tgtEl>
                      <p:spTgt spid="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4912" fill="hold"/>
                                        <p:tgtEl>
                                          <p:spTgt spid="7"/>
                                        </p:tgtEl>
                                      </p:cBhvr>
                                    </p:cmd>
                                  </p:childTnLst>
                                </p:cTn>
                              </p:par>
                            </p:childTnLst>
                          </p:cTn>
                        </p:par>
                      </p:childTnLst>
                    </p:cTn>
                  </p:par>
                </p:childTnLst>
              </p:cTn>
              <p:nextCondLst>
                <p:cond evt="onClick" delay="0">
                  <p:tgtEl>
                    <p:spTgt spid="7"/>
                  </p:tgtEl>
                </p:cond>
              </p:nextCondLst>
            </p:seq>
            <p:audio>
              <p:cMediaNode vol="80000">
                <p:cTn id="43" fill="hold" display="0">
                  <p:stCondLst>
                    <p:cond delay="indefinite"/>
                  </p:stCondLst>
                  <p:endCondLst>
                    <p:cond evt="onStopAudio" delay="0">
                      <p:tgtEl>
                        <p:sldTgt/>
                      </p:tgtEl>
                    </p:cond>
                  </p:endCondLst>
                </p:cTn>
                <p:tgtEl>
                  <p:spTgt spid="7"/>
                </p:tgtEl>
              </p:cMediaNode>
            </p:audio>
            <p:seq concurrent="1" nextAc="seek">
              <p:cTn id="44" restart="whenNotActive" fill="hold" evtFilter="cancelBubble" nodeType="interactiveSeq">
                <p:stCondLst>
                  <p:cond evt="onClick" delay="0">
                    <p:tgtEl>
                      <p:spTgt spid="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4755" fill="hold"/>
                                        <p:tgtEl>
                                          <p:spTgt spid="8"/>
                                        </p:tgtEl>
                                      </p:cBhvr>
                                    </p:cmd>
                                  </p:childTnLst>
                                </p:cTn>
                              </p:par>
                            </p:childTnLst>
                          </p:cTn>
                        </p:par>
                      </p:childTnLst>
                    </p:cTn>
                  </p:par>
                </p:childTnLst>
              </p:cTn>
              <p:nextCondLst>
                <p:cond evt="onClick" delay="0">
                  <p:tgtEl>
                    <p:spTgt spid="8"/>
                  </p:tgtEl>
                </p:cond>
              </p:nextCondLst>
            </p:seq>
            <p:audio>
              <p:cMediaNode vol="80000">
                <p:cTn id="49" fill="hold" display="0">
                  <p:stCondLst>
                    <p:cond delay="indefinite"/>
                  </p:stCondLst>
                  <p:endCondLst>
                    <p:cond evt="onStopAudio" delay="0">
                      <p:tgtEl>
                        <p:sldTgt/>
                      </p:tgtEl>
                    </p:cond>
                  </p:endCondLst>
                </p:cTn>
                <p:tgtEl>
                  <p:spTgt spid="8"/>
                </p:tgtEl>
              </p:cMediaNode>
            </p:audio>
            <p:seq concurrent="1" nextAc="seek">
              <p:cTn id="50" restart="whenNotActive" fill="hold" evtFilter="cancelBubble" nodeType="interactiveSeq">
                <p:stCondLst>
                  <p:cond evt="onClick" delay="0">
                    <p:tgtEl>
                      <p:spTgt spid="1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4912" fill="hold"/>
                                        <p:tgtEl>
                                          <p:spTgt spid="13"/>
                                        </p:tgtEl>
                                      </p:cBhvr>
                                    </p:cmd>
                                  </p:childTnLst>
                                </p:cTn>
                              </p:par>
                            </p:childTnLst>
                          </p:cTn>
                        </p:par>
                      </p:childTnLst>
                    </p:cTn>
                  </p:par>
                </p:childTnLst>
              </p:cTn>
              <p:nextCondLst>
                <p:cond evt="onClick" delay="0">
                  <p:tgtEl>
                    <p:spTgt spid="13"/>
                  </p:tgtEl>
                </p:cond>
              </p:nextCondLst>
            </p:seq>
            <p:audio>
              <p:cMediaNode vol="80000">
                <p:cTn id="55" fill="hold" display="0">
                  <p:stCondLst>
                    <p:cond delay="indefinite"/>
                  </p:stCondLst>
                  <p:endCondLst>
                    <p:cond evt="onStopAudio" delay="0">
                      <p:tgtEl>
                        <p:sldTgt/>
                      </p:tgtEl>
                    </p:cond>
                  </p:endCondLst>
                </p:cTn>
                <p:tgtEl>
                  <p:spTgt spid="13"/>
                </p:tgtEl>
              </p:cMediaNode>
            </p:audio>
            <p:seq concurrent="1" nextAc="seek">
              <p:cTn id="56" restart="whenNotActive" fill="hold" evtFilter="cancelBubble" nodeType="interactiveSeq">
                <p:stCondLst>
                  <p:cond evt="onClick" delay="0">
                    <p:tgtEl>
                      <p:spTgt spid="21"/>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mediacall" presetSubtype="0" fill="hold" nodeType="clickEffect">
                                  <p:stCondLst>
                                    <p:cond delay="0"/>
                                  </p:stCondLst>
                                  <p:childTnLst>
                                    <p:cmd type="call" cmd="playFrom(0.0)">
                                      <p:cBhvr>
                                        <p:cTn id="60" dur="37356" fill="hold"/>
                                        <p:tgtEl>
                                          <p:spTgt spid="21"/>
                                        </p:tgtEl>
                                      </p:cBhvr>
                                    </p:cmd>
                                  </p:childTnLst>
                                </p:cTn>
                              </p:par>
                            </p:childTnLst>
                          </p:cTn>
                        </p:par>
                      </p:childTnLst>
                    </p:cTn>
                  </p:par>
                </p:childTnLst>
              </p:cTn>
              <p:nextCondLst>
                <p:cond evt="onClick" delay="0">
                  <p:tgtEl>
                    <p:spTgt spid="21"/>
                  </p:tgtEl>
                </p:cond>
              </p:nextCondLst>
            </p:seq>
            <p:audio>
              <p:cMediaNode vol="80000">
                <p:cTn id="61" fill="hold" display="0">
                  <p:stCondLst>
                    <p:cond delay="indefinite"/>
                  </p:stCondLst>
                  <p:endCondLst>
                    <p:cond evt="onStopAudio" delay="0">
                      <p:tgtEl>
                        <p:sldTgt/>
                      </p:tgtEl>
                    </p:cond>
                  </p:endCondLst>
                </p:cTn>
                <p:tgtEl>
                  <p:spTgt spid="21"/>
                </p:tgtEl>
              </p:cMediaNode>
            </p:audio>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4912" fill="hold"/>
                                        <p:tgtEl>
                                          <p:spTgt spid="15"/>
                                        </p:tgtEl>
                                      </p:cBhvr>
                                    </p:cmd>
                                  </p:childTnLst>
                                </p:cTn>
                              </p:par>
                            </p:childTnLst>
                          </p:cTn>
                        </p:par>
                      </p:childTnLst>
                    </p:cTn>
                  </p:par>
                </p:childTnLst>
              </p:cTn>
              <p:nextCondLst>
                <p:cond evt="onClick" delay="0">
                  <p:tgtEl>
                    <p:spTgt spid="15"/>
                  </p:tgtEl>
                </p:cond>
              </p:nextCondLst>
            </p:seq>
            <p:audio>
              <p:cMediaNode vol="80000">
                <p:cTn id="67" fill="hold" display="0">
                  <p:stCondLst>
                    <p:cond delay="indefinite"/>
                  </p:stCondLst>
                  <p:endCondLst>
                    <p:cond evt="onStopAudio" delay="0">
                      <p:tgtEl>
                        <p:sldTgt/>
                      </p:tgtEl>
                    </p:cond>
                  </p:endCondLst>
                </p:cTn>
                <p:tgtEl>
                  <p:spTgt spid="15"/>
                </p:tgtEl>
              </p:cMediaNode>
            </p:audio>
          </p:childTnLst>
        </p:cTn>
      </p:par>
    </p:tnLst>
    <p:bldLst>
      <p:bldP spid="14" grpId="0" animBg="1"/>
      <p:bldP spid="14" grpId="1" animBg="1"/>
      <p:bldP spid="14" grpId="2" animBg="1"/>
      <p:bldP spid="23" grpId="0" animBg="1"/>
      <p:bldP spid="23" grpId="1" animBg="1"/>
      <p:bldP spid="23"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0" y="76200"/>
            <a:ext cx="9144000" cy="457200"/>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lang="en-US" b="1" smtClean="0">
                <a:solidFill>
                  <a:srgbClr val="0000FF"/>
                </a:solidFill>
              </a:rPr>
              <a:t>GHÉP CẢ BÀI</a:t>
            </a:r>
          </a:p>
        </p:txBody>
      </p:sp>
      <p:sp>
        <p:nvSpPr>
          <p:cNvPr id="5" name="Rectangle 4"/>
          <p:cNvSpPr/>
          <p:nvPr/>
        </p:nvSpPr>
        <p:spPr>
          <a:xfrm>
            <a:off x="0" y="457200"/>
            <a:ext cx="9143999" cy="40011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2000" b="1" dirty="0">
                <a:ln w="11430"/>
                <a:solidFill>
                  <a:srgbClr val="000000"/>
                </a:solidFill>
                <a:effectLst>
                  <a:outerShdw blurRad="50800" dist="39000" dir="5460000" algn="tl">
                    <a:srgbClr val="000000">
                      <a:alpha val="38000"/>
                    </a:srgbClr>
                  </a:outerShdw>
                </a:effectLst>
                <a:latin typeface="Times New Roman" pitchFamily="18" charset="0"/>
              </a:rPr>
              <a:t>CHỊ ONG NÂU VÀ EM BÉ</a:t>
            </a:r>
          </a:p>
        </p:txBody>
      </p:sp>
      <p:sp>
        <p:nvSpPr>
          <p:cNvPr id="6" name="Rectangle 5"/>
          <p:cNvSpPr/>
          <p:nvPr/>
        </p:nvSpPr>
        <p:spPr>
          <a:xfrm>
            <a:off x="6005571" y="990600"/>
            <a:ext cx="2867132"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b="1" dirty="0" err="1">
                <a:ln w="11430"/>
                <a:solidFill>
                  <a:srgbClr val="000000"/>
                </a:solidFill>
                <a:effectLst>
                  <a:outerShdw blurRad="50800" dist="39000" dir="5460000" algn="tl">
                    <a:srgbClr val="000000">
                      <a:alpha val="38000"/>
                    </a:srgbClr>
                  </a:outerShdw>
                </a:effectLst>
                <a:latin typeface="Times New Roman" pitchFamily="18" charset="0"/>
              </a:rPr>
              <a:t>Nhạc</a:t>
            </a:r>
            <a:r>
              <a:rPr lang="en-US" b="1" dirty="0">
                <a:ln w="11430"/>
                <a:solidFill>
                  <a:srgbClr val="000000"/>
                </a:solidFill>
                <a:effectLst>
                  <a:outerShdw blurRad="50800" dist="39000" dir="5460000" algn="tl">
                    <a:srgbClr val="000000">
                      <a:alpha val="38000"/>
                    </a:srgbClr>
                  </a:outerShdw>
                </a:effectLst>
                <a:latin typeface="Times New Roman" pitchFamily="18" charset="0"/>
              </a:rPr>
              <a:t> </a:t>
            </a:r>
            <a:r>
              <a:rPr lang="en-US" b="1" dirty="0" err="1">
                <a:ln w="11430"/>
                <a:solidFill>
                  <a:srgbClr val="000000"/>
                </a:solidFill>
                <a:effectLst>
                  <a:outerShdw blurRad="50800" dist="39000" dir="5460000" algn="tl">
                    <a:srgbClr val="000000">
                      <a:alpha val="38000"/>
                    </a:srgbClr>
                  </a:outerShdw>
                </a:effectLst>
                <a:latin typeface="Times New Roman" pitchFamily="18" charset="0"/>
              </a:rPr>
              <a:t>và</a:t>
            </a:r>
            <a:r>
              <a:rPr lang="en-US" b="1" dirty="0">
                <a:ln w="11430"/>
                <a:solidFill>
                  <a:srgbClr val="000000"/>
                </a:solidFill>
                <a:effectLst>
                  <a:outerShdw blurRad="50800" dist="39000" dir="5460000" algn="tl">
                    <a:srgbClr val="000000">
                      <a:alpha val="38000"/>
                    </a:srgbClr>
                  </a:outerShdw>
                </a:effectLst>
                <a:latin typeface="Times New Roman" pitchFamily="18" charset="0"/>
              </a:rPr>
              <a:t> </a:t>
            </a:r>
            <a:r>
              <a:rPr lang="en-US" b="1" dirty="0" err="1">
                <a:ln w="11430"/>
                <a:solidFill>
                  <a:srgbClr val="000000"/>
                </a:solidFill>
                <a:effectLst>
                  <a:outerShdw blurRad="50800" dist="39000" dir="5460000" algn="tl">
                    <a:srgbClr val="000000">
                      <a:alpha val="38000"/>
                    </a:srgbClr>
                  </a:outerShdw>
                </a:effectLst>
                <a:latin typeface="Times New Roman" pitchFamily="18" charset="0"/>
              </a:rPr>
              <a:t>lời</a:t>
            </a:r>
            <a:r>
              <a:rPr lang="en-US" b="1" dirty="0">
                <a:ln w="11430"/>
                <a:solidFill>
                  <a:srgbClr val="000000"/>
                </a:solidFill>
                <a:effectLst>
                  <a:outerShdw blurRad="50800" dist="39000" dir="5460000" algn="tl">
                    <a:srgbClr val="000000">
                      <a:alpha val="38000"/>
                    </a:srgbClr>
                  </a:outerShdw>
                </a:effectLst>
                <a:latin typeface="Times New Roman" pitchFamily="18" charset="0"/>
              </a:rPr>
              <a:t> : TÂN HUYỀN</a:t>
            </a:r>
          </a:p>
        </p:txBody>
      </p:sp>
      <p:sp>
        <p:nvSpPr>
          <p:cNvPr id="7" name="Rectangle 6"/>
          <p:cNvSpPr/>
          <p:nvPr/>
        </p:nvSpPr>
        <p:spPr>
          <a:xfrm>
            <a:off x="1143000" y="1005989"/>
            <a:ext cx="2130711" cy="338554"/>
          </a:xfrm>
          <a:prstGeom prst="rect">
            <a:avLst/>
          </a:prstGeom>
          <a:noFill/>
          <a:ln>
            <a:noFill/>
          </a:ln>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1600" b="1" dirty="0" err="1">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Vừa</a:t>
            </a:r>
            <a:r>
              <a:rPr lang="en-US" sz="1600" b="1" dirty="0">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 </a:t>
            </a:r>
            <a:r>
              <a:rPr lang="en-US" sz="1600" b="1" dirty="0" err="1">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phải</a:t>
            </a:r>
            <a:r>
              <a:rPr lang="en-US" sz="1600" b="1" dirty="0">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 – </a:t>
            </a:r>
            <a:r>
              <a:rPr lang="en-US" sz="1600" b="1" dirty="0" err="1">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Nhí</a:t>
            </a:r>
            <a:r>
              <a:rPr lang="en-US" sz="1600" b="1" dirty="0">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 </a:t>
            </a:r>
            <a:r>
              <a:rPr lang="en-US" sz="1600" b="1" dirty="0" err="1">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rPr>
              <a:t>nhảnh</a:t>
            </a:r>
            <a:endParaRPr lang="en-US" sz="1600" b="1" dirty="0">
              <a:ln w="11430">
                <a:solidFill>
                  <a:sysClr val="windowText" lastClr="000000"/>
                </a:solidFill>
              </a:ln>
              <a:solidFill>
                <a:srgbClr val="000000"/>
              </a:solidFill>
              <a:effectLst>
                <a:outerShdw blurRad="50800" dist="39000" dir="5460000" algn="tl">
                  <a:srgbClr val="000000">
                    <a:alpha val="38000"/>
                  </a:srgbClr>
                </a:outerShdw>
              </a:effectLst>
              <a:latin typeface="Times New Roman" pitchFamily="18" charset="0"/>
            </a:endParaRPr>
          </a:p>
        </p:txBody>
      </p:sp>
      <p:pic>
        <p:nvPicPr>
          <p:cNvPr id="34822"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1219200"/>
            <a:ext cx="86868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a bai 1 lan.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28600" y="287338"/>
            <a:ext cx="609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55230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735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6&quot;&gt;&lt;property id=&quot;20148&quot; value=&quot;5&quot;/&gt;&lt;property id=&quot;20300&quot; value=&quot;Slide 2&quot;/&gt;&lt;property id=&quot;20307&quot; value=&quot;258&quot;/&gt;&lt;/object&gt;&lt;object type=&quot;3&quot; unique_id=&quot;10007&quot;&gt;&lt;property id=&quot;20148&quot; value=&quot;5&quot;/&gt;&lt;property id=&quot;20300&quot; value=&quot;Slide 3&quot;/&gt;&lt;property id=&quot;20307&quot; value=&quot;259&quot;/&gt;&lt;/object&gt;&lt;object type=&quot;3&quot; unique_id=&quot;10008&quot;&gt;&lt;property id=&quot;20148&quot; value=&quot;5&quot;/&gt;&lt;property id=&quot;20300&quot; value=&quot;Slide 4&quot;/&gt;&lt;property id=&quot;20307&quot; value=&quot;260&quot;/&gt;&lt;/object&gt;&lt;object type=&quot;3&quot; unique_id=&quot;10044&quot;&gt;&lt;property id=&quot;20148&quot; value=&quot;5&quot;/&gt;&lt;property id=&quot;20300&quot; value=&quot;Slide 6&quot;/&gt;&lt;property id=&quot;20307&quot; value=&quot;261&quot;/&gt;&lt;/object&gt;&lt;object type=&quot;3&quot; unique_id=&quot;10045&quot;&gt;&lt;property id=&quot;20148&quot; value=&quot;5&quot;/&gt;&lt;property id=&quot;20300&quot; value=&quot;Slide 7&quot;/&gt;&lt;property id=&quot;20307&quot; value=&quot;262&quot;/&gt;&lt;/object&gt;&lt;object type=&quot;3&quot; unique_id=&quot;10100&quot;&gt;&lt;property id=&quot;20148&quot; value=&quot;5&quot;/&gt;&lt;property id=&quot;20300&quot; value=&quot;Slide 8&quot;/&gt;&lt;property id=&quot;20307&quot; value=&quot;263&quot;/&gt;&lt;/object&gt;&lt;object type=&quot;3&quot; unique_id=&quot;10101&quot;&gt;&lt;property id=&quot;20148&quot; value=&quot;5&quot;/&gt;&lt;property id=&quot;20300&quot; value=&quot;Slide 9&quot;/&gt;&lt;property id=&quot;20307&quot; value=&quot;264&quot;/&gt;&lt;/object&gt;&lt;object type=&quot;3&quot; unique_id=&quot;10102&quot;&gt;&lt;property id=&quot;20148&quot; value=&quot;5&quot;/&gt;&lt;property id=&quot;20300&quot; value=&quot;Slide 10&quot;/&gt;&lt;property id=&quot;20307&quot; value=&quot;265&quot;/&gt;&lt;/object&gt;&lt;object type=&quot;3&quot; unique_id=&quot;10103&quot;&gt;&lt;property id=&quot;20148&quot; value=&quot;5&quot;/&gt;&lt;property id=&quot;20300&quot; value=&quot;Slide 11 - &amp;quot;Hát kết hợp gõ đệm theo phách&amp;quot;&quot;/&gt;&lt;property id=&quot;20307&quot; value=&quot;266&quot;/&gt;&lt;/object&gt;&lt;object type=&quot;3&quot; unique_id=&quot;10169&quot;&gt;&lt;property id=&quot;20148&quot; value=&quot;5&quot;/&gt;&lt;property id=&quot;20300&quot; value=&quot;Slide 12&quot;/&gt;&lt;property id=&quot;20307&quot; value=&quot;267&quot;/&gt;&lt;/object&gt;&lt;object type=&quot;3&quot; unique_id=&quot;10170&quot;&gt;&lt;property id=&quot;20148&quot; value=&quot;5&quot;/&gt;&lt;property id=&quot;20300&quot; value=&quot;Slide 13&quot;/&gt;&lt;property id=&quot;20307&quot; value=&quot;268&quot;/&gt;&lt;/object&gt;&lt;object type=&quot;3&quot; unique_id=&quot;10171&quot;&gt;&lt;property id=&quot;20148&quot; value=&quot;5&quot;/&gt;&lt;property id=&quot;20300&quot; value=&quot;Slide 14&quot;/&gt;&lt;property id=&quot;20307&quot; value=&quot;269&quot;/&gt;&lt;/object&gt;&lt;object type=&quot;3&quot; unique_id=&quot;10234&quot;&gt;&lt;property id=&quot;20148&quot; value=&quot;5&quot;/&gt;&lt;property id=&quot;20300&quot; value=&quot;Slide 5&quot;/&gt;&lt;property id=&quot;20307&quot; value=&quot;27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62</TotalTime>
  <Words>601</Words>
  <Application>Microsoft Office PowerPoint</Application>
  <PresentationFormat>On-screen Show (4:3)</PresentationFormat>
  <Paragraphs>73</Paragraphs>
  <Slides>14</Slides>
  <Notes>0</Notes>
  <HiddenSlides>0</HiddenSlides>
  <MMClips>10</MMClips>
  <ScaleCrop>false</ScaleCrop>
  <HeadingPairs>
    <vt:vector size="4" baseType="variant">
      <vt:variant>
        <vt:lpstr>Theme</vt:lpstr>
      </vt:variant>
      <vt:variant>
        <vt:i4>13</vt:i4>
      </vt:variant>
      <vt:variant>
        <vt:lpstr>Slide Titles</vt:lpstr>
      </vt:variant>
      <vt:variant>
        <vt:i4>14</vt:i4>
      </vt:variant>
    </vt:vector>
  </HeadingPairs>
  <TitlesOfParts>
    <vt:vector size="27" baseType="lpstr">
      <vt:lpstr>Office Theme</vt:lpstr>
      <vt:lpstr>Default Design</vt:lpstr>
      <vt:lpstr>1_Default Design</vt:lpstr>
      <vt:lpstr>2_Default Design</vt:lpstr>
      <vt:lpstr>Ocean</vt:lpstr>
      <vt:lpstr>3_Default Design</vt:lpstr>
      <vt:lpstr>1_Ocean</vt:lpstr>
      <vt:lpstr>2_Ocean</vt:lpstr>
      <vt:lpstr>4_Default Design</vt:lpstr>
      <vt:lpstr>5_Default Design</vt:lpstr>
      <vt:lpstr>6_Default Design</vt:lpstr>
      <vt:lpstr>7_Default Design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Hát kết hợp gõ đệm theo phách</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Admin-PC</cp:lastModifiedBy>
  <cp:revision>10</cp:revision>
  <dcterms:created xsi:type="dcterms:W3CDTF">2006-08-16T00:00:00Z</dcterms:created>
  <dcterms:modified xsi:type="dcterms:W3CDTF">2019-02-27T02:04:29Z</dcterms:modified>
</cp:coreProperties>
</file>