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3" r:id="rId3"/>
    <p:sldId id="312" r:id="rId4"/>
    <p:sldId id="337" r:id="rId5"/>
    <p:sldId id="343" r:id="rId6"/>
    <p:sldId id="339" r:id="rId7"/>
    <p:sldId id="340" r:id="rId8"/>
    <p:sldId id="341" r:id="rId9"/>
    <p:sldId id="342" r:id="rId10"/>
    <p:sldId id="335" r:id="rId11"/>
    <p:sldId id="310" r:id="rId12"/>
    <p:sldId id="344" r:id="rId13"/>
    <p:sldId id="295" r:id="rId14"/>
    <p:sldId id="29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FF3300"/>
    <a:srgbClr val="003300"/>
    <a:srgbClr val="FF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235" autoAdjust="0"/>
    <p:restoredTop sz="94660"/>
  </p:normalViewPr>
  <p:slideViewPr>
    <p:cSldViewPr>
      <p:cViewPr>
        <p:scale>
          <a:sx n="60" d="100"/>
          <a:sy n="60" d="100"/>
        </p:scale>
        <p:origin x="-135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696FD5-A07B-483D-9FE5-9D73596FCC22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FB52B0-F1B3-4218-A5B5-F08712A2E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872B-E4E8-4E9D-AEE9-0E6032704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9DEF-CDAC-4932-B54C-D9FD76671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D9EA-763E-4982-856F-876AC212D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E512-B1EC-42C8-B7E8-83149EF36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5233-C91F-4C6B-933D-94778F2F8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BE83-F51E-46F2-81B6-F568BB991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34F5-5733-4F1C-A341-34082919A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764A-51BC-41EC-9A8A-D7625E9B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A671-23E8-4517-8A8B-405F3A59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B906-509B-49F1-8889-2A72FEA3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F07D-F725-47C4-BFBA-D835C31E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7F8224-9A50-482C-B9DE-1FBA7EA22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CT%20Computer\Desktop\H&#7897;i%20gi&#7843;ng\What%20Can%20You%20Do-Song%20(mp4).mp4" TargetMode="External"/><Relationship Id="rId6" Type="http://schemas.openxmlformats.org/officeDocument/2006/relationships/hyperlink" Target="What%20Can%20You%20Do-Song%20(mp4).mp4" TargetMode="Externa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09600" y="1828800"/>
            <a:ext cx="7543800" cy="5029200"/>
            <a:chOff x="0" y="0"/>
            <a:chExt cx="5760" cy="4224"/>
          </a:xfrm>
        </p:grpSpPr>
        <p:pic>
          <p:nvPicPr>
            <p:cNvPr id="2052" name="Picture 4" descr="Picture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06"/>
              <a:ext cx="3648" cy="2318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2" descr="Picture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0"/>
              <a:ext cx="4368" cy="3101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2514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Welcome to our class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343400"/>
            <a:ext cx="34385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49053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676400"/>
            <a:ext cx="3581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525" y="4532313"/>
            <a:ext cx="4795838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3"/>
          <p:cNvSpPr txBox="1">
            <a:spLocks noChangeArrowheads="1"/>
          </p:cNvSpPr>
          <p:nvPr/>
        </p:nvSpPr>
        <p:spPr bwMode="auto">
          <a:xfrm>
            <a:off x="0" y="0"/>
            <a:ext cx="6553200" cy="6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1. Look, listen and repeat.</a:t>
            </a:r>
            <a:endParaRPr lang="en-US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" name="Rounded Rectangular Callout 30"/>
          <p:cNvSpPr>
            <a:spLocks noChangeArrowheads="1"/>
          </p:cNvSpPr>
          <p:nvPr/>
        </p:nvSpPr>
        <p:spPr bwMode="auto">
          <a:xfrm>
            <a:off x="5676900" y="4283075"/>
            <a:ext cx="2324100" cy="441325"/>
          </a:xfrm>
          <a:prstGeom prst="wedgeRoundRectCallout">
            <a:avLst>
              <a:gd name="adj1" fmla="val -23272"/>
              <a:gd name="adj2" fmla="val 135220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400" b="1" dirty="0">
                <a:cs typeface="Times New Roman" pitchFamily="18" charset="0"/>
              </a:rPr>
              <a:t>What’s that?</a:t>
            </a:r>
            <a:endParaRPr lang="vi-VN" sz="2400" b="1" dirty="0">
              <a:cs typeface="Times New Roman" pitchFamily="18" charset="0"/>
            </a:endParaRPr>
          </a:p>
        </p:txBody>
      </p:sp>
      <p:sp>
        <p:nvSpPr>
          <p:cNvPr id="38" name="Rounded Rectangular Callout 37"/>
          <p:cNvSpPr>
            <a:spLocks noChangeArrowheads="1"/>
          </p:cNvSpPr>
          <p:nvPr/>
        </p:nvSpPr>
        <p:spPr bwMode="auto">
          <a:xfrm>
            <a:off x="5562600" y="1524000"/>
            <a:ext cx="3402013" cy="558800"/>
          </a:xfrm>
          <a:prstGeom prst="wedgeRoundRectCallout">
            <a:avLst>
              <a:gd name="adj1" fmla="val -28786"/>
              <a:gd name="adj2" fmla="val 76029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200" b="1" dirty="0">
                <a:cs typeface="Times New Roman" pitchFamily="18" charset="0"/>
              </a:rPr>
              <a:t>Is that why you work out so much in the gym?</a:t>
            </a:r>
          </a:p>
        </p:txBody>
      </p:sp>
      <p:sp>
        <p:nvSpPr>
          <p:cNvPr id="33" name="Rounded Rectangular Callout 32"/>
          <p:cNvSpPr>
            <a:spLocks noChangeArrowheads="1"/>
          </p:cNvSpPr>
          <p:nvPr/>
        </p:nvSpPr>
        <p:spPr bwMode="auto">
          <a:xfrm>
            <a:off x="0" y="1371600"/>
            <a:ext cx="5181600" cy="601663"/>
          </a:xfrm>
          <a:prstGeom prst="wedgeRoundRectCallout">
            <a:avLst>
              <a:gd name="adj1" fmla="val -5851"/>
              <a:gd name="adj2" fmla="val 100653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eaLnBrk="0" hangingPunct="0"/>
            <a:r>
              <a:rPr lang="en-US" sz="2400" b="1" dirty="0">
                <a:cs typeface="Times New Roman" pitchFamily="18" charset="0"/>
              </a:rPr>
              <a:t>What would you like to be in the future ,Tony?</a:t>
            </a:r>
            <a:endParaRPr lang="vi-VN" sz="2400" b="1" dirty="0">
              <a:cs typeface="Times New Roman" pitchFamily="18" charset="0"/>
            </a:endParaRPr>
          </a:p>
        </p:txBody>
      </p:sp>
      <p:sp>
        <p:nvSpPr>
          <p:cNvPr id="34" name="Rounded Rectangular Callout 33"/>
          <p:cNvSpPr>
            <a:spLocks noChangeArrowheads="1"/>
          </p:cNvSpPr>
          <p:nvPr/>
        </p:nvSpPr>
        <p:spPr bwMode="auto">
          <a:xfrm>
            <a:off x="55562" y="4259263"/>
            <a:ext cx="4897438" cy="388937"/>
          </a:xfrm>
          <a:prstGeom prst="wedgeRoundRectCallout">
            <a:avLst>
              <a:gd name="adj1" fmla="val -33892"/>
              <a:gd name="adj2" fmla="val 192612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400" b="1" dirty="0">
                <a:cs typeface="Times New Roman" pitchFamily="18" charset="0"/>
              </a:rPr>
              <a:t> So would  you like to fly a </a:t>
            </a:r>
            <a:r>
              <a:rPr lang="en-US" sz="2400" b="1" dirty="0" smtClean="0">
                <a:cs typeface="Times New Roman" pitchFamily="18" charset="0"/>
              </a:rPr>
              <a:t>plane?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9" name="Rounded Rectangular Callout 38"/>
          <p:cNvSpPr>
            <a:spLocks noChangeArrowheads="1"/>
          </p:cNvSpPr>
          <p:nvPr/>
        </p:nvSpPr>
        <p:spPr bwMode="auto">
          <a:xfrm>
            <a:off x="5219700" y="3646488"/>
            <a:ext cx="3897313" cy="558800"/>
          </a:xfrm>
          <a:prstGeom prst="wedgeRoundRectCallout">
            <a:avLst>
              <a:gd name="adj1" fmla="val 14051"/>
              <a:gd name="adj2" fmla="val -196102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/>
            <a:r>
              <a:rPr lang="en-US" sz="2300" b="1" dirty="0"/>
              <a:t>Yes. Pilots have to be strong.</a:t>
            </a:r>
          </a:p>
        </p:txBody>
      </p:sp>
      <p:sp>
        <p:nvSpPr>
          <p:cNvPr id="41" name="Rounded Rectangular Callout 40"/>
          <p:cNvSpPr>
            <a:spLocks noChangeArrowheads="1"/>
          </p:cNvSpPr>
          <p:nvPr/>
        </p:nvSpPr>
        <p:spPr bwMode="auto">
          <a:xfrm>
            <a:off x="1566862" y="6221412"/>
            <a:ext cx="3386137" cy="636587"/>
          </a:xfrm>
          <a:prstGeom prst="wedgeRoundRectCallout">
            <a:avLst>
              <a:gd name="adj1" fmla="val -46696"/>
              <a:gd name="adj2" fmla="val -192192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400" b="1" dirty="0">
                <a:cs typeface="Times New Roman" pitchFamily="18" charset="0"/>
              </a:rPr>
              <a:t> Yes</a:t>
            </a:r>
            <a:r>
              <a:rPr lang="en-US" sz="2400" b="1" dirty="0" smtClean="0">
                <a:cs typeface="Times New Roman" pitchFamily="18" charset="0"/>
              </a:rPr>
              <a:t>, of course! There’s </a:t>
            </a:r>
            <a:r>
              <a:rPr lang="en-US" sz="2400" b="1" dirty="0">
                <a:cs typeface="Times New Roman" pitchFamily="18" charset="0"/>
              </a:rPr>
              <a:t>only one problem.</a:t>
            </a:r>
          </a:p>
        </p:txBody>
      </p:sp>
      <p:sp>
        <p:nvSpPr>
          <p:cNvPr id="42" name="Rounded Rectangular Callout 41"/>
          <p:cNvSpPr>
            <a:spLocks noChangeArrowheads="1"/>
          </p:cNvSpPr>
          <p:nvPr/>
        </p:nvSpPr>
        <p:spPr bwMode="auto">
          <a:xfrm>
            <a:off x="5548312" y="6172200"/>
            <a:ext cx="3214688" cy="685800"/>
          </a:xfrm>
          <a:prstGeom prst="wedgeRoundRectCallout">
            <a:avLst>
              <a:gd name="adj1" fmla="val 24888"/>
              <a:gd name="adj2" fmla="val -177142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400" b="1" dirty="0">
                <a:cs typeface="Times New Roman" pitchFamily="18" charset="0"/>
              </a:rPr>
              <a:t>I’m scared of heights!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7150" y="2009775"/>
            <a:ext cx="465138" cy="46831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</a:rPr>
              <a:t>a</a:t>
            </a:r>
            <a:endParaRPr lang="vi-VN" sz="2800" b="1" dirty="0">
              <a:latin typeface="+mn-lt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5287963" y="2079625"/>
            <a:ext cx="463550" cy="46831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</a:rPr>
              <a:t>b</a:t>
            </a:r>
            <a:endParaRPr lang="vi-VN" sz="2800" b="1" dirty="0">
              <a:latin typeface="+mn-lt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84150" y="4557713"/>
            <a:ext cx="465138" cy="468312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</a:rPr>
              <a:t>c</a:t>
            </a:r>
            <a:endParaRPr lang="vi-VN" sz="2800" b="1" dirty="0">
              <a:latin typeface="+mn-lt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5240338" y="4351338"/>
            <a:ext cx="463550" cy="466725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</a:rPr>
              <a:t>d</a:t>
            </a:r>
            <a:endParaRPr lang="vi-VN" sz="2800" b="1" dirty="0">
              <a:latin typeface="+mn-lt"/>
            </a:endParaRPr>
          </a:p>
        </p:txBody>
      </p:sp>
      <p:sp>
        <p:nvSpPr>
          <p:cNvPr id="40" name="Rounded Rectangular Callout 39"/>
          <p:cNvSpPr>
            <a:spLocks noChangeArrowheads="1"/>
          </p:cNvSpPr>
          <p:nvPr/>
        </p:nvSpPr>
        <p:spPr bwMode="auto">
          <a:xfrm>
            <a:off x="2116138" y="3536950"/>
            <a:ext cx="2901950" cy="498475"/>
          </a:xfrm>
          <a:prstGeom prst="wedgeRoundRectCallout">
            <a:avLst>
              <a:gd name="adj1" fmla="val -5449"/>
              <a:gd name="adj2" fmla="val -186736"/>
              <a:gd name="adj3" fmla="val 1666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eaLnBrk="0" hangingPunct="0">
              <a:defRPr/>
            </a:pPr>
            <a:r>
              <a:rPr lang="en-US" sz="2400" b="1" dirty="0" smtClean="0">
                <a:cs typeface="Times New Roman" pitchFamily="18" charset="0"/>
              </a:rPr>
              <a:t>I’d like to be a pilot.</a:t>
            </a:r>
            <a:endParaRPr lang="vi-VN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3" grpId="0" animBg="1"/>
      <p:bldP spid="34" grpId="0" animBg="1"/>
      <p:bldP spid="39" grpId="0" animBg="1"/>
      <p:bldP spid="41" grpId="0" animBg="1"/>
      <p:bldP spid="42" grpId="0" animBg="1"/>
      <p:bldP spid="17" grpId="0" animBg="1"/>
      <p:bldP spid="44" grpId="0" animBg="1"/>
      <p:bldP spid="45" grpId="0" animBg="1"/>
      <p:bldP spid="46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95600" y="4191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2. Point and say.</a:t>
            </a: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152400" y="1066800"/>
            <a:ext cx="5410200" cy="533400"/>
          </a:xfrm>
          <a:prstGeom prst="wedgeRectCallout">
            <a:avLst>
              <a:gd name="adj1" fmla="val -33514"/>
              <a:gd name="adj2" fmla="val 138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solidFill>
                  <a:srgbClr val="444444"/>
                </a:solidFill>
              </a:rPr>
              <a:t>What would you like to be in the future?</a:t>
            </a:r>
            <a:endParaRPr lang="en-US" sz="2400" dirty="0">
              <a:solidFill>
                <a:srgbClr val="444444"/>
              </a:solidFill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2209800" y="1828800"/>
            <a:ext cx="4267200" cy="609600"/>
          </a:xfrm>
          <a:prstGeom prst="wedgeRectCallout">
            <a:avLst>
              <a:gd name="adj1" fmla="val 40625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I’d like to be a/an _________  .</a:t>
            </a:r>
            <a:endParaRPr lang="en-US" sz="2400" dirty="0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22098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7818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4958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876800" y="4648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architect</a:t>
            </a:r>
            <a:endParaRPr lang="en-US" sz="2400" dirty="0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514600" y="4648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doctor</a:t>
            </a:r>
            <a:endParaRPr lang="en-US" sz="2400" dirty="0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286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pilot</a:t>
            </a:r>
            <a:endParaRPr lang="en-US" sz="2400" dirty="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086600" y="4648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writer</a:t>
            </a:r>
            <a:endParaRPr lang="en-US" sz="2400" dirty="0"/>
          </a:p>
        </p:txBody>
      </p:sp>
      <p:sp>
        <p:nvSpPr>
          <p:cNvPr id="79892" name="AutoShape 20"/>
          <p:cNvSpPr>
            <a:spLocks noChangeArrowheads="1"/>
          </p:cNvSpPr>
          <p:nvPr/>
        </p:nvSpPr>
        <p:spPr bwMode="auto">
          <a:xfrm>
            <a:off x="5715000" y="0"/>
            <a:ext cx="28956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Work in </a:t>
            </a:r>
          </a:p>
          <a:p>
            <a:pPr algn="ctr"/>
            <a:r>
              <a:rPr lang="en-US" sz="2800" dirty="0" smtClean="0"/>
              <a:t>group of 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pic>
        <p:nvPicPr>
          <p:cNvPr id="25" name="Picture 24" descr="https://s.sachmem.vn/public/images/TA5T2SHS/U15-L1-2-1-7563d329f4c02a06cca1e1c09505ff7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819400"/>
            <a:ext cx="17526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ttps://s.sachmem.vn/public/images/TA5T2SHS/U15-L1-2-2-f00529ea3da4da5b1a2e39a5219bead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895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https://s.sachmem.vn/public/images/TA5T2SHS/U15-L1-2-3-9f14a884ff6171c86a328ac0cff6f1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895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https://s.sachmem.vn/public/images/TA5T2SHS/U15-L1-2-4-aca997b9aea468c627183a0e58087d2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3098" y="2895600"/>
            <a:ext cx="18309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nimBg="1"/>
      <p:bldP spid="18438" grpId="0" animBg="1"/>
      <p:bldP spid="18439" grpId="0" animBg="1"/>
      <p:bldP spid="18440" grpId="0" animBg="1"/>
      <p:bldP spid="18441" grpId="0" animBg="1"/>
      <p:bldP spid="79882" grpId="0"/>
      <p:bldP spid="79883" grpId="0"/>
      <p:bldP spid="79884" grpId="0"/>
      <p:bldP spid="79885" grpId="0"/>
      <p:bldP spid="798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304800"/>
            <a:ext cx="38100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Connect 4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3820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Say the sentence to have X.</a:t>
            </a:r>
          </a:p>
          <a:p>
            <a:pPr algn="ctr">
              <a:defRPr/>
            </a:pPr>
            <a:endParaRPr lang="en-US" sz="3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FIRST team to get 4 of your color in a row.</a:t>
            </a:r>
            <a:endParaRPr lang="en-US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4876800"/>
            <a:ext cx="14478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57600" y="4343400"/>
            <a:ext cx="1524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722384" flipV="1">
            <a:off x="4533110" y="4912055"/>
            <a:ext cx="1664114" cy="1580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945879">
            <a:off x="6598318" y="4917388"/>
            <a:ext cx="1631272" cy="1369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838200" y="1066800"/>
            <a:ext cx="8305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600" b="1" dirty="0" smtClean="0">
                <a:latin typeface="Comic Sans MS" pitchFamily="66" charset="0"/>
              </a:rPr>
              <a:t>Work in pairs, ask and answer questions: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19459" name="Text Box 68"/>
          <p:cNvSpPr txBox="1">
            <a:spLocks noChangeArrowheads="1"/>
          </p:cNvSpPr>
          <p:nvPr/>
        </p:nvSpPr>
        <p:spPr bwMode="auto">
          <a:xfrm>
            <a:off x="381000" y="381000"/>
            <a:ext cx="434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Comic Sans MS" pitchFamily="66" charset="0"/>
              </a:rPr>
              <a:t>3. Let’s talk.</a:t>
            </a:r>
          </a:p>
        </p:txBody>
      </p:sp>
      <p:sp>
        <p:nvSpPr>
          <p:cNvPr id="62535" name="AutoShape 71"/>
          <p:cNvSpPr>
            <a:spLocks noChangeArrowheads="1"/>
          </p:cNvSpPr>
          <p:nvPr/>
        </p:nvSpPr>
        <p:spPr bwMode="auto">
          <a:xfrm>
            <a:off x="914400" y="2133600"/>
            <a:ext cx="5638800" cy="533400"/>
          </a:xfrm>
          <a:prstGeom prst="wedgeRectCallout">
            <a:avLst>
              <a:gd name="adj1" fmla="val -36176"/>
              <a:gd name="adj2" fmla="val 714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/>
              <a:t>What would you like to be in the future?</a:t>
            </a:r>
            <a:endParaRPr lang="en-US" sz="2400" dirty="0"/>
          </a:p>
        </p:txBody>
      </p:sp>
      <p:sp>
        <p:nvSpPr>
          <p:cNvPr id="19463" name="Text Box 76"/>
          <p:cNvSpPr txBox="1">
            <a:spLocks noChangeArrowheads="1"/>
          </p:cNvSpPr>
          <p:nvPr/>
        </p:nvSpPr>
        <p:spPr bwMode="auto">
          <a:xfrm>
            <a:off x="3276600" y="5029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124200" y="3657600"/>
            <a:ext cx="5105400" cy="609600"/>
          </a:xfrm>
          <a:prstGeom prst="wedgeRectCallout">
            <a:avLst>
              <a:gd name="adj1" fmla="val 40625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I’d like to be  _________________ .</a:t>
            </a:r>
            <a:endParaRPr lang="en-US" sz="2400" dirty="0"/>
          </a:p>
        </p:txBody>
      </p:sp>
      <p:sp>
        <p:nvSpPr>
          <p:cNvPr id="20" name="AutoShape 91"/>
          <p:cNvSpPr>
            <a:spLocks noChangeArrowheads="1"/>
          </p:cNvSpPr>
          <p:nvPr/>
        </p:nvSpPr>
        <p:spPr bwMode="auto">
          <a:xfrm>
            <a:off x="4953000" y="3733800"/>
            <a:ext cx="2667000" cy="457200"/>
          </a:xfrm>
          <a:prstGeom prst="wedgeRectCallout">
            <a:avLst>
              <a:gd name="adj1" fmla="val 17298"/>
              <a:gd name="adj2" fmla="val 51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/>
              <a:t>a film star</a:t>
            </a:r>
          </a:p>
          <a:p>
            <a:pPr algn="ctr"/>
            <a:endParaRPr lang="en-US" sz="2400" dirty="0"/>
          </a:p>
        </p:txBody>
      </p:sp>
      <p:sp>
        <p:nvSpPr>
          <p:cNvPr id="21" name="AutoShape 91"/>
          <p:cNvSpPr>
            <a:spLocks noChangeArrowheads="1"/>
          </p:cNvSpPr>
          <p:nvPr/>
        </p:nvSpPr>
        <p:spPr bwMode="auto">
          <a:xfrm>
            <a:off x="4953000" y="3733800"/>
            <a:ext cx="2667000" cy="457200"/>
          </a:xfrm>
          <a:prstGeom prst="wedgeRectCallout">
            <a:avLst>
              <a:gd name="adj1" fmla="val 17298"/>
              <a:gd name="adj2" fmla="val 51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/>
              <a:t>a police officer</a:t>
            </a:r>
            <a:endParaRPr lang="en-US" sz="2400" dirty="0"/>
          </a:p>
        </p:txBody>
      </p:sp>
      <p:sp>
        <p:nvSpPr>
          <p:cNvPr id="22" name="AutoShape 91"/>
          <p:cNvSpPr>
            <a:spLocks noChangeArrowheads="1"/>
          </p:cNvSpPr>
          <p:nvPr/>
        </p:nvSpPr>
        <p:spPr bwMode="auto">
          <a:xfrm>
            <a:off x="4953000" y="3733800"/>
            <a:ext cx="2667000" cy="457200"/>
          </a:xfrm>
          <a:prstGeom prst="wedgeRectCallout">
            <a:avLst>
              <a:gd name="adj1" fmla="val 17298"/>
              <a:gd name="adj2" fmla="val 51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/>
              <a:t>a firefighter</a:t>
            </a:r>
            <a:endParaRPr lang="en-US" sz="2400" dirty="0"/>
          </a:p>
        </p:txBody>
      </p:sp>
      <p:sp>
        <p:nvSpPr>
          <p:cNvPr id="23" name="AutoShape 91"/>
          <p:cNvSpPr>
            <a:spLocks noChangeArrowheads="1"/>
          </p:cNvSpPr>
          <p:nvPr/>
        </p:nvSpPr>
        <p:spPr bwMode="auto">
          <a:xfrm>
            <a:off x="4953000" y="3733800"/>
            <a:ext cx="2667000" cy="457200"/>
          </a:xfrm>
          <a:prstGeom prst="wedgeRectCallout">
            <a:avLst>
              <a:gd name="adj1" fmla="val 17298"/>
              <a:gd name="adj2" fmla="val 51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/>
              <a:t>a basketball player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3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762000"/>
            <a:ext cx="8839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66"/>
                </a:solidFill>
                <a:latin typeface="Comic Sans MS" pitchFamily="66" charset="0"/>
              </a:rPr>
              <a:t>THANK YOU </a:t>
            </a:r>
          </a:p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66"/>
                </a:solidFill>
                <a:latin typeface="Comic Sans MS" pitchFamily="66" charset="0"/>
              </a:rPr>
              <a:t>SO MUCH!</a:t>
            </a:r>
          </a:p>
        </p:txBody>
      </p:sp>
      <p:pic>
        <p:nvPicPr>
          <p:cNvPr id="19463" name="Picture 7" descr="Picture6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Picture68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What Can You Do-Song (mp4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23012400" y="-11353800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09600" y="1828800"/>
            <a:ext cx="7543800" cy="5029200"/>
            <a:chOff x="0" y="0"/>
            <a:chExt cx="5760" cy="4224"/>
          </a:xfrm>
        </p:grpSpPr>
        <p:pic>
          <p:nvPicPr>
            <p:cNvPr id="18" name="Picture 4" descr="Picture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06"/>
              <a:ext cx="3648" cy="2318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Picture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0"/>
              <a:ext cx="4368" cy="3101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-12700" y="0"/>
            <a:ext cx="9156700" cy="6858000"/>
            <a:chOff x="-8" y="0"/>
            <a:chExt cx="5768" cy="4320"/>
          </a:xfrm>
        </p:grpSpPr>
        <p:pic>
          <p:nvPicPr>
            <p:cNvPr id="3085" name="Picture 3" descr="432022s1vheyatj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96" y="0"/>
              <a:ext cx="26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4" descr="432022s1vheyatj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2668" y="-2668"/>
              <a:ext cx="424" cy="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5" descr="432022s1vheyatj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2668" y="1228"/>
              <a:ext cx="424" cy="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6" descr="432022s1vheyatj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" y="0"/>
              <a:ext cx="2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11" descr="Picture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6388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Ribbon2Sharp"/>
          <p:cNvSpPr>
            <a:spLocks noEditPoints="1" noChangeArrowheads="1"/>
          </p:cNvSpPr>
          <p:nvPr/>
        </p:nvSpPr>
        <p:spPr bwMode="auto">
          <a:xfrm>
            <a:off x="533400" y="381000"/>
            <a:ext cx="8610600" cy="19050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5400 0 0"/>
              <a:gd name="G6" fmla="+- 10800 0 5400"/>
              <a:gd name="G7" fmla="*/ 5400 2 1"/>
              <a:gd name="G8" fmla="+- 21600 0 G7"/>
              <a:gd name="G9" fmla="+- 10800 5400 0"/>
              <a:gd name="G10" fmla="+- 21600 0 5400"/>
              <a:gd name="T0" fmla="*/ 10800 w 21600"/>
              <a:gd name="T1" fmla="*/ 5400 h 21600"/>
              <a:gd name="T2" fmla="*/ 2700 w 21600"/>
              <a:gd name="T3" fmla="*/ 5400 h 21600"/>
              <a:gd name="T4" fmla="*/ 10800 w 21600"/>
              <a:gd name="T5" fmla="*/ 16200 h 21600"/>
              <a:gd name="T6" fmla="*/ 18900 w 21600"/>
              <a:gd name="T7" fmla="*/ 1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5400"/>
                </a:lnTo>
                <a:lnTo>
                  <a:pt x="0" y="10800"/>
                </a:lnTo>
                <a:lnTo>
                  <a:pt x="5400" y="10800"/>
                </a:lnTo>
                <a:lnTo>
                  <a:pt x="5400" y="16200"/>
                </a:lnTo>
                <a:lnTo>
                  <a:pt x="13500" y="16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620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5400"/>
                </a:lnTo>
                <a:lnTo>
                  <a:pt x="8100" y="5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5400"/>
                </a:moveTo>
                <a:lnTo>
                  <a:pt x="5400" y="5400"/>
                </a:lnTo>
                <a:lnTo>
                  <a:pt x="5400" y="10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5400"/>
                </a:lnTo>
              </a:path>
              <a:path w="21600" h="21600" fill="none" extrusionOk="0">
                <a:moveTo>
                  <a:pt x="13500" y="16200"/>
                </a:moveTo>
                <a:lnTo>
                  <a:pt x="16200" y="16200"/>
                </a:lnTo>
                <a:lnTo>
                  <a:pt x="16200" y="10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6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rgbClr val="FF3300"/>
                </a:solidFill>
                <a:latin typeface="Comic Sans MS" pitchFamily="66" charset="0"/>
              </a:rPr>
              <a:t>Listen …</a:t>
            </a:r>
            <a:endParaRPr lang="en-US" sz="60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078" name="AutoShape 12" descr="U10-L1-2-1-b5fa4b2979eba5a4c725d28a1418e1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AutoShape 13" descr="U10-L1-2-1-b5fa4b2979eba5a4c725d28a1418e1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AutoShape 14" descr="U10-L1-2-1-b5fa4b2979eba5a4c725d28a1418e1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AutoShape 15" descr="U10-L1-2-1-b5fa4b2979eba5a4c725d28a1418e1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AutoShape 20" descr="U10-L1-4-1-5292cfb4c5b088ab5427bd94491e287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utoShape 28" descr="U5-L1-2-3-actpjxzlbvzsbpn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AutoShape 30" descr="U5-L1-2-3-actpjxzlbvzsbpn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s://s.sachmem.vn/public/images/TA5T2SHS/U15-L1-2-4-aca997b9aea468c627183a0e58087d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9624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le 34"/>
          <p:cNvSpPr/>
          <p:nvPr/>
        </p:nvSpPr>
        <p:spPr>
          <a:xfrm>
            <a:off x="6019800" y="3810000"/>
            <a:ext cx="2249488" cy="19383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 descr="https://s.sachmem.vn/public/images/TA5T2SHS/U15-L1-2-3-9f14a884ff6171c86a328ac0cff6f1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0386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s://s.sachmem.vn/public/images/TA5T2SHS/U15-L1-2-2-f00529ea3da4da5b1a2e39a5219bead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81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s.sachmem.vn/public/images/TA5T2SHS/U15-L1-2-1-7563d329f4c02a06cca1e1c09505ff7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810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2514600" y="304800"/>
            <a:ext cx="2249488" cy="19383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057400" y="2286000"/>
            <a:ext cx="3233738" cy="85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pilot</a:t>
            </a:r>
            <a:endParaRPr lang="en-US"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19800" y="228600"/>
            <a:ext cx="2249488" cy="19383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715000" y="2266950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doctor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14600" y="3886200"/>
            <a:ext cx="2247900" cy="19415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981200" y="5791200"/>
            <a:ext cx="32766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architect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15000" y="5715000"/>
            <a:ext cx="32004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writer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TextBox 8"/>
          <p:cNvSpPr txBox="1">
            <a:spLocks noChangeArrowheads="1"/>
          </p:cNvSpPr>
          <p:nvPr/>
        </p:nvSpPr>
        <p:spPr bwMode="auto">
          <a:xfrm>
            <a:off x="152400" y="381000"/>
            <a:ext cx="2039938" cy="5238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304800"/>
            <a:ext cx="38100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Super Guess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83820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one number to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picture.</a:t>
            </a:r>
          </a:p>
          <a:p>
            <a:pPr algn="ctr">
              <a:defRPr/>
            </a:pPr>
            <a:endParaRPr lang="en-US" sz="3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</a:t>
            </a: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by 1, 2 or 3 points.</a:t>
            </a:r>
            <a:endParaRPr lang="en-US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guess</a:t>
            </a: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word </a:t>
            </a: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162800" y="4419600"/>
            <a:ext cx="1295400" cy="1143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Ã¬nh áº£nh cÃ³ liÃªn qua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Ã¬nh áº£nh cÃ³ liÃªn qu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9800" y="12954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Káº¿t quáº£ hÃ¬nh áº£nh cho school cartoo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6002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Káº¿t quáº£ hÃ¬nh áº£nh cho school cartoo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05000" y="44958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352800" y="176213"/>
            <a:ext cx="2908300" cy="5095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Super Guess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0" y="762000"/>
            <a:ext cx="3276600" cy="318452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1295400"/>
            <a:ext cx="4114800" cy="228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-2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4114800"/>
            <a:ext cx="28194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0" y="3810000"/>
            <a:ext cx="3200400" cy="2895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-3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1143000"/>
            <a:ext cx="4724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3706812"/>
            <a:ext cx="3429000" cy="3151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4038600"/>
            <a:ext cx="2971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.sachmem.vn/public/images/TA5T2SHS/U15-L1-2-2-f00529ea3da4da5b1a2e39a5219be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143000"/>
            <a:ext cx="3276600" cy="2049040"/>
          </a:xfrm>
          <a:prstGeom prst="rect">
            <a:avLst/>
          </a:prstGeom>
          <a:noFill/>
        </p:spPr>
      </p:pic>
      <p:pic>
        <p:nvPicPr>
          <p:cNvPr id="17" name="Picture 16" descr="HÃ¬nh áº£nh cÃ³ liÃªn qu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3716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Ã¬nh áº£nh cÃ³ liÃªn qua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419600"/>
            <a:ext cx="21336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Ã¬nh áº£nh cÃ³ liÃªn qua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4478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4800" y="762000"/>
            <a:ext cx="2606675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762000"/>
            <a:ext cx="2606675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57600" y="3810000"/>
            <a:ext cx="2971800" cy="2808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-3</a:t>
            </a:r>
          </a:p>
        </p:txBody>
      </p:sp>
      <p:sp>
        <p:nvSpPr>
          <p:cNvPr id="24" name="Oval 23"/>
          <p:cNvSpPr/>
          <p:nvPr/>
        </p:nvSpPr>
        <p:spPr>
          <a:xfrm>
            <a:off x="3657600" y="3810000"/>
            <a:ext cx="3019425" cy="2808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2800" y="176213"/>
            <a:ext cx="2908300" cy="5095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Super Guess</a:t>
            </a:r>
          </a:p>
        </p:txBody>
      </p:sp>
      <p:sp>
        <p:nvSpPr>
          <p:cNvPr id="18" name="Oval 17"/>
          <p:cNvSpPr/>
          <p:nvPr/>
        </p:nvSpPr>
        <p:spPr>
          <a:xfrm>
            <a:off x="6537325" y="762000"/>
            <a:ext cx="2606675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-2</a:t>
            </a:r>
          </a:p>
        </p:txBody>
      </p:sp>
      <p:sp>
        <p:nvSpPr>
          <p:cNvPr id="21" name="Oval 20"/>
          <p:cNvSpPr/>
          <p:nvPr/>
        </p:nvSpPr>
        <p:spPr>
          <a:xfrm>
            <a:off x="6535738" y="762000"/>
            <a:ext cx="2608262" cy="270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71800" y="838200"/>
            <a:ext cx="3516313" cy="2603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  <p:bldP spid="24" grpId="0" animBg="1"/>
      <p:bldP spid="18" grpId="0" animBg="1"/>
      <p:bldP spid="2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ttps://s.sachmem.vn/public/images/TA5T2SHS/U15-L1-2-3-9f14a884ff6171c86a328ac0cff6f1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95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Ã¬nh áº£nh cÃ³ liÃªn qua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148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Ã¬nh áº£nh cÃ³ liÃªn qua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1000" y="15240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Káº¿t quáº£ hÃ¬nh áº£nh cho house and building cartoo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53200" y="12192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743200" y="1219200"/>
            <a:ext cx="3124200" cy="2082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914400"/>
            <a:ext cx="2606675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-2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914400"/>
            <a:ext cx="2608263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609600"/>
            <a:ext cx="2971800" cy="2809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7" name="Oval 16"/>
          <p:cNvSpPr/>
          <p:nvPr/>
        </p:nvSpPr>
        <p:spPr>
          <a:xfrm>
            <a:off x="2895600" y="3505200"/>
            <a:ext cx="2743200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-3</a:t>
            </a:r>
          </a:p>
        </p:txBody>
      </p:sp>
      <p:sp>
        <p:nvSpPr>
          <p:cNvPr id="18" name="Oval 17"/>
          <p:cNvSpPr/>
          <p:nvPr/>
        </p:nvSpPr>
        <p:spPr>
          <a:xfrm>
            <a:off x="6019800" y="609600"/>
            <a:ext cx="3124200" cy="2852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43200" y="3505200"/>
            <a:ext cx="2971800" cy="2700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52800" y="176213"/>
            <a:ext cx="2908300" cy="5095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Super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https://s.sachmem.vn/public/images/TA5T2SHS/U15-L1-2-1-7563d329f4c02a06cca1e1c09505ff7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288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Káº¿t quáº£ hÃ¬nh áº£nh cho pilot cabin carto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7244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Ã¬nh áº£nh cÃ³ liÃªn qua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219200"/>
            <a:ext cx="251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Ã¬nh áº£nh cÃ³ liÃªn qua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0668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124200" y="1676400"/>
            <a:ext cx="2992438" cy="2209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457200"/>
            <a:ext cx="2606675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-3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" y="457200"/>
            <a:ext cx="2608263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2200" y="457200"/>
            <a:ext cx="2971800" cy="2808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7" name="Oval 16"/>
          <p:cNvSpPr/>
          <p:nvPr/>
        </p:nvSpPr>
        <p:spPr>
          <a:xfrm>
            <a:off x="3124200" y="4191000"/>
            <a:ext cx="2608263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-2</a:t>
            </a:r>
          </a:p>
        </p:txBody>
      </p:sp>
      <p:sp>
        <p:nvSpPr>
          <p:cNvPr id="18" name="Oval 17"/>
          <p:cNvSpPr/>
          <p:nvPr/>
        </p:nvSpPr>
        <p:spPr>
          <a:xfrm>
            <a:off x="6172200" y="457200"/>
            <a:ext cx="2971800" cy="2808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24200" y="4191000"/>
            <a:ext cx="2608263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52800" y="176213"/>
            <a:ext cx="2908300" cy="5095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Super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s://s.sachmem.vn/public/images/TA5T2SHS/U15-L1-2-4-aca997b9aea468c627183a0e58087d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Ã¬nh áº£nh cÃ³ liÃªn qu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910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Ã¬nh áº£nh cÃ³ liÃªn qua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14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Ã¬nh áº£nh cÃ³ liÃªn qua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8382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33400" y="533400"/>
            <a:ext cx="2887663" cy="27797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dirty="0">
                <a:solidFill>
                  <a:srgbClr val="FF0000"/>
                </a:solidFill>
              </a:rPr>
              <a:t>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657600"/>
            <a:ext cx="3473450" cy="2895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8" name="Oval 7"/>
          <p:cNvSpPr/>
          <p:nvPr/>
        </p:nvSpPr>
        <p:spPr>
          <a:xfrm>
            <a:off x="5562600" y="533400"/>
            <a:ext cx="3581400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-2</a:t>
            </a:r>
          </a:p>
        </p:txBody>
      </p:sp>
      <p:sp>
        <p:nvSpPr>
          <p:cNvPr id="9" name="Oval 8"/>
          <p:cNvSpPr/>
          <p:nvPr/>
        </p:nvSpPr>
        <p:spPr>
          <a:xfrm>
            <a:off x="5334000" y="3657600"/>
            <a:ext cx="2606675" cy="2667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002060"/>
                </a:solidFill>
              </a:rPr>
              <a:t>-3</a:t>
            </a:r>
          </a:p>
        </p:txBody>
      </p:sp>
      <p:sp>
        <p:nvSpPr>
          <p:cNvPr id="10" name="Oval 9"/>
          <p:cNvSpPr/>
          <p:nvPr/>
        </p:nvSpPr>
        <p:spPr>
          <a:xfrm>
            <a:off x="457200" y="3429000"/>
            <a:ext cx="35052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0" y="3657600"/>
            <a:ext cx="2606675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62600" y="533400"/>
            <a:ext cx="3581400" cy="2728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76213"/>
            <a:ext cx="2908300" cy="5095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Super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283</Words>
  <Application>Microsoft Office PowerPoint</Application>
  <PresentationFormat>On-screen Show (4:3)</PresentationFormat>
  <Paragraphs>96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 Do</dc:creator>
  <cp:lastModifiedBy>TCT Computer</cp:lastModifiedBy>
  <cp:revision>206</cp:revision>
  <dcterms:created xsi:type="dcterms:W3CDTF">2013-12-08T14:06:24Z</dcterms:created>
  <dcterms:modified xsi:type="dcterms:W3CDTF">2019-02-27T14:41:00Z</dcterms:modified>
</cp:coreProperties>
</file>