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58" r:id="rId3"/>
    <p:sldId id="277" r:id="rId4"/>
    <p:sldId id="271" r:id="rId5"/>
    <p:sldId id="272" r:id="rId6"/>
    <p:sldId id="273" r:id="rId7"/>
    <p:sldId id="274" r:id="rId8"/>
    <p:sldId id="275" r:id="rId9"/>
    <p:sldId id="268" r:id="rId10"/>
    <p:sldId id="269" r:id="rId11"/>
    <p:sldId id="270" r:id="rId12"/>
    <p:sldId id="26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ần Mặc định" id="{25523A27-B233-4696-9000-5B4826C772AB}">
          <p14:sldIdLst>
            <p14:sldId id="263"/>
            <p14:sldId id="258"/>
            <p14:sldId id="277"/>
          </p14:sldIdLst>
        </p14:section>
        <p14:section name="Phần Chưa có tên" id="{231A48A9-E066-49C5-8883-5FD6F27D12F0}">
          <p14:sldIdLst>
            <p14:sldId id="271"/>
            <p14:sldId id="272"/>
            <p14:sldId id="273"/>
            <p14:sldId id="274"/>
            <p14:sldId id="275"/>
            <p14:sldId id="268"/>
            <p14:sldId id="269"/>
            <p14:sldId id="270"/>
            <p14:sldId id="26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6" autoAdjust="0"/>
    <p:restoredTop sz="94712" autoAdjust="0"/>
  </p:normalViewPr>
  <p:slideViewPr>
    <p:cSldViewPr>
      <p:cViewPr>
        <p:scale>
          <a:sx n="76" d="100"/>
          <a:sy n="76" d="100"/>
        </p:scale>
        <p:origin x="-34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837B1-8612-4CDE-B8F6-E231F5329A44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để sửa kiểu văn bản Bản cái</a:t>
            </a:r>
          </a:p>
          <a:p>
            <a:pPr lvl="1"/>
            <a:r>
              <a:rPr lang="vi-VN" smtClean="0"/>
              <a:t>Mức hai</a:t>
            </a:r>
          </a:p>
          <a:p>
            <a:pPr lvl="2"/>
            <a:r>
              <a:rPr lang="vi-VN" smtClean="0"/>
              <a:t>Mức ba</a:t>
            </a:r>
          </a:p>
          <a:p>
            <a:pPr lvl="3"/>
            <a:r>
              <a:rPr lang="vi-VN" smtClean="0"/>
              <a:t>Mức bốn</a:t>
            </a:r>
          </a:p>
          <a:p>
            <a:pPr lvl="4"/>
            <a:r>
              <a:rPr lang="vi-VN" smtClean="0"/>
              <a:t>Mức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40FAB-3076-4943-A5B8-3F646C8A3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14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40FAB-3076-4943-A5B8-3F646C8A39A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476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A8A18-11AA-4DAE-B7E8-62FC86FC91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70483-3289-4442-9BE5-10DE5FEC7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07426-194E-401E-AC38-B8F6DF194B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A8C0BCC-A903-4031-9AA0-DCF8B92EAC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E5B9E-BDA6-42D8-A21A-9D54DA57E0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AC05D1-7346-4CC6-B0BA-6E9BF42A07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30805-D4BE-4A87-9855-E37633235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F8D55-DAB7-416B-99EF-1AB36B3FB6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3469F-DE68-4346-BFDF-6AE3B76CB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275DD-71C5-44B8-8A12-EE0B57402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32004A-A666-4F28-A384-0F0CCF733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64D58-8757-4CD3-BEBF-D9CF2A2822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FFAE058-3DD5-49FD-B61F-58D21D2FA07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file:///F:\cum%20xm\A.MID" TargetMode="External"/><Relationship Id="rId6" Type="http://schemas.openxmlformats.org/officeDocument/2006/relationships/slide" Target="slide4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um\Bai%20ca%205%20tan%20-%20Thu%20hien.mp3" TargetMode="External"/><Relationship Id="rId6" Type="http://schemas.openxmlformats.org/officeDocument/2006/relationships/image" Target="../media/image9.gif"/><Relationship Id="rId11" Type="http://schemas.openxmlformats.org/officeDocument/2006/relationships/image" Target="../media/image4.png"/><Relationship Id="rId5" Type="http://schemas.openxmlformats.org/officeDocument/2006/relationships/image" Target="../media/image8.gif"/><Relationship Id="rId10" Type="http://schemas.openxmlformats.org/officeDocument/2006/relationships/image" Target="../media/image13.gif"/><Relationship Id="rId4" Type="http://schemas.openxmlformats.org/officeDocument/2006/relationships/image" Target="../media/image7.jpeg"/><Relationship Id="rId9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lant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35626"/>
            <a:ext cx="9144000" cy="6858000"/>
          </a:xfrm>
          <a:prstGeom prst="rect">
            <a:avLst/>
          </a:prstGeom>
          <a:noFill/>
        </p:spPr>
      </p:pic>
      <p:pic>
        <p:nvPicPr>
          <p:cNvPr id="10244" name="Picture 4" descr="140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0" y="0"/>
            <a:ext cx="1236663" cy="1295400"/>
          </a:xfrm>
          <a:noFill/>
          <a:ln/>
        </p:spPr>
      </p:pic>
      <p:sp>
        <p:nvSpPr>
          <p:cNvPr id="10245" name="AutoShape 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0" y="6400800"/>
            <a:ext cx="762000" cy="457200"/>
          </a:xfrm>
          <a:prstGeom prst="actionButtonReturn">
            <a:avLst/>
          </a:prstGeom>
          <a:solidFill>
            <a:srgbClr val="CC99FF"/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7239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Nhiệt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liệt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chào</a:t>
            </a:r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+mj-lt"/>
              </a:rPr>
              <a:t>mừng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+mj-lt"/>
            </a:endParaRPr>
          </a:p>
        </p:txBody>
      </p:sp>
      <p:sp>
        <p:nvSpPr>
          <p:cNvPr id="10247" name="WordArt 7"/>
          <p:cNvSpPr>
            <a:spLocks noChangeArrowheads="1" noChangeShapeType="1" noTextEdit="1"/>
          </p:cNvSpPr>
          <p:nvPr/>
        </p:nvSpPr>
        <p:spPr bwMode="auto">
          <a:xfrm>
            <a:off x="2667000" y="1295400"/>
            <a:ext cx="5562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Các thầy cô giáo!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+mj-lt"/>
            </a:endParaRPr>
          </a:p>
        </p:txBody>
      </p:sp>
      <p:pic>
        <p:nvPicPr>
          <p:cNvPr id="10248" name="Picture 8" descr="TEDDY0000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77000" y="3886200"/>
            <a:ext cx="2343150" cy="2209800"/>
          </a:xfrm>
          <a:prstGeom prst="rect">
            <a:avLst/>
          </a:prstGeom>
          <a:noFill/>
        </p:spPr>
      </p:pic>
      <p:pic>
        <p:nvPicPr>
          <p:cNvPr id="10249" name="A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</p:pic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1600200" y="4886980"/>
            <a:ext cx="502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viên</a:t>
            </a:r>
            <a:r>
              <a:rPr lang="en-US" sz="2800" dirty="0"/>
              <a:t>: </a:t>
            </a:r>
            <a:r>
              <a:rPr lang="en-US" sz="2800" dirty="0" err="1" smtClean="0"/>
              <a:t>Nguyễn</a:t>
            </a:r>
            <a:r>
              <a:rPr lang="en-US" sz="2800" dirty="0" smtClean="0"/>
              <a:t> </a:t>
            </a:r>
            <a:r>
              <a:rPr lang="en-US" sz="2800" dirty="0" err="1" smtClean="0"/>
              <a:t>Thị</a:t>
            </a:r>
            <a:r>
              <a:rPr lang="en-US" sz="2800" dirty="0" smtClean="0"/>
              <a:t> </a:t>
            </a:r>
            <a:r>
              <a:rPr lang="en-US" sz="2800" dirty="0" err="1" smtClean="0"/>
              <a:t>Luân</a:t>
            </a:r>
            <a:endParaRPr lang="en-US" sz="2800" dirty="0"/>
          </a:p>
        </p:txBody>
      </p:sp>
      <p:sp>
        <p:nvSpPr>
          <p:cNvPr id="13" name="WordArt 7"/>
          <p:cNvSpPr>
            <a:spLocks noChangeArrowheads="1" noChangeShapeType="1" noTextEdit="1"/>
          </p:cNvSpPr>
          <p:nvPr/>
        </p:nvSpPr>
        <p:spPr bwMode="auto">
          <a:xfrm>
            <a:off x="2362200" y="2819400"/>
            <a:ext cx="48768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Tập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làm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văn</a:t>
            </a:r>
            <a:endParaRPr lang="en-US" sz="36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chemeClr val="accent2">
                  <a:lumMod val="75000"/>
                </a:schemeClr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+mj-lt"/>
            </a:endParaRPr>
          </a:p>
          <a:p>
            <a:pPr algn="ctr"/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Lớp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accent2">
                    <a:lumMod val="75000"/>
                  </a:scheme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+mj-lt"/>
              </a:rPr>
              <a:t> 2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chemeClr val="accent2">
                  <a:lumMod val="75000"/>
                </a:schemeClr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50464" y="533400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3399"/>
                </a:solidFill>
              </a:rPr>
              <a:t>Gợi</a:t>
            </a:r>
            <a:r>
              <a:rPr lang="en-US" sz="3200" b="1" dirty="0">
                <a:solidFill>
                  <a:srgbClr val="003399"/>
                </a:solidFill>
              </a:rPr>
              <a:t> ý: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50464" y="1524000"/>
            <a:ext cx="8382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>
                <a:solidFill>
                  <a:srgbClr val="003399"/>
                </a:solidFill>
              </a:rPr>
              <a:t>, </a:t>
            </a:r>
            <a:r>
              <a:rPr lang="en-US" sz="3200" dirty="0" err="1">
                <a:solidFill>
                  <a:srgbClr val="003399"/>
                </a:solidFill>
              </a:rPr>
              <a:t>bà</a:t>
            </a:r>
            <a:r>
              <a:rPr lang="en-US" sz="3200" dirty="0">
                <a:solidFill>
                  <a:srgbClr val="003399"/>
                </a:solidFill>
              </a:rPr>
              <a:t> (</a:t>
            </a:r>
            <a:r>
              <a:rPr lang="en-US" sz="3200" dirty="0" err="1">
                <a:solidFill>
                  <a:srgbClr val="003399"/>
                </a:solidFill>
              </a:rPr>
              <a:t>hoặc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)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bao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nhiêu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tuổi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</a:t>
            </a:r>
            <a:r>
              <a:rPr lang="en-US" sz="3200" dirty="0" err="1" smtClean="0">
                <a:solidFill>
                  <a:srgbClr val="000099"/>
                </a:solidFill>
              </a:rPr>
              <a:t>ười</a:t>
            </a: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làm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nghề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gì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c) </a:t>
            </a: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người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yêu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quý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chăm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sóc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như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thế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nào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3399"/>
                </a:solidFill>
              </a:rPr>
              <a:t>d) </a:t>
            </a:r>
            <a:r>
              <a:rPr lang="en-US" sz="3200" dirty="0" err="1">
                <a:solidFill>
                  <a:srgbClr val="003399"/>
                </a:solidFill>
              </a:rPr>
              <a:t>Tình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cảm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đối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với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như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thế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nào</a:t>
            </a:r>
            <a:r>
              <a:rPr lang="en-US" sz="3200" dirty="0">
                <a:solidFill>
                  <a:srgbClr val="003399"/>
                </a:solidFill>
              </a:rPr>
              <a:t> ?</a:t>
            </a:r>
          </a:p>
          <a:p>
            <a:pPr>
              <a:spcBef>
                <a:spcPct val="50000"/>
              </a:spcBef>
            </a:pPr>
            <a:endParaRPr lang="en-US" sz="32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9" descr="KHUNG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066800" y="1828800"/>
            <a:ext cx="73914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Củng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4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94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1_2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963738"/>
            <a:ext cx="5715000" cy="382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 descr="24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 flipH="1">
            <a:off x="8153400" y="3352800"/>
            <a:ext cx="609600" cy="627063"/>
          </a:xfrm>
          <a:noFill/>
          <a:ln/>
        </p:spPr>
      </p:pic>
      <p:pic>
        <p:nvPicPr>
          <p:cNvPr id="12292" name="Picture 4" descr="140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12763" y="2286000"/>
            <a:ext cx="7032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11612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22913" y="381000"/>
            <a:ext cx="2859087" cy="2498725"/>
          </a:xfrm>
          <a:prstGeom prst="rect">
            <a:avLst/>
          </a:prstGeom>
          <a:noFill/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676400" y="1143000"/>
            <a:ext cx="7239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66"/>
                </a:solidFill>
              </a:rPr>
              <a:t>CẢM ƠN QUÝ THẦY CÔ </a:t>
            </a:r>
          </a:p>
          <a:p>
            <a:r>
              <a:rPr lang="en-US" sz="4000" b="1" dirty="0">
                <a:solidFill>
                  <a:srgbClr val="FF0066"/>
                </a:solidFill>
              </a:rPr>
              <a:t>        </a:t>
            </a:r>
            <a:r>
              <a:rPr lang="pt-BR" sz="3200" b="1" dirty="0"/>
              <a:t>VÀ CÁC EM HỌC SINH!</a:t>
            </a:r>
          </a:p>
        </p:txBody>
      </p:sp>
      <p:pic>
        <p:nvPicPr>
          <p:cNvPr id="12295" name="Picture 7" descr="PILZ00008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200" y="5410200"/>
            <a:ext cx="1398588" cy="1119188"/>
          </a:xfrm>
          <a:prstGeom prst="rect">
            <a:avLst/>
          </a:prstGeom>
          <a:noFill/>
        </p:spPr>
      </p:pic>
      <p:pic>
        <p:nvPicPr>
          <p:cNvPr id="12296" name="Picture 8" descr="SONNE00003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2400" y="157163"/>
            <a:ext cx="1752600" cy="1519237"/>
          </a:xfrm>
          <a:prstGeom prst="rect">
            <a:avLst/>
          </a:prstGeom>
          <a:noFill/>
        </p:spPr>
      </p:pic>
      <p:pic>
        <p:nvPicPr>
          <p:cNvPr id="12297" name="Picture 9" descr="BLUME00020">
            <a:hlinkClick r:id="" action="ppaction://macro?name=InitStart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3352800"/>
            <a:ext cx="2206625" cy="2365375"/>
          </a:xfrm>
          <a:prstGeom prst="rect">
            <a:avLst/>
          </a:prstGeom>
          <a:noFill/>
        </p:spPr>
      </p:pic>
      <p:pic>
        <p:nvPicPr>
          <p:cNvPr id="12298" name="Bai ca 5 tan - Thu hien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1"/>
          <a:srcRect/>
          <a:stretch>
            <a:fillRect/>
          </a:stretch>
        </p:blipFill>
        <p:spPr bwMode="auto">
          <a:xfrm>
            <a:off x="8001000" y="45720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05450" fill="hold"/>
                                        <p:tgtEl>
                                          <p:spTgt spid="122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9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286000" y="0"/>
            <a:ext cx="396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err="1">
                <a:solidFill>
                  <a:srgbClr val="003399"/>
                </a:solidFill>
              </a:rPr>
              <a:t>Tập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làm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văn</a:t>
            </a:r>
            <a:endParaRPr lang="en-US" sz="3200" dirty="0">
              <a:solidFill>
                <a:srgbClr val="003399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371600" y="457200"/>
            <a:ext cx="6172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0000"/>
                </a:solidFill>
              </a:rPr>
              <a:t>Kể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về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người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thân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1066800"/>
            <a:ext cx="8458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 dirty="0" err="1">
                <a:solidFill>
                  <a:srgbClr val="003399"/>
                </a:solidFill>
              </a:rPr>
              <a:t>Bài</a:t>
            </a:r>
            <a:r>
              <a:rPr lang="en-US" sz="2800" b="1" i="1" u="sng" dirty="0">
                <a:solidFill>
                  <a:srgbClr val="003399"/>
                </a:solidFill>
              </a:rPr>
              <a:t> tập1</a:t>
            </a:r>
            <a:r>
              <a:rPr lang="en-US" sz="2400" b="1" dirty="0">
                <a:solidFill>
                  <a:srgbClr val="003399"/>
                </a:solidFill>
              </a:rPr>
              <a:t>: </a:t>
            </a:r>
            <a:endParaRPr lang="en-US" sz="2400" b="1" dirty="0" smtClean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3399"/>
                </a:solidFill>
              </a:rPr>
              <a:t>Kể</a:t>
            </a: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về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ông</a:t>
            </a:r>
            <a:r>
              <a:rPr lang="en-US" sz="2400" b="1" dirty="0">
                <a:solidFill>
                  <a:srgbClr val="003399"/>
                </a:solidFill>
              </a:rPr>
              <a:t>, </a:t>
            </a:r>
            <a:r>
              <a:rPr lang="en-US" sz="2400" b="1" dirty="0" err="1">
                <a:solidFill>
                  <a:srgbClr val="003399"/>
                </a:solidFill>
              </a:rPr>
              <a:t>bà</a:t>
            </a:r>
            <a:r>
              <a:rPr lang="en-US" sz="2400" b="1" dirty="0">
                <a:solidFill>
                  <a:srgbClr val="003399"/>
                </a:solidFill>
              </a:rPr>
              <a:t> ( </a:t>
            </a:r>
            <a:r>
              <a:rPr lang="en-US" sz="2400" b="1" dirty="0" err="1">
                <a:solidFill>
                  <a:srgbClr val="003399"/>
                </a:solidFill>
              </a:rPr>
              <a:t>hoặc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một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người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thân</a:t>
            </a:r>
            <a:r>
              <a:rPr lang="en-US" sz="2400" b="1" dirty="0">
                <a:solidFill>
                  <a:srgbClr val="003399"/>
                </a:solidFill>
              </a:rPr>
              <a:t>) </a:t>
            </a:r>
            <a:r>
              <a:rPr lang="en-US" sz="2400" b="1" dirty="0" err="1">
                <a:solidFill>
                  <a:srgbClr val="003399"/>
                </a:solidFill>
              </a:rPr>
              <a:t>của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em</a:t>
            </a:r>
            <a:r>
              <a:rPr lang="en-US" sz="2400" b="1" dirty="0">
                <a:solidFill>
                  <a:srgbClr val="003399"/>
                </a:solidFill>
              </a:rPr>
              <a:t>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09600" y="2296418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3399"/>
                </a:solidFill>
              </a:rPr>
              <a:t>Gợi</a:t>
            </a:r>
            <a:r>
              <a:rPr lang="en-US" sz="2400" b="1" dirty="0">
                <a:solidFill>
                  <a:srgbClr val="003399"/>
                </a:solidFill>
              </a:rPr>
              <a:t> ý: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81000" y="2819400"/>
            <a:ext cx="8382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>
                <a:solidFill>
                  <a:srgbClr val="003399"/>
                </a:solidFill>
              </a:rPr>
              <a:t>, </a:t>
            </a:r>
            <a:r>
              <a:rPr lang="en-US" sz="3200" dirty="0" err="1">
                <a:solidFill>
                  <a:srgbClr val="003399"/>
                </a:solidFill>
              </a:rPr>
              <a:t>bà</a:t>
            </a:r>
            <a:r>
              <a:rPr lang="en-US" sz="3200" dirty="0">
                <a:solidFill>
                  <a:srgbClr val="003399"/>
                </a:solidFill>
              </a:rPr>
              <a:t> (</a:t>
            </a:r>
            <a:r>
              <a:rPr lang="en-US" sz="3200" dirty="0" err="1">
                <a:solidFill>
                  <a:srgbClr val="003399"/>
                </a:solidFill>
              </a:rPr>
              <a:t>hoặc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)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bao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nhiêu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tuổi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</a:t>
            </a:r>
            <a:r>
              <a:rPr lang="en-US" sz="3200" dirty="0" err="1" smtClean="0">
                <a:solidFill>
                  <a:srgbClr val="000099"/>
                </a:solidFill>
              </a:rPr>
              <a:t>ười</a:t>
            </a: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làm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nghề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gì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c) </a:t>
            </a: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người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yêu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quý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chăm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sóc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như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thế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nào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 smtClean="0">
              <a:solidFill>
                <a:srgbClr val="003399"/>
              </a:solidFill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ika\Downloads\FullSizeRend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8243"/>
            <a:ext cx="7391400" cy="5925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63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33400" y="2362200"/>
            <a:ext cx="838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>
                <a:solidFill>
                  <a:srgbClr val="003399"/>
                </a:solidFill>
              </a:rPr>
              <a:t>, </a:t>
            </a:r>
            <a:r>
              <a:rPr lang="en-US" sz="3200" dirty="0" err="1">
                <a:solidFill>
                  <a:srgbClr val="003399"/>
                </a:solidFill>
              </a:rPr>
              <a:t>bà</a:t>
            </a:r>
            <a:r>
              <a:rPr lang="en-US" sz="3200" dirty="0">
                <a:solidFill>
                  <a:srgbClr val="003399"/>
                </a:solidFill>
              </a:rPr>
              <a:t> (</a:t>
            </a:r>
            <a:r>
              <a:rPr lang="en-US" sz="3200" dirty="0" err="1">
                <a:solidFill>
                  <a:srgbClr val="003399"/>
                </a:solidFill>
              </a:rPr>
              <a:t>hoặc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)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bao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nhiêu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tuổi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endParaRPr lang="en-US" sz="3200" dirty="0" smtClean="0">
              <a:solidFill>
                <a:srgbClr val="003399"/>
              </a:solidFill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57200" y="2362200"/>
            <a:ext cx="838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b) </a:t>
            </a: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</a:t>
            </a:r>
            <a:r>
              <a:rPr lang="en-US" sz="3200" dirty="0" err="1" smtClean="0">
                <a:solidFill>
                  <a:srgbClr val="000099"/>
                </a:solidFill>
              </a:rPr>
              <a:t>ười</a:t>
            </a: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làm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nghề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gì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endParaRPr lang="en-US" sz="3200" dirty="0" smtClean="0">
              <a:solidFill>
                <a:srgbClr val="003399"/>
              </a:solidFill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2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33400" y="2438400"/>
            <a:ext cx="838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c) </a:t>
            </a: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người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yêu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quý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chăm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sóc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như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thế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nào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 smtClean="0">
              <a:solidFill>
                <a:srgbClr val="003399"/>
              </a:solidFill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8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838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d) </a:t>
            </a:r>
            <a:r>
              <a:rPr lang="en-US" sz="3200" dirty="0" err="1" smtClean="0">
                <a:solidFill>
                  <a:srgbClr val="003399"/>
                </a:solidFill>
              </a:rPr>
              <a:t>Tình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cảm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đối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với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người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như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thế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nào</a:t>
            </a:r>
            <a:r>
              <a:rPr lang="en-US" sz="3200" dirty="0" smtClean="0">
                <a:solidFill>
                  <a:srgbClr val="003399"/>
                </a:solidFill>
              </a:rPr>
              <a:t> 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 smtClean="0">
              <a:solidFill>
                <a:srgbClr val="003399"/>
              </a:solidFill>
            </a:endParaRPr>
          </a:p>
          <a:p>
            <a:pPr marL="457200" indent="-457200">
              <a:spcBef>
                <a:spcPct val="50000"/>
              </a:spcBef>
              <a:buAutoNum type="alphaLcParenR"/>
            </a:pPr>
            <a:endParaRPr lang="en-US" sz="32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34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05056" y="533400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3399"/>
                </a:solidFill>
              </a:rPr>
              <a:t>Gợi</a:t>
            </a:r>
            <a:r>
              <a:rPr lang="en-US" sz="3200" b="1" dirty="0">
                <a:solidFill>
                  <a:srgbClr val="003399"/>
                </a:solidFill>
              </a:rPr>
              <a:t> ý: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05056" y="1524000"/>
            <a:ext cx="8382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>
                <a:solidFill>
                  <a:srgbClr val="003399"/>
                </a:solidFill>
              </a:rPr>
              <a:t>, </a:t>
            </a:r>
            <a:r>
              <a:rPr lang="en-US" sz="3200" dirty="0" err="1">
                <a:solidFill>
                  <a:srgbClr val="003399"/>
                </a:solidFill>
              </a:rPr>
              <a:t>bà</a:t>
            </a:r>
            <a:r>
              <a:rPr lang="en-US" sz="3200" dirty="0">
                <a:solidFill>
                  <a:srgbClr val="003399"/>
                </a:solidFill>
              </a:rPr>
              <a:t> (</a:t>
            </a:r>
            <a:r>
              <a:rPr lang="en-US" sz="3200" dirty="0" err="1">
                <a:solidFill>
                  <a:srgbClr val="003399"/>
                </a:solidFill>
              </a:rPr>
              <a:t>hoặc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)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bao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nhiêu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tuổi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</a:t>
            </a:r>
            <a:r>
              <a:rPr lang="en-US" sz="3200" dirty="0" err="1" smtClean="0">
                <a:solidFill>
                  <a:srgbClr val="000099"/>
                </a:solidFill>
              </a:rPr>
              <a:t>ười</a:t>
            </a:r>
            <a:r>
              <a:rPr lang="en-US" sz="3200" dirty="0" smtClean="0">
                <a:solidFill>
                  <a:srgbClr val="0000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làm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nghề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gì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3399"/>
                </a:solidFill>
              </a:rPr>
              <a:t>c) </a:t>
            </a:r>
            <a:r>
              <a:rPr lang="en-US" sz="3200" dirty="0" err="1" smtClean="0">
                <a:solidFill>
                  <a:srgbClr val="003399"/>
                </a:solidFill>
              </a:rPr>
              <a:t>Ông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bà</a:t>
            </a:r>
            <a:r>
              <a:rPr lang="en-US" sz="3200" dirty="0" smtClean="0">
                <a:solidFill>
                  <a:srgbClr val="003399"/>
                </a:solidFill>
              </a:rPr>
              <a:t> (</a:t>
            </a:r>
            <a:r>
              <a:rPr lang="en-US" sz="3200" dirty="0" err="1" smtClean="0">
                <a:solidFill>
                  <a:srgbClr val="003399"/>
                </a:solidFill>
              </a:rPr>
              <a:t>hoặc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người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thân</a:t>
            </a:r>
            <a:r>
              <a:rPr lang="en-US" sz="3200" dirty="0" smtClean="0">
                <a:solidFill>
                  <a:srgbClr val="003399"/>
                </a:solidFill>
              </a:rPr>
              <a:t>) </a:t>
            </a:r>
            <a:r>
              <a:rPr lang="en-US" sz="3200" dirty="0" err="1" smtClean="0">
                <a:solidFill>
                  <a:srgbClr val="003399"/>
                </a:solidFill>
              </a:rPr>
              <a:t>của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yêu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quý</a:t>
            </a:r>
            <a:r>
              <a:rPr lang="en-US" sz="3200" dirty="0" smtClean="0">
                <a:solidFill>
                  <a:srgbClr val="003399"/>
                </a:solidFill>
              </a:rPr>
              <a:t>, </a:t>
            </a:r>
            <a:r>
              <a:rPr lang="en-US" sz="3200" dirty="0" err="1" smtClean="0">
                <a:solidFill>
                  <a:srgbClr val="003399"/>
                </a:solidFill>
              </a:rPr>
              <a:t>chăm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sóc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em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như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thế</a:t>
            </a:r>
            <a:r>
              <a:rPr lang="en-US" sz="3200" dirty="0" smtClean="0">
                <a:solidFill>
                  <a:srgbClr val="003399"/>
                </a:solidFill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</a:rPr>
              <a:t>nào</a:t>
            </a:r>
            <a:r>
              <a:rPr lang="en-US" sz="3200" dirty="0" smtClean="0">
                <a:solidFill>
                  <a:srgbClr val="003399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3399"/>
                </a:solidFill>
              </a:rPr>
              <a:t>d) </a:t>
            </a:r>
            <a:r>
              <a:rPr lang="en-US" sz="3200" dirty="0" err="1">
                <a:solidFill>
                  <a:srgbClr val="003399"/>
                </a:solidFill>
              </a:rPr>
              <a:t>Tình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cảm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của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em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đối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với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người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thân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như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thế</a:t>
            </a:r>
            <a:r>
              <a:rPr lang="en-US" sz="3200" dirty="0">
                <a:solidFill>
                  <a:srgbClr val="003399"/>
                </a:solidFill>
              </a:rPr>
              <a:t> </a:t>
            </a:r>
            <a:r>
              <a:rPr lang="en-US" sz="3200" dirty="0" err="1">
                <a:solidFill>
                  <a:srgbClr val="003399"/>
                </a:solidFill>
              </a:rPr>
              <a:t>nào</a:t>
            </a:r>
            <a:r>
              <a:rPr lang="en-US" sz="3200" dirty="0">
                <a:solidFill>
                  <a:srgbClr val="003399"/>
                </a:solidFill>
              </a:rPr>
              <a:t> ?</a:t>
            </a:r>
          </a:p>
          <a:p>
            <a:pPr>
              <a:spcBef>
                <a:spcPct val="50000"/>
              </a:spcBef>
            </a:pPr>
            <a:endParaRPr lang="en-US" sz="3200" dirty="0">
              <a:solidFill>
                <a:srgbClr val="00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9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17480" y="787024"/>
            <a:ext cx="82677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/>
              <a:t>  </a:t>
            </a:r>
            <a:r>
              <a:rPr lang="en-US" sz="3200" b="1" i="1" u="sng" dirty="0" err="1">
                <a:solidFill>
                  <a:srgbClr val="000099"/>
                </a:solidFill>
              </a:rPr>
              <a:t>Bài</a:t>
            </a:r>
            <a:r>
              <a:rPr lang="en-US" sz="3200" b="1" i="1" u="sng" dirty="0">
                <a:solidFill>
                  <a:srgbClr val="000099"/>
                </a:solidFill>
              </a:rPr>
              <a:t> tập2</a:t>
            </a:r>
            <a:r>
              <a:rPr lang="en-US" sz="3200" b="1" dirty="0">
                <a:solidFill>
                  <a:srgbClr val="000099"/>
                </a:solidFill>
              </a:rPr>
              <a:t>: 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 err="1" smtClean="0">
                <a:solidFill>
                  <a:srgbClr val="000099"/>
                </a:solidFill>
              </a:rPr>
              <a:t>Dựa</a:t>
            </a: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theo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lời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kể</a:t>
            </a:r>
            <a:r>
              <a:rPr lang="en-US" sz="3200" b="1" dirty="0">
                <a:solidFill>
                  <a:srgbClr val="000099"/>
                </a:solidFill>
              </a:rPr>
              <a:t> ở </a:t>
            </a:r>
            <a:r>
              <a:rPr lang="en-US" sz="3200" b="1" dirty="0" err="1">
                <a:solidFill>
                  <a:srgbClr val="000099"/>
                </a:solidFill>
              </a:rPr>
              <a:t>bài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tập</a:t>
            </a:r>
            <a:r>
              <a:rPr lang="en-US" sz="3200" b="1" dirty="0">
                <a:solidFill>
                  <a:srgbClr val="000099"/>
                </a:solidFill>
              </a:rPr>
              <a:t> 1, </a:t>
            </a:r>
            <a:r>
              <a:rPr lang="en-US" sz="3200" b="1" dirty="0" err="1">
                <a:solidFill>
                  <a:srgbClr val="000099"/>
                </a:solidFill>
              </a:rPr>
              <a:t>hãy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viết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</a:rPr>
              <a:t>một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đoạn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văn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ngắn</a:t>
            </a:r>
            <a:r>
              <a:rPr lang="en-US" sz="3200" b="1" dirty="0">
                <a:solidFill>
                  <a:srgbClr val="000099"/>
                </a:solidFill>
              </a:rPr>
              <a:t> ( </a:t>
            </a:r>
            <a:r>
              <a:rPr lang="en-US" sz="3200" b="1" dirty="0" err="1">
                <a:solidFill>
                  <a:srgbClr val="000099"/>
                </a:solidFill>
              </a:rPr>
              <a:t>từ</a:t>
            </a:r>
            <a:r>
              <a:rPr lang="en-US" sz="3200" b="1" dirty="0">
                <a:solidFill>
                  <a:srgbClr val="000099"/>
                </a:solidFill>
              </a:rPr>
              <a:t> 3 </a:t>
            </a:r>
            <a:r>
              <a:rPr lang="en-US" sz="3200" b="1" dirty="0" err="1">
                <a:solidFill>
                  <a:srgbClr val="000099"/>
                </a:solidFill>
              </a:rPr>
              <a:t>đến</a:t>
            </a:r>
            <a:r>
              <a:rPr lang="en-US" sz="3200" b="1" dirty="0">
                <a:solidFill>
                  <a:srgbClr val="000099"/>
                </a:solidFill>
              </a:rPr>
              <a:t> 5 </a:t>
            </a:r>
            <a:r>
              <a:rPr lang="en-US" sz="3200" b="1" dirty="0" err="1">
                <a:solidFill>
                  <a:srgbClr val="000099"/>
                </a:solidFill>
              </a:rPr>
              <a:t>câu</a:t>
            </a:r>
            <a:r>
              <a:rPr lang="en-US" sz="3200" b="1" dirty="0">
                <a:solidFill>
                  <a:srgbClr val="000099"/>
                </a:solidFill>
              </a:rPr>
              <a:t>) </a:t>
            </a:r>
            <a:r>
              <a:rPr lang="en-US" sz="3200" b="1" dirty="0" err="1">
                <a:solidFill>
                  <a:srgbClr val="000099"/>
                </a:solidFill>
              </a:rPr>
              <a:t>kể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</a:rPr>
              <a:t>về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ông</a:t>
            </a:r>
            <a:r>
              <a:rPr lang="en-US" sz="3200" b="1" dirty="0">
                <a:solidFill>
                  <a:srgbClr val="000099"/>
                </a:solidFill>
              </a:rPr>
              <a:t>, </a:t>
            </a:r>
            <a:r>
              <a:rPr lang="en-US" sz="3200" b="1" dirty="0" err="1">
                <a:solidFill>
                  <a:srgbClr val="000099"/>
                </a:solidFill>
              </a:rPr>
              <a:t>bà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hoặc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một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người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thân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của</a:t>
            </a:r>
            <a:r>
              <a:rPr lang="en-US" sz="3200" b="1" dirty="0">
                <a:solidFill>
                  <a:srgbClr val="000099"/>
                </a:solidFill>
              </a:rPr>
              <a:t> </a:t>
            </a:r>
            <a:r>
              <a:rPr lang="en-US" sz="3200" b="1" dirty="0" err="1">
                <a:solidFill>
                  <a:srgbClr val="000099"/>
                </a:solidFill>
              </a:rPr>
              <a:t>em</a:t>
            </a:r>
            <a:r>
              <a:rPr lang="en-US" sz="3200" b="1" dirty="0">
                <a:solidFill>
                  <a:srgbClr val="000099"/>
                </a:solidFill>
              </a:rPr>
              <a:t>.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746080" y="2006224"/>
            <a:ext cx="2819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765880" y="2006224"/>
            <a:ext cx="1676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46080" y="2768224"/>
            <a:ext cx="1828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46080" y="3530224"/>
            <a:ext cx="13716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327480" y="3530224"/>
            <a:ext cx="3581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918280" y="2766636"/>
            <a:ext cx="10668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431033"/>
  <p:tag name="VIOLETTITLE" val="Tập làm văn: "/>
  <p:tag name="VIOLETLESSON" val="10"/>
  <p:tag name="VIOLETCATID" val="7840639"/>
  <p:tag name="VIOLETSUBJECT" val="Tập làm văn 2"/>
  <p:tag name="VIOLETAUTHORID" val="709319"/>
  <p:tag name="VIOLETAUTHORNAME" val="Nguyễn Thị Phương Nam"/>
  <p:tag name="VIOLETAUTHORAVATAR" val="0/709/319/avatar.jpg"/>
  <p:tag name="VIOLETAUTHORADDRESS" val="Trường tiểu học Xuân Ngọc - Nam Định"/>
  <p:tag name="VIOLETDATE" val="2008-12-30 22:24:28"/>
  <p:tag name="VIOLETHIT" val="5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368</Words>
  <Application>Microsoft Office PowerPoint</Application>
  <PresentationFormat>On-screen Show (4:3)</PresentationFormat>
  <Paragraphs>37</Paragraphs>
  <Slides>12</Slides>
  <Notes>1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HAIHA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VUONG</dc:creator>
  <cp:lastModifiedBy>hika</cp:lastModifiedBy>
  <cp:revision>38</cp:revision>
  <dcterms:created xsi:type="dcterms:W3CDTF">2008-10-19T14:12:08Z</dcterms:created>
  <dcterms:modified xsi:type="dcterms:W3CDTF">2017-11-10T01:44:10Z</dcterms:modified>
</cp:coreProperties>
</file>