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sldIdLst>
    <p:sldId id="335" r:id="rId2"/>
    <p:sldId id="343" r:id="rId3"/>
    <p:sldId id="357" r:id="rId4"/>
    <p:sldId id="340" r:id="rId5"/>
    <p:sldId id="341" r:id="rId6"/>
    <p:sldId id="291" r:id="rId7"/>
    <p:sldId id="311" r:id="rId8"/>
    <p:sldId id="312" r:id="rId9"/>
    <p:sldId id="313" r:id="rId10"/>
    <p:sldId id="314" r:id="rId11"/>
    <p:sldId id="315" r:id="rId12"/>
    <p:sldId id="329" r:id="rId13"/>
    <p:sldId id="351" r:id="rId14"/>
    <p:sldId id="355" r:id="rId15"/>
    <p:sldId id="326" r:id="rId16"/>
    <p:sldId id="319" r:id="rId17"/>
    <p:sldId id="294" r:id="rId18"/>
    <p:sldId id="293" r:id="rId19"/>
    <p:sldId id="320" r:id="rId20"/>
    <p:sldId id="328" r:id="rId21"/>
    <p:sldId id="281" r:id="rId22"/>
  </p:sldIdLst>
  <p:sldSz cx="9144000" cy="6858000" type="screen4x3"/>
  <p:notesSz cx="6858000" cy="9144000"/>
  <p:custShowLst>
    <p:custShow name="DỰ ÁN HỌC TẬP" id="0">
      <p:sldLst/>
    </p:custShow>
    <p:custShow name="KHỞI ĐỘNG" id="1">
      <p:sldLst/>
    </p:custShow>
    <p:custShow name="BÀI CŨ" id="2">
      <p:sldLst/>
    </p:custShow>
    <p:custShow name="BÀI MỚI" id="3">
      <p:sldLst>
        <p:sld r:id="rId12"/>
        <p:sld r:id="rId7"/>
        <p:sld r:id="rId11"/>
        <p:sld r:id="rId19"/>
      </p:sldLst>
    </p:custShow>
    <p:custShow name="CỦNG CỐ-DẶN DÒ" id="4">
      <p:sldLst>
        <p:sld r:id="rId17"/>
      </p:sldLst>
    </p:custShow>
  </p:custShowLst>
  <p:custDataLst>
    <p:tags r:id="rId23"/>
  </p:custDataLst>
  <p:defaultTextStyle>
    <a:defPPr>
      <a:defRPr lang="en-US"/>
    </a:defPPr>
    <a:lvl1pPr algn="ctr" rtl="0" fontAlgn="base">
      <a:spcBef>
        <a:spcPct val="50000"/>
      </a:spcBef>
      <a:spcAft>
        <a:spcPct val="0"/>
      </a:spcAft>
      <a:defRPr sz="4000" b="1" kern="1200">
        <a:solidFill>
          <a:srgbClr val="FF66FF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50000"/>
      </a:spcBef>
      <a:spcAft>
        <a:spcPct val="0"/>
      </a:spcAft>
      <a:defRPr sz="4000" b="1" kern="1200">
        <a:solidFill>
          <a:srgbClr val="FF66FF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50000"/>
      </a:spcBef>
      <a:spcAft>
        <a:spcPct val="0"/>
      </a:spcAft>
      <a:defRPr sz="4000" b="1" kern="1200">
        <a:solidFill>
          <a:srgbClr val="FF66FF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50000"/>
      </a:spcBef>
      <a:spcAft>
        <a:spcPct val="0"/>
      </a:spcAft>
      <a:defRPr sz="4000" b="1" kern="1200">
        <a:solidFill>
          <a:srgbClr val="FF66FF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50000"/>
      </a:spcBef>
      <a:spcAft>
        <a:spcPct val="0"/>
      </a:spcAft>
      <a:defRPr sz="4000" b="1" kern="1200">
        <a:solidFill>
          <a:srgbClr val="FF66FF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4000" b="1" kern="1200">
        <a:solidFill>
          <a:srgbClr val="FF66FF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4000" b="1" kern="1200">
        <a:solidFill>
          <a:srgbClr val="FF66FF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4000" b="1" kern="1200">
        <a:solidFill>
          <a:srgbClr val="FF66FF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4000" b="1" kern="1200">
        <a:solidFill>
          <a:srgbClr val="FF66FF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808000"/>
    <a:srgbClr val="008000"/>
    <a:srgbClr val="6600CC"/>
    <a:srgbClr val="0000CC"/>
    <a:srgbClr val="FFFF00"/>
    <a:srgbClr val="FF9900"/>
    <a:srgbClr val="33CCFF"/>
    <a:srgbClr val="FF0000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22" autoAdjust="0"/>
    <p:restoredTop sz="94559" autoAdjust="0"/>
  </p:normalViewPr>
  <p:slideViewPr>
    <p:cSldViewPr>
      <p:cViewPr>
        <p:scale>
          <a:sx n="75" d="100"/>
          <a:sy n="75" d="100"/>
        </p:scale>
        <p:origin x="-132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9CB4DF-63D0-4691-B7C0-931E33C5AD4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054948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1A9B5D-9BED-4831-87B5-EAC43585098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320227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D23F01-33AD-4CD9-BE2D-36640C23238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134518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881A36-806C-44C3-91FC-76EB37E87A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253863"/>
      </p:ext>
    </p:extLst>
  </p:cSld>
  <p:clrMapOvr>
    <a:masterClrMapping/>
  </p:clrMapOvr>
  <p:transition spd="slow" advClick="0">
    <p:split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D6F702-D178-4E2E-B26F-DCCC50C763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183529"/>
      </p:ext>
    </p:extLst>
  </p:cSld>
  <p:clrMapOvr>
    <a:masterClrMapping/>
  </p:clrMapOvr>
  <p:transition spd="slow" advClick="0">
    <p:spli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013B80-2985-4369-BD70-4F338C5366E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674116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300BC4-F2F0-4231-A12D-C198895B35B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326937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457028-6822-42B7-80C3-614580D3808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456660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1D0B3F-3941-4BDB-84BE-E0E6573D77A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65907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F380A8-8F38-4442-B76F-91F2C0B8E9F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346180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588815-AF2C-4BA6-AC2A-6773C780CA7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153571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F3AAD6-901A-47B9-9289-800D31EE99C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084304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98FBDE-389A-4795-B6DC-84B990BF2B2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929582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095BEC9-C0AE-4FB9-ABF2-8C5BA38AD5A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858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</p:sldLayoutIdLst>
  <p:transition spd="slow">
    <p:split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MUOI%201\nhac%20TIEU%20HOC\43-Em%20la%20hoa%20hong%20nho.mid" TargetMode="External"/><Relationship Id="rId6" Type="http://schemas.openxmlformats.org/officeDocument/2006/relationships/image" Target="../media/image4.gif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4.jpeg"/><Relationship Id="rId7" Type="http://schemas.openxmlformats.org/officeDocument/2006/relationships/image" Target="../media/image12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6.jpeg"/><Relationship Id="rId5" Type="http://schemas.openxmlformats.org/officeDocument/2006/relationships/image" Target="../media/image17.jpeg"/><Relationship Id="rId10" Type="http://schemas.openxmlformats.org/officeDocument/2006/relationships/image" Target="../media/image7.jpeg"/><Relationship Id="rId4" Type="http://schemas.openxmlformats.org/officeDocument/2006/relationships/image" Target="../media/image21.jpeg"/><Relationship Id="rId9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7" Type="http://schemas.openxmlformats.org/officeDocument/2006/relationships/slide" Target="slide1.xml"/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gif"/><Relationship Id="rId5" Type="http://schemas.openxmlformats.org/officeDocument/2006/relationships/image" Target="../media/image43.png"/><Relationship Id="rId4" Type="http://schemas.openxmlformats.org/officeDocument/2006/relationships/image" Target="../media/image42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6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178" name="Picture 2" descr="3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4400" y="0"/>
            <a:ext cx="100584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1" name="Picture 3" descr="sm9hellokitty17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048000"/>
            <a:ext cx="139065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2" name="Text Box 4"/>
          <p:cNvSpPr txBox="1">
            <a:spLocks noChangeArrowheads="1"/>
          </p:cNvSpPr>
          <p:nvPr/>
        </p:nvSpPr>
        <p:spPr bwMode="auto">
          <a:xfrm rot="-357231">
            <a:off x="-152400" y="2587625"/>
            <a:ext cx="3657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 b="1">
                <a:solidFill>
                  <a:srgbClr val="FF66FF"/>
                </a:solidFill>
                <a:latin typeface="Arial" charset="0"/>
              </a:defRPr>
            </a:lvl1pPr>
            <a:lvl2pPr marL="742950" indent="-28575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2pPr>
            <a:lvl3pPr marL="11430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3pPr>
            <a:lvl4pPr marL="16002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4pPr>
            <a:lvl5pPr marL="20574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i="1">
                <a:solidFill>
                  <a:srgbClr val="FF00FF"/>
                </a:solidFill>
                <a:latin typeface="Times New Roman" pitchFamily="18" charset="0"/>
              </a:rPr>
              <a:t>Tự nhiên &amp; xã hội</a:t>
            </a:r>
          </a:p>
        </p:txBody>
      </p:sp>
      <p:sp>
        <p:nvSpPr>
          <p:cNvPr id="178181" name="Text Box 5"/>
          <p:cNvSpPr txBox="1">
            <a:spLocks noChangeArrowheads="1"/>
          </p:cNvSpPr>
          <p:nvPr/>
        </p:nvSpPr>
        <p:spPr bwMode="auto">
          <a:xfrm rot="-442083">
            <a:off x="-228600" y="2895600"/>
            <a:ext cx="3429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 sz="4000" b="1">
                <a:solidFill>
                  <a:srgbClr val="FF66FF"/>
                </a:solidFill>
                <a:latin typeface="Arial" charset="0"/>
              </a:defRPr>
            </a:lvl1pPr>
            <a:lvl2pPr marL="742950" indent="-28575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2pPr>
            <a:lvl3pPr marL="11430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3pPr>
            <a:lvl4pPr marL="16002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4pPr>
            <a:lvl5pPr marL="20574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sz="2400">
                <a:solidFill>
                  <a:schemeClr val="tx1"/>
                </a:solidFill>
                <a:latin typeface="VNI-Times" pitchFamily="2" charset="0"/>
              </a:rPr>
              <a:t>             </a:t>
            </a:r>
          </a:p>
          <a:p>
            <a:pPr eaLnBrk="1" hangingPunct="1"/>
            <a:r>
              <a:rPr lang="en-US" sz="4400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Lá cây</a:t>
            </a:r>
          </a:p>
          <a:p>
            <a:pPr algn="l" eaLnBrk="1" hangingPunct="1"/>
            <a:endParaRPr lang="en-US" sz="3600">
              <a:solidFill>
                <a:srgbClr val="0000FF"/>
              </a:solidFill>
              <a:latin typeface="VNI-Commerce" pitchFamily="2" charset="0"/>
            </a:endParaRPr>
          </a:p>
        </p:txBody>
      </p:sp>
      <p:pic>
        <p:nvPicPr>
          <p:cNvPr id="178183" name="43-Em la hoa hong nho.mid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6" name="Picture 8" descr="202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53400" y="0"/>
            <a:ext cx="8763000" cy="633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78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78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25521" fill="hold"/>
                                        <p:tgtEl>
                                          <p:spTgt spid="17818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818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914400" y="228600"/>
            <a:ext cx="7543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000" b="1">
                <a:solidFill>
                  <a:srgbClr val="FF66FF"/>
                </a:solidFill>
                <a:latin typeface="Arial" charset="0"/>
              </a:defRPr>
            </a:lvl1pPr>
            <a:lvl2pPr marL="742950" indent="-28575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2pPr>
            <a:lvl3pPr marL="11430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3pPr>
            <a:lvl4pPr marL="16002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4pPr>
            <a:lvl5pPr marL="20574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FF3300"/>
                </a:solidFill>
                <a:latin typeface="Times New Roman" pitchFamily="18" charset="0"/>
              </a:rPr>
              <a:t>Nhóm lá </a:t>
            </a:r>
            <a:r>
              <a:rPr lang="en-US" smtClean="0">
                <a:solidFill>
                  <a:srgbClr val="FF3300"/>
                </a:solidFill>
                <a:latin typeface="Times New Roman" pitchFamily="18" charset="0"/>
              </a:rPr>
              <a:t>hình kim</a:t>
            </a:r>
            <a:endParaRPr lang="en-US">
              <a:solidFill>
                <a:srgbClr val="FF3300"/>
              </a:solidFill>
              <a:latin typeface="Times New Roman" pitchFamily="18" charset="0"/>
            </a:endParaRPr>
          </a:p>
        </p:txBody>
      </p:sp>
      <p:pic>
        <p:nvPicPr>
          <p:cNvPr id="13315" name="Picture 3" descr="20-02-08_191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1143000"/>
            <a:ext cx="3886200" cy="2743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318" name="Picture 6" descr="21-02-08_0247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95800" y="1143000"/>
            <a:ext cx="3962400" cy="2743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316" name="Picture 4" descr="Copy of 21-02-08_024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962400"/>
            <a:ext cx="3886200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 descr="Copy of 21-02-08_024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962400"/>
            <a:ext cx="38862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838200" y="0"/>
            <a:ext cx="7543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000" b="1">
                <a:solidFill>
                  <a:srgbClr val="FF66FF"/>
                </a:solidFill>
                <a:latin typeface="Arial" charset="0"/>
              </a:defRPr>
            </a:lvl1pPr>
            <a:lvl2pPr marL="742950" indent="-28575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2pPr>
            <a:lvl3pPr marL="11430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3pPr>
            <a:lvl4pPr marL="16002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4pPr>
            <a:lvl5pPr marL="20574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FF3300"/>
                </a:solidFill>
                <a:latin typeface="Times New Roman" pitchFamily="18" charset="0"/>
              </a:rPr>
              <a:t>Nhóm lá hình tròn</a:t>
            </a:r>
          </a:p>
        </p:txBody>
      </p:sp>
      <p:pic>
        <p:nvPicPr>
          <p:cNvPr id="14339" name="Picture 3" descr="19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581400"/>
            <a:ext cx="38100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 descr="10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581400"/>
            <a:ext cx="38100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 descr="2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762000"/>
            <a:ext cx="38100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6" descr="17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762000"/>
            <a:ext cx="37338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838200" y="0"/>
            <a:ext cx="7543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000" b="1">
                <a:solidFill>
                  <a:srgbClr val="FF66FF"/>
                </a:solidFill>
                <a:latin typeface="Arial" charset="0"/>
              </a:defRPr>
            </a:lvl1pPr>
            <a:lvl2pPr marL="742950" indent="-28575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2pPr>
            <a:lvl3pPr marL="11430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3pPr>
            <a:lvl4pPr marL="16002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4pPr>
            <a:lvl5pPr marL="20574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FF3300"/>
                </a:solidFill>
                <a:latin typeface="Times New Roman" pitchFamily="18" charset="0"/>
              </a:rPr>
              <a:t>Nhóm lá hình phức tạp</a:t>
            </a:r>
          </a:p>
        </p:txBody>
      </p:sp>
      <p:pic>
        <p:nvPicPr>
          <p:cNvPr id="1536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720725"/>
            <a:ext cx="3962400" cy="255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720725"/>
            <a:ext cx="4267200" cy="255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352800"/>
            <a:ext cx="39624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52800"/>
            <a:ext cx="42672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háº­u xÆ°Æ¡ng rá»ng Äá» bÃ 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0"/>
            <a:ext cx="8305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3143598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8053148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 descr="17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783011"/>
            <a:ext cx="2667000" cy="1893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 descr="20-02-08_1915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19800" y="152400"/>
            <a:ext cx="2667000" cy="1752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389" name="Picture 5" descr="20-02-08_1920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1981200"/>
            <a:ext cx="2667000" cy="1676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390" name="Picture 6" descr="21-02-08_025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905000"/>
            <a:ext cx="26670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7" descr="20-02-08_190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52400"/>
            <a:ext cx="28194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8" descr="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2819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Picture 11" descr="19jpe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981200"/>
            <a:ext cx="2819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5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756025"/>
            <a:ext cx="2743200" cy="195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cÃ¢y cÃ³ lÃ¡ mÃ u tÃ­m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756025"/>
            <a:ext cx="2895600" cy="1958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8600" y="5676900"/>
            <a:ext cx="8763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rgbClr val="00B050"/>
                </a:solidFill>
              </a:rPr>
              <a:t>Lá cây có hình dạng và kích thước khác nhau</a:t>
            </a:r>
            <a:endParaRPr lang="en-US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533400"/>
            <a:ext cx="8686800" cy="50292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5000" b="1" smtClean="0">
                <a:solidFill>
                  <a:srgbClr val="C00000"/>
                </a:solidFill>
                <a:latin typeface="Times New Roman" pitchFamily="18" charset="0"/>
              </a:rPr>
              <a:t>Kết luận</a:t>
            </a:r>
            <a:endParaRPr lang="en-US" sz="5000" smtClean="0">
              <a:solidFill>
                <a:srgbClr val="C00000"/>
              </a:solidFill>
              <a:latin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en-US" sz="5000" smtClean="0">
                <a:latin typeface="Times New Roman" pitchFamily="18" charset="0"/>
              </a:rPr>
              <a:t>  </a:t>
            </a:r>
            <a:r>
              <a:rPr lang="en-US" sz="5000" smtClean="0">
                <a:solidFill>
                  <a:schemeClr val="tx2"/>
                </a:solidFill>
                <a:latin typeface="Times New Roman" pitchFamily="18" charset="0"/>
              </a:rPr>
              <a:t>+ </a:t>
            </a:r>
            <a:r>
              <a:rPr lang="en-US" sz="5000" smtClean="0">
                <a:solidFill>
                  <a:srgbClr val="008000"/>
                </a:solidFill>
                <a:latin typeface="Times New Roman" pitchFamily="18" charset="0"/>
              </a:rPr>
              <a:t>Lá cây thường có màu xanh lục, một số ít có màu đỏ hoặc vàng.</a:t>
            </a:r>
          </a:p>
          <a:p>
            <a:pPr eaLnBrk="1" hangingPunct="1">
              <a:buFontTx/>
              <a:buNone/>
            </a:pPr>
            <a:r>
              <a:rPr lang="en-US" sz="5000" smtClean="0">
                <a:solidFill>
                  <a:srgbClr val="008000"/>
                </a:solidFill>
                <a:latin typeface="Times New Roman" pitchFamily="18" charset="0"/>
              </a:rPr>
              <a:t>  + Lá cây có rất nhiều hình dạng và độ lớn khác nhau.</a:t>
            </a: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2"/>
          <p:cNvSpPr>
            <a:spLocks noChangeArrowheads="1"/>
          </p:cNvSpPr>
          <p:nvPr/>
        </p:nvSpPr>
        <p:spPr bwMode="auto">
          <a:xfrm>
            <a:off x="533400" y="457200"/>
            <a:ext cx="77724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600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6000" smtClean="0">
                <a:solidFill>
                  <a:srgbClr val="808000"/>
                </a:solidFill>
                <a:latin typeface="Times New Roman" pitchFamily="18" charset="0"/>
              </a:rPr>
              <a:t>Các bộ phận </a:t>
            </a:r>
            <a:r>
              <a:rPr lang="en-US" sz="6000">
                <a:solidFill>
                  <a:srgbClr val="808000"/>
                </a:solidFill>
                <a:latin typeface="Times New Roman" pitchFamily="18" charset="0"/>
              </a:rPr>
              <a:t>của lá cây</a:t>
            </a:r>
          </a:p>
        </p:txBody>
      </p:sp>
      <p:grpSp>
        <p:nvGrpSpPr>
          <p:cNvPr id="20483" name="Group 18"/>
          <p:cNvGrpSpPr>
            <a:grpSpLocks/>
          </p:cNvGrpSpPr>
          <p:nvPr/>
        </p:nvGrpSpPr>
        <p:grpSpPr bwMode="auto">
          <a:xfrm>
            <a:off x="685800" y="2590800"/>
            <a:ext cx="7772400" cy="3438525"/>
            <a:chOff x="384" y="1632"/>
            <a:chExt cx="4896" cy="2166"/>
          </a:xfrm>
        </p:grpSpPr>
        <p:pic>
          <p:nvPicPr>
            <p:cNvPr id="20484" name="Picture 15" descr="1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1632"/>
              <a:ext cx="1488" cy="2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85" name="Picture 16" descr="20-02-08_222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4" y="1776"/>
              <a:ext cx="2976" cy="20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0486" name="Line 17"/>
            <p:cNvSpPr>
              <a:spLocks noChangeShapeType="1"/>
            </p:cNvSpPr>
            <p:nvPr/>
          </p:nvSpPr>
          <p:spPr bwMode="auto">
            <a:xfrm>
              <a:off x="1392" y="1872"/>
              <a:ext cx="528" cy="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6" descr="20-02-08_222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04800"/>
            <a:ext cx="9144000" cy="6858000"/>
          </a:xfr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1507" name="Line 8"/>
          <p:cNvSpPr>
            <a:spLocks noChangeShapeType="1"/>
          </p:cNvSpPr>
          <p:nvPr/>
        </p:nvSpPr>
        <p:spPr bwMode="auto">
          <a:xfrm>
            <a:off x="2819400" y="5943600"/>
            <a:ext cx="20574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08" name="Line 10"/>
          <p:cNvSpPr>
            <a:spLocks noChangeShapeType="1"/>
          </p:cNvSpPr>
          <p:nvPr/>
        </p:nvSpPr>
        <p:spPr bwMode="auto">
          <a:xfrm>
            <a:off x="3048000" y="5486400"/>
            <a:ext cx="21336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14028" name="Group 12"/>
          <p:cNvGrpSpPr>
            <a:grpSpLocks/>
          </p:cNvGrpSpPr>
          <p:nvPr/>
        </p:nvGrpSpPr>
        <p:grpSpPr bwMode="auto">
          <a:xfrm>
            <a:off x="1295400" y="6096000"/>
            <a:ext cx="4724400" cy="762000"/>
            <a:chOff x="480" y="3600"/>
            <a:chExt cx="2160" cy="480"/>
          </a:xfrm>
        </p:grpSpPr>
        <p:sp>
          <p:nvSpPr>
            <p:cNvPr id="21516" name="Text Box 9"/>
            <p:cNvSpPr txBox="1">
              <a:spLocks noChangeArrowheads="1"/>
            </p:cNvSpPr>
            <p:nvPr/>
          </p:nvSpPr>
          <p:spPr bwMode="auto">
            <a:xfrm>
              <a:off x="480" y="3600"/>
              <a:ext cx="1200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4000" b="1">
                  <a:solidFill>
                    <a:srgbClr val="FF66FF"/>
                  </a:solidFill>
                  <a:latin typeface="Arial" charset="0"/>
                </a:defRPr>
              </a:lvl1pPr>
              <a:lvl2pPr marL="742950" indent="-285750" eaLnBrk="0" hangingPunct="0">
                <a:defRPr sz="4000" b="1">
                  <a:solidFill>
                    <a:srgbClr val="FF66FF"/>
                  </a:solidFill>
                  <a:latin typeface="Arial" charset="0"/>
                </a:defRPr>
              </a:lvl2pPr>
              <a:lvl3pPr marL="1143000" indent="-228600" eaLnBrk="0" hangingPunct="0">
                <a:defRPr sz="4000" b="1">
                  <a:solidFill>
                    <a:srgbClr val="FF66FF"/>
                  </a:solidFill>
                  <a:latin typeface="Arial" charset="0"/>
                </a:defRPr>
              </a:lvl3pPr>
              <a:lvl4pPr marL="1600200" indent="-228600" eaLnBrk="0" hangingPunct="0">
                <a:defRPr sz="4000" b="1">
                  <a:solidFill>
                    <a:srgbClr val="FF66FF"/>
                  </a:solidFill>
                  <a:latin typeface="Arial" charset="0"/>
                </a:defRPr>
              </a:lvl4pPr>
              <a:lvl5pPr marL="2057400" indent="-228600" eaLnBrk="0" hangingPunct="0">
                <a:defRPr sz="4000" b="1">
                  <a:solidFill>
                    <a:srgbClr val="FF66FF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4000" b="1">
                  <a:solidFill>
                    <a:srgbClr val="FF66FF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4000" b="1">
                  <a:solidFill>
                    <a:srgbClr val="FF66FF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4000" b="1">
                  <a:solidFill>
                    <a:srgbClr val="FF66FF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4000" b="1">
                  <a:solidFill>
                    <a:srgbClr val="FF66FF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4400">
                  <a:solidFill>
                    <a:schemeClr val="bg1"/>
                  </a:solidFill>
                  <a:latin typeface="Times New Roman" pitchFamily="18" charset="0"/>
                </a:rPr>
                <a:t>Cuống lá</a:t>
              </a:r>
            </a:p>
          </p:txBody>
        </p:sp>
        <p:sp>
          <p:nvSpPr>
            <p:cNvPr id="21517" name="Line 11"/>
            <p:cNvSpPr>
              <a:spLocks noChangeShapeType="1"/>
            </p:cNvSpPr>
            <p:nvPr/>
          </p:nvSpPr>
          <p:spPr bwMode="auto">
            <a:xfrm>
              <a:off x="1728" y="3792"/>
              <a:ext cx="912" cy="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4032" name="Group 16"/>
          <p:cNvGrpSpPr>
            <a:grpSpLocks/>
          </p:cNvGrpSpPr>
          <p:nvPr/>
        </p:nvGrpSpPr>
        <p:grpSpPr bwMode="auto">
          <a:xfrm>
            <a:off x="0" y="5410200"/>
            <a:ext cx="3810000" cy="762000"/>
            <a:chOff x="240" y="3792"/>
            <a:chExt cx="1824" cy="480"/>
          </a:xfrm>
        </p:grpSpPr>
        <p:sp>
          <p:nvSpPr>
            <p:cNvPr id="21514" name="Line 13"/>
            <p:cNvSpPr>
              <a:spLocks noChangeShapeType="1"/>
            </p:cNvSpPr>
            <p:nvPr/>
          </p:nvSpPr>
          <p:spPr bwMode="auto">
            <a:xfrm>
              <a:off x="1488" y="3984"/>
              <a:ext cx="576" cy="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5" name="Text Box 15"/>
            <p:cNvSpPr txBox="1">
              <a:spLocks noChangeArrowheads="1"/>
            </p:cNvSpPr>
            <p:nvPr/>
          </p:nvSpPr>
          <p:spPr bwMode="auto">
            <a:xfrm>
              <a:off x="240" y="3792"/>
              <a:ext cx="1152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4000" b="1">
                  <a:solidFill>
                    <a:srgbClr val="FF66FF"/>
                  </a:solidFill>
                  <a:latin typeface="Arial" charset="0"/>
                </a:defRPr>
              </a:lvl1pPr>
              <a:lvl2pPr marL="742950" indent="-285750" eaLnBrk="0" hangingPunct="0">
                <a:defRPr sz="4000" b="1">
                  <a:solidFill>
                    <a:srgbClr val="FF66FF"/>
                  </a:solidFill>
                  <a:latin typeface="Arial" charset="0"/>
                </a:defRPr>
              </a:lvl2pPr>
              <a:lvl3pPr marL="1143000" indent="-228600" eaLnBrk="0" hangingPunct="0">
                <a:defRPr sz="4000" b="1">
                  <a:solidFill>
                    <a:srgbClr val="FF66FF"/>
                  </a:solidFill>
                  <a:latin typeface="Arial" charset="0"/>
                </a:defRPr>
              </a:lvl3pPr>
              <a:lvl4pPr marL="1600200" indent="-228600" eaLnBrk="0" hangingPunct="0">
                <a:defRPr sz="4000" b="1">
                  <a:solidFill>
                    <a:srgbClr val="FF66FF"/>
                  </a:solidFill>
                  <a:latin typeface="Arial" charset="0"/>
                </a:defRPr>
              </a:lvl4pPr>
              <a:lvl5pPr marL="2057400" indent="-228600" eaLnBrk="0" hangingPunct="0">
                <a:defRPr sz="4000" b="1">
                  <a:solidFill>
                    <a:srgbClr val="FF66FF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4000" b="1">
                  <a:solidFill>
                    <a:srgbClr val="FF66FF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4000" b="1">
                  <a:solidFill>
                    <a:srgbClr val="FF66FF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4000" b="1">
                  <a:solidFill>
                    <a:srgbClr val="FF66FF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4000" b="1">
                  <a:solidFill>
                    <a:srgbClr val="FF66FF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4400">
                  <a:solidFill>
                    <a:schemeClr val="bg1"/>
                  </a:solidFill>
                  <a:latin typeface="Times New Roman" pitchFamily="18" charset="0"/>
                </a:rPr>
                <a:t>Phiến lá</a:t>
              </a:r>
            </a:p>
          </p:txBody>
        </p:sp>
      </p:grpSp>
      <p:grpSp>
        <p:nvGrpSpPr>
          <p:cNvPr id="214034" name="Group 18"/>
          <p:cNvGrpSpPr>
            <a:grpSpLocks/>
          </p:cNvGrpSpPr>
          <p:nvPr/>
        </p:nvGrpSpPr>
        <p:grpSpPr bwMode="auto">
          <a:xfrm>
            <a:off x="304800" y="2057400"/>
            <a:ext cx="2895600" cy="762000"/>
            <a:chOff x="240" y="3792"/>
            <a:chExt cx="1824" cy="480"/>
          </a:xfrm>
        </p:grpSpPr>
        <p:sp>
          <p:nvSpPr>
            <p:cNvPr id="21512" name="Line 19"/>
            <p:cNvSpPr>
              <a:spLocks noChangeShapeType="1"/>
            </p:cNvSpPr>
            <p:nvPr/>
          </p:nvSpPr>
          <p:spPr bwMode="auto">
            <a:xfrm>
              <a:off x="1488" y="3984"/>
              <a:ext cx="576" cy="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3" name="Text Box 20"/>
            <p:cNvSpPr txBox="1">
              <a:spLocks noChangeArrowheads="1"/>
            </p:cNvSpPr>
            <p:nvPr/>
          </p:nvSpPr>
          <p:spPr bwMode="auto">
            <a:xfrm>
              <a:off x="240" y="3792"/>
              <a:ext cx="1152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4000" b="1">
                  <a:solidFill>
                    <a:srgbClr val="FF66FF"/>
                  </a:solidFill>
                  <a:latin typeface="Arial" charset="0"/>
                </a:defRPr>
              </a:lvl1pPr>
              <a:lvl2pPr marL="742950" indent="-285750" eaLnBrk="0" hangingPunct="0">
                <a:defRPr sz="4000" b="1">
                  <a:solidFill>
                    <a:srgbClr val="FF66FF"/>
                  </a:solidFill>
                  <a:latin typeface="Arial" charset="0"/>
                </a:defRPr>
              </a:lvl2pPr>
              <a:lvl3pPr marL="1143000" indent="-228600" eaLnBrk="0" hangingPunct="0">
                <a:defRPr sz="4000" b="1">
                  <a:solidFill>
                    <a:srgbClr val="FF66FF"/>
                  </a:solidFill>
                  <a:latin typeface="Arial" charset="0"/>
                </a:defRPr>
              </a:lvl3pPr>
              <a:lvl4pPr marL="1600200" indent="-228600" eaLnBrk="0" hangingPunct="0">
                <a:defRPr sz="4000" b="1">
                  <a:solidFill>
                    <a:srgbClr val="FF66FF"/>
                  </a:solidFill>
                  <a:latin typeface="Arial" charset="0"/>
                </a:defRPr>
              </a:lvl4pPr>
              <a:lvl5pPr marL="2057400" indent="-228600" eaLnBrk="0" hangingPunct="0">
                <a:defRPr sz="4000" b="1">
                  <a:solidFill>
                    <a:srgbClr val="FF66FF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4000" b="1">
                  <a:solidFill>
                    <a:srgbClr val="FF66FF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4000" b="1">
                  <a:solidFill>
                    <a:srgbClr val="FF66FF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4000" b="1">
                  <a:solidFill>
                    <a:srgbClr val="FF66FF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4000" b="1">
                  <a:solidFill>
                    <a:srgbClr val="FF66FF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4400">
                  <a:solidFill>
                    <a:schemeClr val="bg1"/>
                  </a:solidFill>
                  <a:latin typeface="Times New Roman" pitchFamily="18" charset="0"/>
                </a:rPr>
                <a:t>Gân lá</a:t>
              </a:r>
            </a:p>
          </p:txBody>
        </p:sp>
      </p:grp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14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 L 0.25 0.0  E" pathEditMode="relative" ptsTypes="">
                                      <p:cBhvr>
                                        <p:cTn id="10" dur="2000" fill="hold"/>
                                        <p:tgtEl>
                                          <p:spTgt spid="214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2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21403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 L 0.25 0.0  E" pathEditMode="relative" ptsTypes="">
                                      <p:cBhvr>
                                        <p:cTn id="17" dur="2000" fill="hold"/>
                                        <p:tgtEl>
                                          <p:spTgt spid="214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21403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 L 0.25 0.0  E" pathEditMode="relative" ptsTypes="">
                                      <p:cBhvr>
                                        <p:cTn id="24" dur="2000" fill="hold"/>
                                        <p:tgtEl>
                                          <p:spTgt spid="214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idx="1"/>
          </p:nvPr>
        </p:nvSpPr>
        <p:spPr>
          <a:xfrm>
            <a:off x="533400" y="838200"/>
            <a:ext cx="7848600" cy="42672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6000" b="1" smtClean="0">
                <a:latin typeface="Times New Roman" pitchFamily="18" charset="0"/>
              </a:rPr>
              <a:t>Các bộ phận của lá:</a:t>
            </a:r>
            <a:r>
              <a:rPr lang="en-US" smtClean="0">
                <a:latin typeface="Times New Roman" pitchFamily="18" charset="0"/>
              </a:rPr>
              <a:t> </a:t>
            </a:r>
          </a:p>
          <a:p>
            <a:pPr eaLnBrk="1" hangingPunct="1">
              <a:buFontTx/>
              <a:buNone/>
            </a:pPr>
            <a:r>
              <a:rPr lang="en-US" sz="6000" smtClean="0">
                <a:latin typeface="Times New Roman" pitchFamily="18" charset="0"/>
              </a:rPr>
              <a:t>   </a:t>
            </a:r>
            <a:r>
              <a:rPr lang="en-US" sz="6000" smtClean="0">
                <a:solidFill>
                  <a:srgbClr val="008000"/>
                </a:solidFill>
                <a:latin typeface="Times New Roman" pitchFamily="18" charset="0"/>
              </a:rPr>
              <a:t>Mỗi chiếc lá thường có cuống lá, phiến lá; trên phiến lá có gân lá.</a:t>
            </a: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7" descr="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0"/>
            <a:ext cx="8839200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Ly-cay-xanh-dang-cap-nha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73200" y="5334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110992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2789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609600"/>
            <a:ext cx="8686800" cy="5486400"/>
          </a:xfr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>
              <a:buFontTx/>
              <a:buNone/>
            </a:pPr>
            <a:r>
              <a:rPr lang="en-US" sz="4400" b="1" smtClean="0">
                <a:solidFill>
                  <a:srgbClr val="0070C0"/>
                </a:solidFill>
                <a:latin typeface="Times New Roman" pitchFamily="18" charset="0"/>
              </a:rPr>
              <a:t>KẾT LUẬN</a:t>
            </a:r>
            <a:endParaRPr lang="en-US" sz="4400" smtClean="0">
              <a:solidFill>
                <a:srgbClr val="0070C0"/>
              </a:solidFill>
              <a:latin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en-US" sz="4400" smtClean="0">
                <a:solidFill>
                  <a:srgbClr val="008000"/>
                </a:solidFill>
                <a:latin typeface="Times New Roman" pitchFamily="18" charset="0"/>
              </a:rPr>
              <a:t>  + Lá cây thường có màu xanh lục, một số ít có màu đỏ hoặc vàng.</a:t>
            </a:r>
          </a:p>
          <a:p>
            <a:pPr eaLnBrk="1" hangingPunct="1">
              <a:buFontTx/>
              <a:buNone/>
            </a:pPr>
            <a:r>
              <a:rPr lang="en-US" sz="4400" smtClean="0">
                <a:solidFill>
                  <a:srgbClr val="008000"/>
                </a:solidFill>
                <a:latin typeface="Times New Roman" pitchFamily="18" charset="0"/>
              </a:rPr>
              <a:t>  + </a:t>
            </a:r>
            <a:r>
              <a:rPr lang="en-US" sz="4400" smtClean="0">
                <a:solidFill>
                  <a:srgbClr val="808000"/>
                </a:solidFill>
                <a:latin typeface="Times New Roman" pitchFamily="18" charset="0"/>
              </a:rPr>
              <a:t>Lá cây có rất nhiều hình dạng và độ lớn khác nhau.</a:t>
            </a:r>
          </a:p>
          <a:p>
            <a:pPr eaLnBrk="1" hangingPunct="1">
              <a:buFontTx/>
              <a:buNone/>
            </a:pPr>
            <a:r>
              <a:rPr lang="en-US" sz="4400" smtClean="0">
                <a:solidFill>
                  <a:srgbClr val="008000"/>
                </a:solidFill>
                <a:latin typeface="Times New Roman" pitchFamily="18" charset="0"/>
              </a:rPr>
              <a:t>  + </a:t>
            </a:r>
            <a:r>
              <a:rPr lang="en-US" sz="4400" smtClean="0">
                <a:solidFill>
                  <a:srgbClr val="00CC00"/>
                </a:solidFill>
                <a:latin typeface="Times New Roman" pitchFamily="18" charset="0"/>
              </a:rPr>
              <a:t>Mỗi chiếc lá thường có cuống lá, phiến lá; trên phiến lá có gân lá.</a:t>
            </a: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2" name="WordArt 4" descr="1"/>
          <p:cNvSpPr>
            <a:spLocks noChangeArrowheads="1" noChangeShapeType="1" noTextEdit="1"/>
          </p:cNvSpPr>
          <p:nvPr/>
        </p:nvSpPr>
        <p:spPr bwMode="auto">
          <a:xfrm>
            <a:off x="762000" y="304800"/>
            <a:ext cx="34290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i="1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blipFill dpi="0" rotWithShape="1">
                  <a:blip r:embed="rId2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DẶN DÒ</a:t>
            </a:r>
          </a:p>
        </p:txBody>
      </p:sp>
      <p:sp>
        <p:nvSpPr>
          <p:cNvPr id="25603" name="Rectangle 5"/>
          <p:cNvSpPr>
            <a:spLocks noChangeArrowheads="1"/>
          </p:cNvSpPr>
          <p:nvPr/>
        </p:nvSpPr>
        <p:spPr bwMode="auto">
          <a:xfrm>
            <a:off x="1600200" y="1219200"/>
            <a:ext cx="4953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374" name="Text Box 6"/>
          <p:cNvSpPr txBox="1">
            <a:spLocks noChangeArrowheads="1"/>
          </p:cNvSpPr>
          <p:nvPr/>
        </p:nvSpPr>
        <p:spPr bwMode="auto">
          <a:xfrm>
            <a:off x="1752600" y="838200"/>
            <a:ext cx="65532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000" b="1">
                <a:solidFill>
                  <a:srgbClr val="FF66FF"/>
                </a:solidFill>
                <a:latin typeface="Arial" charset="0"/>
              </a:defRPr>
            </a:lvl1pPr>
            <a:lvl2pPr marL="742950" indent="-28575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2pPr>
            <a:lvl3pPr marL="11430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3pPr>
            <a:lvl4pPr marL="16002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4pPr>
            <a:lvl5pPr marL="20574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sz="3600">
                <a:latin typeface="Times New Roman" pitchFamily="18" charset="0"/>
              </a:rPr>
              <a:t>Hỏi bố mẹ, người thân và tự tìm hiểu xem lá cây dùng để làm gì. </a:t>
            </a:r>
          </a:p>
        </p:txBody>
      </p:sp>
      <p:sp>
        <p:nvSpPr>
          <p:cNvPr id="186375" name="Text Box 7"/>
          <p:cNvSpPr txBox="1">
            <a:spLocks noChangeArrowheads="1"/>
          </p:cNvSpPr>
          <p:nvPr/>
        </p:nvSpPr>
        <p:spPr bwMode="auto">
          <a:xfrm>
            <a:off x="1828800" y="2209800"/>
            <a:ext cx="655320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000" b="1">
                <a:solidFill>
                  <a:srgbClr val="FF66FF"/>
                </a:solidFill>
                <a:latin typeface="Arial" charset="0"/>
              </a:defRPr>
            </a:lvl1pPr>
            <a:lvl2pPr marL="742950" indent="-28575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2pPr>
            <a:lvl3pPr marL="11430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3pPr>
            <a:lvl4pPr marL="16002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4pPr>
            <a:lvl5pPr marL="20574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sz="3600">
                <a:latin typeface="Times New Roman" pitchFamily="18" charset="0"/>
              </a:rPr>
              <a:t>Lấy một túi li lông chụp kín vào một cành cây trong một ngày xem việc gì sẽ diễn ra.</a:t>
            </a:r>
          </a:p>
        </p:txBody>
      </p:sp>
      <p:sp>
        <p:nvSpPr>
          <p:cNvPr id="186376" name="Text Box 8"/>
          <p:cNvSpPr txBox="1">
            <a:spLocks noChangeArrowheads="1"/>
          </p:cNvSpPr>
          <p:nvPr/>
        </p:nvSpPr>
        <p:spPr bwMode="auto">
          <a:xfrm>
            <a:off x="1828800" y="3886200"/>
            <a:ext cx="63246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000" b="1">
                <a:solidFill>
                  <a:srgbClr val="FF66FF"/>
                </a:solidFill>
                <a:latin typeface="Arial" charset="0"/>
              </a:defRPr>
            </a:lvl1pPr>
            <a:lvl2pPr marL="742950" indent="-28575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2pPr>
            <a:lvl3pPr marL="11430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3pPr>
            <a:lvl4pPr marL="16002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4pPr>
            <a:lvl5pPr marL="20574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sz="3600">
                <a:latin typeface="Times New Roman" pitchFamily="18" charset="0"/>
              </a:rPr>
              <a:t>Chuẩn bị xem trước bài : </a:t>
            </a:r>
            <a:r>
              <a:rPr lang="en-US" sz="3600" i="1">
                <a:solidFill>
                  <a:srgbClr val="FF5050"/>
                </a:solidFill>
                <a:latin typeface="Times New Roman" pitchFamily="18" charset="0"/>
              </a:rPr>
              <a:t>Khả năng kỳ diệu của lá cây.</a:t>
            </a:r>
          </a:p>
        </p:txBody>
      </p:sp>
      <p:pic>
        <p:nvPicPr>
          <p:cNvPr id="25607" name="Picture 10" descr="beaver_scaring_tree_md_wht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16764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8" name="Picture 11" descr="001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9208">
            <a:off x="7620000" y="2743200"/>
            <a:ext cx="12954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9" name="Picture 12" descr="Vegitab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57800"/>
            <a:ext cx="91440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0" name="Picture 17" descr="QUASBUT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438400"/>
            <a:ext cx="3429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1" name="Picture 19" descr="QUASBUT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114800"/>
            <a:ext cx="3429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2" name="AutoShape 20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200400" y="6248400"/>
            <a:ext cx="914400" cy="609600"/>
          </a:xfrm>
          <a:prstGeom prst="actionButtonHome">
            <a:avLst/>
          </a:prstGeom>
          <a:solidFill>
            <a:srgbClr val="FFCC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5613" name="Picture 21" descr="QUASBUT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066800"/>
            <a:ext cx="3429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63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63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63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6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863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863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863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460"/>
                            </p:stCondLst>
                            <p:childTnLst>
                              <p:par>
                                <p:cTn id="1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1863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1863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1863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100"/>
                            </p:stCondLst>
                            <p:childTnLst>
                              <p:par>
                                <p:cTn id="2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1863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1863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1863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372" grpId="0" animBg="1"/>
      <p:bldP spid="186374" grpId="0"/>
      <p:bldP spid="186375" grpId="0"/>
      <p:bldP spid="18637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5148990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 descr="cÃ¢y cÃ³ lÃ¡ mÃ u tÃ­m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4648200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5800" y="457200"/>
            <a:ext cx="350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rgbClr val="FFFF00"/>
                </a:solidFill>
              </a:rPr>
              <a:t>Cây huyết dụ</a:t>
            </a:r>
            <a:endParaRPr lang="en-US">
              <a:solidFill>
                <a:srgbClr val="FFFF00"/>
              </a:solidFill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7531" y="228600"/>
            <a:ext cx="4310269" cy="5858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219700" y="4778138"/>
            <a:ext cx="3657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Cây cô tòng lá đốm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361633"/>
      </p:ext>
    </p:extLst>
  </p:cSld>
  <p:clrMapOvr>
    <a:masterClrMapping/>
  </p:clrMapOvr>
  <p:transition spd="slow" advClick="0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2" descr="CÃ¢y tÃ­a tÃ´ cáº£nh â CÃ¢y trá»ng tháº£m cÃ´ng trÃ¬nh tuyá»t vá»i cho báº¡n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33400"/>
            <a:ext cx="883920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895600" y="5873472"/>
            <a:ext cx="411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Cây tía tô cảnh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83037"/>
      </p:ext>
    </p:extLst>
  </p:cSld>
  <p:clrMapOvr>
    <a:masterClrMapping/>
  </p:clrMapOvr>
  <p:transition spd="slow" advClick="0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15" descr="20-02-08_19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956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16" descr="20-02-08_19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-19050"/>
            <a:ext cx="32004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29" descr="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90800"/>
            <a:ext cx="28956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 descr="cÃ¢y cÃ³ lÃ¡ mÃ u tÃ­m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559050"/>
            <a:ext cx="2895600" cy="231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43600" y="2590800"/>
            <a:ext cx="30480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3" name="Picture 32" descr="20-02-08_1948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43600" y="-38100"/>
            <a:ext cx="3200400" cy="26098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24" name="Text Box 33"/>
          <p:cNvSpPr txBox="1">
            <a:spLocks noChangeArrowheads="1"/>
          </p:cNvSpPr>
          <p:nvPr/>
        </p:nvSpPr>
        <p:spPr bwMode="auto">
          <a:xfrm>
            <a:off x="533400" y="5181600"/>
            <a:ext cx="79248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000" b="1">
                <a:solidFill>
                  <a:srgbClr val="FF66FF"/>
                </a:solidFill>
                <a:latin typeface="Arial" charset="0"/>
              </a:defRPr>
            </a:lvl1pPr>
            <a:lvl2pPr marL="742950" indent="-28575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2pPr>
            <a:lvl3pPr marL="11430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3pPr>
            <a:lvl4pPr marL="16002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4pPr>
            <a:lvl5pPr marL="20574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>
                <a:solidFill>
                  <a:schemeClr val="tx1"/>
                </a:solidFill>
                <a:latin typeface="Times New Roman" pitchFamily="18" charset="0"/>
              </a:rPr>
              <a:t>    </a:t>
            </a:r>
            <a:r>
              <a:rPr lang="en-US">
                <a:solidFill>
                  <a:srgbClr val="92D050"/>
                </a:solidFill>
                <a:latin typeface="Times New Roman" pitchFamily="18" charset="0"/>
              </a:rPr>
              <a:t>Lá cây có màu xanh lục, một số ít có màu đỏ hoặc vàng</a:t>
            </a:r>
          </a:p>
        </p:txBody>
      </p:sp>
    </p:spTree>
  </p:cSld>
  <p:clrMapOvr>
    <a:masterClrMapping/>
  </p:clrMapOvr>
  <p:transition spd="slow" advClick="0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68363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FF3300"/>
                </a:solidFill>
                <a:latin typeface="Times New Roman" pitchFamily="18" charset="0"/>
              </a:rPr>
              <a:t>Nhóm lá hình bầu dục</a:t>
            </a:r>
          </a:p>
        </p:txBody>
      </p:sp>
      <p:pic>
        <p:nvPicPr>
          <p:cNvPr id="10242" name="Picture 3" descr="21-02-08_024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3886200"/>
            <a:ext cx="4038600" cy="27241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43" name="Picture 4" descr="20-02-08_1950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95800" y="1143000"/>
            <a:ext cx="4114800" cy="2667000"/>
          </a:xfrm>
        </p:spPr>
      </p:pic>
      <p:pic>
        <p:nvPicPr>
          <p:cNvPr id="10244" name="Picture 5" descr="20-02-08_1926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95800" y="3886200"/>
            <a:ext cx="4114800" cy="27051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46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43000"/>
            <a:ext cx="39624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>
    <p:spli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9" name="Picture 5" descr="21-02-08_025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00" y="3581400"/>
            <a:ext cx="4038600" cy="2647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66" name="Picture 2" descr="Copy of 21-02-08_0256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24400" y="762000"/>
            <a:ext cx="3810000" cy="2743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68" name="Picture 4" descr="21-02-08_0253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6300" y="3657600"/>
            <a:ext cx="3924300" cy="2686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67" name="Picture 3" descr="Copy of 21-02-08_025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762000"/>
            <a:ext cx="3987800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533400" y="0"/>
            <a:ext cx="8305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000" b="1">
                <a:solidFill>
                  <a:srgbClr val="FF66FF"/>
                </a:solidFill>
                <a:latin typeface="Arial" charset="0"/>
              </a:defRPr>
            </a:lvl1pPr>
            <a:lvl2pPr marL="742950" indent="-28575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2pPr>
            <a:lvl3pPr marL="11430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3pPr>
            <a:lvl4pPr marL="16002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4pPr>
            <a:lvl5pPr marL="20574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latin typeface="Times New Roman" pitchFamily="18" charset="0"/>
              </a:rPr>
              <a:t>Nhóm lá nhỏ, lá hình lông chim</a:t>
            </a:r>
          </a:p>
        </p:txBody>
      </p:sp>
    </p:spTree>
  </p:cSld>
  <p:clrMapOvr>
    <a:masterClrMapping/>
  </p:clrMapOvr>
  <p:transition spd="slow" advClick="0">
    <p:spli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533400" y="152400"/>
            <a:ext cx="8229600" cy="4873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b="1" smtClean="0">
                <a:solidFill>
                  <a:srgbClr val="FF3300"/>
                </a:solidFill>
                <a:latin typeface="Times New Roman" pitchFamily="18" charset="0"/>
              </a:rPr>
              <a:t>Nhóm lá hình dải dài</a:t>
            </a:r>
          </a:p>
        </p:txBody>
      </p:sp>
      <p:pic>
        <p:nvPicPr>
          <p:cNvPr id="12291" name="Picture 4" descr="20-02-08_1920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67250" y="838200"/>
            <a:ext cx="3943350" cy="304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92" name="Picture 5" descr="20-02-08_1918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3962400"/>
            <a:ext cx="4011613" cy="2667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93" name="Picture 6" descr="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962400"/>
            <a:ext cx="39624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838200"/>
            <a:ext cx="41148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>
    <p:split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VIOLETID" val="12541907"/>
  <p:tag name="VIOLETTITLE" val="Bài 45. Lá cây"/>
  <p:tag name="VIOLETLESSON" val="41"/>
  <p:tag name="VIOLETCATID" val="2219"/>
  <p:tag name="VIOLETSUBJECT" val="Tự nhiên và Xã hội 3"/>
  <p:tag name="VIOLETAUTHORID" val="12173332"/>
  <p:tag name="VIOLETAUTHORNAME" val="Lã Thị Thúy Hạnh"/>
  <p:tag name="VIOLETAUTHORAVATAR" val="no_avatar.jpg"/>
  <p:tag name="VIOLETAUTHORADDRESS" val="Trường TH Cồn Huốt - Sơn La"/>
  <p:tag name="VIOLETDATE" val="2019-02-27 20:58:20"/>
  <p:tag name="VIOLETHIT" val="38"/>
  <p:tag name="VIOLETLIKE" val="0"/>
  <p:tag name="MMPROD_UIDATA" val="&lt;database version=&quot;7.0&quot;&gt;&lt;object type=&quot;1&quot; unique_id=&quot;10001&quot;&gt;&lt;object type=&quot;2&quot; unique_id=&quot;18706&quot;&gt;&lt;object type=&quot;3&quot; unique_id=&quot;18713&quot;&gt;&lt;property id=&quot;20148&quot; value=&quot;5&quot;/&gt;&lt;property id=&quot;20300&quot; value=&quot;Slide 6&quot;/&gt;&lt;property id=&quot;20307&quot; value=&quot;291&quot;/&gt;&lt;/object&gt;&lt;object type=&quot;3&quot; unique_id=&quot;18714&quot;&gt;&lt;property id=&quot;20148&quot; value=&quot;5&quot;/&gt;&lt;property id=&quot;20300&quot; value=&quot;Slide 7 - &amp;quot;Nhóm lá hình bầu dục&amp;quot;&quot;/&gt;&lt;property id=&quot;20307&quot; value=&quot;311&quot;/&gt;&lt;/object&gt;&lt;object type=&quot;3&quot; unique_id=&quot;18715&quot;&gt;&lt;property id=&quot;20148&quot; value=&quot;5&quot;/&gt;&lt;property id=&quot;20300&quot; value=&quot;Slide 8&quot;/&gt;&lt;property id=&quot;20307&quot; value=&quot;312&quot;/&gt;&lt;/object&gt;&lt;object type=&quot;3&quot; unique_id=&quot;18716&quot;&gt;&lt;property id=&quot;20148&quot; value=&quot;5&quot;/&gt;&lt;property id=&quot;20300&quot; value=&quot;Slide 9 - &amp;quot;Nhóm lá hình dải dài&amp;quot;&quot;/&gt;&lt;property id=&quot;20307&quot; value=&quot;313&quot;/&gt;&lt;/object&gt;&lt;object type=&quot;3&quot; unique_id=&quot;18717&quot;&gt;&lt;property id=&quot;20148&quot; value=&quot;5&quot;/&gt;&lt;property id=&quot;20300&quot; value=&quot;Slide 10&quot;/&gt;&lt;property id=&quot;20307&quot; value=&quot;314&quot;/&gt;&lt;/object&gt;&lt;object type=&quot;3&quot; unique_id=&quot;18718&quot;&gt;&lt;property id=&quot;20148&quot; value=&quot;5&quot;/&gt;&lt;property id=&quot;20300&quot; value=&quot;Slide 11&quot;/&gt;&lt;property id=&quot;20307&quot; value=&quot;315&quot;/&gt;&lt;/object&gt;&lt;object type=&quot;3&quot; unique_id=&quot;18719&quot;&gt;&lt;property id=&quot;20148&quot; value=&quot;5&quot;/&gt;&lt;property id=&quot;20300&quot; value=&quot;Slide 12&quot;/&gt;&lt;property id=&quot;20307&quot; value=&quot;329&quot;/&gt;&lt;/object&gt;&lt;object type=&quot;3&quot; unique_id=&quot;18720&quot;&gt;&lt;property id=&quot;20148&quot; value=&quot;5&quot;/&gt;&lt;property id=&quot;20300&quot; value=&quot;Slide 15&quot;/&gt;&lt;property id=&quot;20307&quot; value=&quot;326&quot;/&gt;&lt;/object&gt;&lt;object type=&quot;3&quot; unique_id=&quot;18721&quot;&gt;&lt;property id=&quot;20148&quot; value=&quot;5&quot;/&gt;&lt;property id=&quot;20300&quot; value=&quot;Slide 16&quot;/&gt;&lt;property id=&quot;20307&quot; value=&quot;319&quot;/&gt;&lt;/object&gt;&lt;object type=&quot;3&quot; unique_id=&quot;18723&quot;&gt;&lt;property id=&quot;20148&quot; value=&quot;5&quot;/&gt;&lt;property id=&quot;20300&quot; value=&quot;Slide 17&quot;/&gt;&lt;property id=&quot;20307&quot; value=&quot;294&quot;/&gt;&lt;/object&gt;&lt;object type=&quot;3&quot; unique_id=&quot;18724&quot;&gt;&lt;property id=&quot;20148&quot; value=&quot;5&quot;/&gt;&lt;property id=&quot;20300&quot; value=&quot;Slide 18&quot;/&gt;&lt;property id=&quot;20307&quot; value=&quot;293&quot;/&gt;&lt;/object&gt;&lt;object type=&quot;3&quot; unique_id=&quot;18725&quot;&gt;&lt;property id=&quot;20148&quot; value=&quot;5&quot;/&gt;&lt;property id=&quot;20300&quot; value=&quot;Slide 19&quot;/&gt;&lt;property id=&quot;20307&quot; value=&quot;320&quot;/&gt;&lt;/object&gt;&lt;object type=&quot;3&quot; unique_id=&quot;18727&quot;&gt;&lt;property id=&quot;20148&quot; value=&quot;5&quot;/&gt;&lt;property id=&quot;20300&quot; value=&quot;Slide 20&quot;/&gt;&lt;property id=&quot;20307&quot; value=&quot;328&quot;/&gt;&lt;/object&gt;&lt;object type=&quot;3&quot; unique_id=&quot;18728&quot;&gt;&lt;property id=&quot;20148&quot; value=&quot;5&quot;/&gt;&lt;property id=&quot;20300&quot; value=&quot;Slide 21&quot;/&gt;&lt;property id=&quot;20307&quot; value=&quot;281&quot;/&gt;&lt;/object&gt;&lt;object type=&quot;3&quot; unique_id=&quot;18805&quot;&gt;&lt;property id=&quot;20148&quot; value=&quot;5&quot;/&gt;&lt;property id=&quot;20300&quot; value=&quot;Slide 1&quot;/&gt;&lt;property id=&quot;20307&quot; value=&quot;335&quot;/&gt;&lt;/object&gt;&lt;object type=&quot;3&quot; unique_id=&quot;19014&quot;&gt;&lt;property id=&quot;20148&quot; value=&quot;5&quot;/&gt;&lt;property id=&quot;20300&quot; value=&quot;Slide 4&quot;/&gt;&lt;property id=&quot;20307&quot; value=&quot;340&quot;/&gt;&lt;/object&gt;&lt;object type=&quot;3&quot; unique_id=&quot;19015&quot;&gt;&lt;property id=&quot;20148&quot; value=&quot;5&quot;/&gt;&lt;property id=&quot;20300&quot; value=&quot;Slide 5&quot;/&gt;&lt;property id=&quot;20307&quot; value=&quot;341&quot;/&gt;&lt;/object&gt;&lt;object type=&quot;3&quot; unique_id=&quot;19571&quot;&gt;&lt;property id=&quot;20148&quot; value=&quot;5&quot;/&gt;&lt;property id=&quot;20300&quot; value=&quot;Slide 2&quot;/&gt;&lt;property id=&quot;20307&quot; value=&quot;343&quot;/&gt;&lt;/object&gt;&lt;object type=&quot;3&quot; unique_id=&quot;19986&quot;&gt;&lt;property id=&quot;20148&quot; value=&quot;5&quot;/&gt;&lt;property id=&quot;20300&quot; value=&quot;Slide 13&quot;/&gt;&lt;property id=&quot;20307&quot; value=&quot;351&quot;/&gt;&lt;/object&gt;&lt;object type=&quot;3&quot; unique_id=&quot;20024&quot;&gt;&lt;property id=&quot;20148&quot; value=&quot;5&quot;/&gt;&lt;property id=&quot;20300&quot; value=&quot;Slide 14&quot;/&gt;&lt;property id=&quot;20307&quot; value=&quot;355&quot;/&gt;&lt;/object&gt;&lt;object type=&quot;3&quot; unique_id=&quot;20310&quot;&gt;&lt;property id=&quot;20148&quot; value=&quot;5&quot;/&gt;&lt;property id=&quot;20300&quot; value=&quot;Slide 3&quot;/&gt;&lt;property id=&quot;20307&quot; value=&quot;357&quot;/&gt;&lt;/object&gt;&lt;/object&gt;&lt;object type=&quot;8&quot; unique_id=&quot;18754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6219</TotalTime>
  <Words>262</Words>
  <Application>Microsoft Office PowerPoint</Application>
  <PresentationFormat>On-screen Show (4:3)</PresentationFormat>
  <Paragraphs>31</Paragraphs>
  <Slides>21</Slides>
  <Notes>0</Notes>
  <HiddenSlides>0</HiddenSlides>
  <MMClips>2</MMClips>
  <ScaleCrop>false</ScaleCrop>
  <HeadingPairs>
    <vt:vector size="6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  <vt:variant>
        <vt:lpstr>Custom Shows</vt:lpstr>
      </vt:variant>
      <vt:variant>
        <vt:i4>5</vt:i4>
      </vt:variant>
    </vt:vector>
  </HeadingPairs>
  <TitlesOfParts>
    <vt:vector size="2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Nhóm lá hình bầu dục</vt:lpstr>
      <vt:lpstr>PowerPoint Presentation</vt:lpstr>
      <vt:lpstr>Nhóm lá hình dải dài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DỰ ÁN HỌC TẬP</vt:lpstr>
      <vt:lpstr>KHỞI ĐỘNG</vt:lpstr>
      <vt:lpstr>BÀI CŨ</vt:lpstr>
      <vt:lpstr>BÀI MỚI</vt:lpstr>
      <vt:lpstr>CỦNG CỐ-DẶN DÒ</vt:lpstr>
    </vt:vector>
  </TitlesOfParts>
  <Company>Workgroup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TỰ NHIÊN XÃ HỘI</dc:title>
  <dc:creator>hai</dc:creator>
  <cp:lastModifiedBy>MTC</cp:lastModifiedBy>
  <cp:revision>506</cp:revision>
  <dcterms:created xsi:type="dcterms:W3CDTF">2006-09-14T16:28:38Z</dcterms:created>
  <dcterms:modified xsi:type="dcterms:W3CDTF">2019-03-19T14:44:32Z</dcterms:modified>
</cp:coreProperties>
</file>