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29" r:id="rId2"/>
    <p:sldId id="313" r:id="rId3"/>
    <p:sldId id="277" r:id="rId4"/>
    <p:sldId id="310" r:id="rId5"/>
    <p:sldId id="311" r:id="rId6"/>
    <p:sldId id="317" r:id="rId7"/>
    <p:sldId id="331" r:id="rId8"/>
    <p:sldId id="261" r:id="rId9"/>
    <p:sldId id="284" r:id="rId10"/>
    <p:sldId id="320" r:id="rId11"/>
    <p:sldId id="288" r:id="rId12"/>
    <p:sldId id="287" r:id="rId13"/>
    <p:sldId id="302" r:id="rId14"/>
    <p:sldId id="303" r:id="rId15"/>
    <p:sldId id="285" r:id="rId16"/>
    <p:sldId id="304" r:id="rId17"/>
    <p:sldId id="306" r:id="rId18"/>
    <p:sldId id="312" r:id="rId19"/>
    <p:sldId id="335" r:id="rId20"/>
    <p:sldId id="333" r:id="rId21"/>
    <p:sldId id="271" r:id="rId22"/>
    <p:sldId id="336" r:id="rId23"/>
    <p:sldId id="272" r:id="rId24"/>
    <p:sldId id="338" r:id="rId25"/>
    <p:sldId id="321" r:id="rId26"/>
    <p:sldId id="273" r:id="rId27"/>
    <p:sldId id="275" r:id="rId28"/>
    <p:sldId id="276" r:id="rId29"/>
    <p:sldId id="323" r:id="rId30"/>
    <p:sldId id="307" r:id="rId31"/>
    <p:sldId id="325" r:id="rId32"/>
    <p:sldId id="327" r:id="rId33"/>
    <p:sldId id="291" r:id="rId34"/>
    <p:sldId id="294" r:id="rId35"/>
    <p:sldId id="295" r:id="rId36"/>
    <p:sldId id="308" r:id="rId37"/>
    <p:sldId id="309" r:id="rId38"/>
    <p:sldId id="296" r:id="rId39"/>
    <p:sldId id="297" r:id="rId40"/>
    <p:sldId id="298" r:id="rId41"/>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B2E9"/>
    <a:srgbClr val="684BE1"/>
    <a:srgbClr val="4121C9"/>
    <a:srgbClr val="1419D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5520" autoAdjust="0"/>
  </p:normalViewPr>
  <p:slideViewPr>
    <p:cSldViewPr>
      <p:cViewPr>
        <p:scale>
          <a:sx n="40" d="100"/>
          <a:sy n="40" d="100"/>
        </p:scale>
        <p:origin x="-2256" y="-62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CBB5B3-9B85-47CA-8554-94D3BF09B4BC}" type="datetimeFigureOut">
              <a:rPr lang="en-US" smtClean="0"/>
              <a:pPr/>
              <a:t>3/19/2019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42B73-D9B0-478A-B741-C355783BEF5C}" type="slidenum">
              <a:rPr lang="en-US" smtClean="0"/>
              <a:pPr/>
              <a:t>‹#›</a:t>
            </a:fld>
            <a:endParaRPr lang="en-US"/>
          </a:p>
        </p:txBody>
      </p:sp>
    </p:spTree>
    <p:extLst>
      <p:ext uri="{BB962C8B-B14F-4D97-AF65-F5344CB8AC3E}">
        <p14:creationId xmlns="" xmlns:p14="http://schemas.microsoft.com/office/powerpoint/2010/main" val="875777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US" altLang="en-US" smtClean="0"/>
          </a:p>
        </p:txBody>
      </p:sp>
      <p:sp>
        <p:nvSpPr>
          <p:cNvPr id="43012" name="Slide Number Placeholder 3"/>
          <p:cNvSpPr>
            <a:spLocks noGrp="1"/>
          </p:cNvSpPr>
          <p:nvPr>
            <p:ph type="sldNum" sz="quarter" idx="5"/>
          </p:nvPr>
        </p:nvSpPr>
        <p:spPr>
          <a:noFill/>
          <a:ln>
            <a:miter lim="800000"/>
            <a:headEnd/>
            <a:tailEnd/>
          </a:ln>
        </p:spPr>
        <p:txBody>
          <a:bodyPr/>
          <a:lstStyle/>
          <a:p>
            <a:fld id="{C5CDB601-CCA8-4962-B122-51E2C713D02D}" type="slidenum">
              <a:rPr lang="en-US" altLang="en-US" smtClean="0"/>
              <a:pPr/>
              <a:t>6</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03342B73-D9B0-478A-B741-C355783BEF5C}"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03342B73-D9B0-478A-B741-C355783BEF5C}"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545771-3B54-4211-A8F5-7FD3FF4276CD}"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FAF89-9C28-4C56-B79E-A18D5035916A}" type="slidenum">
              <a:rPr lang="en-US" smtClean="0"/>
              <a:pPr/>
              <a:t>‹#›</a:t>
            </a:fld>
            <a:endParaRPr lang="en-US"/>
          </a:p>
        </p:txBody>
      </p:sp>
    </p:spTree>
    <p:extLst>
      <p:ext uri="{BB962C8B-B14F-4D97-AF65-F5344CB8AC3E}">
        <p14:creationId xmlns="" xmlns:p14="http://schemas.microsoft.com/office/powerpoint/2010/main" val="292684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545771-3B54-4211-A8F5-7FD3FF4276CD}"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FAF89-9C28-4C56-B79E-A18D5035916A}" type="slidenum">
              <a:rPr lang="en-US" smtClean="0"/>
              <a:pPr/>
              <a:t>‹#›</a:t>
            </a:fld>
            <a:endParaRPr lang="en-US"/>
          </a:p>
        </p:txBody>
      </p:sp>
    </p:spTree>
    <p:extLst>
      <p:ext uri="{BB962C8B-B14F-4D97-AF65-F5344CB8AC3E}">
        <p14:creationId xmlns="" xmlns:p14="http://schemas.microsoft.com/office/powerpoint/2010/main" val="650442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545771-3B54-4211-A8F5-7FD3FF4276CD}"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FAF89-9C28-4C56-B79E-A18D5035916A}" type="slidenum">
              <a:rPr lang="en-US" smtClean="0"/>
              <a:pPr/>
              <a:t>‹#›</a:t>
            </a:fld>
            <a:endParaRPr lang="en-US"/>
          </a:p>
        </p:txBody>
      </p:sp>
    </p:spTree>
    <p:extLst>
      <p:ext uri="{BB962C8B-B14F-4D97-AF65-F5344CB8AC3E}">
        <p14:creationId xmlns="" xmlns:p14="http://schemas.microsoft.com/office/powerpoint/2010/main" val="4284310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545771-3B54-4211-A8F5-7FD3FF4276CD}"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FAF89-9C28-4C56-B79E-A18D5035916A}" type="slidenum">
              <a:rPr lang="en-US" smtClean="0"/>
              <a:pPr/>
              <a:t>‹#›</a:t>
            </a:fld>
            <a:endParaRPr lang="en-US"/>
          </a:p>
        </p:txBody>
      </p:sp>
    </p:spTree>
    <p:extLst>
      <p:ext uri="{BB962C8B-B14F-4D97-AF65-F5344CB8AC3E}">
        <p14:creationId xmlns="" xmlns:p14="http://schemas.microsoft.com/office/powerpoint/2010/main" val="2872741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545771-3B54-4211-A8F5-7FD3FF4276CD}"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FAF89-9C28-4C56-B79E-A18D5035916A}" type="slidenum">
              <a:rPr lang="en-US" smtClean="0"/>
              <a:pPr/>
              <a:t>‹#›</a:t>
            </a:fld>
            <a:endParaRPr lang="en-US"/>
          </a:p>
        </p:txBody>
      </p:sp>
    </p:spTree>
    <p:extLst>
      <p:ext uri="{BB962C8B-B14F-4D97-AF65-F5344CB8AC3E}">
        <p14:creationId xmlns="" xmlns:p14="http://schemas.microsoft.com/office/powerpoint/2010/main" val="301825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545771-3B54-4211-A8F5-7FD3FF4276CD}" type="datetimeFigureOut">
              <a:rPr lang="en-US" smtClean="0"/>
              <a:pPr/>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FAF89-9C28-4C56-B79E-A18D5035916A}" type="slidenum">
              <a:rPr lang="en-US" smtClean="0"/>
              <a:pPr/>
              <a:t>‹#›</a:t>
            </a:fld>
            <a:endParaRPr lang="en-US"/>
          </a:p>
        </p:txBody>
      </p:sp>
    </p:spTree>
    <p:extLst>
      <p:ext uri="{BB962C8B-B14F-4D97-AF65-F5344CB8AC3E}">
        <p14:creationId xmlns="" xmlns:p14="http://schemas.microsoft.com/office/powerpoint/2010/main" val="3813138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545771-3B54-4211-A8F5-7FD3FF4276CD}" type="datetimeFigureOut">
              <a:rPr lang="en-US" smtClean="0"/>
              <a:pPr/>
              <a:t>3/19/2019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3FAF89-9C28-4C56-B79E-A18D5035916A}" type="slidenum">
              <a:rPr lang="en-US" smtClean="0"/>
              <a:pPr/>
              <a:t>‹#›</a:t>
            </a:fld>
            <a:endParaRPr lang="en-US"/>
          </a:p>
        </p:txBody>
      </p:sp>
    </p:spTree>
    <p:extLst>
      <p:ext uri="{BB962C8B-B14F-4D97-AF65-F5344CB8AC3E}">
        <p14:creationId xmlns="" xmlns:p14="http://schemas.microsoft.com/office/powerpoint/2010/main" val="294225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545771-3B54-4211-A8F5-7FD3FF4276CD}" type="datetimeFigureOut">
              <a:rPr lang="en-US" smtClean="0"/>
              <a:pPr/>
              <a:t>3/19/2019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3FAF89-9C28-4C56-B79E-A18D5035916A}" type="slidenum">
              <a:rPr lang="en-US" smtClean="0"/>
              <a:pPr/>
              <a:t>‹#›</a:t>
            </a:fld>
            <a:endParaRPr lang="en-US"/>
          </a:p>
        </p:txBody>
      </p:sp>
    </p:spTree>
    <p:extLst>
      <p:ext uri="{BB962C8B-B14F-4D97-AF65-F5344CB8AC3E}">
        <p14:creationId xmlns="" xmlns:p14="http://schemas.microsoft.com/office/powerpoint/2010/main" val="4028445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45771-3B54-4211-A8F5-7FD3FF4276CD}" type="datetimeFigureOut">
              <a:rPr lang="en-US" smtClean="0"/>
              <a:pPr/>
              <a:t>3/19/2019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3FAF89-9C28-4C56-B79E-A18D5035916A}" type="slidenum">
              <a:rPr lang="en-US" smtClean="0"/>
              <a:pPr/>
              <a:t>‹#›</a:t>
            </a:fld>
            <a:endParaRPr lang="en-US"/>
          </a:p>
        </p:txBody>
      </p:sp>
    </p:spTree>
    <p:extLst>
      <p:ext uri="{BB962C8B-B14F-4D97-AF65-F5344CB8AC3E}">
        <p14:creationId xmlns="" xmlns:p14="http://schemas.microsoft.com/office/powerpoint/2010/main" val="22535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45771-3B54-4211-A8F5-7FD3FF4276CD}" type="datetimeFigureOut">
              <a:rPr lang="en-US" smtClean="0"/>
              <a:pPr/>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FAF89-9C28-4C56-B79E-A18D5035916A}" type="slidenum">
              <a:rPr lang="en-US" smtClean="0"/>
              <a:pPr/>
              <a:t>‹#›</a:t>
            </a:fld>
            <a:endParaRPr lang="en-US"/>
          </a:p>
        </p:txBody>
      </p:sp>
    </p:spTree>
    <p:extLst>
      <p:ext uri="{BB962C8B-B14F-4D97-AF65-F5344CB8AC3E}">
        <p14:creationId xmlns="" xmlns:p14="http://schemas.microsoft.com/office/powerpoint/2010/main" val="308935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45771-3B54-4211-A8F5-7FD3FF4276CD}" type="datetimeFigureOut">
              <a:rPr lang="en-US" smtClean="0"/>
              <a:pPr/>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FAF89-9C28-4C56-B79E-A18D5035916A}" type="slidenum">
              <a:rPr lang="en-US" smtClean="0"/>
              <a:pPr/>
              <a:t>‹#›</a:t>
            </a:fld>
            <a:endParaRPr lang="en-US"/>
          </a:p>
        </p:txBody>
      </p:sp>
    </p:spTree>
    <p:extLst>
      <p:ext uri="{BB962C8B-B14F-4D97-AF65-F5344CB8AC3E}">
        <p14:creationId xmlns="" xmlns:p14="http://schemas.microsoft.com/office/powerpoint/2010/main" val="3967927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45771-3B54-4211-A8F5-7FD3FF4276CD}" type="datetimeFigureOut">
              <a:rPr lang="en-US" smtClean="0"/>
              <a:pPr/>
              <a:t>3/19/2019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FAF89-9C28-4C56-B79E-A18D5035916A}" type="slidenum">
              <a:rPr lang="en-US" smtClean="0"/>
              <a:pPr/>
              <a:t>‹#›</a:t>
            </a:fld>
            <a:endParaRPr lang="en-US"/>
          </a:p>
        </p:txBody>
      </p:sp>
    </p:spTree>
    <p:extLst>
      <p:ext uri="{BB962C8B-B14F-4D97-AF65-F5344CB8AC3E}">
        <p14:creationId xmlns="" xmlns:p14="http://schemas.microsoft.com/office/powerpoint/2010/main" val="3827188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http://doandanchinhdang.hue.gov.vn/portal/UploadFiles/doandanchinhdang.hue.gov.vn/TinTuc/tin_hoat_dong/image/locdien.jpg" TargetMode="External"/><Relationship Id="rId5" Type="http://schemas.openxmlformats.org/officeDocument/2006/relationships/image" Target="../media/image37.jpe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Kết quả hình ảnh cho hình nền powerpoint đẹp"/>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74" y="0"/>
            <a:ext cx="915137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57200" y="457200"/>
            <a:ext cx="8229600" cy="707886"/>
          </a:xfrm>
          <a:prstGeom prst="rect">
            <a:avLst/>
          </a:prstGeom>
          <a:noFill/>
        </p:spPr>
        <p:txBody>
          <a:bodyPr wrap="square" rtlCol="0">
            <a:spAutoFit/>
          </a:bodyPr>
          <a:lstStyle/>
          <a:p>
            <a:pPr algn="ctr"/>
            <a:r>
              <a:rPr lang="en-US" sz="2000" b="1" dirty="0" smtClean="0"/>
              <a:t>ỦY BAN NHÂN DÂN QUẬN LONG BIÊN </a:t>
            </a:r>
          </a:p>
          <a:p>
            <a:pPr algn="ctr"/>
            <a:r>
              <a:rPr lang="en-US" sz="2000" b="1" dirty="0" smtClean="0"/>
              <a:t>TRƯỜNG TIỂU HỌC LÝ THƯỜNG KIỆT</a:t>
            </a:r>
            <a:endParaRPr lang="en-US" sz="2000" b="1" dirty="0"/>
          </a:p>
        </p:txBody>
      </p:sp>
      <p:sp>
        <p:nvSpPr>
          <p:cNvPr id="5" name="TextBox 4"/>
          <p:cNvSpPr txBox="1"/>
          <p:nvPr/>
        </p:nvSpPr>
        <p:spPr>
          <a:xfrm>
            <a:off x="2133600" y="3962400"/>
            <a:ext cx="45719" cy="369332"/>
          </a:xfrm>
          <a:prstGeom prst="rect">
            <a:avLst/>
          </a:prstGeom>
          <a:noFill/>
        </p:spPr>
        <p:txBody>
          <a:bodyPr wrap="square" rtlCol="0">
            <a:spAutoFit/>
          </a:bodyPr>
          <a:lstStyle/>
          <a:p>
            <a:endParaRPr lang="en-US" dirty="0"/>
          </a:p>
        </p:txBody>
      </p:sp>
      <p:sp>
        <p:nvSpPr>
          <p:cNvPr id="11" name="TextBox 10"/>
          <p:cNvSpPr txBox="1"/>
          <p:nvPr/>
        </p:nvSpPr>
        <p:spPr>
          <a:xfrm>
            <a:off x="1428728" y="1643050"/>
            <a:ext cx="6172200" cy="4929222"/>
          </a:xfrm>
          <a:prstGeom prst="rect">
            <a:avLst/>
          </a:prstGeom>
          <a:noFill/>
        </p:spPr>
        <p:txBody>
          <a:bodyPr wrap="square" rtlCol="0">
            <a:prstTxWarp prst="textArchUp">
              <a:avLst/>
            </a:prstTxWarp>
            <a:spAutoFit/>
          </a:bodyPr>
          <a:lstStyle/>
          <a:p>
            <a:pPr algn="ctr"/>
            <a:r>
              <a:rPr lang="en-US" sz="4000" dirty="0" smtClean="0">
                <a:solidFill>
                  <a:srgbClr val="FF0000"/>
                </a:solidFill>
              </a:rPr>
              <a:t>CHÀO MỪNG CÁC CÔ VỀ DỰ GIỜ </a:t>
            </a:r>
            <a:r>
              <a:rPr lang="en-US" sz="3700" dirty="0" smtClean="0">
                <a:solidFill>
                  <a:srgbClr val="FF0000"/>
                </a:solidFill>
              </a:rPr>
              <a:t>LỚP</a:t>
            </a:r>
            <a:r>
              <a:rPr lang="en-US" sz="4000" dirty="0" smtClean="0">
                <a:solidFill>
                  <a:srgbClr val="FF0000"/>
                </a:solidFill>
              </a:rPr>
              <a:t> 4G</a:t>
            </a:r>
            <a:endParaRPr lang="en-US" sz="4000" dirty="0">
              <a:solidFill>
                <a:srgbClr val="FF0000"/>
              </a:solidFill>
            </a:endParaRPr>
          </a:p>
        </p:txBody>
      </p:sp>
      <p:sp>
        <p:nvSpPr>
          <p:cNvPr id="12" name="TextBox 11"/>
          <p:cNvSpPr txBox="1"/>
          <p:nvPr/>
        </p:nvSpPr>
        <p:spPr>
          <a:xfrm>
            <a:off x="2628900" y="3075057"/>
            <a:ext cx="4267200" cy="707886"/>
          </a:xfrm>
          <a:prstGeom prst="rect">
            <a:avLst/>
          </a:prstGeom>
          <a:noFill/>
        </p:spPr>
        <p:txBody>
          <a:bodyPr wrap="square" rtlCol="0">
            <a:spAutoFit/>
          </a:bodyPr>
          <a:lstStyle/>
          <a:p>
            <a:pPr algn="ctr"/>
            <a:r>
              <a:rPr lang="en-US" sz="4000" dirty="0" smtClean="0">
                <a:solidFill>
                  <a:srgbClr val="FF0000"/>
                </a:solidFill>
              </a:rPr>
              <a:t>Môn: </a:t>
            </a:r>
            <a:r>
              <a:rPr lang="en-US" sz="4000" dirty="0" err="1" smtClean="0">
                <a:solidFill>
                  <a:srgbClr val="FF0000"/>
                </a:solidFill>
              </a:rPr>
              <a:t>Địa</a:t>
            </a:r>
            <a:r>
              <a:rPr lang="en-US" sz="4000" dirty="0" smtClean="0">
                <a:solidFill>
                  <a:srgbClr val="FF0000"/>
                </a:solidFill>
              </a:rPr>
              <a:t> </a:t>
            </a:r>
            <a:r>
              <a:rPr lang="en-US" sz="4000" dirty="0" err="1" smtClean="0">
                <a:solidFill>
                  <a:srgbClr val="FF0000"/>
                </a:solidFill>
              </a:rPr>
              <a:t>lí</a:t>
            </a:r>
            <a:endParaRPr lang="en-US" sz="4000" dirty="0">
              <a:solidFill>
                <a:srgbClr val="FF0000"/>
              </a:solidFill>
            </a:endParaRPr>
          </a:p>
        </p:txBody>
      </p:sp>
      <p:sp>
        <p:nvSpPr>
          <p:cNvPr id="13" name="TextBox 12"/>
          <p:cNvSpPr txBox="1"/>
          <p:nvPr/>
        </p:nvSpPr>
        <p:spPr>
          <a:xfrm>
            <a:off x="2179319" y="4862430"/>
            <a:ext cx="5669281" cy="523220"/>
          </a:xfrm>
          <a:prstGeom prst="rect">
            <a:avLst/>
          </a:prstGeom>
          <a:noFill/>
        </p:spPr>
        <p:txBody>
          <a:bodyPr wrap="square" rtlCol="0">
            <a:spAutoFit/>
          </a:bodyPr>
          <a:lstStyle/>
          <a:p>
            <a:r>
              <a:rPr lang="en-US" sz="2800" dirty="0" smtClean="0"/>
              <a:t>GV </a:t>
            </a:r>
            <a:r>
              <a:rPr lang="en-US" sz="2800" dirty="0" err="1" smtClean="0"/>
              <a:t>hướng</a:t>
            </a:r>
            <a:r>
              <a:rPr lang="en-US" sz="2800" dirty="0" smtClean="0"/>
              <a:t> </a:t>
            </a:r>
            <a:r>
              <a:rPr lang="en-US" sz="2800" dirty="0" err="1" smtClean="0"/>
              <a:t>dẫn</a:t>
            </a:r>
            <a:r>
              <a:rPr lang="en-US" sz="2800" dirty="0" smtClean="0"/>
              <a:t>: </a:t>
            </a:r>
            <a:r>
              <a:rPr lang="en-US" sz="2800" dirty="0" err="1" smtClean="0"/>
              <a:t>Hà</a:t>
            </a:r>
            <a:r>
              <a:rPr lang="en-US" sz="2800" dirty="0" smtClean="0"/>
              <a:t> </a:t>
            </a:r>
            <a:r>
              <a:rPr lang="en-US" sz="2800" dirty="0" err="1" smtClean="0"/>
              <a:t>Thanh</a:t>
            </a:r>
            <a:r>
              <a:rPr lang="en-US" sz="2800" dirty="0" smtClean="0"/>
              <a:t> </a:t>
            </a:r>
            <a:r>
              <a:rPr lang="en-US" sz="2800" dirty="0" err="1" smtClean="0"/>
              <a:t>Huyền</a:t>
            </a:r>
            <a:endParaRPr lang="en-US" sz="2800" dirty="0" smtClean="0"/>
          </a:p>
        </p:txBody>
      </p:sp>
    </p:spTree>
    <p:extLst>
      <p:ext uri="{BB962C8B-B14F-4D97-AF65-F5344CB8AC3E}">
        <p14:creationId xmlns:p14="http://schemas.microsoft.com/office/powerpoint/2010/main" xmlns="" val="200302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45928" y="0"/>
            <a:ext cx="5796136" cy="7173416"/>
          </a:xfrm>
          <a:prstGeom prst="rect">
            <a:avLst/>
          </a:prstGeom>
        </p:spPr>
      </p:pic>
      <p:sp>
        <p:nvSpPr>
          <p:cNvPr id="7" name="Freeform 21"/>
          <p:cNvSpPr>
            <a:spLocks/>
          </p:cNvSpPr>
          <p:nvPr/>
        </p:nvSpPr>
        <p:spPr bwMode="auto">
          <a:xfrm>
            <a:off x="2049983" y="476672"/>
            <a:ext cx="2664297" cy="1353636"/>
          </a:xfrm>
          <a:custGeom>
            <a:avLst/>
            <a:gdLst>
              <a:gd name="T0" fmla="*/ 1163 w 2990"/>
              <a:gd name="T1" fmla="*/ 741 h 933"/>
              <a:gd name="T2" fmla="*/ 871 w 2990"/>
              <a:gd name="T3" fmla="*/ 668 h 933"/>
              <a:gd name="T4" fmla="*/ 807 w 2990"/>
              <a:gd name="T5" fmla="*/ 741 h 933"/>
              <a:gd name="T6" fmla="*/ 624 w 2990"/>
              <a:gd name="T7" fmla="*/ 741 h 933"/>
              <a:gd name="T8" fmla="*/ 340 w 2990"/>
              <a:gd name="T9" fmla="*/ 631 h 933"/>
              <a:gd name="T10" fmla="*/ 276 w 2990"/>
              <a:gd name="T11" fmla="*/ 448 h 933"/>
              <a:gd name="T12" fmla="*/ 93 w 2990"/>
              <a:gd name="T13" fmla="*/ 320 h 933"/>
              <a:gd name="T14" fmla="*/ 2 w 2990"/>
              <a:gd name="T15" fmla="*/ 256 h 933"/>
              <a:gd name="T16" fmla="*/ 84 w 2990"/>
              <a:gd name="T17" fmla="*/ 220 h 933"/>
              <a:gd name="T18" fmla="*/ 139 w 2990"/>
              <a:gd name="T19" fmla="*/ 202 h 933"/>
              <a:gd name="T20" fmla="*/ 404 w 2990"/>
              <a:gd name="T21" fmla="*/ 229 h 933"/>
              <a:gd name="T22" fmla="*/ 541 w 2990"/>
              <a:gd name="T23" fmla="*/ 183 h 933"/>
              <a:gd name="T24" fmla="*/ 724 w 2990"/>
              <a:gd name="T25" fmla="*/ 174 h 933"/>
              <a:gd name="T26" fmla="*/ 935 w 2990"/>
              <a:gd name="T27" fmla="*/ 202 h 933"/>
              <a:gd name="T28" fmla="*/ 1008 w 2990"/>
              <a:gd name="T29" fmla="*/ 156 h 933"/>
              <a:gd name="T30" fmla="*/ 1209 w 2990"/>
              <a:gd name="T31" fmla="*/ 147 h 933"/>
              <a:gd name="T32" fmla="*/ 1373 w 2990"/>
              <a:gd name="T33" fmla="*/ 46 h 933"/>
              <a:gd name="T34" fmla="*/ 1501 w 2990"/>
              <a:gd name="T35" fmla="*/ 28 h 933"/>
              <a:gd name="T36" fmla="*/ 1867 w 2990"/>
              <a:gd name="T37" fmla="*/ 64 h 933"/>
              <a:gd name="T38" fmla="*/ 1959 w 2990"/>
              <a:gd name="T39" fmla="*/ 119 h 933"/>
              <a:gd name="T40" fmla="*/ 2251 w 2990"/>
              <a:gd name="T41" fmla="*/ 147 h 933"/>
              <a:gd name="T42" fmla="*/ 2333 w 2990"/>
              <a:gd name="T43" fmla="*/ 119 h 933"/>
              <a:gd name="T44" fmla="*/ 2315 w 2990"/>
              <a:gd name="T45" fmla="*/ 220 h 933"/>
              <a:gd name="T46" fmla="*/ 2498 w 2990"/>
              <a:gd name="T47" fmla="*/ 375 h 933"/>
              <a:gd name="T48" fmla="*/ 2690 w 2990"/>
              <a:gd name="T49" fmla="*/ 448 h 933"/>
              <a:gd name="T50" fmla="*/ 2983 w 2990"/>
              <a:gd name="T51" fmla="*/ 512 h 933"/>
              <a:gd name="T52" fmla="*/ 2900 w 2990"/>
              <a:gd name="T53" fmla="*/ 540 h 933"/>
              <a:gd name="T54" fmla="*/ 2681 w 2990"/>
              <a:gd name="T55" fmla="*/ 659 h 933"/>
              <a:gd name="T56" fmla="*/ 2388 w 2990"/>
              <a:gd name="T57" fmla="*/ 686 h 933"/>
              <a:gd name="T58" fmla="*/ 2279 w 2990"/>
              <a:gd name="T59" fmla="*/ 860 h 933"/>
              <a:gd name="T60" fmla="*/ 1949 w 2990"/>
              <a:gd name="T61" fmla="*/ 896 h 933"/>
              <a:gd name="T62" fmla="*/ 1693 w 2990"/>
              <a:gd name="T63" fmla="*/ 814 h 933"/>
              <a:gd name="T64" fmla="*/ 1456 w 2990"/>
              <a:gd name="T65" fmla="*/ 778 h 933"/>
              <a:gd name="T66" fmla="*/ 1364 w 2990"/>
              <a:gd name="T67" fmla="*/ 7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90" h="933">
                <a:moveTo>
                  <a:pt x="1273" y="768"/>
                </a:moveTo>
                <a:cubicBezTo>
                  <a:pt x="1235" y="761"/>
                  <a:pt x="1200" y="750"/>
                  <a:pt x="1163" y="741"/>
                </a:cubicBezTo>
                <a:cubicBezTo>
                  <a:pt x="1130" y="719"/>
                  <a:pt x="1120" y="705"/>
                  <a:pt x="1081" y="695"/>
                </a:cubicBezTo>
                <a:cubicBezTo>
                  <a:pt x="1015" y="631"/>
                  <a:pt x="986" y="661"/>
                  <a:pt x="871" y="668"/>
                </a:cubicBezTo>
                <a:cubicBezTo>
                  <a:pt x="853" y="674"/>
                  <a:pt x="834" y="680"/>
                  <a:pt x="816" y="686"/>
                </a:cubicBezTo>
                <a:cubicBezTo>
                  <a:pt x="798" y="692"/>
                  <a:pt x="816" y="725"/>
                  <a:pt x="807" y="741"/>
                </a:cubicBezTo>
                <a:cubicBezTo>
                  <a:pt x="802" y="749"/>
                  <a:pt x="788" y="747"/>
                  <a:pt x="779" y="750"/>
                </a:cubicBezTo>
                <a:cubicBezTo>
                  <a:pt x="727" y="747"/>
                  <a:pt x="675" y="748"/>
                  <a:pt x="624" y="741"/>
                </a:cubicBezTo>
                <a:cubicBezTo>
                  <a:pt x="605" y="739"/>
                  <a:pt x="569" y="723"/>
                  <a:pt x="569" y="723"/>
                </a:cubicBezTo>
                <a:cubicBezTo>
                  <a:pt x="519" y="670"/>
                  <a:pt x="410" y="653"/>
                  <a:pt x="340" y="631"/>
                </a:cubicBezTo>
                <a:cubicBezTo>
                  <a:pt x="324" y="582"/>
                  <a:pt x="336" y="539"/>
                  <a:pt x="386" y="522"/>
                </a:cubicBezTo>
                <a:cubicBezTo>
                  <a:pt x="373" y="416"/>
                  <a:pt x="382" y="435"/>
                  <a:pt x="276" y="448"/>
                </a:cubicBezTo>
                <a:cubicBezTo>
                  <a:pt x="229" y="432"/>
                  <a:pt x="216" y="382"/>
                  <a:pt x="167" y="366"/>
                </a:cubicBezTo>
                <a:cubicBezTo>
                  <a:pt x="147" y="347"/>
                  <a:pt x="118" y="331"/>
                  <a:pt x="93" y="320"/>
                </a:cubicBezTo>
                <a:cubicBezTo>
                  <a:pt x="76" y="312"/>
                  <a:pt x="39" y="302"/>
                  <a:pt x="39" y="302"/>
                </a:cubicBezTo>
                <a:cubicBezTo>
                  <a:pt x="32" y="295"/>
                  <a:pt x="0" y="268"/>
                  <a:pt x="2" y="256"/>
                </a:cubicBezTo>
                <a:cubicBezTo>
                  <a:pt x="4" y="245"/>
                  <a:pt x="19" y="242"/>
                  <a:pt x="29" y="238"/>
                </a:cubicBezTo>
                <a:cubicBezTo>
                  <a:pt x="47" y="230"/>
                  <a:pt x="66" y="226"/>
                  <a:pt x="84" y="220"/>
                </a:cubicBezTo>
                <a:cubicBezTo>
                  <a:pt x="93" y="217"/>
                  <a:pt x="103" y="214"/>
                  <a:pt x="112" y="211"/>
                </a:cubicBezTo>
                <a:cubicBezTo>
                  <a:pt x="121" y="208"/>
                  <a:pt x="139" y="202"/>
                  <a:pt x="139" y="202"/>
                </a:cubicBezTo>
                <a:cubicBezTo>
                  <a:pt x="192" y="146"/>
                  <a:pt x="173" y="165"/>
                  <a:pt x="285" y="174"/>
                </a:cubicBezTo>
                <a:cubicBezTo>
                  <a:pt x="324" y="199"/>
                  <a:pt x="359" y="220"/>
                  <a:pt x="404" y="229"/>
                </a:cubicBezTo>
                <a:cubicBezTo>
                  <a:pt x="475" y="222"/>
                  <a:pt x="482" y="236"/>
                  <a:pt x="523" y="202"/>
                </a:cubicBezTo>
                <a:cubicBezTo>
                  <a:pt x="530" y="196"/>
                  <a:pt x="533" y="187"/>
                  <a:pt x="541" y="183"/>
                </a:cubicBezTo>
                <a:cubicBezTo>
                  <a:pt x="558" y="174"/>
                  <a:pt x="596" y="165"/>
                  <a:pt x="596" y="165"/>
                </a:cubicBezTo>
                <a:cubicBezTo>
                  <a:pt x="646" y="172"/>
                  <a:pt x="677" y="186"/>
                  <a:pt x="724" y="174"/>
                </a:cubicBezTo>
                <a:cubicBezTo>
                  <a:pt x="776" y="177"/>
                  <a:pt x="828" y="176"/>
                  <a:pt x="880" y="183"/>
                </a:cubicBezTo>
                <a:cubicBezTo>
                  <a:pt x="899" y="186"/>
                  <a:pt x="935" y="202"/>
                  <a:pt x="935" y="202"/>
                </a:cubicBezTo>
                <a:cubicBezTo>
                  <a:pt x="963" y="191"/>
                  <a:pt x="964" y="194"/>
                  <a:pt x="989" y="174"/>
                </a:cubicBezTo>
                <a:cubicBezTo>
                  <a:pt x="996" y="169"/>
                  <a:pt x="1000" y="160"/>
                  <a:pt x="1008" y="156"/>
                </a:cubicBezTo>
                <a:cubicBezTo>
                  <a:pt x="1025" y="148"/>
                  <a:pt x="1063" y="138"/>
                  <a:pt x="1063" y="138"/>
                </a:cubicBezTo>
                <a:cubicBezTo>
                  <a:pt x="1126" y="149"/>
                  <a:pt x="1143" y="156"/>
                  <a:pt x="1209" y="147"/>
                </a:cubicBezTo>
                <a:cubicBezTo>
                  <a:pt x="1260" y="130"/>
                  <a:pt x="1311" y="126"/>
                  <a:pt x="1364" y="119"/>
                </a:cubicBezTo>
                <a:cubicBezTo>
                  <a:pt x="1367" y="95"/>
                  <a:pt x="1361" y="67"/>
                  <a:pt x="1373" y="46"/>
                </a:cubicBezTo>
                <a:cubicBezTo>
                  <a:pt x="1379" y="35"/>
                  <a:pt x="1397" y="39"/>
                  <a:pt x="1410" y="37"/>
                </a:cubicBezTo>
                <a:cubicBezTo>
                  <a:pt x="1440" y="33"/>
                  <a:pt x="1471" y="31"/>
                  <a:pt x="1501" y="28"/>
                </a:cubicBezTo>
                <a:cubicBezTo>
                  <a:pt x="1568" y="6"/>
                  <a:pt x="1537" y="15"/>
                  <a:pt x="1593" y="0"/>
                </a:cubicBezTo>
                <a:cubicBezTo>
                  <a:pt x="1688" y="17"/>
                  <a:pt x="1771" y="53"/>
                  <a:pt x="1867" y="64"/>
                </a:cubicBezTo>
                <a:cubicBezTo>
                  <a:pt x="1870" y="68"/>
                  <a:pt x="1899" y="99"/>
                  <a:pt x="1904" y="101"/>
                </a:cubicBezTo>
                <a:cubicBezTo>
                  <a:pt x="1921" y="109"/>
                  <a:pt x="1959" y="119"/>
                  <a:pt x="1959" y="119"/>
                </a:cubicBezTo>
                <a:cubicBezTo>
                  <a:pt x="2048" y="89"/>
                  <a:pt x="1994" y="99"/>
                  <a:pt x="2123" y="110"/>
                </a:cubicBezTo>
                <a:cubicBezTo>
                  <a:pt x="2166" y="124"/>
                  <a:pt x="2209" y="133"/>
                  <a:pt x="2251" y="147"/>
                </a:cubicBezTo>
                <a:cubicBezTo>
                  <a:pt x="2260" y="144"/>
                  <a:pt x="2270" y="141"/>
                  <a:pt x="2279" y="138"/>
                </a:cubicBezTo>
                <a:cubicBezTo>
                  <a:pt x="2297" y="132"/>
                  <a:pt x="2333" y="119"/>
                  <a:pt x="2333" y="119"/>
                </a:cubicBezTo>
                <a:cubicBezTo>
                  <a:pt x="2348" y="122"/>
                  <a:pt x="2365" y="122"/>
                  <a:pt x="2379" y="128"/>
                </a:cubicBezTo>
                <a:cubicBezTo>
                  <a:pt x="2440" y="155"/>
                  <a:pt x="2338" y="213"/>
                  <a:pt x="2315" y="220"/>
                </a:cubicBezTo>
                <a:cubicBezTo>
                  <a:pt x="2289" y="259"/>
                  <a:pt x="2286" y="268"/>
                  <a:pt x="2333" y="284"/>
                </a:cubicBezTo>
                <a:cubicBezTo>
                  <a:pt x="2349" y="403"/>
                  <a:pt x="2358" y="365"/>
                  <a:pt x="2498" y="375"/>
                </a:cubicBezTo>
                <a:cubicBezTo>
                  <a:pt x="2504" y="381"/>
                  <a:pt x="2510" y="388"/>
                  <a:pt x="2516" y="394"/>
                </a:cubicBezTo>
                <a:cubicBezTo>
                  <a:pt x="2591" y="469"/>
                  <a:pt x="2544" y="438"/>
                  <a:pt x="2690" y="448"/>
                </a:cubicBezTo>
                <a:cubicBezTo>
                  <a:pt x="2785" y="483"/>
                  <a:pt x="2808" y="478"/>
                  <a:pt x="2928" y="485"/>
                </a:cubicBezTo>
                <a:cubicBezTo>
                  <a:pt x="2929" y="485"/>
                  <a:pt x="2990" y="503"/>
                  <a:pt x="2983" y="512"/>
                </a:cubicBezTo>
                <a:cubicBezTo>
                  <a:pt x="2972" y="528"/>
                  <a:pt x="2946" y="525"/>
                  <a:pt x="2928" y="531"/>
                </a:cubicBezTo>
                <a:cubicBezTo>
                  <a:pt x="2919" y="534"/>
                  <a:pt x="2900" y="540"/>
                  <a:pt x="2900" y="540"/>
                </a:cubicBezTo>
                <a:cubicBezTo>
                  <a:pt x="2838" y="581"/>
                  <a:pt x="2805" y="570"/>
                  <a:pt x="2717" y="576"/>
                </a:cubicBezTo>
                <a:cubicBezTo>
                  <a:pt x="2686" y="609"/>
                  <a:pt x="2699" y="637"/>
                  <a:pt x="2681" y="659"/>
                </a:cubicBezTo>
                <a:cubicBezTo>
                  <a:pt x="2675" y="667"/>
                  <a:pt x="2662" y="665"/>
                  <a:pt x="2653" y="668"/>
                </a:cubicBezTo>
                <a:cubicBezTo>
                  <a:pt x="2579" y="662"/>
                  <a:pt x="2447" y="630"/>
                  <a:pt x="2388" y="686"/>
                </a:cubicBezTo>
                <a:cubicBezTo>
                  <a:pt x="2370" y="742"/>
                  <a:pt x="2346" y="738"/>
                  <a:pt x="2315" y="778"/>
                </a:cubicBezTo>
                <a:cubicBezTo>
                  <a:pt x="2297" y="802"/>
                  <a:pt x="2300" y="839"/>
                  <a:pt x="2279" y="860"/>
                </a:cubicBezTo>
                <a:cubicBezTo>
                  <a:pt x="2217" y="920"/>
                  <a:pt x="2123" y="923"/>
                  <a:pt x="2041" y="933"/>
                </a:cubicBezTo>
                <a:cubicBezTo>
                  <a:pt x="2003" y="924"/>
                  <a:pt x="1983" y="912"/>
                  <a:pt x="1949" y="896"/>
                </a:cubicBezTo>
                <a:cubicBezTo>
                  <a:pt x="1890" y="869"/>
                  <a:pt x="1830" y="859"/>
                  <a:pt x="1767" y="851"/>
                </a:cubicBezTo>
                <a:cubicBezTo>
                  <a:pt x="1738" y="842"/>
                  <a:pt x="1723" y="817"/>
                  <a:pt x="1693" y="814"/>
                </a:cubicBezTo>
                <a:cubicBezTo>
                  <a:pt x="1632" y="809"/>
                  <a:pt x="1572" y="808"/>
                  <a:pt x="1511" y="805"/>
                </a:cubicBezTo>
                <a:cubicBezTo>
                  <a:pt x="1482" y="796"/>
                  <a:pt x="1481" y="798"/>
                  <a:pt x="1456" y="778"/>
                </a:cubicBezTo>
                <a:cubicBezTo>
                  <a:pt x="1449" y="772"/>
                  <a:pt x="1445" y="763"/>
                  <a:pt x="1437" y="759"/>
                </a:cubicBezTo>
                <a:cubicBezTo>
                  <a:pt x="1414" y="749"/>
                  <a:pt x="1388" y="749"/>
                  <a:pt x="1364" y="741"/>
                </a:cubicBezTo>
                <a:cubicBezTo>
                  <a:pt x="1267" y="751"/>
                  <a:pt x="1273" y="720"/>
                  <a:pt x="1273" y="768"/>
                </a:cubicBezTo>
                <a:close/>
              </a:path>
            </a:pathLst>
          </a:custGeom>
          <a:noFill/>
          <a:ln w="57150" cap="flat" cmpd="sng">
            <a:solidFill>
              <a:srgbClr val="FF3300"/>
            </a:solidFill>
            <a:prstDash val="solid"/>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AutoShape 24"/>
          <p:cNvSpPr>
            <a:spLocks noChangeArrowheads="1"/>
          </p:cNvSpPr>
          <p:nvPr/>
        </p:nvSpPr>
        <p:spPr bwMode="auto">
          <a:xfrm>
            <a:off x="4687703" y="1045478"/>
            <a:ext cx="2176859" cy="943362"/>
          </a:xfrm>
          <a:prstGeom prst="wedgeRoundRectCallout">
            <a:avLst>
              <a:gd name="adj1" fmla="val -84986"/>
              <a:gd name="adj2" fmla="val -33885"/>
              <a:gd name="adj3" fmla="val 16667"/>
            </a:avLst>
          </a:prstGeom>
          <a:solidFill>
            <a:srgbClr val="FFFF00"/>
          </a:solidFill>
          <a:ln w="9525"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sz="2400" b="1">
                <a:solidFill>
                  <a:srgbClr val="000066"/>
                </a:solidFill>
                <a:latin typeface="Times New Roman" pitchFamily="18" charset="0"/>
                <a:cs typeface="Times New Roman" pitchFamily="18" charset="0"/>
              </a:rPr>
              <a:t>Đồng bằng Bắc Bộ</a:t>
            </a:r>
          </a:p>
        </p:txBody>
      </p:sp>
      <p:sp>
        <p:nvSpPr>
          <p:cNvPr id="10" name="Freeform 23"/>
          <p:cNvSpPr>
            <a:spLocks/>
          </p:cNvSpPr>
          <p:nvPr/>
        </p:nvSpPr>
        <p:spPr bwMode="auto">
          <a:xfrm>
            <a:off x="2914080" y="4869159"/>
            <a:ext cx="2376264" cy="1368153"/>
          </a:xfrm>
          <a:custGeom>
            <a:avLst/>
            <a:gdLst>
              <a:gd name="T0" fmla="*/ 1434 w 2422"/>
              <a:gd name="T1" fmla="*/ 87 h 1039"/>
              <a:gd name="T2" fmla="*/ 1626 w 2422"/>
              <a:gd name="T3" fmla="*/ 151 h 1039"/>
              <a:gd name="T4" fmla="*/ 1727 w 2422"/>
              <a:gd name="T5" fmla="*/ 115 h 1039"/>
              <a:gd name="T6" fmla="*/ 1809 w 2422"/>
              <a:gd name="T7" fmla="*/ 151 h 1039"/>
              <a:gd name="T8" fmla="*/ 2001 w 2422"/>
              <a:gd name="T9" fmla="*/ 23 h 1039"/>
              <a:gd name="T10" fmla="*/ 2257 w 2422"/>
              <a:gd name="T11" fmla="*/ 60 h 1039"/>
              <a:gd name="T12" fmla="*/ 2294 w 2422"/>
              <a:gd name="T13" fmla="*/ 115 h 1039"/>
              <a:gd name="T14" fmla="*/ 2422 w 2422"/>
              <a:gd name="T15" fmla="*/ 188 h 1039"/>
              <a:gd name="T16" fmla="*/ 2376 w 2422"/>
              <a:gd name="T17" fmla="*/ 215 h 1039"/>
              <a:gd name="T18" fmla="*/ 2266 w 2422"/>
              <a:gd name="T19" fmla="*/ 279 h 1039"/>
              <a:gd name="T20" fmla="*/ 2056 w 2422"/>
              <a:gd name="T21" fmla="*/ 343 h 1039"/>
              <a:gd name="T22" fmla="*/ 1425 w 2422"/>
              <a:gd name="T23" fmla="*/ 517 h 1039"/>
              <a:gd name="T24" fmla="*/ 1160 w 2422"/>
              <a:gd name="T25" fmla="*/ 617 h 1039"/>
              <a:gd name="T26" fmla="*/ 1069 w 2422"/>
              <a:gd name="T27" fmla="*/ 782 h 1039"/>
              <a:gd name="T28" fmla="*/ 867 w 2422"/>
              <a:gd name="T29" fmla="*/ 809 h 1039"/>
              <a:gd name="T30" fmla="*/ 465 w 2422"/>
              <a:gd name="T31" fmla="*/ 910 h 1039"/>
              <a:gd name="T32" fmla="*/ 383 w 2422"/>
              <a:gd name="T33" fmla="*/ 992 h 1039"/>
              <a:gd name="T34" fmla="*/ 127 w 2422"/>
              <a:gd name="T35" fmla="*/ 1029 h 1039"/>
              <a:gd name="T36" fmla="*/ 154 w 2422"/>
              <a:gd name="T37" fmla="*/ 883 h 1039"/>
              <a:gd name="T38" fmla="*/ 182 w 2422"/>
              <a:gd name="T39" fmla="*/ 745 h 1039"/>
              <a:gd name="T40" fmla="*/ 291 w 2422"/>
              <a:gd name="T41" fmla="*/ 691 h 1039"/>
              <a:gd name="T42" fmla="*/ 8 w 2422"/>
              <a:gd name="T43" fmla="*/ 553 h 1039"/>
              <a:gd name="T44" fmla="*/ 227 w 2422"/>
              <a:gd name="T45" fmla="*/ 489 h 1039"/>
              <a:gd name="T46" fmla="*/ 511 w 2422"/>
              <a:gd name="T47" fmla="*/ 398 h 1039"/>
              <a:gd name="T48" fmla="*/ 767 w 2422"/>
              <a:gd name="T49" fmla="*/ 416 h 1039"/>
              <a:gd name="T50" fmla="*/ 886 w 2422"/>
              <a:gd name="T51" fmla="*/ 435 h 1039"/>
              <a:gd name="T52" fmla="*/ 749 w 2422"/>
              <a:gd name="T53" fmla="*/ 316 h 1039"/>
              <a:gd name="T54" fmla="*/ 685 w 2422"/>
              <a:gd name="T55" fmla="*/ 215 h 1039"/>
              <a:gd name="T56" fmla="*/ 959 w 2422"/>
              <a:gd name="T57" fmla="*/ 169 h 1039"/>
              <a:gd name="T58" fmla="*/ 1023 w 2422"/>
              <a:gd name="T59" fmla="*/ 96 h 1039"/>
              <a:gd name="T60" fmla="*/ 1288 w 2422"/>
              <a:gd name="T61" fmla="*/ 60 h 1039"/>
              <a:gd name="T62" fmla="*/ 1389 w 2422"/>
              <a:gd name="T63" fmla="*/ 14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2" h="1039">
                <a:moveTo>
                  <a:pt x="1389" y="14"/>
                </a:moveTo>
                <a:cubicBezTo>
                  <a:pt x="1328" y="71"/>
                  <a:pt x="1378" y="76"/>
                  <a:pt x="1434" y="87"/>
                </a:cubicBezTo>
                <a:cubicBezTo>
                  <a:pt x="1464" y="116"/>
                  <a:pt x="1478" y="147"/>
                  <a:pt x="1517" y="160"/>
                </a:cubicBezTo>
                <a:cubicBezTo>
                  <a:pt x="1553" y="157"/>
                  <a:pt x="1590" y="159"/>
                  <a:pt x="1626" y="151"/>
                </a:cubicBezTo>
                <a:cubicBezTo>
                  <a:pt x="1635" y="149"/>
                  <a:pt x="1680" y="112"/>
                  <a:pt x="1699" y="105"/>
                </a:cubicBezTo>
                <a:cubicBezTo>
                  <a:pt x="1708" y="108"/>
                  <a:pt x="1718" y="111"/>
                  <a:pt x="1727" y="115"/>
                </a:cubicBezTo>
                <a:cubicBezTo>
                  <a:pt x="1737" y="120"/>
                  <a:pt x="1744" y="129"/>
                  <a:pt x="1754" y="133"/>
                </a:cubicBezTo>
                <a:cubicBezTo>
                  <a:pt x="1772" y="141"/>
                  <a:pt x="1809" y="151"/>
                  <a:pt x="1809" y="151"/>
                </a:cubicBezTo>
                <a:cubicBezTo>
                  <a:pt x="1846" y="139"/>
                  <a:pt x="1872" y="133"/>
                  <a:pt x="1837" y="96"/>
                </a:cubicBezTo>
                <a:cubicBezTo>
                  <a:pt x="1802" y="0"/>
                  <a:pt x="1945" y="27"/>
                  <a:pt x="2001" y="23"/>
                </a:cubicBezTo>
                <a:cubicBezTo>
                  <a:pt x="2073" y="0"/>
                  <a:pt x="2093" y="7"/>
                  <a:pt x="2184" y="14"/>
                </a:cubicBezTo>
                <a:cubicBezTo>
                  <a:pt x="2215" y="24"/>
                  <a:pt x="2235" y="36"/>
                  <a:pt x="2257" y="60"/>
                </a:cubicBezTo>
                <a:cubicBezTo>
                  <a:pt x="2260" y="75"/>
                  <a:pt x="2257" y="92"/>
                  <a:pt x="2266" y="105"/>
                </a:cubicBezTo>
                <a:cubicBezTo>
                  <a:pt x="2272" y="113"/>
                  <a:pt x="2285" y="111"/>
                  <a:pt x="2294" y="115"/>
                </a:cubicBezTo>
                <a:cubicBezTo>
                  <a:pt x="2359" y="148"/>
                  <a:pt x="2284" y="121"/>
                  <a:pt x="2349" y="142"/>
                </a:cubicBezTo>
                <a:cubicBezTo>
                  <a:pt x="2375" y="160"/>
                  <a:pt x="2400" y="166"/>
                  <a:pt x="2422" y="188"/>
                </a:cubicBezTo>
                <a:cubicBezTo>
                  <a:pt x="2416" y="194"/>
                  <a:pt x="2411" y="202"/>
                  <a:pt x="2403" y="206"/>
                </a:cubicBezTo>
                <a:cubicBezTo>
                  <a:pt x="2395" y="211"/>
                  <a:pt x="2383" y="209"/>
                  <a:pt x="2376" y="215"/>
                </a:cubicBezTo>
                <a:cubicBezTo>
                  <a:pt x="2367" y="222"/>
                  <a:pt x="2365" y="234"/>
                  <a:pt x="2358" y="243"/>
                </a:cubicBezTo>
                <a:cubicBezTo>
                  <a:pt x="2335" y="272"/>
                  <a:pt x="2300" y="272"/>
                  <a:pt x="2266" y="279"/>
                </a:cubicBezTo>
                <a:cubicBezTo>
                  <a:pt x="2250" y="290"/>
                  <a:pt x="2238" y="306"/>
                  <a:pt x="2221" y="316"/>
                </a:cubicBezTo>
                <a:cubicBezTo>
                  <a:pt x="2179" y="342"/>
                  <a:pt x="2104" y="336"/>
                  <a:pt x="2056" y="343"/>
                </a:cubicBezTo>
                <a:cubicBezTo>
                  <a:pt x="1909" y="391"/>
                  <a:pt x="1757" y="420"/>
                  <a:pt x="1608" y="462"/>
                </a:cubicBezTo>
                <a:cubicBezTo>
                  <a:pt x="1546" y="479"/>
                  <a:pt x="1486" y="497"/>
                  <a:pt x="1425" y="517"/>
                </a:cubicBezTo>
                <a:cubicBezTo>
                  <a:pt x="1389" y="529"/>
                  <a:pt x="1248" y="535"/>
                  <a:pt x="1242" y="535"/>
                </a:cubicBezTo>
                <a:cubicBezTo>
                  <a:pt x="1178" y="551"/>
                  <a:pt x="1189" y="567"/>
                  <a:pt x="1160" y="617"/>
                </a:cubicBezTo>
                <a:cubicBezTo>
                  <a:pt x="1142" y="648"/>
                  <a:pt x="1102" y="665"/>
                  <a:pt x="1078" y="691"/>
                </a:cubicBezTo>
                <a:cubicBezTo>
                  <a:pt x="1075" y="721"/>
                  <a:pt x="1084" y="756"/>
                  <a:pt x="1069" y="782"/>
                </a:cubicBezTo>
                <a:cubicBezTo>
                  <a:pt x="1059" y="799"/>
                  <a:pt x="1014" y="800"/>
                  <a:pt x="1014" y="800"/>
                </a:cubicBezTo>
                <a:cubicBezTo>
                  <a:pt x="957" y="792"/>
                  <a:pt x="921" y="792"/>
                  <a:pt x="867" y="809"/>
                </a:cubicBezTo>
                <a:cubicBezTo>
                  <a:pt x="826" y="852"/>
                  <a:pt x="767" y="849"/>
                  <a:pt x="712" y="855"/>
                </a:cubicBezTo>
                <a:cubicBezTo>
                  <a:pt x="637" y="880"/>
                  <a:pt x="544" y="895"/>
                  <a:pt x="465" y="910"/>
                </a:cubicBezTo>
                <a:cubicBezTo>
                  <a:pt x="462" y="922"/>
                  <a:pt x="463" y="936"/>
                  <a:pt x="456" y="947"/>
                </a:cubicBezTo>
                <a:cubicBezTo>
                  <a:pt x="444" y="966"/>
                  <a:pt x="403" y="985"/>
                  <a:pt x="383" y="992"/>
                </a:cubicBezTo>
                <a:cubicBezTo>
                  <a:pt x="342" y="1035"/>
                  <a:pt x="282" y="1032"/>
                  <a:pt x="227" y="1038"/>
                </a:cubicBezTo>
                <a:cubicBezTo>
                  <a:pt x="194" y="1035"/>
                  <a:pt x="159" y="1039"/>
                  <a:pt x="127" y="1029"/>
                </a:cubicBezTo>
                <a:cubicBezTo>
                  <a:pt x="88" y="1017"/>
                  <a:pt x="108" y="924"/>
                  <a:pt x="127" y="901"/>
                </a:cubicBezTo>
                <a:cubicBezTo>
                  <a:pt x="134" y="893"/>
                  <a:pt x="145" y="889"/>
                  <a:pt x="154" y="883"/>
                </a:cubicBezTo>
                <a:cubicBezTo>
                  <a:pt x="160" y="865"/>
                  <a:pt x="170" y="847"/>
                  <a:pt x="173" y="828"/>
                </a:cubicBezTo>
                <a:cubicBezTo>
                  <a:pt x="178" y="801"/>
                  <a:pt x="169" y="770"/>
                  <a:pt x="182" y="745"/>
                </a:cubicBezTo>
                <a:cubicBezTo>
                  <a:pt x="192" y="726"/>
                  <a:pt x="219" y="721"/>
                  <a:pt x="237" y="709"/>
                </a:cubicBezTo>
                <a:cubicBezTo>
                  <a:pt x="253" y="699"/>
                  <a:pt x="291" y="691"/>
                  <a:pt x="291" y="691"/>
                </a:cubicBezTo>
                <a:cubicBezTo>
                  <a:pt x="259" y="591"/>
                  <a:pt x="163" y="614"/>
                  <a:pt x="72" y="608"/>
                </a:cubicBezTo>
                <a:cubicBezTo>
                  <a:pt x="38" y="597"/>
                  <a:pt x="32" y="578"/>
                  <a:pt x="8" y="553"/>
                </a:cubicBezTo>
                <a:cubicBezTo>
                  <a:pt x="33" y="451"/>
                  <a:pt x="0" y="536"/>
                  <a:pt x="209" y="508"/>
                </a:cubicBezTo>
                <a:cubicBezTo>
                  <a:pt x="218" y="507"/>
                  <a:pt x="220" y="494"/>
                  <a:pt x="227" y="489"/>
                </a:cubicBezTo>
                <a:cubicBezTo>
                  <a:pt x="235" y="484"/>
                  <a:pt x="246" y="483"/>
                  <a:pt x="255" y="480"/>
                </a:cubicBezTo>
                <a:cubicBezTo>
                  <a:pt x="343" y="348"/>
                  <a:pt x="154" y="412"/>
                  <a:pt x="511" y="398"/>
                </a:cubicBezTo>
                <a:cubicBezTo>
                  <a:pt x="544" y="387"/>
                  <a:pt x="558" y="371"/>
                  <a:pt x="593" y="361"/>
                </a:cubicBezTo>
                <a:cubicBezTo>
                  <a:pt x="661" y="376"/>
                  <a:pt x="697" y="405"/>
                  <a:pt x="767" y="416"/>
                </a:cubicBezTo>
                <a:cubicBezTo>
                  <a:pt x="834" y="439"/>
                  <a:pt x="803" y="430"/>
                  <a:pt x="858" y="444"/>
                </a:cubicBezTo>
                <a:cubicBezTo>
                  <a:pt x="867" y="441"/>
                  <a:pt x="883" y="444"/>
                  <a:pt x="886" y="435"/>
                </a:cubicBezTo>
                <a:cubicBezTo>
                  <a:pt x="903" y="379"/>
                  <a:pt x="880" y="381"/>
                  <a:pt x="849" y="371"/>
                </a:cubicBezTo>
                <a:cubicBezTo>
                  <a:pt x="824" y="345"/>
                  <a:pt x="784" y="328"/>
                  <a:pt x="749" y="316"/>
                </a:cubicBezTo>
                <a:cubicBezTo>
                  <a:pt x="727" y="294"/>
                  <a:pt x="694" y="243"/>
                  <a:pt x="694" y="243"/>
                </a:cubicBezTo>
                <a:cubicBezTo>
                  <a:pt x="691" y="234"/>
                  <a:pt x="681" y="224"/>
                  <a:pt x="685" y="215"/>
                </a:cubicBezTo>
                <a:cubicBezTo>
                  <a:pt x="693" y="194"/>
                  <a:pt x="759" y="180"/>
                  <a:pt x="776" y="179"/>
                </a:cubicBezTo>
                <a:cubicBezTo>
                  <a:pt x="837" y="174"/>
                  <a:pt x="898" y="172"/>
                  <a:pt x="959" y="169"/>
                </a:cubicBezTo>
                <a:cubicBezTo>
                  <a:pt x="1033" y="120"/>
                  <a:pt x="935" y="194"/>
                  <a:pt x="995" y="105"/>
                </a:cubicBezTo>
                <a:cubicBezTo>
                  <a:pt x="1000" y="97"/>
                  <a:pt x="1013" y="97"/>
                  <a:pt x="1023" y="96"/>
                </a:cubicBezTo>
                <a:cubicBezTo>
                  <a:pt x="1078" y="91"/>
                  <a:pt x="1132" y="90"/>
                  <a:pt x="1187" y="87"/>
                </a:cubicBezTo>
                <a:cubicBezTo>
                  <a:pt x="1241" y="69"/>
                  <a:pt x="1236" y="69"/>
                  <a:pt x="1288" y="60"/>
                </a:cubicBezTo>
                <a:cubicBezTo>
                  <a:pt x="1309" y="57"/>
                  <a:pt x="1332" y="60"/>
                  <a:pt x="1352" y="51"/>
                </a:cubicBezTo>
                <a:cubicBezTo>
                  <a:pt x="1368" y="44"/>
                  <a:pt x="1377" y="26"/>
                  <a:pt x="1389" y="14"/>
                </a:cubicBezTo>
                <a:close/>
              </a:path>
            </a:pathLst>
          </a:custGeom>
          <a:noFill/>
          <a:ln w="57150" cap="flat" cmpd="sng">
            <a:solidFill>
              <a:srgbClr val="002060"/>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AutoShape 25"/>
          <p:cNvSpPr>
            <a:spLocks noChangeArrowheads="1"/>
          </p:cNvSpPr>
          <p:nvPr/>
        </p:nvSpPr>
        <p:spPr bwMode="auto">
          <a:xfrm>
            <a:off x="1000100" y="4350760"/>
            <a:ext cx="2099766" cy="865408"/>
          </a:xfrm>
          <a:prstGeom prst="wedgeRoundRectCallout">
            <a:avLst>
              <a:gd name="adj1" fmla="val 65612"/>
              <a:gd name="adj2" fmla="val 116179"/>
              <a:gd name="adj3" fmla="val 16667"/>
            </a:avLst>
          </a:prstGeom>
          <a:solidFill>
            <a:srgbClr val="00FF00"/>
          </a:solidFill>
          <a:ln w="9525"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sz="2400" b="1">
                <a:solidFill>
                  <a:srgbClr val="000066"/>
                </a:solidFill>
                <a:latin typeface="Times New Roman" pitchFamily="18" charset="0"/>
                <a:cs typeface="Times New Roman" pitchFamily="18" charset="0"/>
              </a:rPr>
              <a:t>Đồng bằng Nam Bộ</a:t>
            </a:r>
          </a:p>
        </p:txBody>
      </p:sp>
      <p:sp>
        <p:nvSpPr>
          <p:cNvPr id="12" name="Freeform 22"/>
          <p:cNvSpPr>
            <a:spLocks/>
          </p:cNvSpPr>
          <p:nvPr/>
        </p:nvSpPr>
        <p:spPr bwMode="auto">
          <a:xfrm>
            <a:off x="2814213" y="1625465"/>
            <a:ext cx="2542697" cy="3250090"/>
          </a:xfrm>
          <a:custGeom>
            <a:avLst/>
            <a:gdLst>
              <a:gd name="T0" fmla="*/ 227 w 2892"/>
              <a:gd name="T1" fmla="*/ 45 h 2590"/>
              <a:gd name="T2" fmla="*/ 309 w 2892"/>
              <a:gd name="T3" fmla="*/ 81 h 2590"/>
              <a:gd name="T4" fmla="*/ 373 w 2892"/>
              <a:gd name="T5" fmla="*/ 136 h 2590"/>
              <a:gd name="T6" fmla="*/ 501 w 2892"/>
              <a:gd name="T7" fmla="*/ 173 h 2590"/>
              <a:gd name="T8" fmla="*/ 355 w 2892"/>
              <a:gd name="T9" fmla="*/ 292 h 2590"/>
              <a:gd name="T10" fmla="*/ 35 w 2892"/>
              <a:gd name="T11" fmla="*/ 392 h 2590"/>
              <a:gd name="T12" fmla="*/ 190 w 2892"/>
              <a:gd name="T13" fmla="*/ 429 h 2590"/>
              <a:gd name="T14" fmla="*/ 364 w 2892"/>
              <a:gd name="T15" fmla="*/ 502 h 2590"/>
              <a:gd name="T16" fmla="*/ 547 w 2892"/>
              <a:gd name="T17" fmla="*/ 566 h 2590"/>
              <a:gd name="T18" fmla="*/ 693 w 2892"/>
              <a:gd name="T19" fmla="*/ 685 h 2590"/>
              <a:gd name="T20" fmla="*/ 775 w 2892"/>
              <a:gd name="T21" fmla="*/ 721 h 2590"/>
              <a:gd name="T22" fmla="*/ 958 w 2892"/>
              <a:gd name="T23" fmla="*/ 849 h 2590"/>
              <a:gd name="T24" fmla="*/ 1114 w 2892"/>
              <a:gd name="T25" fmla="*/ 904 h 2590"/>
              <a:gd name="T26" fmla="*/ 1223 w 2892"/>
              <a:gd name="T27" fmla="*/ 987 h 2590"/>
              <a:gd name="T28" fmla="*/ 1388 w 2892"/>
              <a:gd name="T29" fmla="*/ 1188 h 2590"/>
              <a:gd name="T30" fmla="*/ 1735 w 2892"/>
              <a:gd name="T31" fmla="*/ 1297 h 2590"/>
              <a:gd name="T32" fmla="*/ 1827 w 2892"/>
              <a:gd name="T33" fmla="*/ 1325 h 2590"/>
              <a:gd name="T34" fmla="*/ 1808 w 2892"/>
              <a:gd name="T35" fmla="*/ 1361 h 2590"/>
              <a:gd name="T36" fmla="*/ 1744 w 2892"/>
              <a:gd name="T37" fmla="*/ 1416 h 2590"/>
              <a:gd name="T38" fmla="*/ 1918 w 2892"/>
              <a:gd name="T39" fmla="*/ 1563 h 2590"/>
              <a:gd name="T40" fmla="*/ 2128 w 2892"/>
              <a:gd name="T41" fmla="*/ 1599 h 2590"/>
              <a:gd name="T42" fmla="*/ 2192 w 2892"/>
              <a:gd name="T43" fmla="*/ 1645 h 2590"/>
              <a:gd name="T44" fmla="*/ 2320 w 2892"/>
              <a:gd name="T45" fmla="*/ 1691 h 2590"/>
              <a:gd name="T46" fmla="*/ 2357 w 2892"/>
              <a:gd name="T47" fmla="*/ 1727 h 2590"/>
              <a:gd name="T48" fmla="*/ 2448 w 2892"/>
              <a:gd name="T49" fmla="*/ 1828 h 2590"/>
              <a:gd name="T50" fmla="*/ 2522 w 2892"/>
              <a:gd name="T51" fmla="*/ 2047 h 2590"/>
              <a:gd name="T52" fmla="*/ 2558 w 2892"/>
              <a:gd name="T53" fmla="*/ 2175 h 2590"/>
              <a:gd name="T54" fmla="*/ 2494 w 2892"/>
              <a:gd name="T55" fmla="*/ 2230 h 2590"/>
              <a:gd name="T56" fmla="*/ 2549 w 2892"/>
              <a:gd name="T57" fmla="*/ 2257 h 2590"/>
              <a:gd name="T58" fmla="*/ 2512 w 2892"/>
              <a:gd name="T59" fmla="*/ 2459 h 2590"/>
              <a:gd name="T60" fmla="*/ 2677 w 2892"/>
              <a:gd name="T61" fmla="*/ 2559 h 2590"/>
              <a:gd name="T62" fmla="*/ 2741 w 2892"/>
              <a:gd name="T63" fmla="*/ 2577 h 2590"/>
              <a:gd name="T64" fmla="*/ 2759 w 2892"/>
              <a:gd name="T65" fmla="*/ 2358 h 2590"/>
              <a:gd name="T66" fmla="*/ 2851 w 2892"/>
              <a:gd name="T67" fmla="*/ 2285 h 2590"/>
              <a:gd name="T68" fmla="*/ 2842 w 2892"/>
              <a:gd name="T69" fmla="*/ 2212 h 2590"/>
              <a:gd name="T70" fmla="*/ 2805 w 2892"/>
              <a:gd name="T71" fmla="*/ 2175 h 2590"/>
              <a:gd name="T72" fmla="*/ 2787 w 2892"/>
              <a:gd name="T73" fmla="*/ 2065 h 2590"/>
              <a:gd name="T74" fmla="*/ 2759 w 2892"/>
              <a:gd name="T75" fmla="*/ 2020 h 2590"/>
              <a:gd name="T76" fmla="*/ 2750 w 2892"/>
              <a:gd name="T77" fmla="*/ 1846 h 2590"/>
              <a:gd name="T78" fmla="*/ 2650 w 2892"/>
              <a:gd name="T79" fmla="*/ 1663 h 2590"/>
              <a:gd name="T80" fmla="*/ 2595 w 2892"/>
              <a:gd name="T81" fmla="*/ 1590 h 2590"/>
              <a:gd name="T82" fmla="*/ 2439 w 2892"/>
              <a:gd name="T83" fmla="*/ 1462 h 2590"/>
              <a:gd name="T84" fmla="*/ 2275 w 2892"/>
              <a:gd name="T85" fmla="*/ 1325 h 2590"/>
              <a:gd name="T86" fmla="*/ 2092 w 2892"/>
              <a:gd name="T87" fmla="*/ 1252 h 2590"/>
              <a:gd name="T88" fmla="*/ 2019 w 2892"/>
              <a:gd name="T89" fmla="*/ 1215 h 2590"/>
              <a:gd name="T90" fmla="*/ 1882 w 2892"/>
              <a:gd name="T91" fmla="*/ 1142 h 2590"/>
              <a:gd name="T92" fmla="*/ 1653 w 2892"/>
              <a:gd name="T93" fmla="*/ 1051 h 2590"/>
              <a:gd name="T94" fmla="*/ 1534 w 2892"/>
              <a:gd name="T95" fmla="*/ 977 h 2590"/>
              <a:gd name="T96" fmla="*/ 1397 w 2892"/>
              <a:gd name="T97" fmla="*/ 886 h 2590"/>
              <a:gd name="T98" fmla="*/ 1315 w 2892"/>
              <a:gd name="T99" fmla="*/ 731 h 2590"/>
              <a:gd name="T100" fmla="*/ 1159 w 2892"/>
              <a:gd name="T101" fmla="*/ 657 h 2590"/>
              <a:gd name="T102" fmla="*/ 949 w 2892"/>
              <a:gd name="T103" fmla="*/ 511 h 2590"/>
              <a:gd name="T104" fmla="*/ 1022 w 2892"/>
              <a:gd name="T105" fmla="*/ 292 h 2590"/>
              <a:gd name="T106" fmla="*/ 1004 w 2892"/>
              <a:gd name="T107" fmla="*/ 136 h 2590"/>
              <a:gd name="T108" fmla="*/ 794 w 2892"/>
              <a:gd name="T109" fmla="*/ 63 h 2590"/>
              <a:gd name="T110" fmla="*/ 355 w 2892"/>
              <a:gd name="T111" fmla="*/ 36 h 2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92" h="2590">
                <a:moveTo>
                  <a:pt x="336" y="36"/>
                </a:moveTo>
                <a:cubicBezTo>
                  <a:pt x="300" y="39"/>
                  <a:pt x="263" y="37"/>
                  <a:pt x="227" y="45"/>
                </a:cubicBezTo>
                <a:cubicBezTo>
                  <a:pt x="218" y="47"/>
                  <a:pt x="245" y="50"/>
                  <a:pt x="254" y="54"/>
                </a:cubicBezTo>
                <a:cubicBezTo>
                  <a:pt x="325" y="89"/>
                  <a:pt x="242" y="59"/>
                  <a:pt x="309" y="81"/>
                </a:cubicBezTo>
                <a:cubicBezTo>
                  <a:pt x="321" y="77"/>
                  <a:pt x="352" y="61"/>
                  <a:pt x="364" y="81"/>
                </a:cubicBezTo>
                <a:cubicBezTo>
                  <a:pt x="373" y="97"/>
                  <a:pt x="361" y="122"/>
                  <a:pt x="373" y="136"/>
                </a:cubicBezTo>
                <a:cubicBezTo>
                  <a:pt x="386" y="151"/>
                  <a:pt x="410" y="149"/>
                  <a:pt x="428" y="155"/>
                </a:cubicBezTo>
                <a:cubicBezTo>
                  <a:pt x="452" y="163"/>
                  <a:pt x="501" y="173"/>
                  <a:pt x="501" y="173"/>
                </a:cubicBezTo>
                <a:cubicBezTo>
                  <a:pt x="498" y="197"/>
                  <a:pt x="501" y="223"/>
                  <a:pt x="492" y="246"/>
                </a:cubicBezTo>
                <a:cubicBezTo>
                  <a:pt x="482" y="271"/>
                  <a:pt x="378" y="284"/>
                  <a:pt x="355" y="292"/>
                </a:cubicBezTo>
                <a:cubicBezTo>
                  <a:pt x="265" y="282"/>
                  <a:pt x="78" y="218"/>
                  <a:pt x="44" y="319"/>
                </a:cubicBezTo>
                <a:cubicBezTo>
                  <a:pt x="41" y="343"/>
                  <a:pt x="45" y="370"/>
                  <a:pt x="35" y="392"/>
                </a:cubicBezTo>
                <a:cubicBezTo>
                  <a:pt x="31" y="401"/>
                  <a:pt x="0" y="394"/>
                  <a:pt x="7" y="401"/>
                </a:cubicBezTo>
                <a:cubicBezTo>
                  <a:pt x="33" y="428"/>
                  <a:pt x="167" y="427"/>
                  <a:pt x="190" y="429"/>
                </a:cubicBezTo>
                <a:cubicBezTo>
                  <a:pt x="273" y="449"/>
                  <a:pt x="239" y="439"/>
                  <a:pt x="291" y="456"/>
                </a:cubicBezTo>
                <a:cubicBezTo>
                  <a:pt x="314" y="480"/>
                  <a:pt x="332" y="492"/>
                  <a:pt x="364" y="502"/>
                </a:cubicBezTo>
                <a:cubicBezTo>
                  <a:pt x="405" y="530"/>
                  <a:pt x="454" y="542"/>
                  <a:pt x="501" y="557"/>
                </a:cubicBezTo>
                <a:cubicBezTo>
                  <a:pt x="516" y="562"/>
                  <a:pt x="532" y="562"/>
                  <a:pt x="547" y="566"/>
                </a:cubicBezTo>
                <a:cubicBezTo>
                  <a:pt x="566" y="571"/>
                  <a:pt x="602" y="584"/>
                  <a:pt x="602" y="584"/>
                </a:cubicBezTo>
                <a:cubicBezTo>
                  <a:pt x="625" y="653"/>
                  <a:pt x="629" y="653"/>
                  <a:pt x="693" y="685"/>
                </a:cubicBezTo>
                <a:cubicBezTo>
                  <a:pt x="703" y="690"/>
                  <a:pt x="710" y="699"/>
                  <a:pt x="720" y="703"/>
                </a:cubicBezTo>
                <a:cubicBezTo>
                  <a:pt x="738" y="711"/>
                  <a:pt x="775" y="721"/>
                  <a:pt x="775" y="721"/>
                </a:cubicBezTo>
                <a:cubicBezTo>
                  <a:pt x="798" y="744"/>
                  <a:pt x="822" y="747"/>
                  <a:pt x="848" y="767"/>
                </a:cubicBezTo>
                <a:cubicBezTo>
                  <a:pt x="885" y="796"/>
                  <a:pt x="912" y="834"/>
                  <a:pt x="958" y="849"/>
                </a:cubicBezTo>
                <a:cubicBezTo>
                  <a:pt x="988" y="881"/>
                  <a:pt x="1015" y="879"/>
                  <a:pt x="1059" y="886"/>
                </a:cubicBezTo>
                <a:cubicBezTo>
                  <a:pt x="1077" y="892"/>
                  <a:pt x="1101" y="890"/>
                  <a:pt x="1114" y="904"/>
                </a:cubicBezTo>
                <a:cubicBezTo>
                  <a:pt x="1139" y="930"/>
                  <a:pt x="1124" y="920"/>
                  <a:pt x="1159" y="932"/>
                </a:cubicBezTo>
                <a:cubicBezTo>
                  <a:pt x="1184" y="955"/>
                  <a:pt x="1190" y="975"/>
                  <a:pt x="1223" y="987"/>
                </a:cubicBezTo>
                <a:cubicBezTo>
                  <a:pt x="1270" y="1031"/>
                  <a:pt x="1328" y="1048"/>
                  <a:pt x="1351" y="1115"/>
                </a:cubicBezTo>
                <a:cubicBezTo>
                  <a:pt x="1357" y="1132"/>
                  <a:pt x="1364" y="1176"/>
                  <a:pt x="1388" y="1188"/>
                </a:cubicBezTo>
                <a:cubicBezTo>
                  <a:pt x="1443" y="1216"/>
                  <a:pt x="1512" y="1223"/>
                  <a:pt x="1571" y="1243"/>
                </a:cubicBezTo>
                <a:cubicBezTo>
                  <a:pt x="1625" y="1261"/>
                  <a:pt x="1680" y="1282"/>
                  <a:pt x="1735" y="1297"/>
                </a:cubicBezTo>
                <a:cubicBezTo>
                  <a:pt x="1747" y="1300"/>
                  <a:pt x="1760" y="1303"/>
                  <a:pt x="1772" y="1307"/>
                </a:cubicBezTo>
                <a:cubicBezTo>
                  <a:pt x="1790" y="1313"/>
                  <a:pt x="1827" y="1325"/>
                  <a:pt x="1827" y="1325"/>
                </a:cubicBezTo>
                <a:cubicBezTo>
                  <a:pt x="1830" y="1334"/>
                  <a:pt x="1840" y="1344"/>
                  <a:pt x="1836" y="1352"/>
                </a:cubicBezTo>
                <a:cubicBezTo>
                  <a:pt x="1831" y="1361"/>
                  <a:pt x="1816" y="1356"/>
                  <a:pt x="1808" y="1361"/>
                </a:cubicBezTo>
                <a:cubicBezTo>
                  <a:pt x="1744" y="1400"/>
                  <a:pt x="1842" y="1363"/>
                  <a:pt x="1763" y="1389"/>
                </a:cubicBezTo>
                <a:cubicBezTo>
                  <a:pt x="1757" y="1398"/>
                  <a:pt x="1745" y="1405"/>
                  <a:pt x="1744" y="1416"/>
                </a:cubicBezTo>
                <a:cubicBezTo>
                  <a:pt x="1734" y="1517"/>
                  <a:pt x="1839" y="1512"/>
                  <a:pt x="1909" y="1535"/>
                </a:cubicBezTo>
                <a:cubicBezTo>
                  <a:pt x="1912" y="1544"/>
                  <a:pt x="1909" y="1559"/>
                  <a:pt x="1918" y="1563"/>
                </a:cubicBezTo>
                <a:cubicBezTo>
                  <a:pt x="1937" y="1573"/>
                  <a:pt x="1961" y="1567"/>
                  <a:pt x="1982" y="1572"/>
                </a:cubicBezTo>
                <a:cubicBezTo>
                  <a:pt x="2132" y="1606"/>
                  <a:pt x="1914" y="1578"/>
                  <a:pt x="2128" y="1599"/>
                </a:cubicBezTo>
                <a:cubicBezTo>
                  <a:pt x="2131" y="1608"/>
                  <a:pt x="2130" y="1621"/>
                  <a:pt x="2138" y="1627"/>
                </a:cubicBezTo>
                <a:cubicBezTo>
                  <a:pt x="2153" y="1638"/>
                  <a:pt x="2192" y="1645"/>
                  <a:pt x="2192" y="1645"/>
                </a:cubicBezTo>
                <a:cubicBezTo>
                  <a:pt x="2227" y="1634"/>
                  <a:pt x="2239" y="1625"/>
                  <a:pt x="2284" y="1645"/>
                </a:cubicBezTo>
                <a:cubicBezTo>
                  <a:pt x="2302" y="1653"/>
                  <a:pt x="2307" y="1677"/>
                  <a:pt x="2320" y="1691"/>
                </a:cubicBezTo>
                <a:cubicBezTo>
                  <a:pt x="2323" y="1700"/>
                  <a:pt x="2323" y="1711"/>
                  <a:pt x="2330" y="1718"/>
                </a:cubicBezTo>
                <a:cubicBezTo>
                  <a:pt x="2337" y="1725"/>
                  <a:pt x="2349" y="1723"/>
                  <a:pt x="2357" y="1727"/>
                </a:cubicBezTo>
                <a:cubicBezTo>
                  <a:pt x="2433" y="1765"/>
                  <a:pt x="2336" y="1728"/>
                  <a:pt x="2412" y="1755"/>
                </a:cubicBezTo>
                <a:cubicBezTo>
                  <a:pt x="2433" y="1817"/>
                  <a:pt x="2417" y="1795"/>
                  <a:pt x="2448" y="1828"/>
                </a:cubicBezTo>
                <a:cubicBezTo>
                  <a:pt x="2467" y="1879"/>
                  <a:pt x="2475" y="1917"/>
                  <a:pt x="2512" y="1956"/>
                </a:cubicBezTo>
                <a:cubicBezTo>
                  <a:pt x="2526" y="1994"/>
                  <a:pt x="2532" y="2006"/>
                  <a:pt x="2522" y="2047"/>
                </a:cubicBezTo>
                <a:cubicBezTo>
                  <a:pt x="2540" y="2104"/>
                  <a:pt x="2549" y="2056"/>
                  <a:pt x="2567" y="2111"/>
                </a:cubicBezTo>
                <a:cubicBezTo>
                  <a:pt x="2564" y="2132"/>
                  <a:pt x="2568" y="2156"/>
                  <a:pt x="2558" y="2175"/>
                </a:cubicBezTo>
                <a:cubicBezTo>
                  <a:pt x="2554" y="2184"/>
                  <a:pt x="2539" y="2179"/>
                  <a:pt x="2531" y="2184"/>
                </a:cubicBezTo>
                <a:cubicBezTo>
                  <a:pt x="2516" y="2193"/>
                  <a:pt x="2503" y="2217"/>
                  <a:pt x="2494" y="2230"/>
                </a:cubicBezTo>
                <a:cubicBezTo>
                  <a:pt x="2503" y="2236"/>
                  <a:pt x="2512" y="2243"/>
                  <a:pt x="2522" y="2248"/>
                </a:cubicBezTo>
                <a:cubicBezTo>
                  <a:pt x="2531" y="2252"/>
                  <a:pt x="2547" y="2248"/>
                  <a:pt x="2549" y="2257"/>
                </a:cubicBezTo>
                <a:cubicBezTo>
                  <a:pt x="2562" y="2316"/>
                  <a:pt x="2537" y="2368"/>
                  <a:pt x="2485" y="2385"/>
                </a:cubicBezTo>
                <a:cubicBezTo>
                  <a:pt x="2489" y="2409"/>
                  <a:pt x="2484" y="2445"/>
                  <a:pt x="2512" y="2459"/>
                </a:cubicBezTo>
                <a:cubicBezTo>
                  <a:pt x="2529" y="2468"/>
                  <a:pt x="2567" y="2477"/>
                  <a:pt x="2567" y="2477"/>
                </a:cubicBezTo>
                <a:cubicBezTo>
                  <a:pt x="2597" y="2505"/>
                  <a:pt x="2639" y="2546"/>
                  <a:pt x="2677" y="2559"/>
                </a:cubicBezTo>
                <a:cubicBezTo>
                  <a:pt x="2686" y="2568"/>
                  <a:pt x="2692" y="2583"/>
                  <a:pt x="2704" y="2587"/>
                </a:cubicBezTo>
                <a:cubicBezTo>
                  <a:pt x="2716" y="2590"/>
                  <a:pt x="2738" y="2589"/>
                  <a:pt x="2741" y="2577"/>
                </a:cubicBezTo>
                <a:cubicBezTo>
                  <a:pt x="2755" y="2515"/>
                  <a:pt x="2745" y="2449"/>
                  <a:pt x="2750" y="2385"/>
                </a:cubicBezTo>
                <a:cubicBezTo>
                  <a:pt x="2751" y="2376"/>
                  <a:pt x="2757" y="2367"/>
                  <a:pt x="2759" y="2358"/>
                </a:cubicBezTo>
                <a:cubicBezTo>
                  <a:pt x="2763" y="2343"/>
                  <a:pt x="2757" y="2323"/>
                  <a:pt x="2768" y="2312"/>
                </a:cubicBezTo>
                <a:cubicBezTo>
                  <a:pt x="2769" y="2311"/>
                  <a:pt x="2837" y="2290"/>
                  <a:pt x="2851" y="2285"/>
                </a:cubicBezTo>
                <a:cubicBezTo>
                  <a:pt x="2860" y="2282"/>
                  <a:pt x="2878" y="2276"/>
                  <a:pt x="2878" y="2276"/>
                </a:cubicBezTo>
                <a:cubicBezTo>
                  <a:pt x="2892" y="2232"/>
                  <a:pt x="2885" y="2226"/>
                  <a:pt x="2842" y="2212"/>
                </a:cubicBezTo>
                <a:cubicBezTo>
                  <a:pt x="2839" y="2203"/>
                  <a:pt x="2839" y="2191"/>
                  <a:pt x="2832" y="2184"/>
                </a:cubicBezTo>
                <a:cubicBezTo>
                  <a:pt x="2825" y="2177"/>
                  <a:pt x="2811" y="2182"/>
                  <a:pt x="2805" y="2175"/>
                </a:cubicBezTo>
                <a:cubicBezTo>
                  <a:pt x="2797" y="2165"/>
                  <a:pt x="2799" y="2151"/>
                  <a:pt x="2796" y="2139"/>
                </a:cubicBezTo>
                <a:cubicBezTo>
                  <a:pt x="2793" y="2114"/>
                  <a:pt x="2794" y="2089"/>
                  <a:pt x="2787" y="2065"/>
                </a:cubicBezTo>
                <a:cubicBezTo>
                  <a:pt x="2784" y="2057"/>
                  <a:pt x="2773" y="2054"/>
                  <a:pt x="2768" y="2047"/>
                </a:cubicBezTo>
                <a:cubicBezTo>
                  <a:pt x="2763" y="2039"/>
                  <a:pt x="2762" y="2029"/>
                  <a:pt x="2759" y="2020"/>
                </a:cubicBezTo>
                <a:cubicBezTo>
                  <a:pt x="2769" y="1988"/>
                  <a:pt x="2787" y="1975"/>
                  <a:pt x="2805" y="1947"/>
                </a:cubicBezTo>
                <a:cubicBezTo>
                  <a:pt x="2779" y="1919"/>
                  <a:pt x="2782" y="1867"/>
                  <a:pt x="2750" y="1846"/>
                </a:cubicBezTo>
                <a:cubicBezTo>
                  <a:pt x="2740" y="1839"/>
                  <a:pt x="2726" y="1840"/>
                  <a:pt x="2714" y="1837"/>
                </a:cubicBezTo>
                <a:cubicBezTo>
                  <a:pt x="2665" y="1790"/>
                  <a:pt x="2683" y="1717"/>
                  <a:pt x="2650" y="1663"/>
                </a:cubicBezTo>
                <a:cubicBezTo>
                  <a:pt x="2645" y="1656"/>
                  <a:pt x="2636" y="1652"/>
                  <a:pt x="2631" y="1645"/>
                </a:cubicBezTo>
                <a:cubicBezTo>
                  <a:pt x="2618" y="1627"/>
                  <a:pt x="2595" y="1590"/>
                  <a:pt x="2595" y="1590"/>
                </a:cubicBezTo>
                <a:cubicBezTo>
                  <a:pt x="2582" y="1536"/>
                  <a:pt x="2564" y="1525"/>
                  <a:pt x="2512" y="1508"/>
                </a:cubicBezTo>
                <a:cubicBezTo>
                  <a:pt x="2489" y="1484"/>
                  <a:pt x="2471" y="1472"/>
                  <a:pt x="2439" y="1462"/>
                </a:cubicBezTo>
                <a:cubicBezTo>
                  <a:pt x="2417" y="1429"/>
                  <a:pt x="2403" y="1428"/>
                  <a:pt x="2366" y="1416"/>
                </a:cubicBezTo>
                <a:cubicBezTo>
                  <a:pt x="2327" y="1390"/>
                  <a:pt x="2317" y="1346"/>
                  <a:pt x="2275" y="1325"/>
                </a:cubicBezTo>
                <a:cubicBezTo>
                  <a:pt x="2235" y="1306"/>
                  <a:pt x="2186" y="1309"/>
                  <a:pt x="2147" y="1288"/>
                </a:cubicBezTo>
                <a:cubicBezTo>
                  <a:pt x="2128" y="1277"/>
                  <a:pt x="2107" y="1268"/>
                  <a:pt x="2092" y="1252"/>
                </a:cubicBezTo>
                <a:cubicBezTo>
                  <a:pt x="2086" y="1246"/>
                  <a:pt x="2082" y="1237"/>
                  <a:pt x="2074" y="1233"/>
                </a:cubicBezTo>
                <a:cubicBezTo>
                  <a:pt x="2057" y="1224"/>
                  <a:pt x="2037" y="1221"/>
                  <a:pt x="2019" y="1215"/>
                </a:cubicBezTo>
                <a:cubicBezTo>
                  <a:pt x="2010" y="1212"/>
                  <a:pt x="1991" y="1206"/>
                  <a:pt x="1991" y="1206"/>
                </a:cubicBezTo>
                <a:cubicBezTo>
                  <a:pt x="1953" y="1181"/>
                  <a:pt x="1924" y="1156"/>
                  <a:pt x="1882" y="1142"/>
                </a:cubicBezTo>
                <a:cubicBezTo>
                  <a:pt x="1843" y="1105"/>
                  <a:pt x="1785" y="1112"/>
                  <a:pt x="1735" y="1096"/>
                </a:cubicBezTo>
                <a:cubicBezTo>
                  <a:pt x="1672" y="1055"/>
                  <a:pt x="1701" y="1067"/>
                  <a:pt x="1653" y="1051"/>
                </a:cubicBezTo>
                <a:cubicBezTo>
                  <a:pt x="1622" y="1018"/>
                  <a:pt x="1643" y="1035"/>
                  <a:pt x="1580" y="1014"/>
                </a:cubicBezTo>
                <a:cubicBezTo>
                  <a:pt x="1542" y="1002"/>
                  <a:pt x="1562" y="996"/>
                  <a:pt x="1534" y="977"/>
                </a:cubicBezTo>
                <a:cubicBezTo>
                  <a:pt x="1512" y="962"/>
                  <a:pt x="1494" y="958"/>
                  <a:pt x="1470" y="950"/>
                </a:cubicBezTo>
                <a:cubicBezTo>
                  <a:pt x="1416" y="896"/>
                  <a:pt x="1442" y="916"/>
                  <a:pt x="1397" y="886"/>
                </a:cubicBezTo>
                <a:cubicBezTo>
                  <a:pt x="1386" y="870"/>
                  <a:pt x="1369" y="858"/>
                  <a:pt x="1360" y="840"/>
                </a:cubicBezTo>
                <a:cubicBezTo>
                  <a:pt x="1340" y="801"/>
                  <a:pt x="1342" y="765"/>
                  <a:pt x="1315" y="731"/>
                </a:cubicBezTo>
                <a:cubicBezTo>
                  <a:pt x="1298" y="710"/>
                  <a:pt x="1242" y="694"/>
                  <a:pt x="1242" y="694"/>
                </a:cubicBezTo>
                <a:cubicBezTo>
                  <a:pt x="1216" y="670"/>
                  <a:pt x="1193" y="666"/>
                  <a:pt x="1159" y="657"/>
                </a:cubicBezTo>
                <a:cubicBezTo>
                  <a:pt x="1122" y="633"/>
                  <a:pt x="1073" y="589"/>
                  <a:pt x="1031" y="575"/>
                </a:cubicBezTo>
                <a:cubicBezTo>
                  <a:pt x="1001" y="555"/>
                  <a:pt x="979" y="531"/>
                  <a:pt x="949" y="511"/>
                </a:cubicBezTo>
                <a:cubicBezTo>
                  <a:pt x="921" y="470"/>
                  <a:pt x="912" y="440"/>
                  <a:pt x="949" y="401"/>
                </a:cubicBezTo>
                <a:cubicBezTo>
                  <a:pt x="968" y="345"/>
                  <a:pt x="965" y="311"/>
                  <a:pt x="1022" y="292"/>
                </a:cubicBezTo>
                <a:cubicBezTo>
                  <a:pt x="1053" y="260"/>
                  <a:pt x="1098" y="263"/>
                  <a:pt x="1141" y="255"/>
                </a:cubicBezTo>
                <a:cubicBezTo>
                  <a:pt x="1176" y="150"/>
                  <a:pt x="1062" y="168"/>
                  <a:pt x="1004" y="136"/>
                </a:cubicBezTo>
                <a:cubicBezTo>
                  <a:pt x="985" y="125"/>
                  <a:pt x="967" y="112"/>
                  <a:pt x="949" y="100"/>
                </a:cubicBezTo>
                <a:cubicBezTo>
                  <a:pt x="907" y="73"/>
                  <a:pt x="841" y="70"/>
                  <a:pt x="794" y="63"/>
                </a:cubicBezTo>
                <a:cubicBezTo>
                  <a:pt x="700" y="49"/>
                  <a:pt x="627" y="26"/>
                  <a:pt x="528" y="17"/>
                </a:cubicBezTo>
                <a:cubicBezTo>
                  <a:pt x="462" y="0"/>
                  <a:pt x="417" y="31"/>
                  <a:pt x="355" y="36"/>
                </a:cubicBezTo>
                <a:cubicBezTo>
                  <a:pt x="327" y="38"/>
                  <a:pt x="300" y="36"/>
                  <a:pt x="272" y="36"/>
                </a:cubicBezTo>
              </a:path>
            </a:pathLst>
          </a:custGeom>
          <a:noFill/>
          <a:ln w="57150" cap="flat" cmpd="sng">
            <a:solidFill>
              <a:srgbClr val="00FF00"/>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AutoShape 24"/>
          <p:cNvSpPr>
            <a:spLocks noChangeArrowheads="1"/>
          </p:cNvSpPr>
          <p:nvPr/>
        </p:nvSpPr>
        <p:spPr bwMode="auto">
          <a:xfrm>
            <a:off x="4414086" y="2132856"/>
            <a:ext cx="2448272" cy="1085218"/>
          </a:xfrm>
          <a:prstGeom prst="wedgeRoundRectCallout">
            <a:avLst>
              <a:gd name="adj1" fmla="val -84986"/>
              <a:gd name="adj2" fmla="val -33885"/>
              <a:gd name="adj3" fmla="val 16667"/>
            </a:avLst>
          </a:prstGeom>
          <a:solidFill>
            <a:srgbClr val="FF0000"/>
          </a:solidFill>
          <a:ln w="9525" algn="ctr">
            <a:solidFill>
              <a:srgbClr val="FF0000"/>
            </a:solidFill>
            <a:miter lim="800000"/>
            <a:headEnd/>
            <a:tailEnd/>
          </a:ln>
          <a:effectLst/>
          <a:extLst/>
        </p:spPr>
        <p:txBody>
          <a:bodyPr/>
          <a:lstStyle/>
          <a:p>
            <a:pPr algn="ctr"/>
            <a:r>
              <a:rPr lang="en-US" sz="2000" b="1">
                <a:solidFill>
                  <a:srgbClr val="FFFF00"/>
                </a:solidFill>
                <a:latin typeface="Times New Roman" pitchFamily="18" charset="0"/>
                <a:cs typeface="Times New Roman" pitchFamily="18" charset="0"/>
              </a:rPr>
              <a:t>Đồng </a:t>
            </a:r>
            <a:r>
              <a:rPr lang="en-US" sz="2000" b="1" smtClean="0">
                <a:solidFill>
                  <a:srgbClr val="FFFF00"/>
                </a:solidFill>
                <a:latin typeface="Times New Roman" pitchFamily="18" charset="0"/>
                <a:cs typeface="Times New Roman" pitchFamily="18" charset="0"/>
              </a:rPr>
              <a:t>bằng</a:t>
            </a:r>
            <a:r>
              <a:rPr lang="vi-VN" sz="2000" b="1" smtClean="0">
                <a:solidFill>
                  <a:srgbClr val="FFFF00"/>
                </a:solidFill>
                <a:latin typeface="Times New Roman" pitchFamily="18" charset="0"/>
                <a:cs typeface="Times New Roman" pitchFamily="18" charset="0"/>
              </a:rPr>
              <a:t> duyên hải miền miền Trung</a:t>
            </a:r>
            <a:endParaRPr lang="en-US" sz="2000" b="1">
              <a:solidFill>
                <a:srgbClr val="FFFF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85771675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23528" y="500042"/>
            <a:ext cx="8640960" cy="1323439"/>
          </a:xfrm>
          <a:prstGeom prst="rect">
            <a:avLst/>
          </a:prstGeom>
          <a:noFill/>
        </p:spPr>
        <p:txBody>
          <a:bodyPr wrap="square" rtlCol="0">
            <a:spAutoFit/>
          </a:bodyPr>
          <a:lstStyle/>
          <a:p>
            <a:r>
              <a:rPr lang="vi-VN" sz="4000" dirty="0" smtClean="0">
                <a:latin typeface="Times New Roman" pitchFamily="18" charset="0"/>
                <a:cs typeface="Times New Roman" pitchFamily="18" charset="0"/>
              </a:rPr>
              <a:t>Em </a:t>
            </a: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nhận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xét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gì</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về</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đồng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bằng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của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dải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đồng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bằng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duyên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hải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miền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Trung</a:t>
            </a:r>
            <a:r>
              <a:rPr lang="vi-VN" sz="4000" dirty="0" smtClean="0">
                <a:latin typeface="Times New Roman" pitchFamily="18" charset="0"/>
                <a:cs typeface="Times New Roman" pitchFamily="18" charset="0"/>
              </a:rPr>
              <a:t>? </a:t>
            </a:r>
            <a:endParaRPr lang="en-US" sz="4000" dirty="0">
              <a:latin typeface="Times New Roman" pitchFamily="18" charset="0"/>
              <a:cs typeface="Times New Roman" pitchFamily="18" charset="0"/>
            </a:endParaRPr>
          </a:p>
        </p:txBody>
      </p:sp>
      <p:sp>
        <p:nvSpPr>
          <p:cNvPr id="9" name="Text Box 14"/>
          <p:cNvSpPr txBox="1">
            <a:spLocks noChangeArrowheads="1"/>
          </p:cNvSpPr>
          <p:nvPr/>
        </p:nvSpPr>
        <p:spPr bwMode="auto">
          <a:xfrm>
            <a:off x="611560" y="2214554"/>
            <a:ext cx="9418638" cy="646331"/>
          </a:xfrm>
          <a:prstGeom prst="rect">
            <a:avLst/>
          </a:prstGeom>
          <a:noFill/>
          <a:ln w="9525" algn="ctr">
            <a:noFill/>
            <a:miter lim="800000"/>
            <a:headEnd/>
            <a:tailEnd/>
          </a:ln>
          <a:effectLst/>
        </p:spPr>
        <p:txBody>
          <a:bodyPr>
            <a:spAutoFit/>
          </a:bodyPr>
          <a:lstStyle/>
          <a:p>
            <a:pPr eaLnBrk="0" hangingPunct="0">
              <a:spcBef>
                <a:spcPct val="50000"/>
              </a:spcBef>
              <a:defRPr/>
            </a:pPr>
            <a:r>
              <a:rPr lang="en-US" sz="3600" dirty="0" smtClean="0">
                <a:solidFill>
                  <a:srgbClr val="0070C0"/>
                </a:solidFill>
                <a:latin typeface="Times New Roman" pitchFamily="18" charset="0"/>
              </a:rPr>
              <a:t>       </a:t>
            </a:r>
            <a:r>
              <a:rPr lang="en-US" sz="3600" b="1" dirty="0" err="1" smtClean="0">
                <a:solidFill>
                  <a:srgbClr val="0070C0"/>
                </a:solidFill>
                <a:latin typeface="Times New Roman" pitchFamily="18" charset="0"/>
              </a:rPr>
              <a:t>Nhỏ</a:t>
            </a:r>
            <a:r>
              <a:rPr lang="en-US" sz="3600" b="1" dirty="0" smtClean="0">
                <a:solidFill>
                  <a:srgbClr val="0070C0"/>
                </a:solidFill>
                <a:latin typeface="Times New Roman" pitchFamily="18" charset="0"/>
              </a:rPr>
              <a:t> </a:t>
            </a:r>
            <a:r>
              <a:rPr lang="en-US" sz="3600" b="1" dirty="0" err="1" smtClean="0">
                <a:solidFill>
                  <a:srgbClr val="0070C0"/>
                </a:solidFill>
                <a:latin typeface="Times New Roman" pitchFamily="18" charset="0"/>
              </a:rPr>
              <a:t>hẹp</a:t>
            </a:r>
            <a:r>
              <a:rPr lang="en-US" sz="3600" b="1" dirty="0" smtClean="0">
                <a:solidFill>
                  <a:srgbClr val="0070C0"/>
                </a:solidFill>
                <a:latin typeface="Times New Roman" pitchFamily="18" charset="0"/>
              </a:rPr>
              <a:t>, </a:t>
            </a:r>
            <a:r>
              <a:rPr lang="en-US" sz="3600" b="1" dirty="0" err="1" smtClean="0">
                <a:solidFill>
                  <a:srgbClr val="0070C0"/>
                </a:solidFill>
                <a:latin typeface="Times New Roman" pitchFamily="18" charset="0"/>
              </a:rPr>
              <a:t>nằm</a:t>
            </a:r>
            <a:r>
              <a:rPr lang="en-US" sz="3600" b="1" dirty="0" smtClean="0">
                <a:solidFill>
                  <a:srgbClr val="0070C0"/>
                </a:solidFill>
                <a:latin typeface="Times New Roman" pitchFamily="18" charset="0"/>
              </a:rPr>
              <a:t> </a:t>
            </a:r>
            <a:r>
              <a:rPr lang="en-US" sz="3600" b="1" dirty="0" err="1" smtClean="0">
                <a:solidFill>
                  <a:srgbClr val="0070C0"/>
                </a:solidFill>
                <a:latin typeface="Times New Roman" pitchFamily="18" charset="0"/>
              </a:rPr>
              <a:t>sát</a:t>
            </a:r>
            <a:r>
              <a:rPr lang="en-US" sz="3600" b="1" dirty="0" smtClean="0">
                <a:solidFill>
                  <a:srgbClr val="0070C0"/>
                </a:solidFill>
                <a:latin typeface="Times New Roman" pitchFamily="18" charset="0"/>
              </a:rPr>
              <a:t> </a:t>
            </a:r>
            <a:r>
              <a:rPr lang="en-US" sz="3600" b="1" dirty="0" err="1" smtClean="0">
                <a:solidFill>
                  <a:srgbClr val="0070C0"/>
                </a:solidFill>
                <a:latin typeface="Times New Roman" pitchFamily="18" charset="0"/>
              </a:rPr>
              <a:t>biển</a:t>
            </a:r>
            <a:r>
              <a:rPr lang="en-US" sz="3600" b="1" dirty="0" smtClean="0">
                <a:solidFill>
                  <a:srgbClr val="0070C0"/>
                </a:solidFill>
                <a:latin typeface="Times New Roman" pitchFamily="18" charset="0"/>
              </a:rPr>
              <a:t>.</a:t>
            </a:r>
            <a:endParaRPr lang="en-US" sz="3600" b="1" dirty="0">
              <a:solidFill>
                <a:srgbClr val="0070C0"/>
              </a:solidFill>
              <a:latin typeface="Times New Roman" pitchFamily="18" charset="0"/>
            </a:endParaRPr>
          </a:p>
        </p:txBody>
      </p:sp>
      <p:sp>
        <p:nvSpPr>
          <p:cNvPr id="7" name="Right Arrow 6"/>
          <p:cNvSpPr/>
          <p:nvPr/>
        </p:nvSpPr>
        <p:spPr>
          <a:xfrm>
            <a:off x="395536" y="2357430"/>
            <a:ext cx="971600" cy="4320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4282" y="3286124"/>
            <a:ext cx="8715436" cy="1323439"/>
          </a:xfrm>
          <a:prstGeom prst="rect">
            <a:avLst/>
          </a:prstGeom>
          <a:noFill/>
        </p:spPr>
        <p:txBody>
          <a:bodyPr wrap="square" rtlCol="0">
            <a:spAutoFit/>
          </a:bodyPr>
          <a:lstStyle/>
          <a:p>
            <a:r>
              <a:rPr lang="en-US" sz="4000" dirty="0" err="1" smtClean="0">
                <a:latin typeface="Times New Roman" pitchFamily="18" charset="0"/>
                <a:cs typeface="Times New Roman" pitchFamily="18" charset="0"/>
              </a:rPr>
              <a:t>Vì</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sao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đồng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bằng</a:t>
            </a:r>
            <a:r>
              <a:rPr lang="en-US" sz="4000" dirty="0" smtClean="0">
                <a:latin typeface="Times New Roman" pitchFamily="18" charset="0"/>
                <a:cs typeface="Times New Roman" pitchFamily="18" charset="0"/>
              </a:rPr>
              <a:t> ở </a:t>
            </a:r>
            <a:r>
              <a:rPr lang="en-US" sz="4000" dirty="0" err="1" smtClean="0">
                <a:latin typeface="Times New Roman" pitchFamily="18" charset="0"/>
                <a:cs typeface="Times New Roman" pitchFamily="18" charset="0"/>
              </a:rPr>
              <a:t>duyên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hải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miền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Trung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lại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nhỏ</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hẹp</a:t>
            </a:r>
            <a:r>
              <a:rPr lang="en-US" sz="4000" dirty="0" smtClean="0">
                <a:latin typeface="Times New Roman" pitchFamily="18" charset="0"/>
                <a:cs typeface="Times New Roman" pitchFamily="18" charset="0"/>
              </a:rPr>
              <a:t>?</a:t>
            </a:r>
            <a:endParaRPr lang="vi-VN" sz="4000" dirty="0">
              <a:latin typeface="Times New Roman" pitchFamily="18" charset="0"/>
              <a:cs typeface="Times New Roman" pitchFamily="18" charset="0"/>
            </a:endParaRPr>
          </a:p>
        </p:txBody>
      </p:sp>
      <p:sp>
        <p:nvSpPr>
          <p:cNvPr id="10" name="Right Arrow 9"/>
          <p:cNvSpPr/>
          <p:nvPr/>
        </p:nvSpPr>
        <p:spPr>
          <a:xfrm>
            <a:off x="428596" y="5072074"/>
            <a:ext cx="971600" cy="4320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28728" y="4857760"/>
            <a:ext cx="7358114" cy="1938992"/>
          </a:xfrm>
          <a:prstGeom prst="rect">
            <a:avLst/>
          </a:prstGeom>
          <a:noFill/>
        </p:spPr>
        <p:txBody>
          <a:bodyPr wrap="square" rtlCol="0">
            <a:spAutoFit/>
          </a:bodyPr>
          <a:lstStyle/>
          <a:p>
            <a:r>
              <a:rPr lang="en-US" sz="4000" b="1" dirty="0" err="1" smtClean="0">
                <a:solidFill>
                  <a:srgbClr val="0070C0"/>
                </a:solidFill>
                <a:latin typeface="Times New Roman" pitchFamily="18" charset="0"/>
                <a:cs typeface="Times New Roman" pitchFamily="18" charset="0"/>
              </a:rPr>
              <a:t>Vì</a:t>
            </a:r>
            <a:r>
              <a:rPr lang="en-US" sz="4000" b="1" dirty="0" smtClean="0">
                <a:solidFill>
                  <a:srgbClr val="0070C0"/>
                </a:solidFill>
                <a:latin typeface="Times New Roman" pitchFamily="18" charset="0"/>
                <a:cs typeface="Times New Roman" pitchFamily="18" charset="0"/>
              </a:rPr>
              <a:t> </a:t>
            </a:r>
            <a:r>
              <a:rPr lang="en-US" sz="4000" b="1" dirty="0" err="1" smtClean="0">
                <a:solidFill>
                  <a:srgbClr val="0070C0"/>
                </a:solidFill>
                <a:latin typeface="Times New Roman" pitchFamily="18" charset="0"/>
                <a:cs typeface="Times New Roman" pitchFamily="18" charset="0"/>
              </a:rPr>
              <a:t>các</a:t>
            </a:r>
            <a:r>
              <a:rPr lang="en-US" sz="4000" b="1" dirty="0" smtClean="0">
                <a:solidFill>
                  <a:srgbClr val="0070C0"/>
                </a:solidFill>
                <a:latin typeface="Times New Roman" pitchFamily="18" charset="0"/>
                <a:cs typeface="Times New Roman" pitchFamily="18" charset="0"/>
              </a:rPr>
              <a:t> </a:t>
            </a:r>
            <a:r>
              <a:rPr lang="en-US" sz="4000" b="1" dirty="0" err="1" smtClean="0">
                <a:solidFill>
                  <a:srgbClr val="0070C0"/>
                </a:solidFill>
                <a:latin typeface="Times New Roman" pitchFamily="18" charset="0"/>
                <a:cs typeface="Times New Roman" pitchFamily="18" charset="0"/>
              </a:rPr>
              <a:t>dãy</a:t>
            </a:r>
            <a:r>
              <a:rPr lang="en-US" sz="4000" b="1" dirty="0" smtClean="0">
                <a:solidFill>
                  <a:srgbClr val="0070C0"/>
                </a:solidFill>
                <a:latin typeface="Times New Roman" pitchFamily="18" charset="0"/>
                <a:cs typeface="Times New Roman" pitchFamily="18" charset="0"/>
              </a:rPr>
              <a:t> </a:t>
            </a:r>
            <a:r>
              <a:rPr lang="en-US" sz="4000" b="1" dirty="0" err="1" smtClean="0">
                <a:solidFill>
                  <a:srgbClr val="0070C0"/>
                </a:solidFill>
                <a:latin typeface="Times New Roman" pitchFamily="18" charset="0"/>
                <a:cs typeface="Times New Roman" pitchFamily="18" charset="0"/>
              </a:rPr>
              <a:t>núi</a:t>
            </a:r>
            <a:r>
              <a:rPr lang="en-US" sz="4000" b="1" dirty="0" smtClean="0">
                <a:solidFill>
                  <a:srgbClr val="0070C0"/>
                </a:solidFill>
                <a:latin typeface="Times New Roman" pitchFamily="18" charset="0"/>
                <a:cs typeface="Times New Roman" pitchFamily="18" charset="0"/>
              </a:rPr>
              <a:t> </a:t>
            </a:r>
            <a:r>
              <a:rPr lang="en-US" sz="4000" b="1" dirty="0" err="1" smtClean="0">
                <a:solidFill>
                  <a:srgbClr val="0070C0"/>
                </a:solidFill>
                <a:latin typeface="Times New Roman" pitchFamily="18" charset="0"/>
                <a:cs typeface="Times New Roman" pitchFamily="18" charset="0"/>
              </a:rPr>
              <a:t>chạy</a:t>
            </a:r>
            <a:r>
              <a:rPr lang="en-US" sz="4000" b="1" dirty="0" smtClean="0">
                <a:solidFill>
                  <a:srgbClr val="0070C0"/>
                </a:solidFill>
                <a:latin typeface="Times New Roman" pitchFamily="18" charset="0"/>
                <a:cs typeface="Times New Roman" pitchFamily="18" charset="0"/>
              </a:rPr>
              <a:t> qua </a:t>
            </a:r>
            <a:r>
              <a:rPr lang="en-US" sz="4000" b="1" dirty="0" err="1" smtClean="0">
                <a:solidFill>
                  <a:srgbClr val="0070C0"/>
                </a:solidFill>
                <a:latin typeface="Times New Roman" pitchFamily="18" charset="0"/>
                <a:cs typeface="Times New Roman" pitchFamily="18" charset="0"/>
              </a:rPr>
              <a:t>các</a:t>
            </a:r>
            <a:r>
              <a:rPr lang="en-US" sz="4000" b="1" dirty="0" smtClean="0">
                <a:solidFill>
                  <a:srgbClr val="0070C0"/>
                </a:solidFill>
                <a:latin typeface="Times New Roman" pitchFamily="18" charset="0"/>
                <a:cs typeface="Times New Roman" pitchFamily="18" charset="0"/>
              </a:rPr>
              <a:t> </a:t>
            </a:r>
            <a:r>
              <a:rPr lang="en-US" sz="4000" b="1" dirty="0" err="1" smtClean="0">
                <a:solidFill>
                  <a:srgbClr val="0070C0"/>
                </a:solidFill>
                <a:latin typeface="Times New Roman" pitchFamily="18" charset="0"/>
                <a:cs typeface="Times New Roman" pitchFamily="18" charset="0"/>
              </a:rPr>
              <a:t>đồng</a:t>
            </a:r>
            <a:r>
              <a:rPr lang="en-US" sz="4000" b="1" dirty="0" smtClean="0">
                <a:solidFill>
                  <a:srgbClr val="0070C0"/>
                </a:solidFill>
                <a:latin typeface="Times New Roman" pitchFamily="18" charset="0"/>
                <a:cs typeface="Times New Roman" pitchFamily="18" charset="0"/>
              </a:rPr>
              <a:t> </a:t>
            </a:r>
            <a:r>
              <a:rPr lang="en-US" sz="4000" b="1" dirty="0" err="1" smtClean="0">
                <a:solidFill>
                  <a:srgbClr val="0070C0"/>
                </a:solidFill>
                <a:latin typeface="Times New Roman" pitchFamily="18" charset="0"/>
                <a:cs typeface="Times New Roman" pitchFamily="18" charset="0"/>
              </a:rPr>
              <a:t>bằng</a:t>
            </a:r>
            <a:r>
              <a:rPr lang="en-US" sz="4000" b="1" dirty="0" smtClean="0">
                <a:solidFill>
                  <a:srgbClr val="0070C0"/>
                </a:solidFill>
                <a:latin typeface="Times New Roman" pitchFamily="18" charset="0"/>
                <a:cs typeface="Times New Roman" pitchFamily="18" charset="0"/>
              </a:rPr>
              <a:t> </a:t>
            </a:r>
            <a:r>
              <a:rPr lang="en-US" sz="4000" b="1" dirty="0" err="1" smtClean="0">
                <a:solidFill>
                  <a:srgbClr val="0070C0"/>
                </a:solidFill>
                <a:latin typeface="Times New Roman" pitchFamily="18" charset="0"/>
                <a:cs typeface="Times New Roman" pitchFamily="18" charset="0"/>
              </a:rPr>
              <a:t>và</a:t>
            </a:r>
            <a:r>
              <a:rPr lang="en-US" sz="4000" b="1" dirty="0" smtClean="0">
                <a:solidFill>
                  <a:srgbClr val="0070C0"/>
                </a:solidFill>
                <a:latin typeface="Times New Roman" pitchFamily="18" charset="0"/>
                <a:cs typeface="Times New Roman" pitchFamily="18" charset="0"/>
              </a:rPr>
              <a:t> </a:t>
            </a:r>
            <a:r>
              <a:rPr lang="en-US" sz="4000" b="1" dirty="0" err="1" smtClean="0">
                <a:solidFill>
                  <a:srgbClr val="0070C0"/>
                </a:solidFill>
                <a:latin typeface="Times New Roman" pitchFamily="18" charset="0"/>
                <a:cs typeface="Times New Roman" pitchFamily="18" charset="0"/>
              </a:rPr>
              <a:t>lan</a:t>
            </a:r>
            <a:r>
              <a:rPr lang="en-US" sz="4000" b="1" dirty="0" smtClean="0">
                <a:solidFill>
                  <a:srgbClr val="0070C0"/>
                </a:solidFill>
                <a:latin typeface="Times New Roman" pitchFamily="18" charset="0"/>
                <a:cs typeface="Times New Roman" pitchFamily="18" charset="0"/>
              </a:rPr>
              <a:t> </a:t>
            </a:r>
            <a:r>
              <a:rPr lang="en-US" sz="4000" b="1" dirty="0" err="1" smtClean="0">
                <a:solidFill>
                  <a:srgbClr val="0070C0"/>
                </a:solidFill>
                <a:latin typeface="Times New Roman" pitchFamily="18" charset="0"/>
                <a:cs typeface="Times New Roman" pitchFamily="18" charset="0"/>
              </a:rPr>
              <a:t>ra</a:t>
            </a:r>
            <a:r>
              <a:rPr lang="en-US" sz="4000" b="1" dirty="0" smtClean="0">
                <a:solidFill>
                  <a:srgbClr val="0070C0"/>
                </a:solidFill>
                <a:latin typeface="Times New Roman" pitchFamily="18" charset="0"/>
                <a:cs typeface="Times New Roman" pitchFamily="18" charset="0"/>
              </a:rPr>
              <a:t> </a:t>
            </a:r>
            <a:r>
              <a:rPr lang="en-US" sz="4000" b="1" dirty="0" err="1" smtClean="0">
                <a:solidFill>
                  <a:srgbClr val="0070C0"/>
                </a:solidFill>
                <a:latin typeface="Times New Roman" pitchFamily="18" charset="0"/>
                <a:cs typeface="Times New Roman" pitchFamily="18" charset="0"/>
              </a:rPr>
              <a:t>sát</a:t>
            </a:r>
            <a:r>
              <a:rPr lang="en-US" sz="4000" b="1" dirty="0" smtClean="0">
                <a:solidFill>
                  <a:srgbClr val="0070C0"/>
                </a:solidFill>
                <a:latin typeface="Times New Roman" pitchFamily="18" charset="0"/>
                <a:cs typeface="Times New Roman" pitchFamily="18" charset="0"/>
              </a:rPr>
              <a:t> </a:t>
            </a:r>
            <a:r>
              <a:rPr lang="en-US" sz="4000" b="1" dirty="0" err="1" smtClean="0">
                <a:solidFill>
                  <a:srgbClr val="0070C0"/>
                </a:solidFill>
                <a:latin typeface="Times New Roman" pitchFamily="18" charset="0"/>
                <a:cs typeface="Times New Roman" pitchFamily="18" charset="0"/>
              </a:rPr>
              <a:t>biển</a:t>
            </a:r>
            <a:r>
              <a:rPr lang="en-US" sz="4000" b="1" dirty="0" smtClean="0">
                <a:solidFill>
                  <a:srgbClr val="0070C0"/>
                </a:solidFill>
                <a:latin typeface="Times New Roman" pitchFamily="18" charset="0"/>
                <a:cs typeface="Times New Roman" pitchFamily="18" charset="0"/>
              </a:rPr>
              <a:t>.</a:t>
            </a:r>
          </a:p>
          <a:p>
            <a:endParaRPr lang="vi-VN" sz="4000" b="1" dirty="0">
              <a:solidFill>
                <a:srgbClr val="0070C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74779120"/>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amond(in)">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edge">
                                      <p:cBhvr>
                                        <p:cTn id="16" dur="2000"/>
                                        <p:tgtEl>
                                          <p:spTgt spid="10"/>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edge">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6996" name="Picture 4" descr="a1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4637" y="320675"/>
            <a:ext cx="8594725" cy="6348685"/>
          </a:xfrm>
          <a:prstGeom prst="rect">
            <a:avLst/>
          </a:prstGeom>
          <a:noFill/>
          <a:ln w="38100">
            <a:solidFill>
              <a:srgbClr val="00FFFF"/>
            </a:solidFill>
            <a:miter lim="800000"/>
            <a:headEnd/>
            <a:tailEnd/>
          </a:ln>
          <a:extLst>
            <a:ext uri="{909E8E84-426E-40DD-AFC4-6F175D3DCCD1}">
              <a14:hiddenFill xmlns="" xmlns:a14="http://schemas.microsoft.com/office/drawing/2010/main">
                <a:solidFill>
                  <a:srgbClr val="FFFFFF"/>
                </a:solidFill>
              </a14:hiddenFill>
            </a:ext>
          </a:extLst>
        </p:spPr>
      </p:pic>
      <p:pic>
        <p:nvPicPr>
          <p:cNvPr id="596997" name="Picture 5" descr="a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4638" y="188640"/>
            <a:ext cx="8566838" cy="648072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pic>
        <p:nvPicPr>
          <p:cNvPr id="596998" name="Picture 6" descr="a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659" y="0"/>
            <a:ext cx="9168481" cy="6653514"/>
          </a:xfrm>
          <a:prstGeom prst="rect">
            <a:avLst/>
          </a:prstGeom>
          <a:noFill/>
          <a:ln w="38100">
            <a:solidFill>
              <a:srgbClr val="FF66FF"/>
            </a:solidFill>
            <a:miter lim="800000"/>
            <a:headEnd/>
            <a:tailEnd/>
          </a:ln>
          <a:extLst>
            <a:ext uri="{909E8E84-426E-40DD-AFC4-6F175D3DCCD1}">
              <a14:hiddenFill xmlns="" xmlns:a14="http://schemas.microsoft.com/office/drawing/2010/main">
                <a:solidFill>
                  <a:srgbClr val="FFFFFF"/>
                </a:solidFill>
              </a14:hiddenFill>
            </a:ext>
          </a:extLst>
        </p:spPr>
      </p:pic>
      <p:sp>
        <p:nvSpPr>
          <p:cNvPr id="3" name="Oval 2"/>
          <p:cNvSpPr/>
          <p:nvPr/>
        </p:nvSpPr>
        <p:spPr>
          <a:xfrm rot="10800000" flipV="1">
            <a:off x="2344242" y="5814855"/>
            <a:ext cx="5324102" cy="79208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smtClean="0">
                <a:solidFill>
                  <a:srgbClr val="FF0000"/>
                </a:solidFill>
                <a:latin typeface="Times New Roman" pitchFamily="18" charset="0"/>
                <a:cs typeface="Times New Roman" pitchFamily="18" charset="0"/>
              </a:rPr>
              <a:t>Núi lan ra biển</a:t>
            </a:r>
            <a:endParaRPr lang="en-US" sz="4000" b="1">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3541206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96996"/>
                                        </p:tgtEl>
                                        <p:attrNameLst>
                                          <p:attrName>style.visibility</p:attrName>
                                        </p:attrNameLst>
                                      </p:cBhvr>
                                      <p:to>
                                        <p:strVal val="visible"/>
                                      </p:to>
                                    </p:set>
                                    <p:animEffect transition="in" filter="diamond(in)">
                                      <p:cBhvr>
                                        <p:cTn id="7" dur="500"/>
                                        <p:tgtEl>
                                          <p:spTgt spid="5969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nodeType="clickEffect">
                                  <p:stCondLst>
                                    <p:cond delay="0"/>
                                  </p:stCondLst>
                                  <p:childTnLst>
                                    <p:set>
                                      <p:cBhvr>
                                        <p:cTn id="11" dur="1" fill="hold">
                                          <p:stCondLst>
                                            <p:cond delay="0"/>
                                          </p:stCondLst>
                                        </p:cTn>
                                        <p:tgtEl>
                                          <p:spTgt spid="596997"/>
                                        </p:tgtEl>
                                        <p:attrNameLst>
                                          <p:attrName>style.visibility</p:attrName>
                                        </p:attrNameLst>
                                      </p:cBhvr>
                                      <p:to>
                                        <p:strVal val="visible"/>
                                      </p:to>
                                    </p:set>
                                    <p:anim calcmode="lin" valueType="num">
                                      <p:cBhvr additive="base">
                                        <p:cTn id="12" dur="500" fill="hold"/>
                                        <p:tgtEl>
                                          <p:spTgt spid="596997"/>
                                        </p:tgtEl>
                                        <p:attrNameLst>
                                          <p:attrName>ppt_x</p:attrName>
                                        </p:attrNameLst>
                                      </p:cBhvr>
                                      <p:tavLst>
                                        <p:tav tm="0">
                                          <p:val>
                                            <p:strVal val="#ppt_x"/>
                                          </p:val>
                                        </p:tav>
                                        <p:tav tm="100000">
                                          <p:val>
                                            <p:strVal val="#ppt_x"/>
                                          </p:val>
                                        </p:tav>
                                      </p:tavLst>
                                    </p:anim>
                                    <p:anim calcmode="lin" valueType="num">
                                      <p:cBhvr additive="base">
                                        <p:cTn id="13" dur="500" fill="hold"/>
                                        <p:tgtEl>
                                          <p:spTgt spid="59699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nodeType="clickEffect">
                                  <p:stCondLst>
                                    <p:cond delay="0"/>
                                  </p:stCondLst>
                                  <p:childTnLst>
                                    <p:set>
                                      <p:cBhvr>
                                        <p:cTn id="17" dur="1" fill="hold">
                                          <p:stCondLst>
                                            <p:cond delay="0"/>
                                          </p:stCondLst>
                                        </p:cTn>
                                        <p:tgtEl>
                                          <p:spTgt spid="596998"/>
                                        </p:tgtEl>
                                        <p:attrNameLst>
                                          <p:attrName>style.visibility</p:attrName>
                                        </p:attrNameLst>
                                      </p:cBhvr>
                                      <p:to>
                                        <p:strVal val="visible"/>
                                      </p:to>
                                    </p:set>
                                    <p:animEffect transition="in" filter="wedge">
                                      <p:cBhvr>
                                        <p:cTn id="18" dur="500"/>
                                        <p:tgtEl>
                                          <p:spTgt spid="596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45783" y="72008"/>
            <a:ext cx="9098217" cy="6785992"/>
            <a:chOff x="45783" y="72008"/>
            <a:chExt cx="9098217" cy="6785992"/>
          </a:xfrm>
        </p:grpSpPr>
        <p:pic>
          <p:nvPicPr>
            <p:cNvPr id="4" name="Picture 3" descr="doi cát.jpg"/>
            <p:cNvPicPr>
              <a:picLocks noChangeAspect="1"/>
            </p:cNvPicPr>
            <p:nvPr/>
          </p:nvPicPr>
          <p:blipFill>
            <a:blip r:embed="rId2" cstate="print"/>
            <a:stretch>
              <a:fillRect/>
            </a:stretch>
          </p:blipFill>
          <p:spPr>
            <a:xfrm>
              <a:off x="45783" y="72008"/>
              <a:ext cx="9098217" cy="6381328"/>
            </a:xfrm>
            <a:prstGeom prst="rect">
              <a:avLst/>
            </a:prstGeom>
          </p:spPr>
        </p:pic>
        <p:sp>
          <p:nvSpPr>
            <p:cNvPr id="5" name="TextBox 4"/>
            <p:cNvSpPr txBox="1"/>
            <p:nvPr/>
          </p:nvSpPr>
          <p:spPr>
            <a:xfrm>
              <a:off x="3131840" y="6396335"/>
              <a:ext cx="2448272" cy="461665"/>
            </a:xfrm>
            <a:prstGeom prst="rect">
              <a:avLst/>
            </a:prstGeom>
            <a:noFill/>
          </p:spPr>
          <p:txBody>
            <a:bodyPr wrap="square" rtlCol="0">
              <a:spAutoFit/>
            </a:bodyPr>
            <a:lstStyle/>
            <a:p>
              <a:pPr algn="ctr"/>
              <a:r>
                <a:rPr lang="en-US" sz="2400" dirty="0" err="1" smtClean="0">
                  <a:latin typeface="Times New Roman" pitchFamily="18" charset="0"/>
                  <a:cs typeface="Times New Roman" pitchFamily="18" charset="0"/>
                </a:rPr>
                <a:t>Cồn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cát</a:t>
              </a:r>
              <a:endParaRPr lang="en-US" sz="2400" dirty="0">
                <a:latin typeface="Times New Roman" pitchFamily="18" charset="0"/>
                <a:cs typeface="Times New Roman" pitchFamily="18" charset="0"/>
              </a:endParaRPr>
            </a:p>
          </p:txBody>
        </p:sp>
      </p:grpSp>
      <p:pic>
        <p:nvPicPr>
          <p:cNvPr id="8" name="Picture 7" descr="cất.jpg"/>
          <p:cNvPicPr>
            <a:picLocks noChangeAspect="1"/>
          </p:cNvPicPr>
          <p:nvPr/>
        </p:nvPicPr>
        <p:blipFill>
          <a:blip r:embed="rId3" cstate="print"/>
          <a:stretch>
            <a:fillRect/>
          </a:stretch>
        </p:blipFill>
        <p:spPr>
          <a:xfrm>
            <a:off x="32" y="-24"/>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28662" y="5000636"/>
            <a:ext cx="3286148" cy="707886"/>
          </a:xfrm>
          <a:prstGeom prst="rect">
            <a:avLst/>
          </a:prstGeom>
          <a:noFill/>
        </p:spPr>
        <p:txBody>
          <a:bodyPr wrap="square" rtlCol="0">
            <a:spAutoFit/>
          </a:bodyPr>
          <a:lstStyle/>
          <a:p>
            <a:r>
              <a:rPr lang="en-US" sz="4000" dirty="0" err="1" smtClean="0">
                <a:latin typeface="Times New Roman" pitchFamily="18" charset="0"/>
                <a:cs typeface="Times New Roman" pitchFamily="18" charset="0"/>
              </a:rPr>
              <a:t>Trồng</a:t>
            </a:r>
            <a:r>
              <a:rPr lang="en-US" sz="4000" dirty="0" smtClean="0">
                <a:latin typeface="Times New Roman" pitchFamily="18" charset="0"/>
                <a:cs typeface="Times New Roman" pitchFamily="18" charset="0"/>
              </a:rPr>
              <a:t> phi </a:t>
            </a:r>
            <a:r>
              <a:rPr lang="en-US" sz="4000" dirty="0" err="1" smtClean="0">
                <a:latin typeface="Times New Roman" pitchFamily="18" charset="0"/>
                <a:cs typeface="Times New Roman" pitchFamily="18" charset="0"/>
              </a:rPr>
              <a:t>lao</a:t>
            </a:r>
            <a:endParaRPr lang="en-US" sz="4000" dirty="0">
              <a:latin typeface="Times New Roman" pitchFamily="18" charset="0"/>
              <a:cs typeface="Times New Roman" pitchFamily="18" charset="0"/>
            </a:endParaRPr>
          </a:p>
        </p:txBody>
      </p:sp>
      <p:pic>
        <p:nvPicPr>
          <p:cNvPr id="8" name="Picture 7" descr="pl.jpg"/>
          <p:cNvPicPr>
            <a:picLocks noChangeAspect="1"/>
          </p:cNvPicPr>
          <p:nvPr/>
        </p:nvPicPr>
        <p:blipFill>
          <a:blip r:embed="rId2" cstate="print"/>
          <a:stretch>
            <a:fillRect/>
          </a:stretch>
        </p:blipFill>
        <p:spPr>
          <a:xfrm>
            <a:off x="0" y="0"/>
            <a:ext cx="5000628" cy="3750471"/>
          </a:xfrm>
          <a:prstGeom prst="rect">
            <a:avLst/>
          </a:prstGeom>
        </p:spPr>
      </p:pic>
      <p:pic>
        <p:nvPicPr>
          <p:cNvPr id="10" name="Picture 3" descr="26- Phi lao"/>
          <p:cNvPicPr>
            <a:picLocks noChangeAspect="1" noChangeArrowheads="1"/>
          </p:cNvPicPr>
          <p:nvPr/>
        </p:nvPicPr>
        <p:blipFill>
          <a:blip r:embed="rId3"/>
          <a:srcRect/>
          <a:stretch>
            <a:fillRect/>
          </a:stretch>
        </p:blipFill>
        <p:spPr bwMode="auto">
          <a:xfrm>
            <a:off x="4921768" y="3143248"/>
            <a:ext cx="4222232" cy="3714752"/>
          </a:xfrm>
          <a:prstGeom prst="rect">
            <a:avLst/>
          </a:prstGeom>
          <a:noFill/>
          <a:ln w="952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plus(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2" name="Rectangle 4"/>
          <p:cNvSpPr>
            <a:spLocks noGrp="1" noChangeArrowheads="1"/>
          </p:cNvSpPr>
          <p:nvPr>
            <p:ph type="body" idx="1"/>
          </p:nvPr>
        </p:nvSpPr>
        <p:spPr/>
        <p:txBody>
          <a:bodyPr/>
          <a:lstStyle/>
          <a:p>
            <a:pPr>
              <a:buFontTx/>
              <a:buNone/>
            </a:pPr>
            <a:r>
              <a:rPr lang="en-US" b="1">
                <a:solidFill>
                  <a:srgbClr val="FFFF00"/>
                </a:solidFill>
              </a:rPr>
              <a:t> </a:t>
            </a:r>
            <a:endParaRPr lang="en-US"/>
          </a:p>
        </p:txBody>
      </p:sp>
      <p:sp>
        <p:nvSpPr>
          <p:cNvPr id="616453" name="Line 5"/>
          <p:cNvSpPr>
            <a:spLocks noChangeShapeType="1"/>
          </p:cNvSpPr>
          <p:nvPr/>
        </p:nvSpPr>
        <p:spPr bwMode="auto">
          <a:xfrm flipH="1">
            <a:off x="3347864" y="836712"/>
            <a:ext cx="822325" cy="531813"/>
          </a:xfrm>
          <a:prstGeom prst="line">
            <a:avLst/>
          </a:prstGeom>
          <a:noFill/>
          <a:ln w="1270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itle 10"/>
          <p:cNvSpPr>
            <a:spLocks noGrp="1"/>
          </p:cNvSpPr>
          <p:nvPr>
            <p:ph type="title"/>
          </p:nvPr>
        </p:nvSpPr>
        <p:spPr/>
        <p:txBody>
          <a:bodyPr/>
          <a:lstStyle/>
          <a:p>
            <a:endParaRPr lang="en-US"/>
          </a:p>
        </p:txBody>
      </p:sp>
      <p:pic>
        <p:nvPicPr>
          <p:cNvPr id="616450" name="Picture 2" descr="LUOC DO DAM  PH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14338"/>
            <a:ext cx="9144000" cy="6035675"/>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20" name="Freeform 19"/>
          <p:cNvSpPr/>
          <p:nvPr/>
        </p:nvSpPr>
        <p:spPr>
          <a:xfrm>
            <a:off x="1149017" y="-214338"/>
            <a:ext cx="7709263" cy="6143668"/>
          </a:xfrm>
          <a:custGeom>
            <a:avLst/>
            <a:gdLst>
              <a:gd name="connsiteX0" fmla="*/ 2189738 w 7506544"/>
              <a:gd name="connsiteY0" fmla="*/ 985427 h 6012419"/>
              <a:gd name="connsiteX1" fmla="*/ 2043964 w 7506544"/>
              <a:gd name="connsiteY1" fmla="*/ 945671 h 6012419"/>
              <a:gd name="connsiteX2" fmla="*/ 2004207 w 7506544"/>
              <a:gd name="connsiteY2" fmla="*/ 932418 h 6012419"/>
              <a:gd name="connsiteX3" fmla="*/ 1964451 w 7506544"/>
              <a:gd name="connsiteY3" fmla="*/ 905914 h 6012419"/>
              <a:gd name="connsiteX4" fmla="*/ 1911442 w 7506544"/>
              <a:gd name="connsiteY4" fmla="*/ 892662 h 6012419"/>
              <a:gd name="connsiteX5" fmla="*/ 1871685 w 7506544"/>
              <a:gd name="connsiteY5" fmla="*/ 879410 h 6012419"/>
              <a:gd name="connsiteX6" fmla="*/ 1845181 w 7506544"/>
              <a:gd name="connsiteY6" fmla="*/ 852905 h 6012419"/>
              <a:gd name="connsiteX7" fmla="*/ 1805424 w 7506544"/>
              <a:gd name="connsiteY7" fmla="*/ 839653 h 6012419"/>
              <a:gd name="connsiteX8" fmla="*/ 1792172 w 7506544"/>
              <a:gd name="connsiteY8" fmla="*/ 799897 h 6012419"/>
              <a:gd name="connsiteX9" fmla="*/ 1725911 w 7506544"/>
              <a:gd name="connsiteY9" fmla="*/ 760140 h 6012419"/>
              <a:gd name="connsiteX10" fmla="*/ 1712659 w 7506544"/>
              <a:gd name="connsiteY10" fmla="*/ 720384 h 6012419"/>
              <a:gd name="connsiteX11" fmla="*/ 1633146 w 7506544"/>
              <a:gd name="connsiteY11" fmla="*/ 667375 h 6012419"/>
              <a:gd name="connsiteX12" fmla="*/ 1500624 w 7506544"/>
              <a:gd name="connsiteY12" fmla="*/ 614366 h 6012419"/>
              <a:gd name="connsiteX13" fmla="*/ 1394607 w 7506544"/>
              <a:gd name="connsiteY13" fmla="*/ 534853 h 6012419"/>
              <a:gd name="connsiteX14" fmla="*/ 1341598 w 7506544"/>
              <a:gd name="connsiteY14" fmla="*/ 468592 h 6012419"/>
              <a:gd name="connsiteX15" fmla="*/ 1301842 w 7506544"/>
              <a:gd name="connsiteY15" fmla="*/ 455340 h 6012419"/>
              <a:gd name="connsiteX16" fmla="*/ 1129564 w 7506544"/>
              <a:gd name="connsiteY16" fmla="*/ 415584 h 6012419"/>
              <a:gd name="connsiteX17" fmla="*/ 1050051 w 7506544"/>
              <a:gd name="connsiteY17" fmla="*/ 389079 h 6012419"/>
              <a:gd name="connsiteX18" fmla="*/ 1023546 w 7506544"/>
              <a:gd name="connsiteY18" fmla="*/ 362575 h 6012419"/>
              <a:gd name="connsiteX19" fmla="*/ 997042 w 7506544"/>
              <a:gd name="connsiteY19" fmla="*/ 322818 h 6012419"/>
              <a:gd name="connsiteX20" fmla="*/ 957285 w 7506544"/>
              <a:gd name="connsiteY20" fmla="*/ 309566 h 6012419"/>
              <a:gd name="connsiteX21" fmla="*/ 917529 w 7506544"/>
              <a:gd name="connsiteY21" fmla="*/ 283062 h 6012419"/>
              <a:gd name="connsiteX22" fmla="*/ 864520 w 7506544"/>
              <a:gd name="connsiteY22" fmla="*/ 230053 h 6012419"/>
              <a:gd name="connsiteX23" fmla="*/ 824764 w 7506544"/>
              <a:gd name="connsiteY23" fmla="*/ 203549 h 6012419"/>
              <a:gd name="connsiteX24" fmla="*/ 785007 w 7506544"/>
              <a:gd name="connsiteY24" fmla="*/ 190297 h 6012419"/>
              <a:gd name="connsiteX25" fmla="*/ 731998 w 7506544"/>
              <a:gd name="connsiteY25" fmla="*/ 137288 h 6012419"/>
              <a:gd name="connsiteX26" fmla="*/ 718746 w 7506544"/>
              <a:gd name="connsiteY26" fmla="*/ 97531 h 6012419"/>
              <a:gd name="connsiteX27" fmla="*/ 599477 w 7506544"/>
              <a:gd name="connsiteY27" fmla="*/ 57775 h 6012419"/>
              <a:gd name="connsiteX28" fmla="*/ 506711 w 7506544"/>
              <a:gd name="connsiteY28" fmla="*/ 31271 h 6012419"/>
              <a:gd name="connsiteX29" fmla="*/ 360938 w 7506544"/>
              <a:gd name="connsiteY29" fmla="*/ 18018 h 6012419"/>
              <a:gd name="connsiteX30" fmla="*/ 307929 w 7506544"/>
              <a:gd name="connsiteY30" fmla="*/ 4766 h 6012419"/>
              <a:gd name="connsiteX31" fmla="*/ 148903 w 7506544"/>
              <a:gd name="connsiteY31" fmla="*/ 31271 h 6012419"/>
              <a:gd name="connsiteX32" fmla="*/ 29633 w 7506544"/>
              <a:gd name="connsiteY32" fmla="*/ 71027 h 6012419"/>
              <a:gd name="connsiteX33" fmla="*/ 82642 w 7506544"/>
              <a:gd name="connsiteY33" fmla="*/ 124036 h 6012419"/>
              <a:gd name="connsiteX34" fmla="*/ 95894 w 7506544"/>
              <a:gd name="connsiteY34" fmla="*/ 163792 h 6012419"/>
              <a:gd name="connsiteX35" fmla="*/ 175407 w 7506544"/>
              <a:gd name="connsiteY35" fmla="*/ 256558 h 6012419"/>
              <a:gd name="connsiteX36" fmla="*/ 188659 w 7506544"/>
              <a:gd name="connsiteY36" fmla="*/ 296314 h 6012419"/>
              <a:gd name="connsiteX37" fmla="*/ 241668 w 7506544"/>
              <a:gd name="connsiteY37" fmla="*/ 309566 h 6012419"/>
              <a:gd name="connsiteX38" fmla="*/ 453703 w 7506544"/>
              <a:gd name="connsiteY38" fmla="*/ 322818 h 6012419"/>
              <a:gd name="connsiteX39" fmla="*/ 493459 w 7506544"/>
              <a:gd name="connsiteY39" fmla="*/ 402331 h 6012419"/>
              <a:gd name="connsiteX40" fmla="*/ 533216 w 7506544"/>
              <a:gd name="connsiteY40" fmla="*/ 415584 h 6012419"/>
              <a:gd name="connsiteX41" fmla="*/ 572972 w 7506544"/>
              <a:gd name="connsiteY41" fmla="*/ 481845 h 6012419"/>
              <a:gd name="connsiteX42" fmla="*/ 612729 w 7506544"/>
              <a:gd name="connsiteY42" fmla="*/ 495097 h 6012419"/>
              <a:gd name="connsiteX43" fmla="*/ 665738 w 7506544"/>
              <a:gd name="connsiteY43" fmla="*/ 574610 h 6012419"/>
              <a:gd name="connsiteX44" fmla="*/ 705494 w 7506544"/>
              <a:gd name="connsiteY44" fmla="*/ 587862 h 6012419"/>
              <a:gd name="connsiteX45" fmla="*/ 745251 w 7506544"/>
              <a:gd name="connsiteY45" fmla="*/ 614366 h 6012419"/>
              <a:gd name="connsiteX46" fmla="*/ 771755 w 7506544"/>
              <a:gd name="connsiteY46" fmla="*/ 640871 h 6012419"/>
              <a:gd name="connsiteX47" fmla="*/ 811511 w 7506544"/>
              <a:gd name="connsiteY47" fmla="*/ 654123 h 6012419"/>
              <a:gd name="connsiteX48" fmla="*/ 838016 w 7506544"/>
              <a:gd name="connsiteY48" fmla="*/ 680627 h 6012419"/>
              <a:gd name="connsiteX49" fmla="*/ 891024 w 7506544"/>
              <a:gd name="connsiteY49" fmla="*/ 693879 h 6012419"/>
              <a:gd name="connsiteX50" fmla="*/ 904277 w 7506544"/>
              <a:gd name="connsiteY50" fmla="*/ 733636 h 6012419"/>
              <a:gd name="connsiteX51" fmla="*/ 983790 w 7506544"/>
              <a:gd name="connsiteY51" fmla="*/ 760140 h 6012419"/>
              <a:gd name="connsiteX52" fmla="*/ 1050051 w 7506544"/>
              <a:gd name="connsiteY52" fmla="*/ 799897 h 6012419"/>
              <a:gd name="connsiteX53" fmla="*/ 1169320 w 7506544"/>
              <a:gd name="connsiteY53" fmla="*/ 866158 h 6012419"/>
              <a:gd name="connsiteX54" fmla="*/ 1222329 w 7506544"/>
              <a:gd name="connsiteY54" fmla="*/ 852905 h 6012419"/>
              <a:gd name="connsiteX55" fmla="*/ 1235581 w 7506544"/>
              <a:gd name="connsiteY55" fmla="*/ 813149 h 6012419"/>
              <a:gd name="connsiteX56" fmla="*/ 1275338 w 7506544"/>
              <a:gd name="connsiteY56" fmla="*/ 799897 h 6012419"/>
              <a:gd name="connsiteX57" fmla="*/ 1407859 w 7506544"/>
              <a:gd name="connsiteY57" fmla="*/ 826401 h 6012419"/>
              <a:gd name="connsiteX58" fmla="*/ 1421111 w 7506544"/>
              <a:gd name="connsiteY58" fmla="*/ 892662 h 6012419"/>
              <a:gd name="connsiteX59" fmla="*/ 1474120 w 7506544"/>
              <a:gd name="connsiteY59" fmla="*/ 919166 h 6012419"/>
              <a:gd name="connsiteX60" fmla="*/ 1553633 w 7506544"/>
              <a:gd name="connsiteY60" fmla="*/ 945671 h 6012419"/>
              <a:gd name="connsiteX61" fmla="*/ 1593390 w 7506544"/>
              <a:gd name="connsiteY61" fmla="*/ 958923 h 6012419"/>
              <a:gd name="connsiteX62" fmla="*/ 1646398 w 7506544"/>
              <a:gd name="connsiteY62" fmla="*/ 985427 h 6012419"/>
              <a:gd name="connsiteX63" fmla="*/ 1672903 w 7506544"/>
              <a:gd name="connsiteY63" fmla="*/ 1011931 h 6012419"/>
              <a:gd name="connsiteX64" fmla="*/ 1712659 w 7506544"/>
              <a:gd name="connsiteY64" fmla="*/ 1025184 h 6012419"/>
              <a:gd name="connsiteX65" fmla="*/ 1805424 w 7506544"/>
              <a:gd name="connsiteY65" fmla="*/ 1051688 h 6012419"/>
              <a:gd name="connsiteX66" fmla="*/ 1845181 w 7506544"/>
              <a:gd name="connsiteY66" fmla="*/ 1078192 h 6012419"/>
              <a:gd name="connsiteX67" fmla="*/ 1871685 w 7506544"/>
              <a:gd name="connsiteY67" fmla="*/ 1104697 h 6012419"/>
              <a:gd name="connsiteX68" fmla="*/ 1924694 w 7506544"/>
              <a:gd name="connsiteY68" fmla="*/ 1117949 h 6012419"/>
              <a:gd name="connsiteX69" fmla="*/ 1964451 w 7506544"/>
              <a:gd name="connsiteY69" fmla="*/ 1131201 h 6012419"/>
              <a:gd name="connsiteX70" fmla="*/ 2043964 w 7506544"/>
              <a:gd name="connsiteY70" fmla="*/ 1290227 h 6012419"/>
              <a:gd name="connsiteX71" fmla="*/ 2083720 w 7506544"/>
              <a:gd name="connsiteY71" fmla="*/ 1382992 h 6012419"/>
              <a:gd name="connsiteX72" fmla="*/ 2123477 w 7506544"/>
              <a:gd name="connsiteY72" fmla="*/ 1396245 h 6012419"/>
              <a:gd name="connsiteX73" fmla="*/ 2216242 w 7506544"/>
              <a:gd name="connsiteY73" fmla="*/ 1409497 h 6012419"/>
              <a:gd name="connsiteX74" fmla="*/ 2309007 w 7506544"/>
              <a:gd name="connsiteY74" fmla="*/ 1396245 h 6012419"/>
              <a:gd name="connsiteX75" fmla="*/ 2335511 w 7506544"/>
              <a:gd name="connsiteY75" fmla="*/ 1369740 h 6012419"/>
              <a:gd name="connsiteX76" fmla="*/ 2481285 w 7506544"/>
              <a:gd name="connsiteY76" fmla="*/ 1382992 h 6012419"/>
              <a:gd name="connsiteX77" fmla="*/ 2574051 w 7506544"/>
              <a:gd name="connsiteY77" fmla="*/ 1409497 h 6012419"/>
              <a:gd name="connsiteX78" fmla="*/ 2613807 w 7506544"/>
              <a:gd name="connsiteY78" fmla="*/ 1436001 h 6012419"/>
              <a:gd name="connsiteX79" fmla="*/ 2719824 w 7506544"/>
              <a:gd name="connsiteY79" fmla="*/ 1528766 h 6012419"/>
              <a:gd name="connsiteX80" fmla="*/ 2772833 w 7506544"/>
              <a:gd name="connsiteY80" fmla="*/ 1542018 h 6012419"/>
              <a:gd name="connsiteX81" fmla="*/ 2825842 w 7506544"/>
              <a:gd name="connsiteY81" fmla="*/ 1568523 h 6012419"/>
              <a:gd name="connsiteX82" fmla="*/ 2878851 w 7506544"/>
              <a:gd name="connsiteY82" fmla="*/ 1581775 h 6012419"/>
              <a:gd name="connsiteX83" fmla="*/ 2958364 w 7506544"/>
              <a:gd name="connsiteY83" fmla="*/ 1608279 h 6012419"/>
              <a:gd name="connsiteX84" fmla="*/ 2998120 w 7506544"/>
              <a:gd name="connsiteY84" fmla="*/ 1621531 h 6012419"/>
              <a:gd name="connsiteX85" fmla="*/ 3011372 w 7506544"/>
              <a:gd name="connsiteY85" fmla="*/ 1661288 h 6012419"/>
              <a:gd name="connsiteX86" fmla="*/ 3077633 w 7506544"/>
              <a:gd name="connsiteY86" fmla="*/ 1701045 h 6012419"/>
              <a:gd name="connsiteX87" fmla="*/ 3170398 w 7506544"/>
              <a:gd name="connsiteY87" fmla="*/ 1754053 h 6012419"/>
              <a:gd name="connsiteX88" fmla="*/ 3236659 w 7506544"/>
              <a:gd name="connsiteY88" fmla="*/ 1701045 h 6012419"/>
              <a:gd name="connsiteX89" fmla="*/ 3276416 w 7506544"/>
              <a:gd name="connsiteY89" fmla="*/ 1687792 h 6012419"/>
              <a:gd name="connsiteX90" fmla="*/ 3395685 w 7506544"/>
              <a:gd name="connsiteY90" fmla="*/ 1701045 h 6012419"/>
              <a:gd name="connsiteX91" fmla="*/ 3408938 w 7506544"/>
              <a:gd name="connsiteY91" fmla="*/ 1846818 h 6012419"/>
              <a:gd name="connsiteX92" fmla="*/ 3342677 w 7506544"/>
              <a:gd name="connsiteY92" fmla="*/ 1833566 h 6012419"/>
              <a:gd name="connsiteX93" fmla="*/ 3263164 w 7506544"/>
              <a:gd name="connsiteY93" fmla="*/ 1807062 h 6012419"/>
              <a:gd name="connsiteX94" fmla="*/ 3223407 w 7506544"/>
              <a:gd name="connsiteY94" fmla="*/ 1820314 h 6012419"/>
              <a:gd name="connsiteX95" fmla="*/ 3276416 w 7506544"/>
              <a:gd name="connsiteY95" fmla="*/ 1886575 h 6012419"/>
              <a:gd name="connsiteX96" fmla="*/ 3289668 w 7506544"/>
              <a:gd name="connsiteY96" fmla="*/ 1939584 h 6012419"/>
              <a:gd name="connsiteX97" fmla="*/ 3329424 w 7506544"/>
              <a:gd name="connsiteY97" fmla="*/ 1966088 h 6012419"/>
              <a:gd name="connsiteX98" fmla="*/ 3276416 w 7506544"/>
              <a:gd name="connsiteY98" fmla="*/ 2058853 h 6012419"/>
              <a:gd name="connsiteX99" fmla="*/ 3249911 w 7506544"/>
              <a:gd name="connsiteY99" fmla="*/ 2085358 h 6012419"/>
              <a:gd name="connsiteX100" fmla="*/ 3170398 w 7506544"/>
              <a:gd name="connsiteY100" fmla="*/ 2072105 h 6012419"/>
              <a:gd name="connsiteX101" fmla="*/ 3090885 w 7506544"/>
              <a:gd name="connsiteY101" fmla="*/ 2032349 h 6012419"/>
              <a:gd name="connsiteX102" fmla="*/ 3090885 w 7506544"/>
              <a:gd name="connsiteY102" fmla="*/ 2231131 h 6012419"/>
              <a:gd name="connsiteX103" fmla="*/ 3130642 w 7506544"/>
              <a:gd name="connsiteY103" fmla="*/ 2244384 h 6012419"/>
              <a:gd name="connsiteX104" fmla="*/ 3170398 w 7506544"/>
              <a:gd name="connsiteY104" fmla="*/ 2270888 h 6012419"/>
              <a:gd name="connsiteX105" fmla="*/ 3289668 w 7506544"/>
              <a:gd name="connsiteY105" fmla="*/ 2257636 h 6012419"/>
              <a:gd name="connsiteX106" fmla="*/ 3302920 w 7506544"/>
              <a:gd name="connsiteY106" fmla="*/ 2217879 h 6012419"/>
              <a:gd name="connsiteX107" fmla="*/ 3342677 w 7506544"/>
              <a:gd name="connsiteY107" fmla="*/ 2204627 h 6012419"/>
              <a:gd name="connsiteX108" fmla="*/ 3395685 w 7506544"/>
              <a:gd name="connsiteY108" fmla="*/ 2443166 h 6012419"/>
              <a:gd name="connsiteX109" fmla="*/ 3422190 w 7506544"/>
              <a:gd name="connsiteY109" fmla="*/ 2469671 h 6012419"/>
              <a:gd name="connsiteX110" fmla="*/ 3448694 w 7506544"/>
              <a:gd name="connsiteY110" fmla="*/ 2509427 h 6012419"/>
              <a:gd name="connsiteX111" fmla="*/ 3461946 w 7506544"/>
              <a:gd name="connsiteY111" fmla="*/ 2549184 h 6012419"/>
              <a:gd name="connsiteX112" fmla="*/ 3620972 w 7506544"/>
              <a:gd name="connsiteY112" fmla="*/ 2522679 h 6012419"/>
              <a:gd name="connsiteX113" fmla="*/ 3647477 w 7506544"/>
              <a:gd name="connsiteY113" fmla="*/ 2496175 h 6012419"/>
              <a:gd name="connsiteX114" fmla="*/ 3673981 w 7506544"/>
              <a:gd name="connsiteY114" fmla="*/ 2456418 h 6012419"/>
              <a:gd name="connsiteX115" fmla="*/ 3713738 w 7506544"/>
              <a:gd name="connsiteY115" fmla="*/ 2443166 h 6012419"/>
              <a:gd name="connsiteX116" fmla="*/ 3726990 w 7506544"/>
              <a:gd name="connsiteY116" fmla="*/ 2403410 h 6012419"/>
              <a:gd name="connsiteX117" fmla="*/ 3833007 w 7506544"/>
              <a:gd name="connsiteY117" fmla="*/ 2350401 h 6012419"/>
              <a:gd name="connsiteX118" fmla="*/ 3886016 w 7506544"/>
              <a:gd name="connsiteY118" fmla="*/ 2337149 h 6012419"/>
              <a:gd name="connsiteX119" fmla="*/ 3912520 w 7506544"/>
              <a:gd name="connsiteY119" fmla="*/ 2297392 h 6012419"/>
              <a:gd name="connsiteX120" fmla="*/ 3939024 w 7506544"/>
              <a:gd name="connsiteY120" fmla="*/ 2204627 h 6012419"/>
              <a:gd name="connsiteX121" fmla="*/ 4018538 w 7506544"/>
              <a:gd name="connsiteY121" fmla="*/ 2257636 h 6012419"/>
              <a:gd name="connsiteX122" fmla="*/ 4045042 w 7506544"/>
              <a:gd name="connsiteY122" fmla="*/ 2363653 h 6012419"/>
              <a:gd name="connsiteX123" fmla="*/ 4084798 w 7506544"/>
              <a:gd name="connsiteY123" fmla="*/ 2390158 h 6012419"/>
              <a:gd name="connsiteX124" fmla="*/ 4137807 w 7506544"/>
              <a:gd name="connsiteY124" fmla="*/ 2456418 h 6012419"/>
              <a:gd name="connsiteX125" fmla="*/ 4177564 w 7506544"/>
              <a:gd name="connsiteY125" fmla="*/ 2482923 h 6012419"/>
              <a:gd name="connsiteX126" fmla="*/ 4217320 w 7506544"/>
              <a:gd name="connsiteY126" fmla="*/ 2522679 h 6012419"/>
              <a:gd name="connsiteX127" fmla="*/ 4296833 w 7506544"/>
              <a:gd name="connsiteY127" fmla="*/ 2549184 h 6012419"/>
              <a:gd name="connsiteX128" fmla="*/ 4363094 w 7506544"/>
              <a:gd name="connsiteY128" fmla="*/ 2602192 h 6012419"/>
              <a:gd name="connsiteX129" fmla="*/ 4416103 w 7506544"/>
              <a:gd name="connsiteY129" fmla="*/ 2655201 h 6012419"/>
              <a:gd name="connsiteX130" fmla="*/ 4442607 w 7506544"/>
              <a:gd name="connsiteY130" fmla="*/ 2694958 h 6012419"/>
              <a:gd name="connsiteX131" fmla="*/ 4482364 w 7506544"/>
              <a:gd name="connsiteY131" fmla="*/ 2721462 h 6012419"/>
              <a:gd name="connsiteX132" fmla="*/ 4495616 w 7506544"/>
              <a:gd name="connsiteY132" fmla="*/ 2761218 h 6012419"/>
              <a:gd name="connsiteX133" fmla="*/ 4508868 w 7506544"/>
              <a:gd name="connsiteY133" fmla="*/ 2840731 h 6012419"/>
              <a:gd name="connsiteX134" fmla="*/ 4535372 w 7506544"/>
              <a:gd name="connsiteY134" fmla="*/ 2880488 h 6012419"/>
              <a:gd name="connsiteX135" fmla="*/ 4561877 w 7506544"/>
              <a:gd name="connsiteY135" fmla="*/ 2906992 h 6012419"/>
              <a:gd name="connsiteX136" fmla="*/ 4641390 w 7506544"/>
              <a:gd name="connsiteY136" fmla="*/ 2933497 h 6012419"/>
              <a:gd name="connsiteX137" fmla="*/ 4667894 w 7506544"/>
              <a:gd name="connsiteY137" fmla="*/ 2973253 h 6012419"/>
              <a:gd name="connsiteX138" fmla="*/ 4720903 w 7506544"/>
              <a:gd name="connsiteY138" fmla="*/ 2999758 h 6012419"/>
              <a:gd name="connsiteX139" fmla="*/ 4787164 w 7506544"/>
              <a:gd name="connsiteY139" fmla="*/ 3092523 h 6012419"/>
              <a:gd name="connsiteX140" fmla="*/ 4826920 w 7506544"/>
              <a:gd name="connsiteY140" fmla="*/ 3119027 h 6012419"/>
              <a:gd name="connsiteX141" fmla="*/ 4879929 w 7506544"/>
              <a:gd name="connsiteY141" fmla="*/ 3225045 h 6012419"/>
              <a:gd name="connsiteX142" fmla="*/ 4932938 w 7506544"/>
              <a:gd name="connsiteY142" fmla="*/ 3278053 h 6012419"/>
              <a:gd name="connsiteX143" fmla="*/ 4985946 w 7506544"/>
              <a:gd name="connsiteY143" fmla="*/ 3344314 h 6012419"/>
              <a:gd name="connsiteX144" fmla="*/ 5025703 w 7506544"/>
              <a:gd name="connsiteY144" fmla="*/ 3357566 h 6012419"/>
              <a:gd name="connsiteX145" fmla="*/ 5052207 w 7506544"/>
              <a:gd name="connsiteY145" fmla="*/ 3397323 h 6012419"/>
              <a:gd name="connsiteX146" fmla="*/ 5078711 w 7506544"/>
              <a:gd name="connsiteY146" fmla="*/ 3476836 h 6012419"/>
              <a:gd name="connsiteX147" fmla="*/ 5105216 w 7506544"/>
              <a:gd name="connsiteY147" fmla="*/ 3503340 h 6012419"/>
              <a:gd name="connsiteX148" fmla="*/ 5131720 w 7506544"/>
              <a:gd name="connsiteY148" fmla="*/ 3543097 h 6012419"/>
              <a:gd name="connsiteX149" fmla="*/ 5211233 w 7506544"/>
              <a:gd name="connsiteY149" fmla="*/ 3582853 h 6012419"/>
              <a:gd name="connsiteX150" fmla="*/ 5317251 w 7506544"/>
              <a:gd name="connsiteY150" fmla="*/ 3596105 h 6012419"/>
              <a:gd name="connsiteX151" fmla="*/ 5343755 w 7506544"/>
              <a:gd name="connsiteY151" fmla="*/ 3622610 h 6012419"/>
              <a:gd name="connsiteX152" fmla="*/ 5383511 w 7506544"/>
              <a:gd name="connsiteY152" fmla="*/ 3635862 h 6012419"/>
              <a:gd name="connsiteX153" fmla="*/ 5410016 w 7506544"/>
              <a:gd name="connsiteY153" fmla="*/ 3715375 h 6012419"/>
              <a:gd name="connsiteX154" fmla="*/ 5436520 w 7506544"/>
              <a:gd name="connsiteY154" fmla="*/ 3808140 h 6012419"/>
              <a:gd name="connsiteX155" fmla="*/ 5449772 w 7506544"/>
              <a:gd name="connsiteY155" fmla="*/ 3847897 h 6012419"/>
              <a:gd name="connsiteX156" fmla="*/ 5489529 w 7506544"/>
              <a:gd name="connsiteY156" fmla="*/ 3861149 h 6012419"/>
              <a:gd name="connsiteX157" fmla="*/ 5516033 w 7506544"/>
              <a:gd name="connsiteY157" fmla="*/ 3914158 h 6012419"/>
              <a:gd name="connsiteX158" fmla="*/ 5582294 w 7506544"/>
              <a:gd name="connsiteY158" fmla="*/ 3967166 h 6012419"/>
              <a:gd name="connsiteX159" fmla="*/ 5595546 w 7506544"/>
              <a:gd name="connsiteY159" fmla="*/ 4006923 h 6012419"/>
              <a:gd name="connsiteX160" fmla="*/ 5661807 w 7506544"/>
              <a:gd name="connsiteY160" fmla="*/ 4046679 h 6012419"/>
              <a:gd name="connsiteX161" fmla="*/ 5688311 w 7506544"/>
              <a:gd name="connsiteY161" fmla="*/ 4073184 h 6012419"/>
              <a:gd name="connsiteX162" fmla="*/ 5728068 w 7506544"/>
              <a:gd name="connsiteY162" fmla="*/ 4139445 h 6012419"/>
              <a:gd name="connsiteX163" fmla="*/ 5767824 w 7506544"/>
              <a:gd name="connsiteY163" fmla="*/ 4152697 h 6012419"/>
              <a:gd name="connsiteX164" fmla="*/ 5847338 w 7506544"/>
              <a:gd name="connsiteY164" fmla="*/ 4258714 h 6012419"/>
              <a:gd name="connsiteX165" fmla="*/ 5900346 w 7506544"/>
              <a:gd name="connsiteY165" fmla="*/ 4324975 h 6012419"/>
              <a:gd name="connsiteX166" fmla="*/ 5913598 w 7506544"/>
              <a:gd name="connsiteY166" fmla="*/ 4377984 h 6012419"/>
              <a:gd name="connsiteX167" fmla="*/ 5979859 w 7506544"/>
              <a:gd name="connsiteY167" fmla="*/ 4430992 h 6012419"/>
              <a:gd name="connsiteX168" fmla="*/ 6085877 w 7506544"/>
              <a:gd name="connsiteY168" fmla="*/ 4497253 h 6012419"/>
              <a:gd name="connsiteX169" fmla="*/ 6125633 w 7506544"/>
              <a:gd name="connsiteY169" fmla="*/ 4510505 h 6012419"/>
              <a:gd name="connsiteX170" fmla="*/ 6152138 w 7506544"/>
              <a:gd name="connsiteY170" fmla="*/ 4696036 h 6012419"/>
              <a:gd name="connsiteX171" fmla="*/ 6138885 w 7506544"/>
              <a:gd name="connsiteY171" fmla="*/ 4934575 h 6012419"/>
              <a:gd name="connsiteX172" fmla="*/ 6085877 w 7506544"/>
              <a:gd name="connsiteY172" fmla="*/ 4921323 h 6012419"/>
              <a:gd name="connsiteX173" fmla="*/ 6072624 w 7506544"/>
              <a:gd name="connsiteY173" fmla="*/ 4881566 h 6012419"/>
              <a:gd name="connsiteX174" fmla="*/ 6059372 w 7506544"/>
              <a:gd name="connsiteY174" fmla="*/ 4828558 h 6012419"/>
              <a:gd name="connsiteX175" fmla="*/ 5979859 w 7506544"/>
              <a:gd name="connsiteY175" fmla="*/ 4788801 h 6012419"/>
              <a:gd name="connsiteX176" fmla="*/ 5926851 w 7506544"/>
              <a:gd name="connsiteY176" fmla="*/ 4762297 h 6012419"/>
              <a:gd name="connsiteX177" fmla="*/ 5873842 w 7506544"/>
              <a:gd name="connsiteY177" fmla="*/ 4696036 h 6012419"/>
              <a:gd name="connsiteX178" fmla="*/ 5860590 w 7506544"/>
              <a:gd name="connsiteY178" fmla="*/ 4643027 h 6012419"/>
              <a:gd name="connsiteX179" fmla="*/ 5767824 w 7506544"/>
              <a:gd name="connsiteY179" fmla="*/ 4576766 h 6012419"/>
              <a:gd name="connsiteX180" fmla="*/ 5728068 w 7506544"/>
              <a:gd name="connsiteY180" fmla="*/ 4550262 h 6012419"/>
              <a:gd name="connsiteX181" fmla="*/ 5608798 w 7506544"/>
              <a:gd name="connsiteY181" fmla="*/ 4576766 h 6012419"/>
              <a:gd name="connsiteX182" fmla="*/ 5542538 w 7506544"/>
              <a:gd name="connsiteY182" fmla="*/ 4590018 h 6012419"/>
              <a:gd name="connsiteX183" fmla="*/ 5502781 w 7506544"/>
              <a:gd name="connsiteY183" fmla="*/ 4603271 h 6012419"/>
              <a:gd name="connsiteX184" fmla="*/ 5317251 w 7506544"/>
              <a:gd name="connsiteY184" fmla="*/ 4616523 h 6012419"/>
              <a:gd name="connsiteX185" fmla="*/ 5303998 w 7506544"/>
              <a:gd name="connsiteY185" fmla="*/ 4656279 h 6012419"/>
              <a:gd name="connsiteX186" fmla="*/ 5277494 w 7506544"/>
              <a:gd name="connsiteY186" fmla="*/ 4682784 h 6012419"/>
              <a:gd name="connsiteX187" fmla="*/ 5317251 w 7506544"/>
              <a:gd name="connsiteY187" fmla="*/ 4775549 h 6012419"/>
              <a:gd name="connsiteX188" fmla="*/ 5357007 w 7506544"/>
              <a:gd name="connsiteY188" fmla="*/ 4802053 h 6012419"/>
              <a:gd name="connsiteX189" fmla="*/ 5595546 w 7506544"/>
              <a:gd name="connsiteY189" fmla="*/ 4815305 h 6012419"/>
              <a:gd name="connsiteX190" fmla="*/ 5608798 w 7506544"/>
              <a:gd name="connsiteY190" fmla="*/ 4868314 h 6012419"/>
              <a:gd name="connsiteX191" fmla="*/ 5622051 w 7506544"/>
              <a:gd name="connsiteY191" fmla="*/ 4947827 h 6012419"/>
              <a:gd name="connsiteX192" fmla="*/ 5635303 w 7506544"/>
              <a:gd name="connsiteY192" fmla="*/ 4987584 h 6012419"/>
              <a:gd name="connsiteX193" fmla="*/ 5675059 w 7506544"/>
              <a:gd name="connsiteY193" fmla="*/ 5239375 h 6012419"/>
              <a:gd name="connsiteX194" fmla="*/ 5688311 w 7506544"/>
              <a:gd name="connsiteY194" fmla="*/ 5318888 h 6012419"/>
              <a:gd name="connsiteX195" fmla="*/ 5701564 w 7506544"/>
              <a:gd name="connsiteY195" fmla="*/ 5358645 h 6012419"/>
              <a:gd name="connsiteX196" fmla="*/ 5728068 w 7506544"/>
              <a:gd name="connsiteY196" fmla="*/ 5451410 h 6012419"/>
              <a:gd name="connsiteX197" fmla="*/ 5781077 w 7506544"/>
              <a:gd name="connsiteY197" fmla="*/ 5517671 h 6012419"/>
              <a:gd name="connsiteX198" fmla="*/ 5807581 w 7506544"/>
              <a:gd name="connsiteY198" fmla="*/ 5557427 h 6012419"/>
              <a:gd name="connsiteX199" fmla="*/ 5847338 w 7506544"/>
              <a:gd name="connsiteY199" fmla="*/ 5623688 h 6012419"/>
              <a:gd name="connsiteX200" fmla="*/ 6178642 w 7506544"/>
              <a:gd name="connsiteY200" fmla="*/ 5716453 h 6012419"/>
              <a:gd name="connsiteX201" fmla="*/ 6629216 w 7506544"/>
              <a:gd name="connsiteY201" fmla="*/ 5782714 h 6012419"/>
              <a:gd name="connsiteX202" fmla="*/ 6615964 w 7506544"/>
              <a:gd name="connsiteY202" fmla="*/ 5928488 h 6012419"/>
              <a:gd name="connsiteX203" fmla="*/ 6576207 w 7506544"/>
              <a:gd name="connsiteY203" fmla="*/ 5941740 h 6012419"/>
              <a:gd name="connsiteX204" fmla="*/ 6523198 w 7506544"/>
              <a:gd name="connsiteY204" fmla="*/ 5968245 h 6012419"/>
              <a:gd name="connsiteX205" fmla="*/ 6536451 w 7506544"/>
              <a:gd name="connsiteY205" fmla="*/ 6008001 h 6012419"/>
              <a:gd name="connsiteX206" fmla="*/ 6562955 w 7506544"/>
              <a:gd name="connsiteY206" fmla="*/ 5954992 h 6012419"/>
              <a:gd name="connsiteX207" fmla="*/ 6602711 w 7506544"/>
              <a:gd name="connsiteY207" fmla="*/ 5888731 h 6012419"/>
              <a:gd name="connsiteX208" fmla="*/ 6801494 w 7506544"/>
              <a:gd name="connsiteY208" fmla="*/ 5901984 h 6012419"/>
              <a:gd name="connsiteX209" fmla="*/ 6881007 w 7506544"/>
              <a:gd name="connsiteY209" fmla="*/ 5928488 h 6012419"/>
              <a:gd name="connsiteX210" fmla="*/ 6987024 w 7506544"/>
              <a:gd name="connsiteY210" fmla="*/ 5968245 h 6012419"/>
              <a:gd name="connsiteX211" fmla="*/ 7079790 w 7506544"/>
              <a:gd name="connsiteY211" fmla="*/ 5954992 h 6012419"/>
              <a:gd name="connsiteX212" fmla="*/ 7093042 w 7506544"/>
              <a:gd name="connsiteY212" fmla="*/ 5915236 h 6012419"/>
              <a:gd name="connsiteX213" fmla="*/ 7132798 w 7506544"/>
              <a:gd name="connsiteY213" fmla="*/ 5822471 h 6012419"/>
              <a:gd name="connsiteX214" fmla="*/ 7265320 w 7506544"/>
              <a:gd name="connsiteY214" fmla="*/ 5809218 h 6012419"/>
              <a:gd name="connsiteX215" fmla="*/ 7305077 w 7506544"/>
              <a:gd name="connsiteY215" fmla="*/ 5636940 h 6012419"/>
              <a:gd name="connsiteX216" fmla="*/ 7318329 w 7506544"/>
              <a:gd name="connsiteY216" fmla="*/ 5583931 h 6012419"/>
              <a:gd name="connsiteX217" fmla="*/ 7358085 w 7506544"/>
              <a:gd name="connsiteY217" fmla="*/ 5557427 h 6012419"/>
              <a:gd name="connsiteX218" fmla="*/ 7384590 w 7506544"/>
              <a:gd name="connsiteY218" fmla="*/ 5477914 h 6012419"/>
              <a:gd name="connsiteX219" fmla="*/ 7437598 w 7506544"/>
              <a:gd name="connsiteY219" fmla="*/ 5345392 h 6012419"/>
              <a:gd name="connsiteX220" fmla="*/ 7450851 w 7506544"/>
              <a:gd name="connsiteY220" fmla="*/ 5292384 h 6012419"/>
              <a:gd name="connsiteX221" fmla="*/ 7450851 w 7506544"/>
              <a:gd name="connsiteY221" fmla="*/ 5067097 h 6012419"/>
              <a:gd name="connsiteX222" fmla="*/ 7371338 w 7506544"/>
              <a:gd name="connsiteY222" fmla="*/ 5040592 h 6012419"/>
              <a:gd name="connsiteX223" fmla="*/ 7225564 w 7506544"/>
              <a:gd name="connsiteY223" fmla="*/ 5014088 h 6012419"/>
              <a:gd name="connsiteX224" fmla="*/ 7093042 w 7506544"/>
              <a:gd name="connsiteY224" fmla="*/ 4974331 h 6012419"/>
              <a:gd name="connsiteX225" fmla="*/ 6801494 w 7506544"/>
              <a:gd name="connsiteY225" fmla="*/ 4947827 h 6012419"/>
              <a:gd name="connsiteX226" fmla="*/ 6655720 w 7506544"/>
              <a:gd name="connsiteY226" fmla="*/ 4908071 h 6012419"/>
              <a:gd name="connsiteX227" fmla="*/ 6377424 w 7506544"/>
              <a:gd name="connsiteY227" fmla="*/ 4881566 h 6012419"/>
              <a:gd name="connsiteX228" fmla="*/ 6350920 w 7506544"/>
              <a:gd name="connsiteY228" fmla="*/ 4828558 h 6012419"/>
              <a:gd name="connsiteX229" fmla="*/ 6337668 w 7506544"/>
              <a:gd name="connsiteY229" fmla="*/ 4629775 h 6012419"/>
              <a:gd name="connsiteX230" fmla="*/ 6324416 w 7506544"/>
              <a:gd name="connsiteY230" fmla="*/ 4590018 h 6012419"/>
              <a:gd name="connsiteX231" fmla="*/ 6297911 w 7506544"/>
              <a:gd name="connsiteY231" fmla="*/ 4497253 h 6012419"/>
              <a:gd name="connsiteX232" fmla="*/ 6284659 w 7506544"/>
              <a:gd name="connsiteY232" fmla="*/ 4457497 h 6012419"/>
              <a:gd name="connsiteX233" fmla="*/ 6258155 w 7506544"/>
              <a:gd name="connsiteY233" fmla="*/ 4430992 h 6012419"/>
              <a:gd name="connsiteX234" fmla="*/ 6205146 w 7506544"/>
              <a:gd name="connsiteY234" fmla="*/ 4324975 h 6012419"/>
              <a:gd name="connsiteX235" fmla="*/ 6165390 w 7506544"/>
              <a:gd name="connsiteY235" fmla="*/ 4298471 h 6012419"/>
              <a:gd name="connsiteX236" fmla="*/ 6112381 w 7506544"/>
              <a:gd name="connsiteY236" fmla="*/ 4245462 h 6012419"/>
              <a:gd name="connsiteX237" fmla="*/ 6059372 w 7506544"/>
              <a:gd name="connsiteY237" fmla="*/ 4165949 h 6012419"/>
              <a:gd name="connsiteX238" fmla="*/ 5993111 w 7506544"/>
              <a:gd name="connsiteY238" fmla="*/ 4112940 h 6012419"/>
              <a:gd name="connsiteX239" fmla="*/ 5926851 w 7506544"/>
              <a:gd name="connsiteY239" fmla="*/ 4046679 h 6012419"/>
              <a:gd name="connsiteX240" fmla="*/ 5873842 w 7506544"/>
              <a:gd name="connsiteY240" fmla="*/ 3980418 h 6012419"/>
              <a:gd name="connsiteX241" fmla="*/ 5834085 w 7506544"/>
              <a:gd name="connsiteY241" fmla="*/ 3953914 h 6012419"/>
              <a:gd name="connsiteX242" fmla="*/ 5781077 w 7506544"/>
              <a:gd name="connsiteY242" fmla="*/ 3861149 h 6012419"/>
              <a:gd name="connsiteX243" fmla="*/ 5701564 w 7506544"/>
              <a:gd name="connsiteY243" fmla="*/ 3834645 h 6012419"/>
              <a:gd name="connsiteX244" fmla="*/ 5648555 w 7506544"/>
              <a:gd name="connsiteY244" fmla="*/ 3781636 h 6012419"/>
              <a:gd name="connsiteX245" fmla="*/ 5595546 w 7506544"/>
              <a:gd name="connsiteY245" fmla="*/ 3728627 h 6012419"/>
              <a:gd name="connsiteX246" fmla="*/ 5555790 w 7506544"/>
              <a:gd name="connsiteY246" fmla="*/ 3702123 h 6012419"/>
              <a:gd name="connsiteX247" fmla="*/ 5489529 w 7506544"/>
              <a:gd name="connsiteY247" fmla="*/ 3635862 h 6012419"/>
              <a:gd name="connsiteX248" fmla="*/ 5463024 w 7506544"/>
              <a:gd name="connsiteY248" fmla="*/ 3609358 h 6012419"/>
              <a:gd name="connsiteX249" fmla="*/ 5423268 w 7506544"/>
              <a:gd name="connsiteY249" fmla="*/ 3516592 h 6012419"/>
              <a:gd name="connsiteX250" fmla="*/ 5370259 w 7506544"/>
              <a:gd name="connsiteY250" fmla="*/ 3476836 h 6012419"/>
              <a:gd name="connsiteX251" fmla="*/ 5343755 w 7506544"/>
              <a:gd name="connsiteY251" fmla="*/ 3450331 h 6012419"/>
              <a:gd name="connsiteX252" fmla="*/ 5277494 w 7506544"/>
              <a:gd name="connsiteY252" fmla="*/ 3357566 h 6012419"/>
              <a:gd name="connsiteX253" fmla="*/ 5224485 w 7506544"/>
              <a:gd name="connsiteY253" fmla="*/ 3291305 h 6012419"/>
              <a:gd name="connsiteX254" fmla="*/ 5184729 w 7506544"/>
              <a:gd name="connsiteY254" fmla="*/ 3278053 h 6012419"/>
              <a:gd name="connsiteX255" fmla="*/ 5171477 w 7506544"/>
              <a:gd name="connsiteY255" fmla="*/ 3238297 h 6012419"/>
              <a:gd name="connsiteX256" fmla="*/ 5091964 w 7506544"/>
              <a:gd name="connsiteY256" fmla="*/ 3172036 h 6012419"/>
              <a:gd name="connsiteX257" fmla="*/ 5065459 w 7506544"/>
              <a:gd name="connsiteY257" fmla="*/ 3132279 h 6012419"/>
              <a:gd name="connsiteX258" fmla="*/ 5038955 w 7506544"/>
              <a:gd name="connsiteY258" fmla="*/ 3052766 h 6012419"/>
              <a:gd name="connsiteX259" fmla="*/ 5025703 w 7506544"/>
              <a:gd name="connsiteY259" fmla="*/ 3013010 h 6012419"/>
              <a:gd name="connsiteX260" fmla="*/ 4946190 w 7506544"/>
              <a:gd name="connsiteY260" fmla="*/ 2906992 h 6012419"/>
              <a:gd name="connsiteX261" fmla="*/ 4932938 w 7506544"/>
              <a:gd name="connsiteY261" fmla="*/ 2867236 h 6012419"/>
              <a:gd name="connsiteX262" fmla="*/ 4906433 w 7506544"/>
              <a:gd name="connsiteY262" fmla="*/ 2840731 h 6012419"/>
              <a:gd name="connsiteX263" fmla="*/ 4853424 w 7506544"/>
              <a:gd name="connsiteY263" fmla="*/ 2774471 h 6012419"/>
              <a:gd name="connsiteX264" fmla="*/ 4800416 w 7506544"/>
              <a:gd name="connsiteY264" fmla="*/ 2708210 h 6012419"/>
              <a:gd name="connsiteX265" fmla="*/ 4787164 w 7506544"/>
              <a:gd name="connsiteY265" fmla="*/ 2668453 h 6012419"/>
              <a:gd name="connsiteX266" fmla="*/ 4760659 w 7506544"/>
              <a:gd name="connsiteY266" fmla="*/ 2641949 h 6012419"/>
              <a:gd name="connsiteX267" fmla="*/ 4654642 w 7506544"/>
              <a:gd name="connsiteY267" fmla="*/ 2562436 h 6012419"/>
              <a:gd name="connsiteX268" fmla="*/ 4614885 w 7506544"/>
              <a:gd name="connsiteY268" fmla="*/ 2549184 h 6012419"/>
              <a:gd name="connsiteX269" fmla="*/ 4575129 w 7506544"/>
              <a:gd name="connsiteY269" fmla="*/ 2535931 h 6012419"/>
              <a:gd name="connsiteX270" fmla="*/ 4548624 w 7506544"/>
              <a:gd name="connsiteY270" fmla="*/ 2496175 h 6012419"/>
              <a:gd name="connsiteX271" fmla="*/ 4508868 w 7506544"/>
              <a:gd name="connsiteY271" fmla="*/ 2469671 h 6012419"/>
              <a:gd name="connsiteX272" fmla="*/ 4455859 w 7506544"/>
              <a:gd name="connsiteY272" fmla="*/ 2363653 h 6012419"/>
              <a:gd name="connsiteX273" fmla="*/ 4416103 w 7506544"/>
              <a:gd name="connsiteY273" fmla="*/ 2337149 h 6012419"/>
              <a:gd name="connsiteX274" fmla="*/ 4402851 w 7506544"/>
              <a:gd name="connsiteY274" fmla="*/ 2297392 h 6012419"/>
              <a:gd name="connsiteX275" fmla="*/ 4376346 w 7506544"/>
              <a:gd name="connsiteY275" fmla="*/ 2270888 h 6012419"/>
              <a:gd name="connsiteX276" fmla="*/ 4363094 w 7506544"/>
              <a:gd name="connsiteY276" fmla="*/ 2217879 h 6012419"/>
              <a:gd name="connsiteX277" fmla="*/ 4283581 w 7506544"/>
              <a:gd name="connsiteY277" fmla="*/ 2191375 h 6012419"/>
              <a:gd name="connsiteX278" fmla="*/ 4190816 w 7506544"/>
              <a:gd name="connsiteY278" fmla="*/ 2164871 h 6012419"/>
              <a:gd name="connsiteX279" fmla="*/ 4151059 w 7506544"/>
              <a:gd name="connsiteY279" fmla="*/ 2151618 h 6012419"/>
              <a:gd name="connsiteX280" fmla="*/ 4124555 w 7506544"/>
              <a:gd name="connsiteY280" fmla="*/ 2111862 h 6012419"/>
              <a:gd name="connsiteX281" fmla="*/ 4111303 w 7506544"/>
              <a:gd name="connsiteY281" fmla="*/ 2072105 h 6012419"/>
              <a:gd name="connsiteX282" fmla="*/ 4045042 w 7506544"/>
              <a:gd name="connsiteY282" fmla="*/ 2019097 h 6012419"/>
              <a:gd name="connsiteX283" fmla="*/ 3992033 w 7506544"/>
              <a:gd name="connsiteY283" fmla="*/ 1966088 h 6012419"/>
              <a:gd name="connsiteX284" fmla="*/ 3939024 w 7506544"/>
              <a:gd name="connsiteY284" fmla="*/ 1899827 h 6012419"/>
              <a:gd name="connsiteX285" fmla="*/ 3819755 w 7506544"/>
              <a:gd name="connsiteY285" fmla="*/ 1873323 h 6012419"/>
              <a:gd name="connsiteX286" fmla="*/ 3779998 w 7506544"/>
              <a:gd name="connsiteY286" fmla="*/ 1860071 h 6012419"/>
              <a:gd name="connsiteX287" fmla="*/ 3713738 w 7506544"/>
              <a:gd name="connsiteY287" fmla="*/ 1740801 h 6012419"/>
              <a:gd name="connsiteX288" fmla="*/ 3634224 w 7506544"/>
              <a:gd name="connsiteY288" fmla="*/ 1714297 h 6012419"/>
              <a:gd name="connsiteX289" fmla="*/ 3541459 w 7506544"/>
              <a:gd name="connsiteY289" fmla="*/ 1687792 h 6012419"/>
              <a:gd name="connsiteX290" fmla="*/ 3528207 w 7506544"/>
              <a:gd name="connsiteY290" fmla="*/ 1648036 h 6012419"/>
              <a:gd name="connsiteX291" fmla="*/ 3461946 w 7506544"/>
              <a:gd name="connsiteY291" fmla="*/ 1608279 h 6012419"/>
              <a:gd name="connsiteX292" fmla="*/ 3408938 w 7506544"/>
              <a:gd name="connsiteY292" fmla="*/ 1595027 h 6012419"/>
              <a:gd name="connsiteX293" fmla="*/ 3382433 w 7506544"/>
              <a:gd name="connsiteY293" fmla="*/ 1515514 h 6012419"/>
              <a:gd name="connsiteX294" fmla="*/ 3051129 w 7506544"/>
              <a:gd name="connsiteY294" fmla="*/ 1462505 h 6012419"/>
              <a:gd name="connsiteX295" fmla="*/ 2931859 w 7506544"/>
              <a:gd name="connsiteY295" fmla="*/ 1409497 h 6012419"/>
              <a:gd name="connsiteX296" fmla="*/ 2892103 w 7506544"/>
              <a:gd name="connsiteY296" fmla="*/ 1396245 h 6012419"/>
              <a:gd name="connsiteX297" fmla="*/ 2865598 w 7506544"/>
              <a:gd name="connsiteY297" fmla="*/ 1369740 h 6012419"/>
              <a:gd name="connsiteX298" fmla="*/ 2772833 w 7506544"/>
              <a:gd name="connsiteY298" fmla="*/ 1356488 h 6012419"/>
              <a:gd name="connsiteX299" fmla="*/ 2733077 w 7506544"/>
              <a:gd name="connsiteY299" fmla="*/ 1343236 h 6012419"/>
              <a:gd name="connsiteX300" fmla="*/ 2706572 w 7506544"/>
              <a:gd name="connsiteY300" fmla="*/ 1316731 h 6012419"/>
              <a:gd name="connsiteX301" fmla="*/ 2680068 w 7506544"/>
              <a:gd name="connsiteY301" fmla="*/ 1276975 h 6012419"/>
              <a:gd name="connsiteX302" fmla="*/ 2640311 w 7506544"/>
              <a:gd name="connsiteY302" fmla="*/ 1263723 h 6012419"/>
              <a:gd name="connsiteX303" fmla="*/ 2587303 w 7506544"/>
              <a:gd name="connsiteY303" fmla="*/ 1157705 h 6012419"/>
              <a:gd name="connsiteX304" fmla="*/ 2507790 w 7506544"/>
              <a:gd name="connsiteY304" fmla="*/ 1131201 h 6012419"/>
              <a:gd name="connsiteX305" fmla="*/ 2468033 w 7506544"/>
              <a:gd name="connsiteY305" fmla="*/ 1117949 h 6012419"/>
              <a:gd name="connsiteX306" fmla="*/ 2441529 w 7506544"/>
              <a:gd name="connsiteY306" fmla="*/ 1078192 h 6012419"/>
              <a:gd name="connsiteX307" fmla="*/ 2269251 w 7506544"/>
              <a:gd name="connsiteY307" fmla="*/ 1038436 h 6012419"/>
              <a:gd name="connsiteX308" fmla="*/ 2163233 w 7506544"/>
              <a:gd name="connsiteY308" fmla="*/ 998679 h 6012419"/>
              <a:gd name="connsiteX309" fmla="*/ 2070468 w 7506544"/>
              <a:gd name="connsiteY309" fmla="*/ 945671 h 601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7506544" h="6012419">
                <a:moveTo>
                  <a:pt x="2189738" y="985427"/>
                </a:moveTo>
                <a:cubicBezTo>
                  <a:pt x="2096086" y="966697"/>
                  <a:pt x="2144840" y="979297"/>
                  <a:pt x="2043964" y="945671"/>
                </a:cubicBezTo>
                <a:cubicBezTo>
                  <a:pt x="2030712" y="941253"/>
                  <a:pt x="2015830" y="940167"/>
                  <a:pt x="2004207" y="932418"/>
                </a:cubicBezTo>
                <a:cubicBezTo>
                  <a:pt x="1990955" y="923583"/>
                  <a:pt x="1979090" y="912188"/>
                  <a:pt x="1964451" y="905914"/>
                </a:cubicBezTo>
                <a:cubicBezTo>
                  <a:pt x="1947710" y="898739"/>
                  <a:pt x="1928955" y="897666"/>
                  <a:pt x="1911442" y="892662"/>
                </a:cubicBezTo>
                <a:cubicBezTo>
                  <a:pt x="1898010" y="888824"/>
                  <a:pt x="1884937" y="883827"/>
                  <a:pt x="1871685" y="879410"/>
                </a:cubicBezTo>
                <a:cubicBezTo>
                  <a:pt x="1862850" y="870575"/>
                  <a:pt x="1855895" y="859333"/>
                  <a:pt x="1845181" y="852905"/>
                </a:cubicBezTo>
                <a:cubicBezTo>
                  <a:pt x="1833203" y="845718"/>
                  <a:pt x="1815302" y="849531"/>
                  <a:pt x="1805424" y="839653"/>
                </a:cubicBezTo>
                <a:cubicBezTo>
                  <a:pt x="1795546" y="829776"/>
                  <a:pt x="1799359" y="811875"/>
                  <a:pt x="1792172" y="799897"/>
                </a:cubicBezTo>
                <a:cubicBezTo>
                  <a:pt x="1773980" y="769577"/>
                  <a:pt x="1757184" y="770564"/>
                  <a:pt x="1725911" y="760140"/>
                </a:cubicBezTo>
                <a:cubicBezTo>
                  <a:pt x="1721494" y="746888"/>
                  <a:pt x="1719846" y="732362"/>
                  <a:pt x="1712659" y="720384"/>
                </a:cubicBezTo>
                <a:cubicBezTo>
                  <a:pt x="1695312" y="691473"/>
                  <a:pt x="1660765" y="681184"/>
                  <a:pt x="1633146" y="667375"/>
                </a:cubicBezTo>
                <a:cubicBezTo>
                  <a:pt x="1575821" y="581386"/>
                  <a:pt x="1647190" y="666710"/>
                  <a:pt x="1500624" y="614366"/>
                </a:cubicBezTo>
                <a:cubicBezTo>
                  <a:pt x="1476878" y="605885"/>
                  <a:pt x="1417684" y="563699"/>
                  <a:pt x="1394607" y="534853"/>
                </a:cubicBezTo>
                <a:cubicBezTo>
                  <a:pt x="1377939" y="514017"/>
                  <a:pt x="1366212" y="483360"/>
                  <a:pt x="1341598" y="468592"/>
                </a:cubicBezTo>
                <a:cubicBezTo>
                  <a:pt x="1329620" y="461405"/>
                  <a:pt x="1314681" y="460843"/>
                  <a:pt x="1301842" y="455340"/>
                </a:cubicBezTo>
                <a:cubicBezTo>
                  <a:pt x="1193079" y="408728"/>
                  <a:pt x="1308915" y="435512"/>
                  <a:pt x="1129564" y="415584"/>
                </a:cubicBezTo>
                <a:cubicBezTo>
                  <a:pt x="1103060" y="406749"/>
                  <a:pt x="1069807" y="408834"/>
                  <a:pt x="1050051" y="389079"/>
                </a:cubicBezTo>
                <a:cubicBezTo>
                  <a:pt x="1041216" y="380244"/>
                  <a:pt x="1031351" y="372331"/>
                  <a:pt x="1023546" y="362575"/>
                </a:cubicBezTo>
                <a:cubicBezTo>
                  <a:pt x="1013596" y="350138"/>
                  <a:pt x="1009479" y="332768"/>
                  <a:pt x="997042" y="322818"/>
                </a:cubicBezTo>
                <a:cubicBezTo>
                  <a:pt x="986134" y="314092"/>
                  <a:pt x="970537" y="313983"/>
                  <a:pt x="957285" y="309566"/>
                </a:cubicBezTo>
                <a:cubicBezTo>
                  <a:pt x="944033" y="300731"/>
                  <a:pt x="927478" y="295499"/>
                  <a:pt x="917529" y="283062"/>
                </a:cubicBezTo>
                <a:cubicBezTo>
                  <a:pt x="866127" y="218809"/>
                  <a:pt x="951262" y="258966"/>
                  <a:pt x="864520" y="230053"/>
                </a:cubicBezTo>
                <a:cubicBezTo>
                  <a:pt x="851268" y="221218"/>
                  <a:pt x="839010" y="210672"/>
                  <a:pt x="824764" y="203549"/>
                </a:cubicBezTo>
                <a:cubicBezTo>
                  <a:pt x="812270" y="197302"/>
                  <a:pt x="794885" y="200175"/>
                  <a:pt x="785007" y="190297"/>
                </a:cubicBezTo>
                <a:cubicBezTo>
                  <a:pt x="714328" y="119618"/>
                  <a:pt x="838017" y="172627"/>
                  <a:pt x="731998" y="137288"/>
                </a:cubicBezTo>
                <a:cubicBezTo>
                  <a:pt x="727581" y="124036"/>
                  <a:pt x="730724" y="104718"/>
                  <a:pt x="718746" y="97531"/>
                </a:cubicBezTo>
                <a:cubicBezTo>
                  <a:pt x="682811" y="75970"/>
                  <a:pt x="639233" y="71027"/>
                  <a:pt x="599477" y="57775"/>
                </a:cubicBezTo>
                <a:cubicBezTo>
                  <a:pt x="572221" y="48690"/>
                  <a:pt x="534444" y="34969"/>
                  <a:pt x="506711" y="31271"/>
                </a:cubicBezTo>
                <a:cubicBezTo>
                  <a:pt x="458348" y="24822"/>
                  <a:pt x="409529" y="22436"/>
                  <a:pt x="360938" y="18018"/>
                </a:cubicBezTo>
                <a:cubicBezTo>
                  <a:pt x="343268" y="13601"/>
                  <a:pt x="326142" y="4766"/>
                  <a:pt x="307929" y="4766"/>
                </a:cubicBezTo>
                <a:cubicBezTo>
                  <a:pt x="52666" y="4766"/>
                  <a:pt x="55095" y="0"/>
                  <a:pt x="148903" y="31271"/>
                </a:cubicBezTo>
                <a:cubicBezTo>
                  <a:pt x="109146" y="44523"/>
                  <a:pt x="0" y="41394"/>
                  <a:pt x="29633" y="71027"/>
                </a:cubicBezTo>
                <a:lnTo>
                  <a:pt x="82642" y="124036"/>
                </a:lnTo>
                <a:cubicBezTo>
                  <a:pt x="87059" y="137288"/>
                  <a:pt x="87775" y="152425"/>
                  <a:pt x="95894" y="163792"/>
                </a:cubicBezTo>
                <a:cubicBezTo>
                  <a:pt x="150239" y="239875"/>
                  <a:pt x="141369" y="188481"/>
                  <a:pt x="175407" y="256558"/>
                </a:cubicBezTo>
                <a:cubicBezTo>
                  <a:pt x="181654" y="269052"/>
                  <a:pt x="177751" y="287588"/>
                  <a:pt x="188659" y="296314"/>
                </a:cubicBezTo>
                <a:cubicBezTo>
                  <a:pt x="202881" y="307692"/>
                  <a:pt x="223545" y="307754"/>
                  <a:pt x="241668" y="309566"/>
                </a:cubicBezTo>
                <a:cubicBezTo>
                  <a:pt x="312133" y="316612"/>
                  <a:pt x="383025" y="318401"/>
                  <a:pt x="453703" y="322818"/>
                </a:cubicBezTo>
                <a:cubicBezTo>
                  <a:pt x="462433" y="349008"/>
                  <a:pt x="470104" y="383647"/>
                  <a:pt x="493459" y="402331"/>
                </a:cubicBezTo>
                <a:cubicBezTo>
                  <a:pt x="504367" y="411058"/>
                  <a:pt x="519964" y="411166"/>
                  <a:pt x="533216" y="415584"/>
                </a:cubicBezTo>
                <a:cubicBezTo>
                  <a:pt x="543639" y="446854"/>
                  <a:pt x="542655" y="463654"/>
                  <a:pt x="572972" y="481845"/>
                </a:cubicBezTo>
                <a:cubicBezTo>
                  <a:pt x="584950" y="489032"/>
                  <a:pt x="599477" y="490680"/>
                  <a:pt x="612729" y="495097"/>
                </a:cubicBezTo>
                <a:cubicBezTo>
                  <a:pt x="626537" y="522714"/>
                  <a:pt x="636828" y="557264"/>
                  <a:pt x="665738" y="574610"/>
                </a:cubicBezTo>
                <a:cubicBezTo>
                  <a:pt x="677716" y="581797"/>
                  <a:pt x="693000" y="581615"/>
                  <a:pt x="705494" y="587862"/>
                </a:cubicBezTo>
                <a:cubicBezTo>
                  <a:pt x="719740" y="594985"/>
                  <a:pt x="732814" y="604416"/>
                  <a:pt x="745251" y="614366"/>
                </a:cubicBezTo>
                <a:cubicBezTo>
                  <a:pt x="755007" y="622171"/>
                  <a:pt x="761041" y="634443"/>
                  <a:pt x="771755" y="640871"/>
                </a:cubicBezTo>
                <a:cubicBezTo>
                  <a:pt x="783733" y="648058"/>
                  <a:pt x="798259" y="649706"/>
                  <a:pt x="811511" y="654123"/>
                </a:cubicBezTo>
                <a:cubicBezTo>
                  <a:pt x="820346" y="662958"/>
                  <a:pt x="826841" y="675039"/>
                  <a:pt x="838016" y="680627"/>
                </a:cubicBezTo>
                <a:cubicBezTo>
                  <a:pt x="854306" y="688772"/>
                  <a:pt x="876802" y="682501"/>
                  <a:pt x="891024" y="693879"/>
                </a:cubicBezTo>
                <a:cubicBezTo>
                  <a:pt x="901932" y="702606"/>
                  <a:pt x="892910" y="725517"/>
                  <a:pt x="904277" y="733636"/>
                </a:cubicBezTo>
                <a:cubicBezTo>
                  <a:pt x="927011" y="749875"/>
                  <a:pt x="983790" y="760140"/>
                  <a:pt x="983790" y="760140"/>
                </a:cubicBezTo>
                <a:cubicBezTo>
                  <a:pt x="1043250" y="819602"/>
                  <a:pt x="972639" y="756891"/>
                  <a:pt x="1050051" y="799897"/>
                </a:cubicBezTo>
                <a:cubicBezTo>
                  <a:pt x="1186762" y="875846"/>
                  <a:pt x="1079359" y="836169"/>
                  <a:pt x="1169320" y="866158"/>
                </a:cubicBezTo>
                <a:cubicBezTo>
                  <a:pt x="1186990" y="861740"/>
                  <a:pt x="1208107" y="864283"/>
                  <a:pt x="1222329" y="852905"/>
                </a:cubicBezTo>
                <a:cubicBezTo>
                  <a:pt x="1233237" y="844179"/>
                  <a:pt x="1225703" y="823026"/>
                  <a:pt x="1235581" y="813149"/>
                </a:cubicBezTo>
                <a:cubicBezTo>
                  <a:pt x="1245459" y="803271"/>
                  <a:pt x="1262086" y="804314"/>
                  <a:pt x="1275338" y="799897"/>
                </a:cubicBezTo>
                <a:cubicBezTo>
                  <a:pt x="1319512" y="808732"/>
                  <a:pt x="1369853" y="802216"/>
                  <a:pt x="1407859" y="826401"/>
                </a:cubicBezTo>
                <a:cubicBezTo>
                  <a:pt x="1426862" y="838494"/>
                  <a:pt x="1408019" y="874333"/>
                  <a:pt x="1421111" y="892662"/>
                </a:cubicBezTo>
                <a:cubicBezTo>
                  <a:pt x="1432594" y="908737"/>
                  <a:pt x="1455778" y="911829"/>
                  <a:pt x="1474120" y="919166"/>
                </a:cubicBezTo>
                <a:cubicBezTo>
                  <a:pt x="1500060" y="929542"/>
                  <a:pt x="1527129" y="936836"/>
                  <a:pt x="1553633" y="945671"/>
                </a:cubicBezTo>
                <a:cubicBezTo>
                  <a:pt x="1566885" y="950088"/>
                  <a:pt x="1580896" y="952676"/>
                  <a:pt x="1593390" y="958923"/>
                </a:cubicBezTo>
                <a:cubicBezTo>
                  <a:pt x="1611059" y="967758"/>
                  <a:pt x="1629961" y="974469"/>
                  <a:pt x="1646398" y="985427"/>
                </a:cubicBezTo>
                <a:cubicBezTo>
                  <a:pt x="1656794" y="992358"/>
                  <a:pt x="1662189" y="1005503"/>
                  <a:pt x="1672903" y="1011931"/>
                </a:cubicBezTo>
                <a:cubicBezTo>
                  <a:pt x="1684881" y="1019118"/>
                  <a:pt x="1699228" y="1021346"/>
                  <a:pt x="1712659" y="1025184"/>
                </a:cubicBezTo>
                <a:cubicBezTo>
                  <a:pt x="1732476" y="1030846"/>
                  <a:pt x="1784239" y="1041096"/>
                  <a:pt x="1805424" y="1051688"/>
                </a:cubicBezTo>
                <a:cubicBezTo>
                  <a:pt x="1819670" y="1058811"/>
                  <a:pt x="1832744" y="1068242"/>
                  <a:pt x="1845181" y="1078192"/>
                </a:cubicBezTo>
                <a:cubicBezTo>
                  <a:pt x="1854937" y="1085997"/>
                  <a:pt x="1860510" y="1099109"/>
                  <a:pt x="1871685" y="1104697"/>
                </a:cubicBezTo>
                <a:cubicBezTo>
                  <a:pt x="1887976" y="1112842"/>
                  <a:pt x="1907181" y="1112945"/>
                  <a:pt x="1924694" y="1117949"/>
                </a:cubicBezTo>
                <a:cubicBezTo>
                  <a:pt x="1938126" y="1121787"/>
                  <a:pt x="1951199" y="1126784"/>
                  <a:pt x="1964451" y="1131201"/>
                </a:cubicBezTo>
                <a:cubicBezTo>
                  <a:pt x="2016272" y="1208933"/>
                  <a:pt x="2022019" y="1202445"/>
                  <a:pt x="2043964" y="1290227"/>
                </a:cubicBezTo>
                <a:cubicBezTo>
                  <a:pt x="2051922" y="1322058"/>
                  <a:pt x="2055121" y="1360112"/>
                  <a:pt x="2083720" y="1382992"/>
                </a:cubicBezTo>
                <a:cubicBezTo>
                  <a:pt x="2094628" y="1391719"/>
                  <a:pt x="2109779" y="1393505"/>
                  <a:pt x="2123477" y="1396245"/>
                </a:cubicBezTo>
                <a:cubicBezTo>
                  <a:pt x="2154106" y="1402371"/>
                  <a:pt x="2185320" y="1405080"/>
                  <a:pt x="2216242" y="1409497"/>
                </a:cubicBezTo>
                <a:cubicBezTo>
                  <a:pt x="2247164" y="1405080"/>
                  <a:pt x="2279374" y="1406123"/>
                  <a:pt x="2309007" y="1396245"/>
                </a:cubicBezTo>
                <a:cubicBezTo>
                  <a:pt x="2320860" y="1392294"/>
                  <a:pt x="2323053" y="1370698"/>
                  <a:pt x="2335511" y="1369740"/>
                </a:cubicBezTo>
                <a:cubicBezTo>
                  <a:pt x="2384159" y="1365998"/>
                  <a:pt x="2432694" y="1378575"/>
                  <a:pt x="2481285" y="1382992"/>
                </a:cubicBezTo>
                <a:cubicBezTo>
                  <a:pt x="2498264" y="1387237"/>
                  <a:pt x="2555043" y="1399993"/>
                  <a:pt x="2574051" y="1409497"/>
                </a:cubicBezTo>
                <a:cubicBezTo>
                  <a:pt x="2588297" y="1416620"/>
                  <a:pt x="2600555" y="1427166"/>
                  <a:pt x="2613807" y="1436001"/>
                </a:cubicBezTo>
                <a:cubicBezTo>
                  <a:pt x="2650133" y="1544981"/>
                  <a:pt x="2611479" y="1507097"/>
                  <a:pt x="2719824" y="1528766"/>
                </a:cubicBezTo>
                <a:cubicBezTo>
                  <a:pt x="2737684" y="1532338"/>
                  <a:pt x="2755163" y="1537601"/>
                  <a:pt x="2772833" y="1542018"/>
                </a:cubicBezTo>
                <a:cubicBezTo>
                  <a:pt x="2790503" y="1550853"/>
                  <a:pt x="2807344" y="1561586"/>
                  <a:pt x="2825842" y="1568523"/>
                </a:cubicBezTo>
                <a:cubicBezTo>
                  <a:pt x="2842896" y="1574918"/>
                  <a:pt x="2861406" y="1576541"/>
                  <a:pt x="2878851" y="1581775"/>
                </a:cubicBezTo>
                <a:cubicBezTo>
                  <a:pt x="2905611" y="1589803"/>
                  <a:pt x="2931860" y="1599444"/>
                  <a:pt x="2958364" y="1608279"/>
                </a:cubicBezTo>
                <a:lnTo>
                  <a:pt x="2998120" y="1621531"/>
                </a:lnTo>
                <a:cubicBezTo>
                  <a:pt x="3002537" y="1634783"/>
                  <a:pt x="3004185" y="1649310"/>
                  <a:pt x="3011372" y="1661288"/>
                </a:cubicBezTo>
                <a:cubicBezTo>
                  <a:pt x="3031713" y="1695190"/>
                  <a:pt x="3043959" y="1686613"/>
                  <a:pt x="3077633" y="1701045"/>
                </a:cubicBezTo>
                <a:cubicBezTo>
                  <a:pt x="3124715" y="1721223"/>
                  <a:pt x="3130468" y="1727433"/>
                  <a:pt x="3170398" y="1754053"/>
                </a:cubicBezTo>
                <a:cubicBezTo>
                  <a:pt x="3195050" y="1729402"/>
                  <a:pt x="3203225" y="1717762"/>
                  <a:pt x="3236659" y="1701045"/>
                </a:cubicBezTo>
                <a:cubicBezTo>
                  <a:pt x="3249153" y="1694798"/>
                  <a:pt x="3263164" y="1692210"/>
                  <a:pt x="3276416" y="1687792"/>
                </a:cubicBezTo>
                <a:cubicBezTo>
                  <a:pt x="3316172" y="1692210"/>
                  <a:pt x="3360568" y="1681890"/>
                  <a:pt x="3395685" y="1701045"/>
                </a:cubicBezTo>
                <a:cubicBezTo>
                  <a:pt x="3443064" y="1726888"/>
                  <a:pt x="3413795" y="1817674"/>
                  <a:pt x="3408938" y="1846818"/>
                </a:cubicBezTo>
                <a:cubicBezTo>
                  <a:pt x="3386851" y="1842401"/>
                  <a:pt x="3364408" y="1839492"/>
                  <a:pt x="3342677" y="1833566"/>
                </a:cubicBezTo>
                <a:cubicBezTo>
                  <a:pt x="3315723" y="1826215"/>
                  <a:pt x="3263164" y="1807062"/>
                  <a:pt x="3263164" y="1807062"/>
                </a:cubicBezTo>
                <a:cubicBezTo>
                  <a:pt x="3249912" y="1811479"/>
                  <a:pt x="3228595" y="1807344"/>
                  <a:pt x="3223407" y="1820314"/>
                </a:cubicBezTo>
                <a:cubicBezTo>
                  <a:pt x="3201872" y="1874150"/>
                  <a:pt x="3248659" y="1877323"/>
                  <a:pt x="3276416" y="1886575"/>
                </a:cubicBezTo>
                <a:cubicBezTo>
                  <a:pt x="3280833" y="1904245"/>
                  <a:pt x="3279565" y="1924429"/>
                  <a:pt x="3289668" y="1939584"/>
                </a:cubicBezTo>
                <a:cubicBezTo>
                  <a:pt x="3298503" y="1952836"/>
                  <a:pt x="3325049" y="1950774"/>
                  <a:pt x="3329424" y="1966088"/>
                </a:cubicBezTo>
                <a:cubicBezTo>
                  <a:pt x="3347984" y="2031049"/>
                  <a:pt x="3310211" y="2031817"/>
                  <a:pt x="3276416" y="2058853"/>
                </a:cubicBezTo>
                <a:cubicBezTo>
                  <a:pt x="3266659" y="2066658"/>
                  <a:pt x="3258746" y="2076523"/>
                  <a:pt x="3249911" y="2085358"/>
                </a:cubicBezTo>
                <a:cubicBezTo>
                  <a:pt x="3223407" y="2080940"/>
                  <a:pt x="3193184" y="2086346"/>
                  <a:pt x="3170398" y="2072105"/>
                </a:cubicBezTo>
                <a:cubicBezTo>
                  <a:pt x="3081300" y="2016418"/>
                  <a:pt x="3213259" y="2001756"/>
                  <a:pt x="3090885" y="2032349"/>
                </a:cubicBezTo>
                <a:cubicBezTo>
                  <a:pt x="3066111" y="2106672"/>
                  <a:pt x="3056296" y="2118716"/>
                  <a:pt x="3090885" y="2231131"/>
                </a:cubicBezTo>
                <a:cubicBezTo>
                  <a:pt x="3094993" y="2244483"/>
                  <a:pt x="3118148" y="2238137"/>
                  <a:pt x="3130642" y="2244384"/>
                </a:cubicBezTo>
                <a:cubicBezTo>
                  <a:pt x="3144887" y="2251507"/>
                  <a:pt x="3157146" y="2262053"/>
                  <a:pt x="3170398" y="2270888"/>
                </a:cubicBezTo>
                <a:cubicBezTo>
                  <a:pt x="3210155" y="2266471"/>
                  <a:pt x="3252528" y="2272492"/>
                  <a:pt x="3289668" y="2257636"/>
                </a:cubicBezTo>
                <a:cubicBezTo>
                  <a:pt x="3302638" y="2252448"/>
                  <a:pt x="3293042" y="2227757"/>
                  <a:pt x="3302920" y="2217879"/>
                </a:cubicBezTo>
                <a:cubicBezTo>
                  <a:pt x="3312798" y="2208001"/>
                  <a:pt x="3329425" y="2209044"/>
                  <a:pt x="3342677" y="2204627"/>
                </a:cubicBezTo>
                <a:cubicBezTo>
                  <a:pt x="3447363" y="2274418"/>
                  <a:pt x="3354728" y="2197428"/>
                  <a:pt x="3395685" y="2443166"/>
                </a:cubicBezTo>
                <a:cubicBezTo>
                  <a:pt x="3397739" y="2455491"/>
                  <a:pt x="3414385" y="2459914"/>
                  <a:pt x="3422190" y="2469671"/>
                </a:cubicBezTo>
                <a:cubicBezTo>
                  <a:pt x="3432139" y="2482108"/>
                  <a:pt x="3439859" y="2496175"/>
                  <a:pt x="3448694" y="2509427"/>
                </a:cubicBezTo>
                <a:cubicBezTo>
                  <a:pt x="3453111" y="2522679"/>
                  <a:pt x="3448248" y="2546444"/>
                  <a:pt x="3461946" y="2549184"/>
                </a:cubicBezTo>
                <a:cubicBezTo>
                  <a:pt x="3517425" y="2560280"/>
                  <a:pt x="3570392" y="2539539"/>
                  <a:pt x="3620972" y="2522679"/>
                </a:cubicBezTo>
                <a:cubicBezTo>
                  <a:pt x="3629807" y="2513844"/>
                  <a:pt x="3639672" y="2505931"/>
                  <a:pt x="3647477" y="2496175"/>
                </a:cubicBezTo>
                <a:cubicBezTo>
                  <a:pt x="3657427" y="2483738"/>
                  <a:pt x="3661544" y="2466368"/>
                  <a:pt x="3673981" y="2456418"/>
                </a:cubicBezTo>
                <a:cubicBezTo>
                  <a:pt x="3684889" y="2447692"/>
                  <a:pt x="3700486" y="2447583"/>
                  <a:pt x="3713738" y="2443166"/>
                </a:cubicBezTo>
                <a:cubicBezTo>
                  <a:pt x="3718155" y="2429914"/>
                  <a:pt x="3719803" y="2415388"/>
                  <a:pt x="3726990" y="2403410"/>
                </a:cubicBezTo>
                <a:cubicBezTo>
                  <a:pt x="3749077" y="2366597"/>
                  <a:pt x="3795689" y="2359730"/>
                  <a:pt x="3833007" y="2350401"/>
                </a:cubicBezTo>
                <a:lnTo>
                  <a:pt x="3886016" y="2337149"/>
                </a:lnTo>
                <a:cubicBezTo>
                  <a:pt x="3894851" y="2323897"/>
                  <a:pt x="3905397" y="2311638"/>
                  <a:pt x="3912520" y="2297392"/>
                </a:cubicBezTo>
                <a:cubicBezTo>
                  <a:pt x="3922026" y="2278379"/>
                  <a:pt x="3934778" y="2221612"/>
                  <a:pt x="3939024" y="2204627"/>
                </a:cubicBezTo>
                <a:cubicBezTo>
                  <a:pt x="3956668" y="2213449"/>
                  <a:pt x="4007499" y="2231879"/>
                  <a:pt x="4018538" y="2257636"/>
                </a:cubicBezTo>
                <a:cubicBezTo>
                  <a:pt x="4020823" y="2262967"/>
                  <a:pt x="4033168" y="2348810"/>
                  <a:pt x="4045042" y="2363653"/>
                </a:cubicBezTo>
                <a:cubicBezTo>
                  <a:pt x="4054991" y="2376090"/>
                  <a:pt x="4072361" y="2380208"/>
                  <a:pt x="4084798" y="2390158"/>
                </a:cubicBezTo>
                <a:cubicBezTo>
                  <a:pt x="4150378" y="2442622"/>
                  <a:pt x="4068919" y="2387530"/>
                  <a:pt x="4137807" y="2456418"/>
                </a:cubicBezTo>
                <a:cubicBezTo>
                  <a:pt x="4149069" y="2467680"/>
                  <a:pt x="4165328" y="2472727"/>
                  <a:pt x="4177564" y="2482923"/>
                </a:cubicBezTo>
                <a:cubicBezTo>
                  <a:pt x="4191961" y="2494921"/>
                  <a:pt x="4200937" y="2513577"/>
                  <a:pt x="4217320" y="2522679"/>
                </a:cubicBezTo>
                <a:cubicBezTo>
                  <a:pt x="4241742" y="2536247"/>
                  <a:pt x="4296833" y="2549184"/>
                  <a:pt x="4296833" y="2549184"/>
                </a:cubicBezTo>
                <a:cubicBezTo>
                  <a:pt x="4387073" y="2639420"/>
                  <a:pt x="4246054" y="2501872"/>
                  <a:pt x="4363094" y="2602192"/>
                </a:cubicBezTo>
                <a:cubicBezTo>
                  <a:pt x="4382067" y="2618454"/>
                  <a:pt x="4402242" y="2634409"/>
                  <a:pt x="4416103" y="2655201"/>
                </a:cubicBezTo>
                <a:cubicBezTo>
                  <a:pt x="4424938" y="2668453"/>
                  <a:pt x="4431345" y="2683696"/>
                  <a:pt x="4442607" y="2694958"/>
                </a:cubicBezTo>
                <a:cubicBezTo>
                  <a:pt x="4453869" y="2706220"/>
                  <a:pt x="4469112" y="2712627"/>
                  <a:pt x="4482364" y="2721462"/>
                </a:cubicBezTo>
                <a:cubicBezTo>
                  <a:pt x="4486781" y="2734714"/>
                  <a:pt x="4492586" y="2747582"/>
                  <a:pt x="4495616" y="2761218"/>
                </a:cubicBezTo>
                <a:cubicBezTo>
                  <a:pt x="4501445" y="2787448"/>
                  <a:pt x="4500371" y="2815240"/>
                  <a:pt x="4508868" y="2840731"/>
                </a:cubicBezTo>
                <a:cubicBezTo>
                  <a:pt x="4513905" y="2855841"/>
                  <a:pt x="4525422" y="2868051"/>
                  <a:pt x="4535372" y="2880488"/>
                </a:cubicBezTo>
                <a:cubicBezTo>
                  <a:pt x="4543177" y="2890244"/>
                  <a:pt x="4550702" y="2901404"/>
                  <a:pt x="4561877" y="2906992"/>
                </a:cubicBezTo>
                <a:cubicBezTo>
                  <a:pt x="4586866" y="2919486"/>
                  <a:pt x="4641390" y="2933497"/>
                  <a:pt x="4641390" y="2933497"/>
                </a:cubicBezTo>
                <a:cubicBezTo>
                  <a:pt x="4650225" y="2946749"/>
                  <a:pt x="4655659" y="2963057"/>
                  <a:pt x="4667894" y="2973253"/>
                </a:cubicBezTo>
                <a:cubicBezTo>
                  <a:pt x="4683070" y="2985900"/>
                  <a:pt x="4709050" y="2983954"/>
                  <a:pt x="4720903" y="2999758"/>
                </a:cubicBezTo>
                <a:cubicBezTo>
                  <a:pt x="4803360" y="3109701"/>
                  <a:pt x="4695135" y="3061847"/>
                  <a:pt x="4787164" y="3092523"/>
                </a:cubicBezTo>
                <a:cubicBezTo>
                  <a:pt x="4800416" y="3101358"/>
                  <a:pt x="4818479" y="3105521"/>
                  <a:pt x="4826920" y="3119027"/>
                </a:cubicBezTo>
                <a:cubicBezTo>
                  <a:pt x="4928436" y="3281455"/>
                  <a:pt x="4801888" y="3147004"/>
                  <a:pt x="4879929" y="3225045"/>
                </a:cubicBezTo>
                <a:cubicBezTo>
                  <a:pt x="4903489" y="3295724"/>
                  <a:pt x="4874039" y="3242713"/>
                  <a:pt x="4932938" y="3278053"/>
                </a:cubicBezTo>
                <a:cubicBezTo>
                  <a:pt x="4986970" y="3310472"/>
                  <a:pt x="4931776" y="3300979"/>
                  <a:pt x="4985946" y="3344314"/>
                </a:cubicBezTo>
                <a:cubicBezTo>
                  <a:pt x="4996854" y="3353040"/>
                  <a:pt x="5012451" y="3353149"/>
                  <a:pt x="5025703" y="3357566"/>
                </a:cubicBezTo>
                <a:cubicBezTo>
                  <a:pt x="5034538" y="3370818"/>
                  <a:pt x="5045738" y="3382769"/>
                  <a:pt x="5052207" y="3397323"/>
                </a:cubicBezTo>
                <a:cubicBezTo>
                  <a:pt x="5063554" y="3422853"/>
                  <a:pt x="5058955" y="3457081"/>
                  <a:pt x="5078711" y="3476836"/>
                </a:cubicBezTo>
                <a:cubicBezTo>
                  <a:pt x="5087546" y="3485671"/>
                  <a:pt x="5097411" y="3493584"/>
                  <a:pt x="5105216" y="3503340"/>
                </a:cubicBezTo>
                <a:cubicBezTo>
                  <a:pt x="5115166" y="3515777"/>
                  <a:pt x="5120458" y="3531835"/>
                  <a:pt x="5131720" y="3543097"/>
                </a:cubicBezTo>
                <a:cubicBezTo>
                  <a:pt x="5150581" y="3561958"/>
                  <a:pt x="5184887" y="3578063"/>
                  <a:pt x="5211233" y="3582853"/>
                </a:cubicBezTo>
                <a:cubicBezTo>
                  <a:pt x="5246273" y="3589224"/>
                  <a:pt x="5281912" y="3591688"/>
                  <a:pt x="5317251" y="3596105"/>
                </a:cubicBezTo>
                <a:cubicBezTo>
                  <a:pt x="5326086" y="3604940"/>
                  <a:pt x="5333041" y="3616182"/>
                  <a:pt x="5343755" y="3622610"/>
                </a:cubicBezTo>
                <a:cubicBezTo>
                  <a:pt x="5355733" y="3629797"/>
                  <a:pt x="5375392" y="3624495"/>
                  <a:pt x="5383511" y="3635862"/>
                </a:cubicBezTo>
                <a:cubicBezTo>
                  <a:pt x="5399750" y="3658596"/>
                  <a:pt x="5401181" y="3688871"/>
                  <a:pt x="5410016" y="3715375"/>
                </a:cubicBezTo>
                <a:cubicBezTo>
                  <a:pt x="5441784" y="3810679"/>
                  <a:pt x="5403247" y="3691682"/>
                  <a:pt x="5436520" y="3808140"/>
                </a:cubicBezTo>
                <a:cubicBezTo>
                  <a:pt x="5440358" y="3821572"/>
                  <a:pt x="5439894" y="3838019"/>
                  <a:pt x="5449772" y="3847897"/>
                </a:cubicBezTo>
                <a:cubicBezTo>
                  <a:pt x="5459650" y="3857775"/>
                  <a:pt x="5476277" y="3856732"/>
                  <a:pt x="5489529" y="3861149"/>
                </a:cubicBezTo>
                <a:cubicBezTo>
                  <a:pt x="5498364" y="3878819"/>
                  <a:pt x="5505075" y="3897721"/>
                  <a:pt x="5516033" y="3914158"/>
                </a:cubicBezTo>
                <a:cubicBezTo>
                  <a:pt x="5531138" y="3936816"/>
                  <a:pt x="5561030" y="3952990"/>
                  <a:pt x="5582294" y="3967166"/>
                </a:cubicBezTo>
                <a:cubicBezTo>
                  <a:pt x="5586711" y="3980418"/>
                  <a:pt x="5588359" y="3994945"/>
                  <a:pt x="5595546" y="4006923"/>
                </a:cubicBezTo>
                <a:cubicBezTo>
                  <a:pt x="5613737" y="4037240"/>
                  <a:pt x="5630537" y="4036256"/>
                  <a:pt x="5661807" y="4046679"/>
                </a:cubicBezTo>
                <a:cubicBezTo>
                  <a:pt x="5670642" y="4055514"/>
                  <a:pt x="5681883" y="4062470"/>
                  <a:pt x="5688311" y="4073184"/>
                </a:cubicBezTo>
                <a:cubicBezTo>
                  <a:pt x="5711764" y="4112271"/>
                  <a:pt x="5686098" y="4114262"/>
                  <a:pt x="5728068" y="4139445"/>
                </a:cubicBezTo>
                <a:cubicBezTo>
                  <a:pt x="5740046" y="4146632"/>
                  <a:pt x="5754572" y="4148280"/>
                  <a:pt x="5767824" y="4152697"/>
                </a:cubicBezTo>
                <a:cubicBezTo>
                  <a:pt x="5800576" y="4250951"/>
                  <a:pt x="5769340" y="4219716"/>
                  <a:pt x="5847338" y="4258714"/>
                </a:cubicBezTo>
                <a:cubicBezTo>
                  <a:pt x="5890661" y="4388687"/>
                  <a:pt x="5820423" y="4205090"/>
                  <a:pt x="5900346" y="4324975"/>
                </a:cubicBezTo>
                <a:cubicBezTo>
                  <a:pt x="5910449" y="4340130"/>
                  <a:pt x="5905453" y="4361693"/>
                  <a:pt x="5913598" y="4377984"/>
                </a:cubicBezTo>
                <a:cubicBezTo>
                  <a:pt x="5923039" y="4396866"/>
                  <a:pt x="5965816" y="4421630"/>
                  <a:pt x="5979859" y="4430992"/>
                </a:cubicBezTo>
                <a:cubicBezTo>
                  <a:pt x="6021861" y="4493995"/>
                  <a:pt x="5991254" y="4465712"/>
                  <a:pt x="6085877" y="4497253"/>
                </a:cubicBezTo>
                <a:lnTo>
                  <a:pt x="6125633" y="4510505"/>
                </a:lnTo>
                <a:cubicBezTo>
                  <a:pt x="6143471" y="4581859"/>
                  <a:pt x="6152138" y="4605654"/>
                  <a:pt x="6152138" y="4696036"/>
                </a:cubicBezTo>
                <a:cubicBezTo>
                  <a:pt x="6152138" y="4775672"/>
                  <a:pt x="6143303" y="4855062"/>
                  <a:pt x="6138885" y="4934575"/>
                </a:cubicBezTo>
                <a:cubicBezTo>
                  <a:pt x="6121216" y="4930158"/>
                  <a:pt x="6100099" y="4932701"/>
                  <a:pt x="6085877" y="4921323"/>
                </a:cubicBezTo>
                <a:cubicBezTo>
                  <a:pt x="6074969" y="4912596"/>
                  <a:pt x="6076462" y="4894998"/>
                  <a:pt x="6072624" y="4881566"/>
                </a:cubicBezTo>
                <a:cubicBezTo>
                  <a:pt x="6067620" y="4864054"/>
                  <a:pt x="6069475" y="4843712"/>
                  <a:pt x="6059372" y="4828558"/>
                </a:cubicBezTo>
                <a:cubicBezTo>
                  <a:pt x="6042393" y="4803089"/>
                  <a:pt x="6004555" y="4799385"/>
                  <a:pt x="5979859" y="4788801"/>
                </a:cubicBezTo>
                <a:cubicBezTo>
                  <a:pt x="5961701" y="4781019"/>
                  <a:pt x="5944520" y="4771132"/>
                  <a:pt x="5926851" y="4762297"/>
                </a:cubicBezTo>
                <a:cubicBezTo>
                  <a:pt x="5883522" y="4632318"/>
                  <a:pt x="5953769" y="4815928"/>
                  <a:pt x="5873842" y="4696036"/>
                </a:cubicBezTo>
                <a:cubicBezTo>
                  <a:pt x="5863739" y="4680881"/>
                  <a:pt x="5870243" y="4658472"/>
                  <a:pt x="5860590" y="4643027"/>
                </a:cubicBezTo>
                <a:cubicBezTo>
                  <a:pt x="5827492" y="4590070"/>
                  <a:pt x="5814635" y="4592369"/>
                  <a:pt x="5767824" y="4576766"/>
                </a:cubicBezTo>
                <a:cubicBezTo>
                  <a:pt x="5754572" y="4567931"/>
                  <a:pt x="5743898" y="4552021"/>
                  <a:pt x="5728068" y="4550262"/>
                </a:cubicBezTo>
                <a:cubicBezTo>
                  <a:pt x="5677578" y="4544652"/>
                  <a:pt x="5651794" y="4566017"/>
                  <a:pt x="5608798" y="4576766"/>
                </a:cubicBezTo>
                <a:cubicBezTo>
                  <a:pt x="5586946" y="4582229"/>
                  <a:pt x="5564390" y="4584555"/>
                  <a:pt x="5542538" y="4590018"/>
                </a:cubicBezTo>
                <a:cubicBezTo>
                  <a:pt x="5528986" y="4593406"/>
                  <a:pt x="5516655" y="4601639"/>
                  <a:pt x="5502781" y="4603271"/>
                </a:cubicBezTo>
                <a:cubicBezTo>
                  <a:pt x="5441205" y="4610515"/>
                  <a:pt x="5379094" y="4612106"/>
                  <a:pt x="5317251" y="4616523"/>
                </a:cubicBezTo>
                <a:cubicBezTo>
                  <a:pt x="5312833" y="4629775"/>
                  <a:pt x="5311185" y="4644301"/>
                  <a:pt x="5303998" y="4656279"/>
                </a:cubicBezTo>
                <a:cubicBezTo>
                  <a:pt x="5297570" y="4666993"/>
                  <a:pt x="5279261" y="4670415"/>
                  <a:pt x="5277494" y="4682784"/>
                </a:cubicBezTo>
                <a:cubicBezTo>
                  <a:pt x="5271000" y="4728243"/>
                  <a:pt x="5287131" y="4751453"/>
                  <a:pt x="5317251" y="4775549"/>
                </a:cubicBezTo>
                <a:cubicBezTo>
                  <a:pt x="5329688" y="4785498"/>
                  <a:pt x="5341240" y="4799801"/>
                  <a:pt x="5357007" y="4802053"/>
                </a:cubicBezTo>
                <a:cubicBezTo>
                  <a:pt x="5435842" y="4813315"/>
                  <a:pt x="5516033" y="4810888"/>
                  <a:pt x="5595546" y="4815305"/>
                </a:cubicBezTo>
                <a:cubicBezTo>
                  <a:pt x="5599963" y="4832975"/>
                  <a:pt x="5605226" y="4850454"/>
                  <a:pt x="5608798" y="4868314"/>
                </a:cubicBezTo>
                <a:cubicBezTo>
                  <a:pt x="5614068" y="4894662"/>
                  <a:pt x="5616222" y="4921597"/>
                  <a:pt x="5622051" y="4947827"/>
                </a:cubicBezTo>
                <a:cubicBezTo>
                  <a:pt x="5625081" y="4961463"/>
                  <a:pt x="5630886" y="4974332"/>
                  <a:pt x="5635303" y="4987584"/>
                </a:cubicBezTo>
                <a:cubicBezTo>
                  <a:pt x="5648555" y="5071514"/>
                  <a:pt x="5661635" y="5155472"/>
                  <a:pt x="5675059" y="5239375"/>
                </a:cubicBezTo>
                <a:cubicBezTo>
                  <a:pt x="5679304" y="5265907"/>
                  <a:pt x="5679814" y="5293397"/>
                  <a:pt x="5688311" y="5318888"/>
                </a:cubicBezTo>
                <a:cubicBezTo>
                  <a:pt x="5692729" y="5332140"/>
                  <a:pt x="5697726" y="5345213"/>
                  <a:pt x="5701564" y="5358645"/>
                </a:cubicBezTo>
                <a:cubicBezTo>
                  <a:pt x="5707225" y="5378459"/>
                  <a:pt x="5717477" y="5430228"/>
                  <a:pt x="5728068" y="5451410"/>
                </a:cubicBezTo>
                <a:cubicBezTo>
                  <a:pt x="5755259" y="5505793"/>
                  <a:pt x="5748208" y="5476585"/>
                  <a:pt x="5781077" y="5517671"/>
                </a:cubicBezTo>
                <a:cubicBezTo>
                  <a:pt x="5791026" y="5530108"/>
                  <a:pt x="5798746" y="5544175"/>
                  <a:pt x="5807581" y="5557427"/>
                </a:cubicBezTo>
                <a:cubicBezTo>
                  <a:pt x="5832920" y="5633446"/>
                  <a:pt x="5803678" y="5565475"/>
                  <a:pt x="5847338" y="5623688"/>
                </a:cubicBezTo>
                <a:cubicBezTo>
                  <a:pt x="5965412" y="5781119"/>
                  <a:pt x="5829020" y="5699805"/>
                  <a:pt x="6178642" y="5716453"/>
                </a:cubicBezTo>
                <a:cubicBezTo>
                  <a:pt x="6243827" y="5912014"/>
                  <a:pt x="6117816" y="5574958"/>
                  <a:pt x="6629216" y="5782714"/>
                </a:cubicBezTo>
                <a:cubicBezTo>
                  <a:pt x="6674420" y="5801078"/>
                  <a:pt x="6631393" y="5882200"/>
                  <a:pt x="6615964" y="5928488"/>
                </a:cubicBezTo>
                <a:cubicBezTo>
                  <a:pt x="6611547" y="5941740"/>
                  <a:pt x="6589047" y="5936237"/>
                  <a:pt x="6576207" y="5941740"/>
                </a:cubicBezTo>
                <a:cubicBezTo>
                  <a:pt x="6558049" y="5949522"/>
                  <a:pt x="6540868" y="5959410"/>
                  <a:pt x="6523198" y="5968245"/>
                </a:cubicBezTo>
                <a:cubicBezTo>
                  <a:pt x="6527616" y="5981497"/>
                  <a:pt x="6523199" y="6012419"/>
                  <a:pt x="6536451" y="6008001"/>
                </a:cubicBezTo>
                <a:cubicBezTo>
                  <a:pt x="6555192" y="6001754"/>
                  <a:pt x="6555173" y="5973150"/>
                  <a:pt x="6562955" y="5954992"/>
                </a:cubicBezTo>
                <a:cubicBezTo>
                  <a:pt x="6588759" y="5894781"/>
                  <a:pt x="6558636" y="5932807"/>
                  <a:pt x="6602711" y="5888731"/>
                </a:cubicBezTo>
                <a:cubicBezTo>
                  <a:pt x="6668972" y="5893149"/>
                  <a:pt x="6735753" y="5892592"/>
                  <a:pt x="6801494" y="5901984"/>
                </a:cubicBezTo>
                <a:cubicBezTo>
                  <a:pt x="6829151" y="5905935"/>
                  <a:pt x="6854503" y="5919653"/>
                  <a:pt x="6881007" y="5928488"/>
                </a:cubicBezTo>
                <a:cubicBezTo>
                  <a:pt x="6943334" y="5949263"/>
                  <a:pt x="6907790" y="5936550"/>
                  <a:pt x="6987024" y="5968245"/>
                </a:cubicBezTo>
                <a:cubicBezTo>
                  <a:pt x="7017946" y="5963827"/>
                  <a:pt x="7051852" y="5968961"/>
                  <a:pt x="7079790" y="5954992"/>
                </a:cubicBezTo>
                <a:cubicBezTo>
                  <a:pt x="7092284" y="5948745"/>
                  <a:pt x="7089205" y="5928667"/>
                  <a:pt x="7093042" y="5915236"/>
                </a:cubicBezTo>
                <a:cubicBezTo>
                  <a:pt x="7097436" y="5899855"/>
                  <a:pt x="7107314" y="5830966"/>
                  <a:pt x="7132798" y="5822471"/>
                </a:cubicBezTo>
                <a:cubicBezTo>
                  <a:pt x="7174914" y="5808432"/>
                  <a:pt x="7221146" y="5813636"/>
                  <a:pt x="7265320" y="5809218"/>
                </a:cubicBezTo>
                <a:cubicBezTo>
                  <a:pt x="7310933" y="5672378"/>
                  <a:pt x="7277552" y="5788326"/>
                  <a:pt x="7305077" y="5636940"/>
                </a:cubicBezTo>
                <a:cubicBezTo>
                  <a:pt x="7308335" y="5619020"/>
                  <a:pt x="7308226" y="5599086"/>
                  <a:pt x="7318329" y="5583931"/>
                </a:cubicBezTo>
                <a:cubicBezTo>
                  <a:pt x="7327164" y="5570679"/>
                  <a:pt x="7344833" y="5566262"/>
                  <a:pt x="7358085" y="5557427"/>
                </a:cubicBezTo>
                <a:cubicBezTo>
                  <a:pt x="7366920" y="5530923"/>
                  <a:pt x="7377814" y="5505018"/>
                  <a:pt x="7384590" y="5477914"/>
                </a:cubicBezTo>
                <a:cubicBezTo>
                  <a:pt x="7414124" y="5359776"/>
                  <a:pt x="7385337" y="5397655"/>
                  <a:pt x="7437598" y="5345392"/>
                </a:cubicBezTo>
                <a:cubicBezTo>
                  <a:pt x="7442016" y="5327723"/>
                  <a:pt x="7445847" y="5309896"/>
                  <a:pt x="7450851" y="5292384"/>
                </a:cubicBezTo>
                <a:cubicBezTo>
                  <a:pt x="7474371" y="5210067"/>
                  <a:pt x="7506544" y="5194397"/>
                  <a:pt x="7450851" y="5067097"/>
                </a:cubicBezTo>
                <a:cubicBezTo>
                  <a:pt x="7439653" y="5041501"/>
                  <a:pt x="7398825" y="5045590"/>
                  <a:pt x="7371338" y="5040592"/>
                </a:cubicBezTo>
                <a:cubicBezTo>
                  <a:pt x="7322747" y="5031757"/>
                  <a:pt x="7273639" y="5025400"/>
                  <a:pt x="7225564" y="5014088"/>
                </a:cubicBezTo>
                <a:cubicBezTo>
                  <a:pt x="7139739" y="4993894"/>
                  <a:pt x="7166005" y="4986492"/>
                  <a:pt x="7093042" y="4974331"/>
                </a:cubicBezTo>
                <a:cubicBezTo>
                  <a:pt x="6998807" y="4958625"/>
                  <a:pt x="6894931" y="4954501"/>
                  <a:pt x="6801494" y="4947827"/>
                </a:cubicBezTo>
                <a:cubicBezTo>
                  <a:pt x="6727005" y="4910583"/>
                  <a:pt x="6757831" y="4919012"/>
                  <a:pt x="6655720" y="4908071"/>
                </a:cubicBezTo>
                <a:cubicBezTo>
                  <a:pt x="6563065" y="4898144"/>
                  <a:pt x="6377424" y="4881566"/>
                  <a:pt x="6377424" y="4881566"/>
                </a:cubicBezTo>
                <a:cubicBezTo>
                  <a:pt x="6368589" y="4863897"/>
                  <a:pt x="6354001" y="4848071"/>
                  <a:pt x="6350920" y="4828558"/>
                </a:cubicBezTo>
                <a:cubicBezTo>
                  <a:pt x="6340563" y="4762963"/>
                  <a:pt x="6345001" y="4695777"/>
                  <a:pt x="6337668" y="4629775"/>
                </a:cubicBezTo>
                <a:cubicBezTo>
                  <a:pt x="6336125" y="4615891"/>
                  <a:pt x="6328430" y="4603398"/>
                  <a:pt x="6324416" y="4590018"/>
                </a:cubicBezTo>
                <a:cubicBezTo>
                  <a:pt x="6315175" y="4559215"/>
                  <a:pt x="6307152" y="4528056"/>
                  <a:pt x="6297911" y="4497253"/>
                </a:cubicBezTo>
                <a:cubicBezTo>
                  <a:pt x="6293897" y="4483873"/>
                  <a:pt x="6291846" y="4469475"/>
                  <a:pt x="6284659" y="4457497"/>
                </a:cubicBezTo>
                <a:cubicBezTo>
                  <a:pt x="6278231" y="4446783"/>
                  <a:pt x="6266990" y="4439827"/>
                  <a:pt x="6258155" y="4430992"/>
                </a:cubicBezTo>
                <a:cubicBezTo>
                  <a:pt x="6237102" y="4367833"/>
                  <a:pt x="6247202" y="4358619"/>
                  <a:pt x="6205146" y="4324975"/>
                </a:cubicBezTo>
                <a:cubicBezTo>
                  <a:pt x="6192709" y="4315026"/>
                  <a:pt x="6178642" y="4307306"/>
                  <a:pt x="6165390" y="4298471"/>
                </a:cubicBezTo>
                <a:cubicBezTo>
                  <a:pt x="6130052" y="4192453"/>
                  <a:pt x="6183059" y="4316140"/>
                  <a:pt x="6112381" y="4245462"/>
                </a:cubicBezTo>
                <a:cubicBezTo>
                  <a:pt x="6089856" y="4222938"/>
                  <a:pt x="6085876" y="4183619"/>
                  <a:pt x="6059372" y="4165949"/>
                </a:cubicBezTo>
                <a:cubicBezTo>
                  <a:pt x="6009220" y="4132514"/>
                  <a:pt x="6030878" y="4150707"/>
                  <a:pt x="5993111" y="4112940"/>
                </a:cubicBezTo>
                <a:cubicBezTo>
                  <a:pt x="5970304" y="4044519"/>
                  <a:pt x="5997031" y="4093466"/>
                  <a:pt x="5926851" y="4046679"/>
                </a:cubicBezTo>
                <a:cubicBezTo>
                  <a:pt x="5887501" y="4020445"/>
                  <a:pt x="5909294" y="4015870"/>
                  <a:pt x="5873842" y="3980418"/>
                </a:cubicBezTo>
                <a:cubicBezTo>
                  <a:pt x="5862580" y="3969156"/>
                  <a:pt x="5847337" y="3962749"/>
                  <a:pt x="5834085" y="3953914"/>
                </a:cubicBezTo>
                <a:cubicBezTo>
                  <a:pt x="5830027" y="3945799"/>
                  <a:pt x="5794700" y="3869663"/>
                  <a:pt x="5781077" y="3861149"/>
                </a:cubicBezTo>
                <a:cubicBezTo>
                  <a:pt x="5757386" y="3846342"/>
                  <a:pt x="5701564" y="3834645"/>
                  <a:pt x="5701564" y="3834645"/>
                </a:cubicBezTo>
                <a:cubicBezTo>
                  <a:pt x="5675058" y="3755130"/>
                  <a:pt x="5710399" y="3825810"/>
                  <a:pt x="5648555" y="3781636"/>
                </a:cubicBezTo>
                <a:cubicBezTo>
                  <a:pt x="5628221" y="3767112"/>
                  <a:pt x="5616338" y="3742488"/>
                  <a:pt x="5595546" y="3728627"/>
                </a:cubicBezTo>
                <a:cubicBezTo>
                  <a:pt x="5582294" y="3719792"/>
                  <a:pt x="5567776" y="3712611"/>
                  <a:pt x="5555790" y="3702123"/>
                </a:cubicBezTo>
                <a:cubicBezTo>
                  <a:pt x="5532283" y="3681554"/>
                  <a:pt x="5511616" y="3657949"/>
                  <a:pt x="5489529" y="3635862"/>
                </a:cubicBezTo>
                <a:lnTo>
                  <a:pt x="5463024" y="3609358"/>
                </a:lnTo>
                <a:cubicBezTo>
                  <a:pt x="5454052" y="3582441"/>
                  <a:pt x="5441132" y="3537433"/>
                  <a:pt x="5423268" y="3516592"/>
                </a:cubicBezTo>
                <a:cubicBezTo>
                  <a:pt x="5408894" y="3499822"/>
                  <a:pt x="5387227" y="3490976"/>
                  <a:pt x="5370259" y="3476836"/>
                </a:cubicBezTo>
                <a:cubicBezTo>
                  <a:pt x="5360661" y="3468837"/>
                  <a:pt x="5352590" y="3459166"/>
                  <a:pt x="5343755" y="3450331"/>
                </a:cubicBezTo>
                <a:cubicBezTo>
                  <a:pt x="5312834" y="3357566"/>
                  <a:pt x="5343755" y="3379653"/>
                  <a:pt x="5277494" y="3357566"/>
                </a:cubicBezTo>
                <a:cubicBezTo>
                  <a:pt x="5265455" y="3339508"/>
                  <a:pt x="5245467" y="3303894"/>
                  <a:pt x="5224485" y="3291305"/>
                </a:cubicBezTo>
                <a:cubicBezTo>
                  <a:pt x="5212507" y="3284118"/>
                  <a:pt x="5197981" y="3282470"/>
                  <a:pt x="5184729" y="3278053"/>
                </a:cubicBezTo>
                <a:cubicBezTo>
                  <a:pt x="5180312" y="3264801"/>
                  <a:pt x="5178664" y="3250275"/>
                  <a:pt x="5171477" y="3238297"/>
                </a:cubicBezTo>
                <a:cubicBezTo>
                  <a:pt x="5158111" y="3216021"/>
                  <a:pt x="5104134" y="3184206"/>
                  <a:pt x="5091964" y="3172036"/>
                </a:cubicBezTo>
                <a:cubicBezTo>
                  <a:pt x="5080702" y="3160774"/>
                  <a:pt x="5074294" y="3145531"/>
                  <a:pt x="5065459" y="3132279"/>
                </a:cubicBezTo>
                <a:lnTo>
                  <a:pt x="5038955" y="3052766"/>
                </a:lnTo>
                <a:cubicBezTo>
                  <a:pt x="5034538" y="3039514"/>
                  <a:pt x="5035580" y="3022887"/>
                  <a:pt x="5025703" y="3013010"/>
                </a:cubicBezTo>
                <a:cubicBezTo>
                  <a:pt x="4994306" y="2981613"/>
                  <a:pt x="4961175" y="2951948"/>
                  <a:pt x="4946190" y="2906992"/>
                </a:cubicBezTo>
                <a:cubicBezTo>
                  <a:pt x="4941773" y="2893740"/>
                  <a:pt x="4940125" y="2879214"/>
                  <a:pt x="4932938" y="2867236"/>
                </a:cubicBezTo>
                <a:cubicBezTo>
                  <a:pt x="4926510" y="2856522"/>
                  <a:pt x="4914238" y="2850488"/>
                  <a:pt x="4906433" y="2840731"/>
                </a:cubicBezTo>
                <a:cubicBezTo>
                  <a:pt x="4839568" y="2757150"/>
                  <a:pt x="4917417" y="2838462"/>
                  <a:pt x="4853424" y="2774471"/>
                </a:cubicBezTo>
                <a:cubicBezTo>
                  <a:pt x="4820114" y="2674540"/>
                  <a:pt x="4868921" y="2793843"/>
                  <a:pt x="4800416" y="2708210"/>
                </a:cubicBezTo>
                <a:cubicBezTo>
                  <a:pt x="4791690" y="2697302"/>
                  <a:pt x="4794351" y="2680431"/>
                  <a:pt x="4787164" y="2668453"/>
                </a:cubicBezTo>
                <a:cubicBezTo>
                  <a:pt x="4780736" y="2657739"/>
                  <a:pt x="4769494" y="2650784"/>
                  <a:pt x="4760659" y="2641949"/>
                </a:cubicBezTo>
                <a:cubicBezTo>
                  <a:pt x="4721661" y="2563952"/>
                  <a:pt x="4752896" y="2595187"/>
                  <a:pt x="4654642" y="2562436"/>
                </a:cubicBezTo>
                <a:lnTo>
                  <a:pt x="4614885" y="2549184"/>
                </a:lnTo>
                <a:lnTo>
                  <a:pt x="4575129" y="2535931"/>
                </a:lnTo>
                <a:cubicBezTo>
                  <a:pt x="4566294" y="2522679"/>
                  <a:pt x="4559886" y="2507437"/>
                  <a:pt x="4548624" y="2496175"/>
                </a:cubicBezTo>
                <a:cubicBezTo>
                  <a:pt x="4537362" y="2484913"/>
                  <a:pt x="4517309" y="2483177"/>
                  <a:pt x="4508868" y="2469671"/>
                </a:cubicBezTo>
                <a:cubicBezTo>
                  <a:pt x="4450975" y="2377042"/>
                  <a:pt x="4514390" y="2410478"/>
                  <a:pt x="4455859" y="2363653"/>
                </a:cubicBezTo>
                <a:cubicBezTo>
                  <a:pt x="4443422" y="2353704"/>
                  <a:pt x="4429355" y="2345984"/>
                  <a:pt x="4416103" y="2337149"/>
                </a:cubicBezTo>
                <a:cubicBezTo>
                  <a:pt x="4411686" y="2323897"/>
                  <a:pt x="4410038" y="2309370"/>
                  <a:pt x="4402851" y="2297392"/>
                </a:cubicBezTo>
                <a:cubicBezTo>
                  <a:pt x="4396423" y="2286678"/>
                  <a:pt x="4381934" y="2282063"/>
                  <a:pt x="4376346" y="2270888"/>
                </a:cubicBezTo>
                <a:cubicBezTo>
                  <a:pt x="4368201" y="2254597"/>
                  <a:pt x="4376923" y="2229732"/>
                  <a:pt x="4363094" y="2217879"/>
                </a:cubicBezTo>
                <a:cubicBezTo>
                  <a:pt x="4341882" y="2199697"/>
                  <a:pt x="4310085" y="2200210"/>
                  <a:pt x="4283581" y="2191375"/>
                </a:cubicBezTo>
                <a:cubicBezTo>
                  <a:pt x="4188242" y="2159596"/>
                  <a:pt x="4307316" y="2198158"/>
                  <a:pt x="4190816" y="2164871"/>
                </a:cubicBezTo>
                <a:cubicBezTo>
                  <a:pt x="4177384" y="2161033"/>
                  <a:pt x="4164311" y="2156036"/>
                  <a:pt x="4151059" y="2151618"/>
                </a:cubicBezTo>
                <a:cubicBezTo>
                  <a:pt x="4142224" y="2138366"/>
                  <a:pt x="4131678" y="2126108"/>
                  <a:pt x="4124555" y="2111862"/>
                </a:cubicBezTo>
                <a:cubicBezTo>
                  <a:pt x="4118308" y="2099368"/>
                  <a:pt x="4118490" y="2084083"/>
                  <a:pt x="4111303" y="2072105"/>
                </a:cubicBezTo>
                <a:cubicBezTo>
                  <a:pt x="4095382" y="2045571"/>
                  <a:pt x="4067345" y="2038214"/>
                  <a:pt x="4045042" y="2019097"/>
                </a:cubicBezTo>
                <a:cubicBezTo>
                  <a:pt x="4026069" y="2002835"/>
                  <a:pt x="4005894" y="1986880"/>
                  <a:pt x="3992033" y="1966088"/>
                </a:cubicBezTo>
                <a:cubicBezTo>
                  <a:pt x="3979993" y="1948028"/>
                  <a:pt x="3960008" y="1912417"/>
                  <a:pt x="3939024" y="1899827"/>
                </a:cubicBezTo>
                <a:cubicBezTo>
                  <a:pt x="3912701" y="1884033"/>
                  <a:pt x="3838175" y="1877416"/>
                  <a:pt x="3819755" y="1873323"/>
                </a:cubicBezTo>
                <a:cubicBezTo>
                  <a:pt x="3806118" y="1870293"/>
                  <a:pt x="3793250" y="1864488"/>
                  <a:pt x="3779998" y="1860071"/>
                </a:cubicBezTo>
                <a:cubicBezTo>
                  <a:pt x="3768330" y="1825065"/>
                  <a:pt x="3747914" y="1752193"/>
                  <a:pt x="3713738" y="1740801"/>
                </a:cubicBezTo>
                <a:cubicBezTo>
                  <a:pt x="3687233" y="1731966"/>
                  <a:pt x="3661328" y="1721073"/>
                  <a:pt x="3634224" y="1714297"/>
                </a:cubicBezTo>
                <a:cubicBezTo>
                  <a:pt x="3567664" y="1697657"/>
                  <a:pt x="3598494" y="1706805"/>
                  <a:pt x="3541459" y="1687792"/>
                </a:cubicBezTo>
                <a:cubicBezTo>
                  <a:pt x="3537042" y="1674540"/>
                  <a:pt x="3535394" y="1660014"/>
                  <a:pt x="3528207" y="1648036"/>
                </a:cubicBezTo>
                <a:cubicBezTo>
                  <a:pt x="3510980" y="1619324"/>
                  <a:pt x="3492141" y="1616906"/>
                  <a:pt x="3461946" y="1608279"/>
                </a:cubicBezTo>
                <a:cubicBezTo>
                  <a:pt x="3444434" y="1603276"/>
                  <a:pt x="3426607" y="1599444"/>
                  <a:pt x="3408938" y="1595027"/>
                </a:cubicBezTo>
                <a:cubicBezTo>
                  <a:pt x="3400103" y="1568523"/>
                  <a:pt x="3408937" y="1524349"/>
                  <a:pt x="3382433" y="1515514"/>
                </a:cubicBezTo>
                <a:cubicBezTo>
                  <a:pt x="3222857" y="1462323"/>
                  <a:pt x="3330704" y="1491935"/>
                  <a:pt x="3051129" y="1462505"/>
                </a:cubicBezTo>
                <a:cubicBezTo>
                  <a:pt x="2988126" y="1420504"/>
                  <a:pt x="3026482" y="1441038"/>
                  <a:pt x="2931859" y="1409497"/>
                </a:cubicBezTo>
                <a:lnTo>
                  <a:pt x="2892103" y="1396245"/>
                </a:lnTo>
                <a:cubicBezTo>
                  <a:pt x="2883268" y="1387410"/>
                  <a:pt x="2877451" y="1373691"/>
                  <a:pt x="2865598" y="1369740"/>
                </a:cubicBezTo>
                <a:cubicBezTo>
                  <a:pt x="2835965" y="1359862"/>
                  <a:pt x="2803462" y="1362614"/>
                  <a:pt x="2772833" y="1356488"/>
                </a:cubicBezTo>
                <a:cubicBezTo>
                  <a:pt x="2759135" y="1353749"/>
                  <a:pt x="2746329" y="1347653"/>
                  <a:pt x="2733077" y="1343236"/>
                </a:cubicBezTo>
                <a:cubicBezTo>
                  <a:pt x="2724242" y="1334401"/>
                  <a:pt x="2714377" y="1326488"/>
                  <a:pt x="2706572" y="1316731"/>
                </a:cubicBezTo>
                <a:cubicBezTo>
                  <a:pt x="2696623" y="1304294"/>
                  <a:pt x="2692505" y="1286924"/>
                  <a:pt x="2680068" y="1276975"/>
                </a:cubicBezTo>
                <a:cubicBezTo>
                  <a:pt x="2669160" y="1268249"/>
                  <a:pt x="2653563" y="1268140"/>
                  <a:pt x="2640311" y="1263723"/>
                </a:cubicBezTo>
                <a:cubicBezTo>
                  <a:pt x="2630544" y="1234423"/>
                  <a:pt x="2624310" y="1176208"/>
                  <a:pt x="2587303" y="1157705"/>
                </a:cubicBezTo>
                <a:cubicBezTo>
                  <a:pt x="2562315" y="1145211"/>
                  <a:pt x="2534294" y="1140036"/>
                  <a:pt x="2507790" y="1131201"/>
                </a:cubicBezTo>
                <a:lnTo>
                  <a:pt x="2468033" y="1117949"/>
                </a:lnTo>
                <a:cubicBezTo>
                  <a:pt x="2459198" y="1104697"/>
                  <a:pt x="2452791" y="1089454"/>
                  <a:pt x="2441529" y="1078192"/>
                </a:cubicBezTo>
                <a:cubicBezTo>
                  <a:pt x="2393241" y="1029904"/>
                  <a:pt x="2338441" y="1045355"/>
                  <a:pt x="2269251" y="1038436"/>
                </a:cubicBezTo>
                <a:cubicBezTo>
                  <a:pt x="2151103" y="999054"/>
                  <a:pt x="2337528" y="1062059"/>
                  <a:pt x="2163233" y="998679"/>
                </a:cubicBezTo>
                <a:cubicBezTo>
                  <a:pt x="2072703" y="965759"/>
                  <a:pt x="2096796" y="998328"/>
                  <a:pt x="2070468" y="945671"/>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Arrow 16"/>
          <p:cNvSpPr/>
          <p:nvPr/>
        </p:nvSpPr>
        <p:spPr>
          <a:xfrm rot="7601146">
            <a:off x="3163580" y="417082"/>
            <a:ext cx="846957" cy="3247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7601146">
            <a:off x="7976805" y="4376697"/>
            <a:ext cx="931838" cy="3421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3"/>
          <p:cNvSpPr txBox="1">
            <a:spLocks noChangeArrowheads="1"/>
          </p:cNvSpPr>
          <p:nvPr/>
        </p:nvSpPr>
        <p:spPr bwMode="auto">
          <a:xfrm>
            <a:off x="152400" y="5929330"/>
            <a:ext cx="8763000" cy="954088"/>
          </a:xfrm>
          <a:prstGeom prst="rect">
            <a:avLst/>
          </a:prstGeom>
          <a:solidFill>
            <a:srgbClr val="FFFF00"/>
          </a:solidFill>
          <a:ln w="9525">
            <a:noFill/>
            <a:miter lim="800000"/>
            <a:headEnd/>
            <a:tailEnd/>
          </a:ln>
          <a:effectLst/>
        </p:spPr>
        <p:txBody>
          <a:bodyPr>
            <a:spAutoFit/>
          </a:bodyPr>
          <a:lstStyle/>
          <a:p>
            <a:r>
              <a:rPr lang="en-US" sz="2800" i="1" dirty="0">
                <a:solidFill>
                  <a:srgbClr val="FF0000"/>
                </a:solidFill>
                <a:latin typeface="Times New Roman" pitchFamily="18" charset="0"/>
              </a:rPr>
              <a:t>    </a:t>
            </a:r>
            <a:r>
              <a:rPr lang="en-US" sz="2800" i="1" dirty="0" err="1">
                <a:solidFill>
                  <a:schemeClr val="tx2"/>
                </a:solidFill>
                <a:latin typeface="Times New Roman" pitchFamily="18" charset="0"/>
              </a:rPr>
              <a:t>Những</a:t>
            </a:r>
            <a:r>
              <a:rPr lang="en-US" sz="2800" i="1" dirty="0">
                <a:solidFill>
                  <a:schemeClr val="tx2"/>
                </a:solidFill>
                <a:latin typeface="Times New Roman" pitchFamily="18" charset="0"/>
              </a:rPr>
              <a:t> </a:t>
            </a:r>
            <a:r>
              <a:rPr lang="en-US" sz="2800" i="1" dirty="0" err="1">
                <a:solidFill>
                  <a:schemeClr val="tx2"/>
                </a:solidFill>
                <a:latin typeface="Times New Roman" pitchFamily="18" charset="0"/>
              </a:rPr>
              <a:t>vùng</a:t>
            </a:r>
            <a:r>
              <a:rPr lang="en-US" sz="2800" i="1" dirty="0">
                <a:solidFill>
                  <a:schemeClr val="tx2"/>
                </a:solidFill>
                <a:latin typeface="Times New Roman" pitchFamily="18" charset="0"/>
              </a:rPr>
              <a:t> </a:t>
            </a:r>
            <a:r>
              <a:rPr lang="en-US" sz="2800" i="1" dirty="0" err="1">
                <a:solidFill>
                  <a:schemeClr val="tx2"/>
                </a:solidFill>
                <a:latin typeface="Times New Roman" pitchFamily="18" charset="0"/>
              </a:rPr>
              <a:t>đất</a:t>
            </a:r>
            <a:r>
              <a:rPr lang="en-US" sz="2800" i="1" dirty="0">
                <a:solidFill>
                  <a:schemeClr val="tx2"/>
                </a:solidFill>
                <a:latin typeface="Times New Roman" pitchFamily="18" charset="0"/>
              </a:rPr>
              <a:t> </a:t>
            </a:r>
            <a:r>
              <a:rPr lang="en-US" sz="2800" i="1" dirty="0" err="1">
                <a:solidFill>
                  <a:schemeClr val="tx2"/>
                </a:solidFill>
                <a:latin typeface="Times New Roman" pitchFamily="18" charset="0"/>
              </a:rPr>
              <a:t>trũng</a:t>
            </a:r>
            <a:r>
              <a:rPr lang="en-US" sz="2800" i="1" dirty="0">
                <a:solidFill>
                  <a:schemeClr val="tx2"/>
                </a:solidFill>
                <a:latin typeface="Times New Roman" pitchFamily="18" charset="0"/>
              </a:rPr>
              <a:t> ở </a:t>
            </a:r>
            <a:r>
              <a:rPr lang="en-US" sz="2800" i="1" dirty="0" err="1">
                <a:solidFill>
                  <a:schemeClr val="tx2"/>
                </a:solidFill>
                <a:latin typeface="Times New Roman" pitchFamily="18" charset="0"/>
              </a:rPr>
              <a:t>cửa</a:t>
            </a:r>
            <a:r>
              <a:rPr lang="en-US" sz="2800" i="1" dirty="0">
                <a:solidFill>
                  <a:schemeClr val="tx2"/>
                </a:solidFill>
                <a:latin typeface="Times New Roman" pitchFamily="18" charset="0"/>
              </a:rPr>
              <a:t> </a:t>
            </a:r>
            <a:r>
              <a:rPr lang="en-US" sz="2800" i="1" dirty="0" err="1">
                <a:solidFill>
                  <a:schemeClr val="tx2"/>
                </a:solidFill>
                <a:latin typeface="Times New Roman" pitchFamily="18" charset="0"/>
              </a:rPr>
              <a:t>sông</a:t>
            </a:r>
            <a:r>
              <a:rPr lang="en-US" sz="2800" i="1" dirty="0">
                <a:solidFill>
                  <a:schemeClr val="tx2"/>
                </a:solidFill>
                <a:latin typeface="Times New Roman" pitchFamily="18" charset="0"/>
              </a:rPr>
              <a:t>, </a:t>
            </a:r>
            <a:r>
              <a:rPr lang="en-US" sz="2800" i="1" dirty="0" err="1">
                <a:solidFill>
                  <a:schemeClr val="tx2"/>
                </a:solidFill>
                <a:latin typeface="Times New Roman" pitchFamily="18" charset="0"/>
              </a:rPr>
              <a:t>nơi</a:t>
            </a:r>
            <a:r>
              <a:rPr lang="en-US" sz="2800" i="1" dirty="0">
                <a:solidFill>
                  <a:schemeClr val="tx2"/>
                </a:solidFill>
                <a:latin typeface="Times New Roman" pitchFamily="18" charset="0"/>
              </a:rPr>
              <a:t> </a:t>
            </a:r>
            <a:r>
              <a:rPr lang="en-US" sz="2800" i="1" dirty="0" err="1">
                <a:solidFill>
                  <a:schemeClr val="tx2"/>
                </a:solidFill>
                <a:latin typeface="Times New Roman" pitchFamily="18" charset="0"/>
              </a:rPr>
              <a:t>có</a:t>
            </a:r>
            <a:r>
              <a:rPr lang="en-US" sz="2800" i="1" dirty="0">
                <a:solidFill>
                  <a:schemeClr val="tx2"/>
                </a:solidFill>
                <a:latin typeface="Times New Roman" pitchFamily="18" charset="0"/>
              </a:rPr>
              <a:t> </a:t>
            </a:r>
            <a:r>
              <a:rPr lang="en-US" sz="2800" i="1" dirty="0" err="1">
                <a:solidFill>
                  <a:schemeClr val="tx2"/>
                </a:solidFill>
                <a:latin typeface="Times New Roman" pitchFamily="18" charset="0"/>
              </a:rPr>
              <a:t>doi</a:t>
            </a:r>
            <a:r>
              <a:rPr lang="en-US" sz="2800" i="1" dirty="0">
                <a:solidFill>
                  <a:schemeClr val="tx2"/>
                </a:solidFill>
                <a:latin typeface="Times New Roman" pitchFamily="18" charset="0"/>
              </a:rPr>
              <a:t> </a:t>
            </a:r>
            <a:r>
              <a:rPr lang="en-US" sz="2800" i="1" dirty="0" err="1">
                <a:solidFill>
                  <a:schemeClr val="tx2"/>
                </a:solidFill>
                <a:latin typeface="Times New Roman" pitchFamily="18" charset="0"/>
              </a:rPr>
              <a:t>cát</a:t>
            </a:r>
            <a:r>
              <a:rPr lang="en-US" sz="2800" i="1" dirty="0">
                <a:solidFill>
                  <a:schemeClr val="tx2"/>
                </a:solidFill>
                <a:latin typeface="Times New Roman" pitchFamily="18" charset="0"/>
              </a:rPr>
              <a:t> </a:t>
            </a:r>
            <a:r>
              <a:rPr lang="en-US" sz="2800" i="1" dirty="0" err="1">
                <a:solidFill>
                  <a:schemeClr val="tx2"/>
                </a:solidFill>
                <a:latin typeface="Times New Roman" pitchFamily="18" charset="0"/>
              </a:rPr>
              <a:t>dài</a:t>
            </a:r>
            <a:r>
              <a:rPr lang="en-US" sz="2800" i="1" dirty="0">
                <a:solidFill>
                  <a:schemeClr val="tx2"/>
                </a:solidFill>
                <a:latin typeface="Times New Roman" pitchFamily="18" charset="0"/>
              </a:rPr>
              <a:t> </a:t>
            </a:r>
            <a:r>
              <a:rPr lang="en-US" sz="2800" i="1" dirty="0" err="1">
                <a:solidFill>
                  <a:schemeClr val="tx2"/>
                </a:solidFill>
                <a:latin typeface="Times New Roman" pitchFamily="18" charset="0"/>
              </a:rPr>
              <a:t>chắn</a:t>
            </a:r>
            <a:r>
              <a:rPr lang="en-US" sz="2800" i="1" dirty="0">
                <a:solidFill>
                  <a:schemeClr val="tx2"/>
                </a:solidFill>
                <a:latin typeface="Times New Roman" pitchFamily="18" charset="0"/>
              </a:rPr>
              <a:t> </a:t>
            </a:r>
            <a:r>
              <a:rPr lang="en-US" sz="2800" i="1" dirty="0" err="1">
                <a:solidFill>
                  <a:schemeClr val="tx2"/>
                </a:solidFill>
                <a:latin typeface="Times New Roman" pitchFamily="18" charset="0"/>
              </a:rPr>
              <a:t>phía</a:t>
            </a:r>
            <a:r>
              <a:rPr lang="en-US" sz="2800" i="1" dirty="0">
                <a:solidFill>
                  <a:schemeClr val="tx2"/>
                </a:solidFill>
                <a:latin typeface="Times New Roman" pitchFamily="18" charset="0"/>
              </a:rPr>
              <a:t> </a:t>
            </a:r>
            <a:r>
              <a:rPr lang="en-US" sz="2800" i="1" dirty="0" err="1">
                <a:solidFill>
                  <a:schemeClr val="tx2"/>
                </a:solidFill>
                <a:latin typeface="Times New Roman" pitchFamily="18" charset="0"/>
              </a:rPr>
              <a:t>biển</a:t>
            </a:r>
            <a:r>
              <a:rPr lang="en-US" sz="2800" i="1" dirty="0">
                <a:solidFill>
                  <a:schemeClr val="tx2"/>
                </a:solidFill>
                <a:latin typeface="Times New Roman" pitchFamily="18" charset="0"/>
              </a:rPr>
              <a:t> </a:t>
            </a:r>
            <a:r>
              <a:rPr lang="en-US" sz="2800" i="1" dirty="0" err="1">
                <a:solidFill>
                  <a:schemeClr val="tx2"/>
                </a:solidFill>
                <a:latin typeface="Times New Roman" pitchFamily="18" charset="0"/>
              </a:rPr>
              <a:t>thường</a:t>
            </a:r>
            <a:r>
              <a:rPr lang="en-US" sz="2800" i="1" dirty="0">
                <a:solidFill>
                  <a:schemeClr val="tx2"/>
                </a:solidFill>
                <a:latin typeface="Times New Roman" pitchFamily="18" charset="0"/>
              </a:rPr>
              <a:t> </a:t>
            </a:r>
            <a:r>
              <a:rPr lang="en-US" sz="2800" i="1" dirty="0" err="1">
                <a:solidFill>
                  <a:schemeClr val="tx2"/>
                </a:solidFill>
                <a:latin typeface="Times New Roman" pitchFamily="18" charset="0"/>
              </a:rPr>
              <a:t>tạo</a:t>
            </a:r>
            <a:r>
              <a:rPr lang="en-US" sz="2800" i="1" dirty="0">
                <a:solidFill>
                  <a:schemeClr val="tx2"/>
                </a:solidFill>
                <a:latin typeface="Times New Roman" pitchFamily="18" charset="0"/>
              </a:rPr>
              <a:t> </a:t>
            </a:r>
            <a:r>
              <a:rPr lang="en-US" sz="2800" i="1" dirty="0" err="1">
                <a:solidFill>
                  <a:schemeClr val="tx2"/>
                </a:solidFill>
                <a:latin typeface="Times New Roman" pitchFamily="18" charset="0"/>
              </a:rPr>
              <a:t>ra</a:t>
            </a:r>
            <a:r>
              <a:rPr lang="en-US" sz="2800" i="1" dirty="0">
                <a:solidFill>
                  <a:schemeClr val="tx2"/>
                </a:solidFill>
                <a:latin typeface="Times New Roman" pitchFamily="18" charset="0"/>
              </a:rPr>
              <a:t> </a:t>
            </a:r>
            <a:r>
              <a:rPr lang="en-US" sz="2800" i="1" dirty="0" err="1">
                <a:solidFill>
                  <a:schemeClr val="tx2"/>
                </a:solidFill>
                <a:latin typeface="Times New Roman" pitchFamily="18" charset="0"/>
              </a:rPr>
              <a:t>dạng</a:t>
            </a:r>
            <a:r>
              <a:rPr lang="en-US" sz="2800" i="1" dirty="0">
                <a:solidFill>
                  <a:schemeClr val="tx2"/>
                </a:solidFill>
                <a:latin typeface="Times New Roman" pitchFamily="18" charset="0"/>
              </a:rPr>
              <a:t> </a:t>
            </a:r>
            <a:r>
              <a:rPr lang="en-US" sz="2800" i="1" dirty="0" err="1">
                <a:solidFill>
                  <a:schemeClr val="tx2"/>
                </a:solidFill>
                <a:latin typeface="Times New Roman" pitchFamily="18" charset="0"/>
              </a:rPr>
              <a:t>địa</a:t>
            </a:r>
            <a:r>
              <a:rPr lang="en-US" sz="2800" i="1" dirty="0">
                <a:solidFill>
                  <a:schemeClr val="tx2"/>
                </a:solidFill>
                <a:latin typeface="Times New Roman" pitchFamily="18" charset="0"/>
              </a:rPr>
              <a:t> </a:t>
            </a:r>
            <a:r>
              <a:rPr lang="en-US" sz="2800" i="1" dirty="0" err="1">
                <a:solidFill>
                  <a:schemeClr val="tx2"/>
                </a:solidFill>
                <a:latin typeface="Times New Roman" pitchFamily="18" charset="0"/>
              </a:rPr>
              <a:t>hình</a:t>
            </a:r>
            <a:r>
              <a:rPr lang="en-US" sz="2800" i="1" dirty="0">
                <a:solidFill>
                  <a:schemeClr val="tx2"/>
                </a:solidFill>
                <a:latin typeface="Times New Roman" pitchFamily="18" charset="0"/>
              </a:rPr>
              <a:t> </a:t>
            </a:r>
            <a:r>
              <a:rPr lang="en-US" sz="2800" i="1" dirty="0" err="1">
                <a:solidFill>
                  <a:schemeClr val="tx2"/>
                </a:solidFill>
                <a:latin typeface="Times New Roman" pitchFamily="18" charset="0"/>
              </a:rPr>
              <a:t>gì</a:t>
            </a:r>
            <a:r>
              <a:rPr lang="en-US" sz="2800" i="1" dirty="0">
                <a:solidFill>
                  <a:schemeClr val="tx2"/>
                </a:solidFill>
                <a:latin typeface="Times New Roman" pitchFamily="18" charset="0"/>
              </a:rPr>
              <a:t>?</a:t>
            </a:r>
          </a:p>
        </p:txBody>
      </p:sp>
    </p:spTree>
    <p:extLst>
      <p:ext uri="{BB962C8B-B14F-4D97-AF65-F5344CB8AC3E}">
        <p14:creationId xmlns="" xmlns:p14="http://schemas.microsoft.com/office/powerpoint/2010/main" val="2470770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amond(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edge">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2" grpId="0" animBg="1"/>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pic>
          <p:nvPicPr>
            <p:cNvPr id="4" name="Picture 3" descr="123.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179512" y="6351711"/>
              <a:ext cx="2592288" cy="461665"/>
            </a:xfrm>
            <a:prstGeom prst="rect">
              <a:avLst/>
            </a:prstGeom>
            <a:noFill/>
          </p:spPr>
          <p:txBody>
            <a:bodyPr wrap="square" rtlCol="0">
              <a:spAutoFit/>
            </a:bodyPr>
            <a:lstStyle/>
            <a:p>
              <a:r>
                <a:rPr lang="en-US" sz="2400" smtClean="0">
                  <a:solidFill>
                    <a:schemeClr val="bg1"/>
                  </a:solidFill>
                </a:rPr>
                <a:t>Đầm Cầu Hai</a:t>
              </a:r>
              <a:endParaRPr lang="en-US" sz="2400">
                <a:solidFill>
                  <a:schemeClr val="bg1"/>
                </a:solidFill>
              </a:endParaRPr>
            </a:p>
          </p:txBody>
        </p:sp>
      </p:grpSp>
      <p:grpSp>
        <p:nvGrpSpPr>
          <p:cNvPr id="9" name="Group 8"/>
          <p:cNvGrpSpPr/>
          <p:nvPr/>
        </p:nvGrpSpPr>
        <p:grpSpPr>
          <a:xfrm>
            <a:off x="0" y="0"/>
            <a:ext cx="9144000" cy="6858000"/>
            <a:chOff x="431800" y="0"/>
            <a:chExt cx="8280400" cy="5906889"/>
          </a:xfrm>
        </p:grpSpPr>
        <p:pic>
          <p:nvPicPr>
            <p:cNvPr id="6" name="Picture 5" descr="Dam Cau Hai.jpg"/>
            <p:cNvPicPr>
              <a:picLocks noChangeAspect="1"/>
            </p:cNvPicPr>
            <p:nvPr/>
          </p:nvPicPr>
          <p:blipFill>
            <a:blip r:embed="rId3" cstate="print"/>
            <a:stretch>
              <a:fillRect/>
            </a:stretch>
          </p:blipFill>
          <p:spPr>
            <a:xfrm>
              <a:off x="431800" y="0"/>
              <a:ext cx="8280400" cy="5899150"/>
            </a:xfrm>
            <a:prstGeom prst="rect">
              <a:avLst/>
            </a:prstGeom>
          </p:spPr>
        </p:pic>
        <p:sp>
          <p:nvSpPr>
            <p:cNvPr id="8" name="TextBox 7"/>
            <p:cNvSpPr txBox="1"/>
            <p:nvPr/>
          </p:nvSpPr>
          <p:spPr>
            <a:xfrm>
              <a:off x="539552" y="5445224"/>
              <a:ext cx="2592288" cy="461665"/>
            </a:xfrm>
            <a:prstGeom prst="rect">
              <a:avLst/>
            </a:prstGeom>
            <a:noFill/>
          </p:spPr>
          <p:txBody>
            <a:bodyPr wrap="square" rtlCol="0">
              <a:spAutoFit/>
            </a:bodyPr>
            <a:lstStyle/>
            <a:p>
              <a:r>
                <a:rPr lang="en-US" sz="2400" smtClean="0">
                  <a:solidFill>
                    <a:schemeClr val="bg1"/>
                  </a:solidFill>
                </a:rPr>
                <a:t>Đầm Cầu Hai</a:t>
              </a:r>
              <a:endParaRPr lang="en-US" sz="2400">
                <a:solidFill>
                  <a:schemeClr val="bg1"/>
                </a:solidFill>
              </a:endParaRPr>
            </a:p>
          </p:txBody>
        </p:sp>
      </p:grpSp>
      <p:grpSp>
        <p:nvGrpSpPr>
          <p:cNvPr id="12" name="Group 11"/>
          <p:cNvGrpSpPr/>
          <p:nvPr/>
        </p:nvGrpSpPr>
        <p:grpSpPr>
          <a:xfrm>
            <a:off x="0" y="0"/>
            <a:ext cx="9144000" cy="6858000"/>
            <a:chOff x="0" y="0"/>
            <a:chExt cx="9144000" cy="6858000"/>
          </a:xfrm>
        </p:grpSpPr>
        <p:pic>
          <p:nvPicPr>
            <p:cNvPr id="10" name="Picture 9" descr="phá.jpg"/>
            <p:cNvPicPr>
              <a:picLocks noChangeAspect="1"/>
            </p:cNvPicPr>
            <p:nvPr/>
          </p:nvPicPr>
          <p:blipFill>
            <a:blip r:embed="rId4" cstate="print"/>
            <a:stretch>
              <a:fillRect/>
            </a:stretch>
          </p:blipFill>
          <p:spPr>
            <a:xfrm>
              <a:off x="0" y="0"/>
              <a:ext cx="9144000" cy="6858000"/>
            </a:xfrm>
            <a:prstGeom prst="rect">
              <a:avLst/>
            </a:prstGeom>
          </p:spPr>
        </p:pic>
        <p:sp>
          <p:nvSpPr>
            <p:cNvPr id="11" name="TextBox 10"/>
            <p:cNvSpPr txBox="1"/>
            <p:nvPr/>
          </p:nvSpPr>
          <p:spPr>
            <a:xfrm>
              <a:off x="35496" y="6351711"/>
              <a:ext cx="2016224" cy="461665"/>
            </a:xfrm>
            <a:prstGeom prst="rect">
              <a:avLst/>
            </a:prstGeom>
            <a:noFill/>
          </p:spPr>
          <p:txBody>
            <a:bodyPr wrap="square" rtlCol="0">
              <a:spAutoFit/>
            </a:bodyPr>
            <a:lstStyle/>
            <a:p>
              <a:r>
                <a:rPr lang="en-US" sz="2400" smtClean="0">
                  <a:solidFill>
                    <a:schemeClr val="bg1"/>
                  </a:solidFill>
                </a:rPr>
                <a:t>Phá Tam Giang</a:t>
              </a:r>
              <a:endParaRPr lang="en-US" sz="2400">
                <a:solidFill>
                  <a:schemeClr val="bg1"/>
                </a:solidFill>
              </a:endParaRPr>
            </a:p>
          </p:txBody>
        </p:sp>
      </p:grpSp>
      <p:pic>
        <p:nvPicPr>
          <p:cNvPr id="14" name="Picture 13" descr="tam-giang.jpg"/>
          <p:cNvPicPr>
            <a:picLocks noChangeAspect="1"/>
          </p:cNvPicPr>
          <p:nvPr/>
        </p:nvPicPr>
        <p:blipFill>
          <a:blip r:embed="rId5"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51648" y="1071546"/>
            <a:ext cx="7920880" cy="1200329"/>
          </a:xfrm>
          <a:prstGeom prst="rect">
            <a:avLst/>
          </a:prstGeom>
          <a:noFill/>
        </p:spPr>
        <p:txBody>
          <a:bodyPr wrap="square" rtlCol="0">
            <a:spAutoFit/>
          </a:bodyPr>
          <a:lstStyle/>
          <a:p>
            <a:r>
              <a:rPr lang="en-US" sz="3600" dirty="0" err="1" smtClean="0">
                <a:solidFill>
                  <a:srgbClr val="FF0000"/>
                </a:solidFill>
                <a:latin typeface="Times New Roman" pitchFamily="18" charset="0"/>
                <a:cs typeface="Times New Roman" pitchFamily="18" charset="0"/>
              </a:rPr>
              <a:t>Đặc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điểm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về</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địa</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hình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dải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đồng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bằng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duyên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hải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miền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Trung</a:t>
            </a:r>
            <a:r>
              <a:rPr lang="en-US" sz="3600" dirty="0" smtClean="0">
                <a:solidFill>
                  <a:srgbClr val="FF0000"/>
                </a:solidFill>
                <a:latin typeface="Times New Roman" pitchFamily="18" charset="0"/>
                <a:cs typeface="Times New Roman" pitchFamily="18" charset="0"/>
              </a:rPr>
              <a:t>? </a:t>
            </a:r>
            <a:endParaRPr lang="en-US" sz="3600" dirty="0">
              <a:solidFill>
                <a:srgbClr val="FF0000"/>
              </a:solidFill>
              <a:latin typeface="Times New Roman" pitchFamily="18" charset="0"/>
              <a:cs typeface="Times New Roman" pitchFamily="18" charset="0"/>
            </a:endParaRPr>
          </a:p>
        </p:txBody>
      </p:sp>
      <p:sp>
        <p:nvSpPr>
          <p:cNvPr id="5" name="TextBox 4"/>
          <p:cNvSpPr txBox="1"/>
          <p:nvPr/>
        </p:nvSpPr>
        <p:spPr>
          <a:xfrm>
            <a:off x="611560" y="2924944"/>
            <a:ext cx="7776864" cy="2308324"/>
          </a:xfrm>
          <a:prstGeom prst="rect">
            <a:avLst/>
          </a:prstGeom>
          <a:noFill/>
        </p:spPr>
        <p:txBody>
          <a:bodyPr wrap="square" rtlCol="0">
            <a:spAutoFit/>
          </a:bodyPr>
          <a:lstStyle/>
          <a:p>
            <a:r>
              <a:rPr lang="en-US" sz="3600" b="1" u="sng" dirty="0" err="1" smtClean="0">
                <a:solidFill>
                  <a:srgbClr val="FF0000"/>
                </a:solidFill>
                <a:latin typeface="Times New Roman" pitchFamily="18" charset="0"/>
                <a:cs typeface="Times New Roman" pitchFamily="18" charset="0"/>
              </a:rPr>
              <a:t>Kết</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luận</a:t>
            </a:r>
            <a:r>
              <a:rPr lang="en-US" sz="3600" b="1" dirty="0" smtClean="0">
                <a:solidFill>
                  <a:srgbClr val="FF0000"/>
                </a:solidFill>
                <a:latin typeface="Times New Roman" pitchFamily="18" charset="0"/>
                <a:cs typeface="Times New Roman" pitchFamily="18" charset="0"/>
              </a:rPr>
              <a:t>:</a:t>
            </a:r>
            <a:r>
              <a:rPr lang="en-US" sz="3600"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Đồng</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bằng</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duyên</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hải</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miền</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Trung</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nhỏ</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hẹp</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nằm</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sát</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biển</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có</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nhiều</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cồn</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cát</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và</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đầm</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phá</a:t>
            </a:r>
            <a:r>
              <a:rPr lang="en-US" sz="3600" b="1" i="1" dirty="0" smtClean="0">
                <a:solidFill>
                  <a:srgbClr val="0000FF"/>
                </a:solidFill>
                <a:latin typeface="Times New Roman" pitchFamily="18" charset="0"/>
                <a:cs typeface="Times New Roman" pitchFamily="18" charset="0"/>
              </a:rPr>
              <a:t>.</a:t>
            </a:r>
          </a:p>
          <a:p>
            <a:endParaRPr lang="en-US" sz="3600" dirty="0">
              <a:solidFill>
                <a:schemeClr val="tx2">
                  <a:lumMod val="60000"/>
                  <a:lumOff val="4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4" name="Rounded Rectangle 3"/>
          <p:cNvSpPr/>
          <p:nvPr/>
        </p:nvSpPr>
        <p:spPr>
          <a:xfrm>
            <a:off x="214282" y="1424353"/>
            <a:ext cx="8786874" cy="353450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5" name="Rectangle 4"/>
          <p:cNvSpPr/>
          <p:nvPr/>
        </p:nvSpPr>
        <p:spPr>
          <a:xfrm>
            <a:off x="428660" y="1857364"/>
            <a:ext cx="9144000" cy="240065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5000" b="1" dirty="0" smtClean="0">
                <a:ln/>
                <a:solidFill>
                  <a:srgbClr val="FF6600"/>
                </a:solidFill>
                <a:latin typeface="Arial" pitchFamily="34" charset="0"/>
                <a:cs typeface="Arial" pitchFamily="34" charset="0"/>
              </a:rPr>
              <a:t>2.Khí </a:t>
            </a:r>
            <a:r>
              <a:rPr lang="en-US" sz="5000" b="1" dirty="0" err="1" smtClean="0">
                <a:ln/>
                <a:solidFill>
                  <a:srgbClr val="FF6600"/>
                </a:solidFill>
                <a:latin typeface="Arial" pitchFamily="34" charset="0"/>
                <a:cs typeface="Arial" pitchFamily="34" charset="0"/>
              </a:rPr>
              <a:t>hậu</a:t>
            </a:r>
            <a:r>
              <a:rPr lang="en-US" sz="5000" b="1" dirty="0" smtClean="0">
                <a:ln/>
                <a:solidFill>
                  <a:srgbClr val="FF6600"/>
                </a:solidFill>
                <a:latin typeface="Arial" pitchFamily="34" charset="0"/>
                <a:cs typeface="Arial" pitchFamily="34" charset="0"/>
              </a:rPr>
              <a:t> </a:t>
            </a:r>
            <a:r>
              <a:rPr lang="en-US" sz="5000" b="1" dirty="0" err="1" smtClean="0">
                <a:ln/>
                <a:solidFill>
                  <a:srgbClr val="FF6600"/>
                </a:solidFill>
                <a:latin typeface="Arial" pitchFamily="34" charset="0"/>
                <a:cs typeface="Arial" pitchFamily="34" charset="0"/>
              </a:rPr>
              <a:t>có</a:t>
            </a:r>
            <a:r>
              <a:rPr lang="en-US" sz="5000" b="1" dirty="0" smtClean="0">
                <a:ln/>
                <a:solidFill>
                  <a:srgbClr val="FF6600"/>
                </a:solidFill>
                <a:latin typeface="Arial" pitchFamily="34" charset="0"/>
                <a:cs typeface="Arial" pitchFamily="34" charset="0"/>
              </a:rPr>
              <a:t> </a:t>
            </a:r>
            <a:r>
              <a:rPr lang="en-US" sz="5000" b="1" dirty="0" err="1" smtClean="0">
                <a:ln/>
                <a:solidFill>
                  <a:srgbClr val="FF6600"/>
                </a:solidFill>
                <a:latin typeface="Arial" pitchFamily="34" charset="0"/>
                <a:cs typeface="Arial" pitchFamily="34" charset="0"/>
              </a:rPr>
              <a:t>sự</a:t>
            </a:r>
            <a:r>
              <a:rPr lang="en-US" sz="5000" b="1" dirty="0" smtClean="0">
                <a:ln/>
                <a:solidFill>
                  <a:srgbClr val="FF6600"/>
                </a:solidFill>
                <a:latin typeface="Arial" pitchFamily="34" charset="0"/>
                <a:cs typeface="Arial" pitchFamily="34" charset="0"/>
              </a:rPr>
              <a:t> </a:t>
            </a:r>
            <a:r>
              <a:rPr lang="en-US" sz="5000" b="1" dirty="0" err="1" smtClean="0">
                <a:ln/>
                <a:solidFill>
                  <a:srgbClr val="FF6600"/>
                </a:solidFill>
                <a:latin typeface="Arial" pitchFamily="34" charset="0"/>
                <a:cs typeface="Arial" pitchFamily="34" charset="0"/>
              </a:rPr>
              <a:t>khác</a:t>
            </a:r>
            <a:r>
              <a:rPr lang="en-US" sz="5000" b="1" dirty="0" smtClean="0">
                <a:ln/>
                <a:solidFill>
                  <a:srgbClr val="FF6600"/>
                </a:solidFill>
                <a:latin typeface="Arial" pitchFamily="34" charset="0"/>
                <a:cs typeface="Arial" pitchFamily="34" charset="0"/>
              </a:rPr>
              <a:t> </a:t>
            </a:r>
            <a:r>
              <a:rPr lang="en-US" sz="5000" b="1" dirty="0" err="1" smtClean="0">
                <a:ln/>
                <a:solidFill>
                  <a:srgbClr val="FF6600"/>
                </a:solidFill>
                <a:latin typeface="Arial" pitchFamily="34" charset="0"/>
                <a:cs typeface="Arial" pitchFamily="34" charset="0"/>
              </a:rPr>
              <a:t>biệt</a:t>
            </a:r>
            <a:r>
              <a:rPr lang="en-US" sz="5000" b="1" dirty="0" smtClean="0">
                <a:ln/>
                <a:solidFill>
                  <a:srgbClr val="FF6600"/>
                </a:solidFill>
                <a:latin typeface="Arial" pitchFamily="34" charset="0"/>
                <a:cs typeface="Arial" pitchFamily="34" charset="0"/>
              </a:rPr>
              <a:t> </a:t>
            </a:r>
            <a:r>
              <a:rPr lang="en-US" sz="5000" b="1" dirty="0" err="1" smtClean="0">
                <a:ln/>
                <a:solidFill>
                  <a:srgbClr val="FF6600"/>
                </a:solidFill>
                <a:latin typeface="Arial" pitchFamily="34" charset="0"/>
                <a:cs typeface="Arial" pitchFamily="34" charset="0"/>
              </a:rPr>
              <a:t>giữa</a:t>
            </a:r>
            <a:r>
              <a:rPr lang="en-US" sz="5000" b="1" dirty="0" smtClean="0">
                <a:ln/>
                <a:solidFill>
                  <a:srgbClr val="FF6600"/>
                </a:solidFill>
                <a:latin typeface="Arial" pitchFamily="34" charset="0"/>
                <a:cs typeface="Arial" pitchFamily="34" charset="0"/>
              </a:rPr>
              <a:t> </a:t>
            </a:r>
            <a:r>
              <a:rPr lang="en-US" sz="5000" b="1" dirty="0" err="1" smtClean="0">
                <a:ln/>
                <a:solidFill>
                  <a:srgbClr val="FF6600"/>
                </a:solidFill>
                <a:latin typeface="Arial" pitchFamily="34" charset="0"/>
                <a:cs typeface="Arial" pitchFamily="34" charset="0"/>
              </a:rPr>
              <a:t>khu</a:t>
            </a:r>
            <a:r>
              <a:rPr lang="en-US" sz="5000" b="1" dirty="0" smtClean="0">
                <a:ln/>
                <a:solidFill>
                  <a:srgbClr val="FF6600"/>
                </a:solidFill>
                <a:latin typeface="Arial" pitchFamily="34" charset="0"/>
                <a:cs typeface="Arial" pitchFamily="34" charset="0"/>
              </a:rPr>
              <a:t> </a:t>
            </a:r>
            <a:r>
              <a:rPr lang="en-US" sz="5000" b="1" dirty="0" err="1" smtClean="0">
                <a:ln/>
                <a:solidFill>
                  <a:srgbClr val="FF6600"/>
                </a:solidFill>
                <a:latin typeface="Arial" pitchFamily="34" charset="0"/>
                <a:cs typeface="Arial" pitchFamily="34" charset="0"/>
              </a:rPr>
              <a:t>vực</a:t>
            </a:r>
            <a:r>
              <a:rPr lang="en-US" sz="5000" b="1" dirty="0" smtClean="0">
                <a:ln/>
                <a:solidFill>
                  <a:srgbClr val="FF6600"/>
                </a:solidFill>
                <a:latin typeface="Arial" pitchFamily="34" charset="0"/>
                <a:cs typeface="Arial" pitchFamily="34" charset="0"/>
              </a:rPr>
              <a:t> </a:t>
            </a:r>
            <a:r>
              <a:rPr lang="en-US" sz="5000" b="1" dirty="0" err="1" smtClean="0">
                <a:ln/>
                <a:solidFill>
                  <a:srgbClr val="FF6600"/>
                </a:solidFill>
                <a:latin typeface="Arial" pitchFamily="34" charset="0"/>
                <a:cs typeface="Arial" pitchFamily="34" charset="0"/>
              </a:rPr>
              <a:t>phía</a:t>
            </a:r>
            <a:r>
              <a:rPr lang="en-US" sz="5000" b="1" dirty="0" smtClean="0">
                <a:ln/>
                <a:solidFill>
                  <a:srgbClr val="FF6600"/>
                </a:solidFill>
                <a:latin typeface="Arial" pitchFamily="34" charset="0"/>
                <a:cs typeface="Arial" pitchFamily="34" charset="0"/>
              </a:rPr>
              <a:t> </a:t>
            </a:r>
            <a:r>
              <a:rPr lang="en-US" sz="5000" b="1" dirty="0" err="1" smtClean="0">
                <a:ln/>
                <a:solidFill>
                  <a:srgbClr val="FF6600"/>
                </a:solidFill>
                <a:latin typeface="Arial" pitchFamily="34" charset="0"/>
                <a:cs typeface="Arial" pitchFamily="34" charset="0"/>
              </a:rPr>
              <a:t>Bắc</a:t>
            </a:r>
            <a:r>
              <a:rPr lang="en-US" sz="5000" b="1" dirty="0" smtClean="0">
                <a:ln/>
                <a:solidFill>
                  <a:srgbClr val="FF6600"/>
                </a:solidFill>
                <a:latin typeface="Arial" pitchFamily="34" charset="0"/>
                <a:cs typeface="Arial" pitchFamily="34" charset="0"/>
              </a:rPr>
              <a:t> </a:t>
            </a:r>
            <a:r>
              <a:rPr lang="en-US" sz="5000" b="1" dirty="0" err="1" smtClean="0">
                <a:ln/>
                <a:solidFill>
                  <a:srgbClr val="FF6600"/>
                </a:solidFill>
                <a:latin typeface="Arial" pitchFamily="34" charset="0"/>
                <a:cs typeface="Arial" pitchFamily="34" charset="0"/>
              </a:rPr>
              <a:t>và</a:t>
            </a:r>
            <a:r>
              <a:rPr lang="en-US" sz="5000" b="1" dirty="0" smtClean="0">
                <a:ln/>
                <a:solidFill>
                  <a:srgbClr val="FF6600"/>
                </a:solidFill>
                <a:latin typeface="Arial" pitchFamily="34" charset="0"/>
                <a:cs typeface="Arial" pitchFamily="34" charset="0"/>
              </a:rPr>
              <a:t> </a:t>
            </a:r>
            <a:r>
              <a:rPr lang="en-US" sz="5000" b="1" dirty="0" err="1" smtClean="0">
                <a:ln/>
                <a:solidFill>
                  <a:srgbClr val="FF6600"/>
                </a:solidFill>
                <a:latin typeface="Arial" pitchFamily="34" charset="0"/>
                <a:cs typeface="Arial" pitchFamily="34" charset="0"/>
              </a:rPr>
              <a:t>phía</a:t>
            </a:r>
            <a:r>
              <a:rPr lang="en-US" sz="5000" b="1" dirty="0" smtClean="0">
                <a:ln/>
                <a:solidFill>
                  <a:srgbClr val="FF6600"/>
                </a:solidFill>
                <a:latin typeface="Arial" pitchFamily="34" charset="0"/>
                <a:cs typeface="Arial" pitchFamily="34" charset="0"/>
              </a:rPr>
              <a:t> Nam.</a:t>
            </a:r>
          </a:p>
        </p:txBody>
      </p:sp>
    </p:spTree>
    <p:extLst>
      <p:ext uri="{BB962C8B-B14F-4D97-AF65-F5344CB8AC3E}">
        <p14:creationId xmlns:p14="http://schemas.microsoft.com/office/powerpoint/2010/main" xmlns="" val="200751339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Rectangle 9"/>
          <p:cNvSpPr>
            <a:spLocks noChangeArrowheads="1"/>
          </p:cNvSpPr>
          <p:nvPr/>
        </p:nvSpPr>
        <p:spPr bwMode="auto">
          <a:xfrm>
            <a:off x="0" y="76201"/>
            <a:ext cx="9144000" cy="2169825"/>
          </a:xfrm>
          <a:prstGeom prst="rect">
            <a:avLst/>
          </a:prstGeom>
          <a:noFill/>
          <a:ln w="9525">
            <a:noFill/>
            <a:miter lim="800000"/>
            <a:headEnd/>
            <a:tailEnd/>
          </a:ln>
          <a:effectLst/>
        </p:spPr>
        <p:txBody>
          <a:bodyPr wrap="square">
            <a:spAutoFit/>
          </a:bodyPr>
          <a:lstStyle/>
          <a:p>
            <a:r>
              <a:rPr lang="en-US" sz="2700" i="1" dirty="0">
                <a:solidFill>
                  <a:srgbClr val="FF0000"/>
                </a:solidFill>
                <a:latin typeface="Times New Roman" pitchFamily="18" charset="0"/>
                <a:cs typeface="Times New Roman" pitchFamily="18" charset="0"/>
              </a:rPr>
              <a:t>   </a:t>
            </a:r>
            <a:r>
              <a:rPr lang="en-US" sz="2700" i="1" dirty="0" smtClean="0">
                <a:solidFill>
                  <a:srgbClr val="FF0000"/>
                </a:solidFill>
                <a:latin typeface="Times New Roman" pitchFamily="18" charset="0"/>
                <a:cs typeface="Times New Roman" pitchFamily="18" charset="0"/>
              </a:rPr>
              <a:t>*</a:t>
            </a:r>
            <a:r>
              <a:rPr lang="en-US" sz="2700" i="1" dirty="0" err="1">
                <a:solidFill>
                  <a:srgbClr val="FF0000"/>
                </a:solidFill>
                <a:latin typeface="Times New Roman" pitchFamily="18" charset="0"/>
                <a:cs typeface="Times New Roman" pitchFamily="18" charset="0"/>
              </a:rPr>
              <a:t>Quan</a:t>
            </a:r>
            <a:r>
              <a:rPr lang="en-US" sz="2700" i="1" dirty="0">
                <a:solidFill>
                  <a:srgbClr val="FF0000"/>
                </a:solidFill>
                <a:latin typeface="Times New Roman" pitchFamily="18" charset="0"/>
                <a:cs typeface="Times New Roman" pitchFamily="18" charset="0"/>
              </a:rPr>
              <a:t> </a:t>
            </a:r>
            <a:r>
              <a:rPr lang="en-US" sz="2700" i="1" dirty="0" err="1">
                <a:solidFill>
                  <a:srgbClr val="FF0000"/>
                </a:solidFill>
                <a:latin typeface="Times New Roman" pitchFamily="18" charset="0"/>
                <a:cs typeface="Times New Roman" pitchFamily="18" charset="0"/>
              </a:rPr>
              <a:t>sát</a:t>
            </a:r>
            <a:r>
              <a:rPr lang="en-US" sz="2700" i="1" dirty="0">
                <a:solidFill>
                  <a:srgbClr val="FF0000"/>
                </a:solidFill>
                <a:latin typeface="Times New Roman" pitchFamily="18" charset="0"/>
                <a:cs typeface="Times New Roman" pitchFamily="18" charset="0"/>
              </a:rPr>
              <a:t> </a:t>
            </a:r>
            <a:r>
              <a:rPr lang="en-US" sz="2700" i="1" dirty="0" err="1">
                <a:solidFill>
                  <a:srgbClr val="FF0000"/>
                </a:solidFill>
                <a:latin typeface="Times New Roman" pitchFamily="18" charset="0"/>
                <a:cs typeface="Times New Roman" pitchFamily="18" charset="0"/>
              </a:rPr>
              <a:t>lược</a:t>
            </a:r>
            <a:r>
              <a:rPr lang="en-US" sz="2700" i="1" dirty="0">
                <a:solidFill>
                  <a:srgbClr val="FF0000"/>
                </a:solidFill>
                <a:latin typeface="Times New Roman" pitchFamily="18" charset="0"/>
                <a:cs typeface="Times New Roman" pitchFamily="18" charset="0"/>
              </a:rPr>
              <a:t> </a:t>
            </a:r>
            <a:r>
              <a:rPr lang="en-US" sz="2700" i="1" dirty="0" err="1">
                <a:solidFill>
                  <a:srgbClr val="FF0000"/>
                </a:solidFill>
                <a:latin typeface="Times New Roman" pitchFamily="18" charset="0"/>
                <a:cs typeface="Times New Roman" pitchFamily="18" charset="0"/>
              </a:rPr>
              <a:t>đồ</a:t>
            </a:r>
            <a:endParaRPr lang="en-US" sz="2700" i="1" dirty="0">
              <a:solidFill>
                <a:srgbClr val="FF0000"/>
              </a:solidFill>
              <a:latin typeface="Times New Roman" pitchFamily="18" charset="0"/>
              <a:cs typeface="Times New Roman" pitchFamily="18" charset="0"/>
            </a:endParaRPr>
          </a:p>
          <a:p>
            <a:r>
              <a:rPr lang="en-US" sz="2700" i="1" dirty="0" smtClean="0">
                <a:solidFill>
                  <a:schemeClr val="tx2"/>
                </a:solidFill>
                <a:latin typeface="Times New Roman" pitchFamily="18" charset="0"/>
                <a:cs typeface="Times New Roman" pitchFamily="18" charset="0"/>
              </a:rPr>
              <a:t>+</a:t>
            </a:r>
            <a:r>
              <a:rPr lang="en-US" sz="2700" i="1" dirty="0" err="1" smtClean="0">
                <a:solidFill>
                  <a:schemeClr val="tx2"/>
                </a:solidFill>
                <a:latin typeface="Times New Roman" pitchFamily="18" charset="0"/>
                <a:cs typeface="Times New Roman" pitchFamily="18" charset="0"/>
              </a:rPr>
              <a:t>Xác</a:t>
            </a:r>
            <a:r>
              <a:rPr lang="en-US" sz="2700" i="1" dirty="0" smtClean="0">
                <a:solidFill>
                  <a:schemeClr val="tx2"/>
                </a:solidFill>
                <a:latin typeface="Times New Roman" pitchFamily="18" charset="0"/>
                <a:cs typeface="Times New Roman" pitchFamily="18" charset="0"/>
              </a:rPr>
              <a:t> </a:t>
            </a:r>
            <a:r>
              <a:rPr lang="en-US" sz="2700" i="1" dirty="0" err="1" smtClean="0">
                <a:solidFill>
                  <a:schemeClr val="tx2"/>
                </a:solidFill>
                <a:latin typeface="Times New Roman" pitchFamily="18" charset="0"/>
                <a:cs typeface="Times New Roman" pitchFamily="18" charset="0"/>
              </a:rPr>
              <a:t>định</a:t>
            </a:r>
            <a:r>
              <a:rPr lang="en-US" sz="2700" i="1" dirty="0" smtClean="0">
                <a:solidFill>
                  <a:schemeClr val="tx2"/>
                </a:solidFill>
                <a:latin typeface="Times New Roman" pitchFamily="18" charset="0"/>
                <a:cs typeface="Times New Roman" pitchFamily="18" charset="0"/>
              </a:rPr>
              <a:t> </a:t>
            </a:r>
            <a:r>
              <a:rPr lang="en-US" sz="2700" i="1" dirty="0" err="1" smtClean="0">
                <a:solidFill>
                  <a:schemeClr val="tx2"/>
                </a:solidFill>
                <a:latin typeface="Times New Roman" pitchFamily="18" charset="0"/>
                <a:cs typeface="Times New Roman" pitchFamily="18" charset="0"/>
              </a:rPr>
              <a:t>vị</a:t>
            </a:r>
            <a:r>
              <a:rPr lang="en-US" sz="2700" i="1" dirty="0" smtClean="0">
                <a:solidFill>
                  <a:schemeClr val="tx2"/>
                </a:solidFill>
                <a:latin typeface="Times New Roman" pitchFamily="18" charset="0"/>
                <a:cs typeface="Times New Roman" pitchFamily="18" charset="0"/>
              </a:rPr>
              <a:t> </a:t>
            </a:r>
            <a:r>
              <a:rPr lang="en-US" sz="2700" i="1" dirty="0" err="1">
                <a:solidFill>
                  <a:schemeClr val="tx2"/>
                </a:solidFill>
                <a:latin typeface="Times New Roman" pitchFamily="18" charset="0"/>
                <a:cs typeface="Times New Roman" pitchFamily="18" charset="0"/>
              </a:rPr>
              <a:t>trí</a:t>
            </a:r>
            <a:r>
              <a:rPr lang="en-US" sz="2700" i="1" dirty="0">
                <a:solidFill>
                  <a:schemeClr val="tx2"/>
                </a:solidFill>
                <a:latin typeface="Times New Roman" pitchFamily="18" charset="0"/>
                <a:cs typeface="Times New Roman" pitchFamily="18" charset="0"/>
              </a:rPr>
              <a:t> </a:t>
            </a:r>
            <a:r>
              <a:rPr lang="en-US" sz="2700" i="1" dirty="0" err="1">
                <a:solidFill>
                  <a:schemeClr val="tx2"/>
                </a:solidFill>
                <a:latin typeface="Times New Roman" pitchFamily="18" charset="0"/>
                <a:cs typeface="Times New Roman" pitchFamily="18" charset="0"/>
              </a:rPr>
              <a:t>dãy</a:t>
            </a:r>
            <a:r>
              <a:rPr lang="en-US" sz="2700" i="1" dirty="0">
                <a:solidFill>
                  <a:schemeClr val="tx2"/>
                </a:solidFill>
                <a:latin typeface="Times New Roman" pitchFamily="18" charset="0"/>
                <a:cs typeface="Times New Roman" pitchFamily="18" charset="0"/>
              </a:rPr>
              <a:t> </a:t>
            </a:r>
            <a:r>
              <a:rPr lang="en-US" sz="2700" i="1" dirty="0" err="1">
                <a:solidFill>
                  <a:schemeClr val="tx2"/>
                </a:solidFill>
                <a:latin typeface="Times New Roman" pitchFamily="18" charset="0"/>
                <a:cs typeface="Times New Roman" pitchFamily="18" charset="0"/>
              </a:rPr>
              <a:t>núi</a:t>
            </a:r>
            <a:r>
              <a:rPr lang="en-US" sz="2700" i="1" dirty="0">
                <a:solidFill>
                  <a:schemeClr val="tx2"/>
                </a:solidFill>
                <a:latin typeface="Times New Roman" pitchFamily="18" charset="0"/>
                <a:cs typeface="Times New Roman" pitchFamily="18" charset="0"/>
              </a:rPr>
              <a:t> </a:t>
            </a:r>
            <a:r>
              <a:rPr lang="en-US" sz="2700" i="1" dirty="0" err="1">
                <a:solidFill>
                  <a:schemeClr val="tx2"/>
                </a:solidFill>
                <a:latin typeface="Times New Roman" pitchFamily="18" charset="0"/>
                <a:cs typeface="Times New Roman" pitchFamily="18" charset="0"/>
              </a:rPr>
              <a:t>Bạch</a:t>
            </a:r>
            <a:r>
              <a:rPr lang="en-US" sz="2700" i="1" dirty="0">
                <a:solidFill>
                  <a:schemeClr val="tx2"/>
                </a:solidFill>
                <a:latin typeface="Times New Roman" pitchFamily="18" charset="0"/>
                <a:cs typeface="Times New Roman" pitchFamily="18" charset="0"/>
              </a:rPr>
              <a:t> </a:t>
            </a:r>
            <a:r>
              <a:rPr lang="en-US" sz="2700" i="1" dirty="0" err="1">
                <a:solidFill>
                  <a:schemeClr val="tx2"/>
                </a:solidFill>
                <a:latin typeface="Times New Roman" pitchFamily="18" charset="0"/>
                <a:cs typeface="Times New Roman" pitchFamily="18" charset="0"/>
              </a:rPr>
              <a:t>Mã</a:t>
            </a:r>
            <a:r>
              <a:rPr lang="en-US" sz="2700" i="1" dirty="0">
                <a:solidFill>
                  <a:schemeClr val="tx2"/>
                </a:solidFill>
                <a:latin typeface="Times New Roman" pitchFamily="18" charset="0"/>
                <a:cs typeface="Times New Roman" pitchFamily="18" charset="0"/>
              </a:rPr>
              <a:t>, </a:t>
            </a:r>
            <a:r>
              <a:rPr lang="en-US" sz="2700" i="1" dirty="0" err="1">
                <a:solidFill>
                  <a:schemeClr val="tx2"/>
                </a:solidFill>
                <a:latin typeface="Times New Roman" pitchFamily="18" charset="0"/>
                <a:cs typeface="Times New Roman" pitchFamily="18" charset="0"/>
              </a:rPr>
              <a:t>đèo</a:t>
            </a:r>
            <a:r>
              <a:rPr lang="en-US" sz="2700" i="1" dirty="0">
                <a:solidFill>
                  <a:schemeClr val="tx2"/>
                </a:solidFill>
                <a:latin typeface="Times New Roman" pitchFamily="18" charset="0"/>
                <a:cs typeface="Times New Roman" pitchFamily="18" charset="0"/>
              </a:rPr>
              <a:t> </a:t>
            </a:r>
            <a:r>
              <a:rPr lang="en-US" sz="2700" i="1" dirty="0" err="1">
                <a:solidFill>
                  <a:schemeClr val="tx2"/>
                </a:solidFill>
                <a:latin typeface="Times New Roman" pitchFamily="18" charset="0"/>
                <a:cs typeface="Times New Roman" pitchFamily="18" charset="0"/>
              </a:rPr>
              <a:t>Hải</a:t>
            </a:r>
            <a:r>
              <a:rPr lang="en-US" sz="2700" i="1" dirty="0">
                <a:solidFill>
                  <a:schemeClr val="tx2"/>
                </a:solidFill>
                <a:latin typeface="Times New Roman" pitchFamily="18" charset="0"/>
                <a:cs typeface="Times New Roman" pitchFamily="18" charset="0"/>
              </a:rPr>
              <a:t> </a:t>
            </a:r>
            <a:r>
              <a:rPr lang="en-US" sz="2700" i="1" dirty="0" err="1" smtClean="0">
                <a:solidFill>
                  <a:schemeClr val="tx2"/>
                </a:solidFill>
                <a:latin typeface="Times New Roman" pitchFamily="18" charset="0"/>
                <a:cs typeface="Times New Roman" pitchFamily="18" charset="0"/>
              </a:rPr>
              <a:t>Vân</a:t>
            </a:r>
            <a:r>
              <a:rPr lang="en-US" sz="2700" i="1" dirty="0" smtClean="0">
                <a:solidFill>
                  <a:schemeClr val="tx2"/>
                </a:solidFill>
                <a:latin typeface="Times New Roman" pitchFamily="18" charset="0"/>
                <a:cs typeface="Times New Roman" pitchFamily="18" charset="0"/>
              </a:rPr>
              <a:t>.</a:t>
            </a:r>
            <a:endParaRPr lang="en-US" sz="2700" i="1" dirty="0">
              <a:solidFill>
                <a:schemeClr val="tx2"/>
              </a:solidFill>
              <a:latin typeface="Times New Roman" pitchFamily="18" charset="0"/>
              <a:cs typeface="Times New Roman" pitchFamily="18" charset="0"/>
            </a:endParaRPr>
          </a:p>
          <a:p>
            <a:r>
              <a:rPr lang="en-US" sz="2700" i="1" dirty="0" smtClean="0">
                <a:solidFill>
                  <a:schemeClr val="tx2"/>
                </a:solidFill>
                <a:latin typeface="Times New Roman" pitchFamily="18" charset="0"/>
                <a:cs typeface="Times New Roman" pitchFamily="18" charset="0"/>
              </a:rPr>
              <a:t>+</a:t>
            </a:r>
            <a:r>
              <a:rPr lang="en-US" sz="2700" i="1" dirty="0" err="1">
                <a:solidFill>
                  <a:schemeClr val="tx2"/>
                </a:solidFill>
                <a:latin typeface="Times New Roman" pitchFamily="18" charset="0"/>
                <a:cs typeface="Times New Roman" pitchFamily="18" charset="0"/>
              </a:rPr>
              <a:t>Nêu</a:t>
            </a:r>
            <a:r>
              <a:rPr lang="en-US" sz="2700" i="1" dirty="0">
                <a:solidFill>
                  <a:schemeClr val="tx2"/>
                </a:solidFill>
                <a:latin typeface="Times New Roman" pitchFamily="18" charset="0"/>
                <a:cs typeface="Times New Roman" pitchFamily="18" charset="0"/>
              </a:rPr>
              <a:t> </a:t>
            </a:r>
            <a:r>
              <a:rPr lang="en-US" sz="2700" i="1" dirty="0" err="1">
                <a:solidFill>
                  <a:schemeClr val="tx2"/>
                </a:solidFill>
                <a:latin typeface="Times New Roman" pitchFamily="18" charset="0"/>
                <a:cs typeface="Times New Roman" pitchFamily="18" charset="0"/>
              </a:rPr>
              <a:t>tên</a:t>
            </a:r>
            <a:r>
              <a:rPr lang="en-US" sz="2700" i="1" dirty="0">
                <a:solidFill>
                  <a:schemeClr val="tx2"/>
                </a:solidFill>
                <a:latin typeface="Times New Roman" pitchFamily="18" charset="0"/>
                <a:cs typeface="Times New Roman" pitchFamily="18" charset="0"/>
              </a:rPr>
              <a:t> </a:t>
            </a:r>
            <a:r>
              <a:rPr lang="en-US" sz="2700" i="1" dirty="0" err="1">
                <a:solidFill>
                  <a:schemeClr val="tx2"/>
                </a:solidFill>
                <a:latin typeface="Times New Roman" pitchFamily="18" charset="0"/>
                <a:cs typeface="Times New Roman" pitchFamily="18" charset="0"/>
              </a:rPr>
              <a:t>hai</a:t>
            </a:r>
            <a:r>
              <a:rPr lang="en-US" sz="2700" i="1" dirty="0">
                <a:solidFill>
                  <a:schemeClr val="tx2"/>
                </a:solidFill>
                <a:latin typeface="Times New Roman" pitchFamily="18" charset="0"/>
                <a:cs typeface="Times New Roman" pitchFamily="18" charset="0"/>
              </a:rPr>
              <a:t> </a:t>
            </a:r>
            <a:r>
              <a:rPr lang="en-US" sz="2700" i="1" dirty="0" err="1">
                <a:solidFill>
                  <a:schemeClr val="tx2"/>
                </a:solidFill>
                <a:latin typeface="Times New Roman" pitchFamily="18" charset="0"/>
                <a:cs typeface="Times New Roman" pitchFamily="18" charset="0"/>
              </a:rPr>
              <a:t>thành</a:t>
            </a:r>
            <a:r>
              <a:rPr lang="en-US" sz="2700" i="1" dirty="0">
                <a:solidFill>
                  <a:schemeClr val="tx2"/>
                </a:solidFill>
                <a:latin typeface="Times New Roman" pitchFamily="18" charset="0"/>
                <a:cs typeface="Times New Roman" pitchFamily="18" charset="0"/>
              </a:rPr>
              <a:t> </a:t>
            </a:r>
            <a:r>
              <a:rPr lang="en-US" sz="2700" i="1" dirty="0" err="1">
                <a:solidFill>
                  <a:schemeClr val="tx2"/>
                </a:solidFill>
                <a:latin typeface="Times New Roman" pitchFamily="18" charset="0"/>
                <a:cs typeface="Times New Roman" pitchFamily="18" charset="0"/>
              </a:rPr>
              <a:t>phố</a:t>
            </a:r>
            <a:r>
              <a:rPr lang="en-US" sz="2700" i="1" dirty="0">
                <a:solidFill>
                  <a:schemeClr val="tx2"/>
                </a:solidFill>
                <a:latin typeface="Times New Roman" pitchFamily="18" charset="0"/>
                <a:cs typeface="Times New Roman" pitchFamily="18" charset="0"/>
              </a:rPr>
              <a:t> ở </a:t>
            </a:r>
            <a:r>
              <a:rPr lang="en-US" sz="2700" i="1" dirty="0" err="1">
                <a:solidFill>
                  <a:schemeClr val="tx2"/>
                </a:solidFill>
                <a:latin typeface="Times New Roman" pitchFamily="18" charset="0"/>
                <a:cs typeface="Times New Roman" pitchFamily="18" charset="0"/>
              </a:rPr>
              <a:t>phía</a:t>
            </a:r>
            <a:r>
              <a:rPr lang="en-US" sz="2700" i="1" dirty="0">
                <a:solidFill>
                  <a:schemeClr val="tx2"/>
                </a:solidFill>
                <a:latin typeface="Times New Roman" pitchFamily="18" charset="0"/>
                <a:cs typeface="Times New Roman" pitchFamily="18" charset="0"/>
              </a:rPr>
              <a:t> </a:t>
            </a:r>
            <a:r>
              <a:rPr lang="en-US" sz="2700" i="1" dirty="0" err="1">
                <a:solidFill>
                  <a:schemeClr val="tx2"/>
                </a:solidFill>
                <a:latin typeface="Times New Roman" pitchFamily="18" charset="0"/>
                <a:cs typeface="Times New Roman" pitchFamily="18" charset="0"/>
              </a:rPr>
              <a:t>Bắc</a:t>
            </a:r>
            <a:r>
              <a:rPr lang="en-US" sz="2700" i="1" dirty="0">
                <a:solidFill>
                  <a:schemeClr val="tx2"/>
                </a:solidFill>
                <a:latin typeface="Times New Roman" pitchFamily="18" charset="0"/>
                <a:cs typeface="Times New Roman" pitchFamily="18" charset="0"/>
              </a:rPr>
              <a:t> </a:t>
            </a:r>
            <a:r>
              <a:rPr lang="en-US" sz="2700" i="1" dirty="0" err="1">
                <a:solidFill>
                  <a:schemeClr val="tx2"/>
                </a:solidFill>
                <a:latin typeface="Times New Roman" pitchFamily="18" charset="0"/>
                <a:cs typeface="Times New Roman" pitchFamily="18" charset="0"/>
              </a:rPr>
              <a:t>và</a:t>
            </a:r>
            <a:r>
              <a:rPr lang="en-US" sz="2700" i="1" dirty="0">
                <a:solidFill>
                  <a:schemeClr val="tx2"/>
                </a:solidFill>
                <a:latin typeface="Times New Roman" pitchFamily="18" charset="0"/>
                <a:cs typeface="Times New Roman" pitchFamily="18" charset="0"/>
              </a:rPr>
              <a:t> </a:t>
            </a:r>
            <a:r>
              <a:rPr lang="en-US" sz="2700" i="1" dirty="0" err="1">
                <a:solidFill>
                  <a:schemeClr val="tx2"/>
                </a:solidFill>
                <a:latin typeface="Times New Roman" pitchFamily="18" charset="0"/>
                <a:cs typeface="Times New Roman" pitchFamily="18" charset="0"/>
              </a:rPr>
              <a:t>phía</a:t>
            </a:r>
            <a:r>
              <a:rPr lang="en-US" sz="2700" i="1" dirty="0">
                <a:solidFill>
                  <a:schemeClr val="tx2"/>
                </a:solidFill>
                <a:latin typeface="Times New Roman" pitchFamily="18" charset="0"/>
                <a:cs typeface="Times New Roman" pitchFamily="18" charset="0"/>
              </a:rPr>
              <a:t> Nam </a:t>
            </a:r>
            <a:r>
              <a:rPr lang="en-US" sz="2700" i="1" dirty="0" err="1">
                <a:solidFill>
                  <a:schemeClr val="tx2"/>
                </a:solidFill>
                <a:latin typeface="Times New Roman" pitchFamily="18" charset="0"/>
                <a:cs typeface="Times New Roman" pitchFamily="18" charset="0"/>
              </a:rPr>
              <a:t>dãy</a:t>
            </a:r>
            <a:r>
              <a:rPr lang="en-US" sz="2700" i="1" dirty="0">
                <a:solidFill>
                  <a:schemeClr val="tx2"/>
                </a:solidFill>
                <a:latin typeface="Times New Roman" pitchFamily="18" charset="0"/>
                <a:cs typeface="Times New Roman" pitchFamily="18" charset="0"/>
              </a:rPr>
              <a:t> </a:t>
            </a:r>
            <a:r>
              <a:rPr lang="en-US" sz="2700" i="1" dirty="0" err="1">
                <a:solidFill>
                  <a:schemeClr val="tx2"/>
                </a:solidFill>
                <a:latin typeface="Times New Roman" pitchFamily="18" charset="0"/>
                <a:cs typeface="Times New Roman" pitchFamily="18" charset="0"/>
              </a:rPr>
              <a:t>núi</a:t>
            </a:r>
            <a:r>
              <a:rPr lang="en-US" sz="2700" i="1" dirty="0">
                <a:solidFill>
                  <a:schemeClr val="tx2"/>
                </a:solidFill>
                <a:latin typeface="Times New Roman" pitchFamily="18" charset="0"/>
                <a:cs typeface="Times New Roman" pitchFamily="18" charset="0"/>
              </a:rPr>
              <a:t> </a:t>
            </a:r>
            <a:r>
              <a:rPr lang="en-US" sz="2700" i="1" dirty="0" err="1">
                <a:solidFill>
                  <a:schemeClr val="tx2"/>
                </a:solidFill>
                <a:latin typeface="Times New Roman" pitchFamily="18" charset="0"/>
                <a:cs typeface="Times New Roman" pitchFamily="18" charset="0"/>
              </a:rPr>
              <a:t>Bạch</a:t>
            </a:r>
            <a:r>
              <a:rPr lang="en-US" sz="2700" i="1" dirty="0">
                <a:solidFill>
                  <a:schemeClr val="tx2"/>
                </a:solidFill>
                <a:latin typeface="Times New Roman" pitchFamily="18" charset="0"/>
                <a:cs typeface="Times New Roman" pitchFamily="18" charset="0"/>
              </a:rPr>
              <a:t> </a:t>
            </a:r>
            <a:r>
              <a:rPr lang="en-US" sz="2700" i="1" dirty="0" err="1" smtClean="0">
                <a:solidFill>
                  <a:schemeClr val="tx2"/>
                </a:solidFill>
                <a:latin typeface="Times New Roman" pitchFamily="18" charset="0"/>
                <a:cs typeface="Times New Roman" pitchFamily="18" charset="0"/>
              </a:rPr>
              <a:t>Mã</a:t>
            </a:r>
            <a:r>
              <a:rPr lang="en-US" sz="2700" i="1" dirty="0" smtClean="0">
                <a:solidFill>
                  <a:schemeClr val="tx2"/>
                </a:solidFill>
                <a:latin typeface="Times New Roman" pitchFamily="18" charset="0"/>
                <a:cs typeface="Times New Roman" pitchFamily="18" charset="0"/>
              </a:rPr>
              <a:t>.</a:t>
            </a:r>
            <a:endParaRPr lang="en-US" sz="2700" i="1" dirty="0">
              <a:solidFill>
                <a:schemeClr val="tx2"/>
              </a:solidFill>
              <a:latin typeface="Times New Roman" pitchFamily="18" charset="0"/>
              <a:cs typeface="Times New Roman" pitchFamily="18" charset="0"/>
            </a:endParaRPr>
          </a:p>
          <a:p>
            <a:endParaRPr lang="en-US" sz="2700" i="1" dirty="0">
              <a:solidFill>
                <a:schemeClr val="tx2"/>
              </a:solidFill>
              <a:latin typeface="Times New Roman" pitchFamily="18" charset="0"/>
              <a:cs typeface="Times New Roman" pitchFamily="18" charset="0"/>
            </a:endParaRPr>
          </a:p>
        </p:txBody>
      </p:sp>
      <p:pic>
        <p:nvPicPr>
          <p:cNvPr id="8" name="Picture 2" descr="DSC00894"/>
          <p:cNvPicPr>
            <a:picLocks noChangeAspect="1" noChangeArrowheads="1"/>
          </p:cNvPicPr>
          <p:nvPr/>
        </p:nvPicPr>
        <p:blipFill>
          <a:blip r:embed="rId2">
            <a:lum contrast="42000"/>
          </a:blip>
          <a:srcRect/>
          <a:stretch>
            <a:fillRect/>
          </a:stretch>
        </p:blipFill>
        <p:spPr bwMode="auto">
          <a:xfrm>
            <a:off x="1357290" y="1667489"/>
            <a:ext cx="5357850" cy="5114311"/>
          </a:xfrm>
          <a:prstGeom prst="rect">
            <a:avLst/>
          </a:prstGeom>
          <a:noFill/>
          <a:ln w="38100">
            <a:solidFill>
              <a:srgbClr val="FFFF00"/>
            </a:solidFill>
            <a:miter lim="800000"/>
            <a:headEnd/>
            <a:tailEnd/>
          </a:ln>
        </p:spPr>
      </p:pic>
      <p:sp>
        <p:nvSpPr>
          <p:cNvPr id="9" name="AutoShape 13"/>
          <p:cNvSpPr>
            <a:spLocks noChangeArrowheads="1"/>
          </p:cNvSpPr>
          <p:nvPr/>
        </p:nvSpPr>
        <p:spPr bwMode="auto">
          <a:xfrm rot="-3335399">
            <a:off x="2751874" y="2243202"/>
            <a:ext cx="914400" cy="945865"/>
          </a:xfrm>
          <a:prstGeom prst="wedgeRoundRectCallout">
            <a:avLst>
              <a:gd name="adj1" fmla="val -8387"/>
              <a:gd name="adj2" fmla="val 146865"/>
              <a:gd name="adj3" fmla="val 16667"/>
            </a:avLst>
          </a:prstGeom>
          <a:solidFill>
            <a:srgbClr val="FF0000"/>
          </a:solidFill>
          <a:ln w="9525" algn="ctr">
            <a:solidFill>
              <a:srgbClr val="FF0000"/>
            </a:solidFill>
            <a:miter lim="800000"/>
            <a:headEnd/>
            <a:tailEnd/>
          </a:ln>
          <a:effectLst/>
          <a:extLst/>
        </p:spPr>
        <p:txBody>
          <a:bodyPr vert="eaVert"/>
          <a:lstStyle/>
          <a:p>
            <a:pPr algn="ctr"/>
            <a:r>
              <a:rPr lang="en-US" sz="2800" b="1" dirty="0" err="1">
                <a:solidFill>
                  <a:srgbClr val="FFC000"/>
                </a:solidFill>
                <a:latin typeface="Times New Roman" pitchFamily="18" charset="0"/>
                <a:cs typeface="Times New Roman" pitchFamily="18" charset="0"/>
              </a:rPr>
              <a:t>Huế</a:t>
            </a:r>
            <a:endParaRPr lang="en-US" sz="2800" b="1" dirty="0">
              <a:solidFill>
                <a:srgbClr val="FFC000"/>
              </a:solidFill>
              <a:latin typeface="Times New Roman" pitchFamily="18" charset="0"/>
              <a:cs typeface="Times New Roman" pitchFamily="18" charset="0"/>
            </a:endParaRPr>
          </a:p>
        </p:txBody>
      </p:sp>
      <p:sp>
        <p:nvSpPr>
          <p:cNvPr id="10" name="AutoShape 12"/>
          <p:cNvSpPr>
            <a:spLocks noChangeArrowheads="1"/>
          </p:cNvSpPr>
          <p:nvPr/>
        </p:nvSpPr>
        <p:spPr bwMode="auto">
          <a:xfrm>
            <a:off x="5997596" y="3429000"/>
            <a:ext cx="1646238" cy="822325"/>
          </a:xfrm>
          <a:prstGeom prst="wedgeRoundRectCallout">
            <a:avLst>
              <a:gd name="adj1" fmla="val -140935"/>
              <a:gd name="adj2" fmla="val -4505"/>
              <a:gd name="adj3" fmla="val 16667"/>
            </a:avLst>
          </a:prstGeom>
          <a:solidFill>
            <a:schemeClr val="accent1"/>
          </a:solidFill>
          <a:ln w="9525"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sz="2800" b="1" dirty="0" err="1">
                <a:solidFill>
                  <a:srgbClr val="FF0000"/>
                </a:solidFill>
                <a:latin typeface="Times New Roman" pitchFamily="18" charset="0"/>
                <a:cs typeface="Times New Roman" pitchFamily="18" charset="0"/>
              </a:rPr>
              <a:t>Đà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Nẵng</a:t>
            </a:r>
            <a:endParaRPr lang="en-US" sz="2800" b="1" dirty="0">
              <a:solidFill>
                <a:srgbClr val="FF0000"/>
              </a:solidFill>
              <a:latin typeface="Times New Roman" pitchFamily="18" charset="0"/>
              <a:cs typeface="Times New Roman" pitchFamily="18" charset="0"/>
            </a:endParaRPr>
          </a:p>
        </p:txBody>
      </p:sp>
      <p:sp>
        <p:nvSpPr>
          <p:cNvPr id="11" name="Oval Callout 10"/>
          <p:cNvSpPr/>
          <p:nvPr/>
        </p:nvSpPr>
        <p:spPr>
          <a:xfrm>
            <a:off x="2786050" y="4000504"/>
            <a:ext cx="1780332" cy="720080"/>
          </a:xfrm>
          <a:prstGeom prst="wedgeEllipseCallout">
            <a:avLst>
              <a:gd name="adj1" fmla="val 36719"/>
              <a:gd name="adj2" fmla="val -8122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sz="2000" b="1" dirty="0" err="1">
                <a:solidFill>
                  <a:srgbClr val="FF0000"/>
                </a:solidFill>
                <a:latin typeface="Times New Roman" pitchFamily="18" charset="0"/>
                <a:cs typeface="Times New Roman" pitchFamily="18" charset="0"/>
              </a:rPr>
              <a:t>Dãy</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Bạch</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Mã</a:t>
            </a:r>
            <a:endParaRPr lang="en-US" sz="2000" b="1" dirty="0">
              <a:solidFill>
                <a:srgbClr val="FF0000"/>
              </a:solidFill>
              <a:latin typeface="Times New Roman" pitchFamily="18" charset="0"/>
              <a:cs typeface="Times New Roman" pitchFamily="18" charset="0"/>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diamond(in)">
                                      <p:cBhvr>
                                        <p:cTn id="7" dur="2000"/>
                                        <p:tgtEl>
                                          <p:spTgt spid="2458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amond(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edge">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áº¿t quáº£ hÃ¬nh áº£nh cho hÃ¬nh ná»n powerpoint"/>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5" name="TextBox 4"/>
          <p:cNvSpPr txBox="1"/>
          <p:nvPr/>
        </p:nvSpPr>
        <p:spPr>
          <a:xfrm>
            <a:off x="1595162" y="-81628"/>
            <a:ext cx="6048672" cy="2232248"/>
          </a:xfrm>
          <a:prstGeom prst="rect">
            <a:avLst/>
          </a:prstGeom>
          <a:noFill/>
        </p:spPr>
        <p:txBody>
          <a:bodyPr wrap="square" rtlCol="0">
            <a:prstTxWarp prst="textChevron">
              <a:avLst/>
            </a:prstTxWarp>
            <a:spAutoFit/>
          </a:bodyPr>
          <a:lstStyle/>
          <a:p>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ÔN </a:t>
            </a:r>
            <a:r>
              <a:rPr lang="vi-VN"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bài </a:t>
            </a:r>
            <a:r>
              <a:rPr lang="vi-VN"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cũ</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6" name="TextBox 5"/>
          <p:cNvSpPr txBox="1"/>
          <p:nvPr/>
        </p:nvSpPr>
        <p:spPr>
          <a:xfrm>
            <a:off x="214282" y="2357430"/>
            <a:ext cx="8572560" cy="1015663"/>
          </a:xfrm>
          <a:prstGeom prst="rect">
            <a:avLst/>
          </a:prstGeom>
          <a:noFill/>
        </p:spPr>
        <p:txBody>
          <a:bodyPr wrap="square" rtlCol="0">
            <a:spAutoFit/>
          </a:bodyPr>
          <a:lstStyle/>
          <a:p>
            <a:r>
              <a:rPr lang="vi-VN" sz="3000" b="1" dirty="0" smtClean="0">
                <a:latin typeface="+mj-lt"/>
              </a:rPr>
              <a:t>Câu 1: Đồng bằng Bắc Bộ và đồng bằng Nam Bộ do phù sa của những con sông nào bồi đắp?</a:t>
            </a:r>
          </a:p>
        </p:txBody>
      </p:sp>
      <p:sp>
        <p:nvSpPr>
          <p:cNvPr id="8" name="TextBox 7"/>
          <p:cNvSpPr txBox="1"/>
          <p:nvPr/>
        </p:nvSpPr>
        <p:spPr>
          <a:xfrm>
            <a:off x="214282" y="3413469"/>
            <a:ext cx="8382059" cy="1015663"/>
          </a:xfrm>
          <a:prstGeom prst="rect">
            <a:avLst/>
          </a:prstGeom>
          <a:noFill/>
        </p:spPr>
        <p:txBody>
          <a:bodyPr wrap="square" rtlCol="0">
            <a:spAutoFit/>
          </a:bodyPr>
          <a:lstStyle/>
          <a:p>
            <a:r>
              <a:rPr lang="vi-VN" sz="3000" b="1" dirty="0" smtClean="0">
                <a:latin typeface="+mj-lt"/>
              </a:rPr>
              <a:t>Câu 2: Nêu sự khác nhau về đặc điểm khí hậu của đồng bằng Bắc Bộ và đồng bằng Nam Bộ?</a:t>
            </a:r>
            <a:endParaRPr lang="vi-VN" sz="3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SC00894"/>
          <p:cNvPicPr>
            <a:picLocks noChangeAspect="1" noChangeArrowheads="1"/>
          </p:cNvPicPr>
          <p:nvPr/>
        </p:nvPicPr>
        <p:blipFill>
          <a:blip r:embed="rId3">
            <a:lum contrast="42000"/>
          </a:blip>
          <a:srcRect/>
          <a:stretch>
            <a:fillRect/>
          </a:stretch>
        </p:blipFill>
        <p:spPr bwMode="auto">
          <a:xfrm>
            <a:off x="1357290" y="1667489"/>
            <a:ext cx="5357850" cy="5114311"/>
          </a:xfrm>
          <a:prstGeom prst="rect">
            <a:avLst/>
          </a:prstGeom>
          <a:noFill/>
          <a:ln w="38100">
            <a:solidFill>
              <a:srgbClr val="FFFF00"/>
            </a:solidFill>
            <a:miter lim="800000"/>
            <a:headEnd/>
            <a:tailEnd/>
          </a:ln>
        </p:spPr>
      </p:pic>
      <p:sp>
        <p:nvSpPr>
          <p:cNvPr id="29701" name="TextBox 4"/>
          <p:cNvSpPr txBox="1">
            <a:spLocks noChangeArrowheads="1"/>
          </p:cNvSpPr>
          <p:nvPr/>
        </p:nvSpPr>
        <p:spPr bwMode="auto">
          <a:xfrm>
            <a:off x="0" y="214290"/>
            <a:ext cx="9144000" cy="1015663"/>
          </a:xfrm>
          <a:prstGeom prst="rect">
            <a:avLst/>
          </a:prstGeom>
          <a:noFill/>
          <a:ln w="9525">
            <a:noFill/>
            <a:miter lim="800000"/>
            <a:headEnd/>
            <a:tailEnd/>
          </a:ln>
        </p:spPr>
        <p:txBody>
          <a:bodyPr wrap="square">
            <a:spAutoFit/>
          </a:bodyPr>
          <a:lstStyle/>
          <a:p>
            <a:pPr algn="just"/>
            <a:r>
              <a:rPr lang="en-US" sz="3000" dirty="0">
                <a:solidFill>
                  <a:srgbClr val="003300"/>
                </a:solidFill>
                <a:latin typeface="Times New Roman" pitchFamily="18" charset="0"/>
              </a:rPr>
              <a:t>   </a:t>
            </a:r>
            <a:r>
              <a:rPr lang="en-US" sz="3000" i="1" dirty="0" err="1">
                <a:solidFill>
                  <a:schemeClr val="tx2"/>
                </a:solidFill>
                <a:latin typeface="Times New Roman" pitchFamily="18" charset="0"/>
              </a:rPr>
              <a:t>Để</a:t>
            </a:r>
            <a:r>
              <a:rPr lang="en-US" sz="3000" i="1" dirty="0">
                <a:solidFill>
                  <a:schemeClr val="tx2"/>
                </a:solidFill>
                <a:latin typeface="Times New Roman" pitchFamily="18" charset="0"/>
              </a:rPr>
              <a:t> </a:t>
            </a:r>
            <a:r>
              <a:rPr lang="en-US" sz="3000" i="1" dirty="0" err="1">
                <a:solidFill>
                  <a:schemeClr val="tx2"/>
                </a:solidFill>
                <a:latin typeface="Times New Roman" pitchFamily="18" charset="0"/>
              </a:rPr>
              <a:t>đi</a:t>
            </a:r>
            <a:r>
              <a:rPr lang="en-US" sz="3000" i="1" dirty="0">
                <a:solidFill>
                  <a:schemeClr val="tx2"/>
                </a:solidFill>
                <a:latin typeface="Times New Roman" pitchFamily="18" charset="0"/>
              </a:rPr>
              <a:t> </a:t>
            </a:r>
            <a:r>
              <a:rPr lang="en-US" sz="3000" i="1" dirty="0" err="1">
                <a:solidFill>
                  <a:schemeClr val="tx2"/>
                </a:solidFill>
                <a:latin typeface="Times New Roman" pitchFamily="18" charset="0"/>
              </a:rPr>
              <a:t>từ</a:t>
            </a:r>
            <a:r>
              <a:rPr lang="en-US" sz="3000" i="1" dirty="0">
                <a:solidFill>
                  <a:schemeClr val="tx2"/>
                </a:solidFill>
                <a:latin typeface="Times New Roman" pitchFamily="18" charset="0"/>
              </a:rPr>
              <a:t> </a:t>
            </a:r>
            <a:r>
              <a:rPr lang="en-US" sz="3000" i="1" dirty="0" err="1">
                <a:solidFill>
                  <a:schemeClr val="tx2"/>
                </a:solidFill>
                <a:latin typeface="Times New Roman" pitchFamily="18" charset="0"/>
              </a:rPr>
              <a:t>Huế</a:t>
            </a:r>
            <a:r>
              <a:rPr lang="en-US" sz="3000" i="1" dirty="0">
                <a:solidFill>
                  <a:schemeClr val="tx2"/>
                </a:solidFill>
                <a:latin typeface="Times New Roman" pitchFamily="18" charset="0"/>
              </a:rPr>
              <a:t> </a:t>
            </a:r>
            <a:r>
              <a:rPr lang="en-US" sz="3000" i="1" dirty="0" err="1">
                <a:solidFill>
                  <a:schemeClr val="tx2"/>
                </a:solidFill>
                <a:latin typeface="Times New Roman" pitchFamily="18" charset="0"/>
              </a:rPr>
              <a:t>vào</a:t>
            </a:r>
            <a:r>
              <a:rPr lang="en-US" sz="3000" i="1" dirty="0">
                <a:solidFill>
                  <a:schemeClr val="tx2"/>
                </a:solidFill>
                <a:latin typeface="Times New Roman" pitchFamily="18" charset="0"/>
              </a:rPr>
              <a:t> </a:t>
            </a:r>
            <a:r>
              <a:rPr lang="en-US" sz="3000" i="1" dirty="0" err="1">
                <a:solidFill>
                  <a:schemeClr val="tx2"/>
                </a:solidFill>
                <a:latin typeface="Times New Roman" pitchFamily="18" charset="0"/>
              </a:rPr>
              <a:t>Đà</a:t>
            </a:r>
            <a:r>
              <a:rPr lang="en-US" sz="3000" i="1" dirty="0">
                <a:solidFill>
                  <a:schemeClr val="tx2"/>
                </a:solidFill>
                <a:latin typeface="Times New Roman" pitchFamily="18" charset="0"/>
              </a:rPr>
              <a:t> </a:t>
            </a:r>
            <a:r>
              <a:rPr lang="en-US" sz="3000" i="1" dirty="0" err="1">
                <a:solidFill>
                  <a:schemeClr val="tx2"/>
                </a:solidFill>
                <a:latin typeface="Times New Roman" pitchFamily="18" charset="0"/>
              </a:rPr>
              <a:t>Nẵng</a:t>
            </a:r>
            <a:r>
              <a:rPr lang="en-US" sz="3000" i="1" dirty="0">
                <a:solidFill>
                  <a:schemeClr val="tx2"/>
                </a:solidFill>
                <a:latin typeface="Times New Roman" pitchFamily="18" charset="0"/>
              </a:rPr>
              <a:t> </a:t>
            </a:r>
            <a:r>
              <a:rPr lang="en-US" sz="3000" i="1" dirty="0" err="1">
                <a:solidFill>
                  <a:schemeClr val="tx2"/>
                </a:solidFill>
                <a:latin typeface="Times New Roman" pitchFamily="18" charset="0"/>
              </a:rPr>
              <a:t>hoặc</a:t>
            </a:r>
            <a:r>
              <a:rPr lang="en-US" sz="3000" i="1" dirty="0">
                <a:solidFill>
                  <a:schemeClr val="tx2"/>
                </a:solidFill>
                <a:latin typeface="Times New Roman" pitchFamily="18" charset="0"/>
              </a:rPr>
              <a:t> </a:t>
            </a:r>
            <a:r>
              <a:rPr lang="en-US" sz="3000" i="1" dirty="0" err="1" smtClean="0">
                <a:solidFill>
                  <a:schemeClr val="tx2"/>
                </a:solidFill>
                <a:latin typeface="Times New Roman" pitchFamily="18" charset="0"/>
              </a:rPr>
              <a:t>ngược</a:t>
            </a:r>
            <a:r>
              <a:rPr lang="en-US" sz="3000" i="1" dirty="0" smtClean="0">
                <a:solidFill>
                  <a:schemeClr val="tx2"/>
                </a:solidFill>
                <a:latin typeface="Times New Roman" pitchFamily="18" charset="0"/>
              </a:rPr>
              <a:t> </a:t>
            </a:r>
            <a:r>
              <a:rPr lang="en-US" sz="3000" i="1" dirty="0" err="1" smtClean="0">
                <a:solidFill>
                  <a:schemeClr val="tx2"/>
                </a:solidFill>
                <a:latin typeface="Times New Roman" pitchFamily="18" charset="0"/>
              </a:rPr>
              <a:t>lại</a:t>
            </a:r>
            <a:r>
              <a:rPr lang="en-US" sz="3000" i="1" dirty="0" smtClean="0">
                <a:solidFill>
                  <a:schemeClr val="tx2"/>
                </a:solidFill>
                <a:latin typeface="Times New Roman" pitchFamily="18" charset="0"/>
              </a:rPr>
              <a:t> </a:t>
            </a:r>
            <a:r>
              <a:rPr lang="en-US" sz="3000" i="1" dirty="0" err="1" smtClean="0">
                <a:solidFill>
                  <a:schemeClr val="tx2"/>
                </a:solidFill>
                <a:latin typeface="Times New Roman" pitchFamily="18" charset="0"/>
              </a:rPr>
              <a:t>bằng</a:t>
            </a:r>
            <a:r>
              <a:rPr lang="en-US" sz="3000" i="1" dirty="0" smtClean="0">
                <a:solidFill>
                  <a:schemeClr val="tx2"/>
                </a:solidFill>
                <a:latin typeface="Times New Roman" pitchFamily="18" charset="0"/>
              </a:rPr>
              <a:t> </a:t>
            </a:r>
            <a:r>
              <a:rPr lang="en-US" sz="3000" i="1" dirty="0" err="1" smtClean="0">
                <a:solidFill>
                  <a:schemeClr val="tx2"/>
                </a:solidFill>
                <a:latin typeface="Times New Roman" pitchFamily="18" charset="0"/>
              </a:rPr>
              <a:t>đường</a:t>
            </a:r>
            <a:r>
              <a:rPr lang="en-US" sz="3000" i="1" dirty="0" smtClean="0">
                <a:solidFill>
                  <a:schemeClr val="tx2"/>
                </a:solidFill>
                <a:latin typeface="Times New Roman" pitchFamily="18" charset="0"/>
              </a:rPr>
              <a:t> </a:t>
            </a:r>
            <a:r>
              <a:rPr lang="en-US" sz="3000" i="1" dirty="0" err="1" smtClean="0">
                <a:solidFill>
                  <a:schemeClr val="tx2"/>
                </a:solidFill>
                <a:latin typeface="Times New Roman" pitchFamily="18" charset="0"/>
              </a:rPr>
              <a:t>bộ</a:t>
            </a:r>
            <a:r>
              <a:rPr lang="en-US" sz="3000" i="1" dirty="0" smtClean="0">
                <a:solidFill>
                  <a:schemeClr val="tx2"/>
                </a:solidFill>
                <a:latin typeface="Times New Roman" pitchFamily="18" charset="0"/>
              </a:rPr>
              <a:t> </a:t>
            </a:r>
            <a:r>
              <a:rPr lang="en-US" sz="3000" i="1" dirty="0" err="1" smtClean="0">
                <a:solidFill>
                  <a:schemeClr val="tx2"/>
                </a:solidFill>
                <a:latin typeface="Times New Roman" pitchFamily="18" charset="0"/>
              </a:rPr>
              <a:t>phải</a:t>
            </a:r>
            <a:r>
              <a:rPr lang="en-US" sz="3000" i="1" dirty="0" smtClean="0">
                <a:solidFill>
                  <a:schemeClr val="tx2"/>
                </a:solidFill>
                <a:latin typeface="Times New Roman" pitchFamily="18" charset="0"/>
              </a:rPr>
              <a:t> </a:t>
            </a:r>
            <a:r>
              <a:rPr lang="en-US" sz="3000" i="1" dirty="0" err="1">
                <a:solidFill>
                  <a:schemeClr val="tx2"/>
                </a:solidFill>
                <a:latin typeface="Times New Roman" pitchFamily="18" charset="0"/>
              </a:rPr>
              <a:t>đi</a:t>
            </a:r>
            <a:r>
              <a:rPr lang="en-US" sz="3000" i="1" dirty="0">
                <a:solidFill>
                  <a:schemeClr val="tx2"/>
                </a:solidFill>
                <a:latin typeface="Times New Roman" pitchFamily="18" charset="0"/>
              </a:rPr>
              <a:t> </a:t>
            </a:r>
            <a:r>
              <a:rPr lang="en-US" sz="3000" i="1" dirty="0" err="1">
                <a:solidFill>
                  <a:schemeClr val="tx2"/>
                </a:solidFill>
                <a:latin typeface="Times New Roman" pitchFamily="18" charset="0"/>
              </a:rPr>
              <a:t>bằng</a:t>
            </a:r>
            <a:r>
              <a:rPr lang="en-US" sz="3000" i="1" dirty="0">
                <a:solidFill>
                  <a:schemeClr val="tx2"/>
                </a:solidFill>
                <a:latin typeface="Times New Roman" pitchFamily="18" charset="0"/>
              </a:rPr>
              <a:t> </a:t>
            </a:r>
            <a:r>
              <a:rPr lang="en-US" sz="3000" i="1" dirty="0" err="1">
                <a:solidFill>
                  <a:schemeClr val="tx2"/>
                </a:solidFill>
                <a:latin typeface="Times New Roman" pitchFamily="18" charset="0"/>
              </a:rPr>
              <a:t>cách</a:t>
            </a:r>
            <a:r>
              <a:rPr lang="en-US" sz="3000" i="1" dirty="0">
                <a:solidFill>
                  <a:schemeClr val="tx2"/>
                </a:solidFill>
                <a:latin typeface="Times New Roman" pitchFamily="18" charset="0"/>
              </a:rPr>
              <a:t> </a:t>
            </a:r>
            <a:r>
              <a:rPr lang="en-US" sz="3000" i="1" dirty="0" err="1">
                <a:solidFill>
                  <a:schemeClr val="tx2"/>
                </a:solidFill>
                <a:latin typeface="Times New Roman" pitchFamily="18" charset="0"/>
              </a:rPr>
              <a:t>nào</a:t>
            </a:r>
            <a:r>
              <a:rPr lang="en-US" sz="3000" i="1" dirty="0">
                <a:solidFill>
                  <a:schemeClr val="tx2"/>
                </a:solidFill>
                <a:latin typeface="Times New Roman" pitchFamily="18" charset="0"/>
              </a:rPr>
              <a:t>?</a:t>
            </a:r>
          </a:p>
        </p:txBody>
      </p:sp>
      <p:sp>
        <p:nvSpPr>
          <p:cNvPr id="12" name="AutoShape 13"/>
          <p:cNvSpPr>
            <a:spLocks noChangeArrowheads="1"/>
          </p:cNvSpPr>
          <p:nvPr/>
        </p:nvSpPr>
        <p:spPr bwMode="auto">
          <a:xfrm rot="-3335399">
            <a:off x="2751874" y="2243202"/>
            <a:ext cx="914400" cy="945865"/>
          </a:xfrm>
          <a:prstGeom prst="wedgeRoundRectCallout">
            <a:avLst>
              <a:gd name="adj1" fmla="val -8387"/>
              <a:gd name="adj2" fmla="val 146865"/>
              <a:gd name="adj3" fmla="val 16667"/>
            </a:avLst>
          </a:prstGeom>
          <a:solidFill>
            <a:srgbClr val="FF0000"/>
          </a:solidFill>
          <a:ln w="9525" algn="ctr">
            <a:solidFill>
              <a:srgbClr val="FF0000"/>
            </a:solidFill>
            <a:miter lim="800000"/>
            <a:headEnd/>
            <a:tailEnd/>
          </a:ln>
          <a:effectLst/>
          <a:extLst/>
        </p:spPr>
        <p:txBody>
          <a:bodyPr vert="eaVert"/>
          <a:lstStyle/>
          <a:p>
            <a:pPr algn="ctr"/>
            <a:r>
              <a:rPr lang="en-US" sz="2800" b="1" dirty="0" err="1">
                <a:solidFill>
                  <a:srgbClr val="FFC000"/>
                </a:solidFill>
                <a:latin typeface="Times New Roman" pitchFamily="18" charset="0"/>
                <a:cs typeface="Times New Roman" pitchFamily="18" charset="0"/>
              </a:rPr>
              <a:t>Huế</a:t>
            </a:r>
            <a:endParaRPr lang="en-US" sz="2800" b="1" dirty="0">
              <a:solidFill>
                <a:srgbClr val="FFC000"/>
              </a:solidFill>
              <a:latin typeface="Times New Roman" pitchFamily="18" charset="0"/>
              <a:cs typeface="Times New Roman" pitchFamily="18" charset="0"/>
            </a:endParaRPr>
          </a:p>
        </p:txBody>
      </p:sp>
      <p:sp>
        <p:nvSpPr>
          <p:cNvPr id="13" name="AutoShape 12"/>
          <p:cNvSpPr>
            <a:spLocks noChangeArrowheads="1"/>
          </p:cNvSpPr>
          <p:nvPr/>
        </p:nvSpPr>
        <p:spPr bwMode="auto">
          <a:xfrm>
            <a:off x="5997596" y="3429000"/>
            <a:ext cx="1646238" cy="822325"/>
          </a:xfrm>
          <a:prstGeom prst="wedgeRoundRectCallout">
            <a:avLst>
              <a:gd name="adj1" fmla="val -140935"/>
              <a:gd name="adj2" fmla="val -4505"/>
              <a:gd name="adj3" fmla="val 16667"/>
            </a:avLst>
          </a:prstGeom>
          <a:solidFill>
            <a:schemeClr val="accent1"/>
          </a:solidFill>
          <a:ln w="9525"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sz="2800" b="1" dirty="0" err="1">
                <a:solidFill>
                  <a:srgbClr val="FF0000"/>
                </a:solidFill>
                <a:latin typeface="Times New Roman" pitchFamily="18" charset="0"/>
                <a:cs typeface="Times New Roman" pitchFamily="18" charset="0"/>
              </a:rPr>
              <a:t>Đà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Nẵng</a:t>
            </a:r>
            <a:endParaRPr lang="en-US" sz="2800" b="1" dirty="0">
              <a:solidFill>
                <a:srgbClr val="FF0000"/>
              </a:solidFill>
              <a:latin typeface="Times New Roman" pitchFamily="18" charset="0"/>
              <a:cs typeface="Times New Roman" pitchFamily="18" charset="0"/>
            </a:endParaRPr>
          </a:p>
        </p:txBody>
      </p:sp>
      <p:sp>
        <p:nvSpPr>
          <p:cNvPr id="14" name="Oval Callout 13"/>
          <p:cNvSpPr/>
          <p:nvPr/>
        </p:nvSpPr>
        <p:spPr>
          <a:xfrm>
            <a:off x="2786050" y="4000504"/>
            <a:ext cx="1780332" cy="720080"/>
          </a:xfrm>
          <a:prstGeom prst="wedgeEllipseCallout">
            <a:avLst>
              <a:gd name="adj1" fmla="val 36719"/>
              <a:gd name="adj2" fmla="val -8122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sz="2000" b="1" dirty="0" err="1">
                <a:solidFill>
                  <a:srgbClr val="FF0000"/>
                </a:solidFill>
                <a:latin typeface="Times New Roman" pitchFamily="18" charset="0"/>
                <a:cs typeface="Times New Roman" pitchFamily="18" charset="0"/>
              </a:rPr>
              <a:t>Dãy</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Bạch</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Mã</a:t>
            </a:r>
            <a:endParaRPr lang="en-US" sz="2000" b="1" dirty="0">
              <a:solidFill>
                <a:srgbClr val="FF0000"/>
              </a:solidFill>
              <a:latin typeface="Times New Roman" pitchFamily="18" charset="0"/>
              <a:cs typeface="Times New Roman" pitchFamily="18" charset="0"/>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diamond(in)">
                                      <p:cBhvr>
                                        <p:cTn id="7" dur="20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2117" name="Picture 5" descr="Download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40163" y="320675"/>
            <a:ext cx="5121275" cy="6216650"/>
          </a:xfrm>
          <a:prstGeom prst="rect">
            <a:avLst/>
          </a:prstGeom>
          <a:noFill/>
          <a:ln w="38100">
            <a:solidFill>
              <a:srgbClr val="00FF00"/>
            </a:solidFill>
            <a:miter lim="800000"/>
            <a:headEnd/>
            <a:tailEnd/>
          </a:ln>
          <a:extLst>
            <a:ext uri="{909E8E84-426E-40DD-AFC4-6F175D3DCCD1}">
              <a14:hiddenFill xmlns="" xmlns:a14="http://schemas.microsoft.com/office/drawing/2010/main">
                <a:solidFill>
                  <a:srgbClr val="FFFFFF"/>
                </a:solidFill>
              </a14:hiddenFill>
            </a:ext>
          </a:extLst>
        </p:spPr>
      </p:pic>
      <p:sp>
        <p:nvSpPr>
          <p:cNvPr id="602118" name="Text Box 6"/>
          <p:cNvSpPr txBox="1">
            <a:spLocks noChangeArrowheads="1"/>
          </p:cNvSpPr>
          <p:nvPr/>
        </p:nvSpPr>
        <p:spPr bwMode="auto">
          <a:xfrm>
            <a:off x="457200" y="1235075"/>
            <a:ext cx="3108325" cy="2862322"/>
          </a:xfrm>
          <a:prstGeom prst="rect">
            <a:avLst/>
          </a:prstGeom>
          <a:solidFill>
            <a:schemeClr val="accent6">
              <a:lumMod val="40000"/>
              <a:lumOff val="60000"/>
            </a:schemeClr>
          </a:solidFill>
          <a:ln>
            <a:noFill/>
          </a:ln>
          <a:effectLst/>
          <a:extLst/>
        </p:spPr>
        <p:txBody>
          <a:bodyPr>
            <a:spAutoFit/>
          </a:bodyPr>
          <a:lstStyle/>
          <a:p>
            <a:pPr>
              <a:spcBef>
                <a:spcPct val="50000"/>
              </a:spcBef>
            </a:pPr>
            <a:r>
              <a:rPr lang="en-US" sz="3600" b="1">
                <a:solidFill>
                  <a:srgbClr val="00B050"/>
                </a:solidFill>
                <a:latin typeface="Times New Roman" pitchFamily="18" charset="0"/>
                <a:cs typeface="Times New Roman" pitchFamily="18" charset="0"/>
              </a:rPr>
              <a:t>Quan sát tranh và mô tả đoạn đường vượt núi trên đèo Hải Vân </a:t>
            </a:r>
            <a:r>
              <a:rPr lang="en-US" sz="3600">
                <a:solidFill>
                  <a:srgbClr val="00B050"/>
                </a:solidFill>
                <a:latin typeface="Arial" charset="0"/>
              </a:rPr>
              <a:t>.</a:t>
            </a:r>
          </a:p>
        </p:txBody>
      </p:sp>
    </p:spTree>
    <p:extLst>
      <p:ext uri="{BB962C8B-B14F-4D97-AF65-F5344CB8AC3E}">
        <p14:creationId xmlns="" xmlns:p14="http://schemas.microsoft.com/office/powerpoint/2010/main" val="9888874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02117"/>
                                        </p:tgtEl>
                                        <p:attrNameLst>
                                          <p:attrName>style.visibility</p:attrName>
                                        </p:attrNameLst>
                                      </p:cBhvr>
                                      <p:to>
                                        <p:strVal val="visible"/>
                                      </p:to>
                                    </p:set>
                                    <p:animEffect transition="in" filter="blinds(horizontal)">
                                      <p:cBhvr>
                                        <p:cTn id="7" dur="500"/>
                                        <p:tgtEl>
                                          <p:spTgt spid="6021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02118"/>
                                        </p:tgtEl>
                                        <p:attrNameLst>
                                          <p:attrName>style.visibility</p:attrName>
                                        </p:attrNameLst>
                                      </p:cBhvr>
                                      <p:to>
                                        <p:strVal val="visible"/>
                                      </p:to>
                                    </p:set>
                                    <p:animEffect transition="in" filter="wheel(1)">
                                      <p:cBhvr>
                                        <p:cTn id="12" dur="2000"/>
                                        <p:tgtEl>
                                          <p:spTgt spid="602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a:spLocks noChangeArrowheads="1"/>
          </p:cNvSpPr>
          <p:nvPr/>
        </p:nvSpPr>
        <p:spPr bwMode="auto">
          <a:xfrm>
            <a:off x="228600" y="5689622"/>
            <a:ext cx="8915400" cy="954088"/>
          </a:xfrm>
          <a:prstGeom prst="rect">
            <a:avLst/>
          </a:prstGeom>
          <a:noFill/>
          <a:ln w="9525">
            <a:noFill/>
            <a:miter lim="800000"/>
            <a:headEnd/>
            <a:tailEnd/>
          </a:ln>
        </p:spPr>
        <p:txBody>
          <a:bodyPr>
            <a:spAutoFit/>
          </a:bodyPr>
          <a:lstStyle/>
          <a:p>
            <a:r>
              <a:rPr lang="en-US" sz="2000" dirty="0">
                <a:solidFill>
                  <a:srgbClr val="FF0000"/>
                </a:solidFill>
                <a:latin typeface="Times New Roman" pitchFamily="18" charset="0"/>
              </a:rPr>
              <a:t>   </a:t>
            </a:r>
            <a:r>
              <a:rPr lang="en-US" sz="2800" i="1" dirty="0" err="1">
                <a:solidFill>
                  <a:srgbClr val="FF0000"/>
                </a:solidFill>
                <a:latin typeface="Times New Roman" pitchFamily="18" charset="0"/>
              </a:rPr>
              <a:t>Đường</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đèo</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Hải</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Vân</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nằm</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trên</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sườn</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núi</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đường</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uốn</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lượn</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một</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bên</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là</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sườn</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núi</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cao</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một</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bên</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là</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vực</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sâu</a:t>
            </a:r>
            <a:r>
              <a:rPr lang="en-US" sz="2800" i="1" dirty="0">
                <a:solidFill>
                  <a:srgbClr val="FF0000"/>
                </a:solidFill>
                <a:latin typeface="Times New Roman" pitchFamily="18" charset="0"/>
              </a:rPr>
              <a:t>.</a:t>
            </a:r>
            <a:endParaRPr lang="en-US" sz="2000" dirty="0">
              <a:solidFill>
                <a:srgbClr val="FF0000"/>
              </a:solidFill>
              <a:latin typeface="Times New Roman" pitchFamily="18" charset="0"/>
            </a:endParaRPr>
          </a:p>
        </p:txBody>
      </p:sp>
      <p:pic>
        <p:nvPicPr>
          <p:cNvPr id="3" name="Picture 5" descr="Download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82247" y="-24"/>
            <a:ext cx="4590347" cy="5572164"/>
          </a:xfrm>
          <a:prstGeom prst="rect">
            <a:avLst/>
          </a:prstGeom>
          <a:noFill/>
          <a:ln w="38100">
            <a:solidFill>
              <a:srgbClr val="00FF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4" name="Group 10"/>
          <p:cNvGrpSpPr>
            <a:grpSpLocks/>
          </p:cNvGrpSpPr>
          <p:nvPr/>
        </p:nvGrpSpPr>
        <p:grpSpPr bwMode="auto">
          <a:xfrm>
            <a:off x="0" y="0"/>
            <a:ext cx="4429124" cy="3000372"/>
            <a:chOff x="2976" y="1102"/>
            <a:chExt cx="2592" cy="3204"/>
          </a:xfrm>
        </p:grpSpPr>
        <p:pic>
          <p:nvPicPr>
            <p:cNvPr id="5" name="Picture 11" descr="HV_016"/>
            <p:cNvPicPr>
              <a:picLocks noChangeAspect="1" noChangeArrowheads="1"/>
            </p:cNvPicPr>
            <p:nvPr/>
          </p:nvPicPr>
          <p:blipFill>
            <a:blip r:embed="rId3"/>
            <a:srcRect t="1408" b="1408"/>
            <a:stretch>
              <a:fillRect/>
            </a:stretch>
          </p:blipFill>
          <p:spPr bwMode="auto">
            <a:xfrm>
              <a:off x="2976" y="1102"/>
              <a:ext cx="2592" cy="3172"/>
            </a:xfrm>
            <a:prstGeom prst="rect">
              <a:avLst/>
            </a:prstGeom>
            <a:noFill/>
            <a:ln w="9525">
              <a:noFill/>
              <a:miter lim="800000"/>
              <a:headEnd/>
              <a:tailEnd/>
            </a:ln>
          </p:spPr>
        </p:pic>
        <p:sp>
          <p:nvSpPr>
            <p:cNvPr id="6" name="Text Box 12"/>
            <p:cNvSpPr txBox="1">
              <a:spLocks noChangeArrowheads="1"/>
            </p:cNvSpPr>
            <p:nvPr/>
          </p:nvSpPr>
          <p:spPr bwMode="auto">
            <a:xfrm>
              <a:off x="3312" y="3887"/>
              <a:ext cx="1872" cy="419"/>
            </a:xfrm>
            <a:prstGeom prst="rect">
              <a:avLst/>
            </a:prstGeom>
            <a:noFill/>
            <a:ln w="9525">
              <a:noFill/>
              <a:miter lim="800000"/>
              <a:headEnd/>
              <a:tailEnd/>
            </a:ln>
          </p:spPr>
          <p:txBody>
            <a:bodyPr>
              <a:spAutoFit/>
            </a:bodyPr>
            <a:lstStyle/>
            <a:p>
              <a:pPr eaLnBrk="0" hangingPunct="0">
                <a:spcBef>
                  <a:spcPct val="50000"/>
                </a:spcBef>
              </a:pPr>
              <a:endParaRPr lang="vi-VN" sz="2000" b="0">
                <a:solidFill>
                  <a:schemeClr val="bg1"/>
                </a:solidFill>
                <a:latin typeface="Arial" charset="0"/>
              </a:endParaRPr>
            </a:p>
          </p:txBody>
        </p:sp>
      </p:grpSp>
      <p:pic>
        <p:nvPicPr>
          <p:cNvPr id="7" name="Picture 3" descr="149"/>
          <p:cNvPicPr>
            <a:picLocks noChangeAspect="1" noChangeArrowheads="1"/>
          </p:cNvPicPr>
          <p:nvPr/>
        </p:nvPicPr>
        <p:blipFill>
          <a:blip r:embed="rId4"/>
          <a:srcRect t="1315" r="1724" b="7895"/>
          <a:stretch>
            <a:fillRect/>
          </a:stretch>
        </p:blipFill>
        <p:spPr bwMode="auto">
          <a:xfrm>
            <a:off x="-71470" y="2928934"/>
            <a:ext cx="4500594" cy="2732504"/>
          </a:xfrm>
          <a:prstGeom prst="rect">
            <a:avLst/>
          </a:prstGeom>
          <a:noFill/>
          <a:ln w="952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8"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par>
                                <p:cTn id="11" presetID="8"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am-duong-bo-Hai-Va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06" y="71414"/>
            <a:ext cx="9046237" cy="6786586"/>
          </a:xfrm>
          <a:prstGeom prst="rect">
            <a:avLst/>
          </a:prstGeom>
          <a:noFill/>
          <a:ln w="57150" cmpd="thinThick">
            <a:solidFill>
              <a:srgbClr val="FF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950756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7" name="Text Box 7"/>
          <p:cNvSpPr txBox="1">
            <a:spLocks noChangeArrowheads="1"/>
          </p:cNvSpPr>
          <p:nvPr/>
        </p:nvSpPr>
        <p:spPr bwMode="auto">
          <a:xfrm>
            <a:off x="642910" y="5429264"/>
            <a:ext cx="8458200" cy="954107"/>
          </a:xfrm>
          <a:prstGeom prst="rect">
            <a:avLst/>
          </a:prstGeom>
          <a:solidFill>
            <a:srgbClr val="FFFF00"/>
          </a:solidFill>
          <a:ln w="9525">
            <a:noFill/>
            <a:miter lim="800000"/>
            <a:headEnd/>
            <a:tailEnd/>
          </a:ln>
        </p:spPr>
        <p:txBody>
          <a:bodyPr>
            <a:spAutoFit/>
          </a:bodyPr>
          <a:lstStyle/>
          <a:p>
            <a:pPr algn="just" eaLnBrk="0" hangingPunct="0">
              <a:spcBef>
                <a:spcPct val="50000"/>
              </a:spcBef>
            </a:pPr>
            <a:r>
              <a:rPr lang="en-US" sz="2800" dirty="0">
                <a:solidFill>
                  <a:srgbClr val="0000FF"/>
                </a:solidFill>
                <a:latin typeface="Times New Roman" pitchFamily="18" charset="0"/>
              </a:rPr>
              <a:t>     </a:t>
            </a:r>
            <a:r>
              <a:rPr lang="en-US" sz="2800" dirty="0" err="1" smtClean="0">
                <a:solidFill>
                  <a:srgbClr val="0000FF"/>
                </a:solidFill>
                <a:latin typeface="Times New Roman" pitchFamily="18" charset="0"/>
              </a:rPr>
              <a:t>Giúp</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rút</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ngắn</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đường</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đi</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dễ</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đi</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và</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hạn</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chế</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tắc</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nghẽn</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giao</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thông</a:t>
            </a:r>
            <a:r>
              <a:rPr lang="en-US" sz="2800" dirty="0" smtClean="0">
                <a:solidFill>
                  <a:srgbClr val="0000FF"/>
                </a:solidFill>
                <a:latin typeface="Times New Roman" pitchFamily="18" charset="0"/>
              </a:rPr>
              <a:t> do </a:t>
            </a:r>
            <a:r>
              <a:rPr lang="en-US" sz="2800" dirty="0" err="1" smtClean="0">
                <a:solidFill>
                  <a:srgbClr val="0000FF"/>
                </a:solidFill>
                <a:latin typeface="Times New Roman" pitchFamily="18" charset="0"/>
              </a:rPr>
              <a:t>đất</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đá</a:t>
            </a:r>
            <a:r>
              <a:rPr lang="en-US" sz="2800" dirty="0" smtClean="0">
                <a:solidFill>
                  <a:srgbClr val="0000FF"/>
                </a:solidFill>
                <a:latin typeface="Times New Roman" pitchFamily="18" charset="0"/>
              </a:rPr>
              <a:t> ở </a:t>
            </a:r>
            <a:r>
              <a:rPr lang="en-US" sz="2800" dirty="0" err="1" smtClean="0">
                <a:solidFill>
                  <a:srgbClr val="0000FF"/>
                </a:solidFill>
                <a:latin typeface="Times New Roman" pitchFamily="18" charset="0"/>
              </a:rPr>
              <a:t>vách</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núi</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đổ</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xuống</a:t>
            </a:r>
            <a:r>
              <a:rPr lang="en-US" sz="2800" dirty="0" smtClean="0">
                <a:solidFill>
                  <a:srgbClr val="0000FF"/>
                </a:solidFill>
                <a:latin typeface="Times New Roman" pitchFamily="18" charset="0"/>
              </a:rPr>
              <a:t>.</a:t>
            </a:r>
            <a:endParaRPr lang="en-US" sz="2800" dirty="0">
              <a:solidFill>
                <a:srgbClr val="0000FF"/>
              </a:solidFill>
              <a:latin typeface="Times New Roman" pitchFamily="18" charset="0"/>
            </a:endParaRPr>
          </a:p>
        </p:txBody>
      </p:sp>
      <p:sp>
        <p:nvSpPr>
          <p:cNvPr id="2" name="Text Box 7"/>
          <p:cNvSpPr txBox="1">
            <a:spLocks noChangeArrowheads="1"/>
          </p:cNvSpPr>
          <p:nvPr/>
        </p:nvSpPr>
        <p:spPr bwMode="auto">
          <a:xfrm>
            <a:off x="285720" y="5377104"/>
            <a:ext cx="8458200" cy="954107"/>
          </a:xfrm>
          <a:prstGeom prst="rect">
            <a:avLst/>
          </a:prstGeom>
          <a:solidFill>
            <a:srgbClr val="FFFF00"/>
          </a:solidFill>
          <a:ln w="9525">
            <a:noFill/>
            <a:miter lim="800000"/>
            <a:headEnd/>
            <a:tailEnd/>
          </a:ln>
        </p:spPr>
        <p:txBody>
          <a:bodyPr>
            <a:spAutoFit/>
          </a:bodyPr>
          <a:lstStyle/>
          <a:p>
            <a:pPr algn="just" eaLnBrk="0" hangingPunct="0">
              <a:spcBef>
                <a:spcPct val="50000"/>
              </a:spcBef>
            </a:pPr>
            <a:r>
              <a:rPr lang="en-US" sz="2800" dirty="0">
                <a:solidFill>
                  <a:srgbClr val="0000FF"/>
                </a:solidFill>
                <a:latin typeface="Times New Roman" pitchFamily="18" charset="0"/>
              </a:rPr>
              <a:t>     </a:t>
            </a:r>
            <a:r>
              <a:rPr lang="en-US" sz="2800" i="1" dirty="0" err="1">
                <a:solidFill>
                  <a:srgbClr val="0000FF"/>
                </a:solidFill>
                <a:latin typeface="Times New Roman" pitchFamily="18" charset="0"/>
              </a:rPr>
              <a:t>Đường</a:t>
            </a:r>
            <a:r>
              <a:rPr lang="en-US" sz="2800" i="1" dirty="0">
                <a:solidFill>
                  <a:srgbClr val="0000FF"/>
                </a:solidFill>
                <a:latin typeface="Times New Roman" pitchFamily="18" charset="0"/>
              </a:rPr>
              <a:t> </a:t>
            </a:r>
            <a:r>
              <a:rPr lang="en-US" sz="2800" i="1" dirty="0" err="1">
                <a:solidFill>
                  <a:srgbClr val="0000FF"/>
                </a:solidFill>
                <a:latin typeface="Times New Roman" pitchFamily="18" charset="0"/>
              </a:rPr>
              <a:t>hầm</a:t>
            </a:r>
            <a:r>
              <a:rPr lang="en-US" sz="2800" i="1" dirty="0">
                <a:solidFill>
                  <a:srgbClr val="0000FF"/>
                </a:solidFill>
                <a:latin typeface="Times New Roman" pitchFamily="18" charset="0"/>
              </a:rPr>
              <a:t> </a:t>
            </a:r>
            <a:r>
              <a:rPr lang="en-US" sz="2800" i="1" dirty="0" err="1">
                <a:solidFill>
                  <a:srgbClr val="0000FF"/>
                </a:solidFill>
                <a:latin typeface="Times New Roman" pitchFamily="18" charset="0"/>
              </a:rPr>
              <a:t>Hải</a:t>
            </a:r>
            <a:r>
              <a:rPr lang="en-US" sz="2800" i="1" dirty="0">
                <a:solidFill>
                  <a:srgbClr val="0000FF"/>
                </a:solidFill>
                <a:latin typeface="Times New Roman" pitchFamily="18" charset="0"/>
              </a:rPr>
              <a:t> </a:t>
            </a:r>
            <a:r>
              <a:rPr lang="en-US" sz="2800" i="1" dirty="0" err="1">
                <a:solidFill>
                  <a:srgbClr val="0000FF"/>
                </a:solidFill>
                <a:latin typeface="Times New Roman" pitchFamily="18" charset="0"/>
              </a:rPr>
              <a:t>Vân</a:t>
            </a:r>
            <a:r>
              <a:rPr lang="en-US" sz="2800" i="1" dirty="0">
                <a:solidFill>
                  <a:srgbClr val="0000FF"/>
                </a:solidFill>
                <a:latin typeface="Times New Roman" pitchFamily="18" charset="0"/>
              </a:rPr>
              <a:t> </a:t>
            </a:r>
            <a:r>
              <a:rPr lang="en-US" sz="2800" i="1" dirty="0" err="1">
                <a:solidFill>
                  <a:srgbClr val="0000FF"/>
                </a:solidFill>
                <a:latin typeface="Times New Roman" pitchFamily="18" charset="0"/>
              </a:rPr>
              <a:t>có</a:t>
            </a:r>
            <a:r>
              <a:rPr lang="en-US" sz="2800" i="1" dirty="0">
                <a:solidFill>
                  <a:srgbClr val="0000FF"/>
                </a:solidFill>
                <a:latin typeface="Times New Roman" pitchFamily="18" charset="0"/>
              </a:rPr>
              <a:t> </a:t>
            </a:r>
            <a:r>
              <a:rPr lang="en-US" sz="2800" i="1" dirty="0" err="1">
                <a:solidFill>
                  <a:srgbClr val="0000FF"/>
                </a:solidFill>
                <a:latin typeface="Times New Roman" pitchFamily="18" charset="0"/>
              </a:rPr>
              <a:t>ích</a:t>
            </a:r>
            <a:r>
              <a:rPr lang="en-US" sz="2800" i="1" dirty="0">
                <a:solidFill>
                  <a:srgbClr val="0000FF"/>
                </a:solidFill>
                <a:latin typeface="Times New Roman" pitchFamily="18" charset="0"/>
              </a:rPr>
              <a:t> </a:t>
            </a:r>
            <a:r>
              <a:rPr lang="en-US" sz="2800" i="1" dirty="0" err="1">
                <a:solidFill>
                  <a:srgbClr val="0000FF"/>
                </a:solidFill>
                <a:latin typeface="Times New Roman" pitchFamily="18" charset="0"/>
              </a:rPr>
              <a:t>lợi</a:t>
            </a:r>
            <a:r>
              <a:rPr lang="en-US" sz="2800" i="1" dirty="0">
                <a:solidFill>
                  <a:srgbClr val="0000FF"/>
                </a:solidFill>
                <a:latin typeface="Times New Roman" pitchFamily="18" charset="0"/>
              </a:rPr>
              <a:t> </a:t>
            </a:r>
            <a:r>
              <a:rPr lang="en-US" sz="2800" i="1" dirty="0" err="1">
                <a:solidFill>
                  <a:srgbClr val="0000FF"/>
                </a:solidFill>
                <a:latin typeface="Times New Roman" pitchFamily="18" charset="0"/>
              </a:rPr>
              <a:t>gì</a:t>
            </a:r>
            <a:r>
              <a:rPr lang="en-US" sz="2800" i="1" dirty="0">
                <a:solidFill>
                  <a:srgbClr val="0000FF"/>
                </a:solidFill>
                <a:latin typeface="Times New Roman" pitchFamily="18" charset="0"/>
              </a:rPr>
              <a:t> </a:t>
            </a:r>
            <a:r>
              <a:rPr lang="en-US" sz="2800" i="1" dirty="0" err="1">
                <a:solidFill>
                  <a:srgbClr val="0000FF"/>
                </a:solidFill>
                <a:latin typeface="Times New Roman" pitchFamily="18" charset="0"/>
              </a:rPr>
              <a:t>hơn</a:t>
            </a:r>
            <a:r>
              <a:rPr lang="en-US" sz="2800" i="1" dirty="0">
                <a:solidFill>
                  <a:srgbClr val="0000FF"/>
                </a:solidFill>
                <a:latin typeface="Times New Roman" pitchFamily="18" charset="0"/>
              </a:rPr>
              <a:t> so </a:t>
            </a:r>
            <a:r>
              <a:rPr lang="en-US" sz="2800" i="1" dirty="0" err="1">
                <a:solidFill>
                  <a:srgbClr val="0000FF"/>
                </a:solidFill>
                <a:latin typeface="Times New Roman" pitchFamily="18" charset="0"/>
              </a:rPr>
              <a:t>với</a:t>
            </a:r>
            <a:r>
              <a:rPr lang="en-US" sz="2800" i="1" dirty="0">
                <a:solidFill>
                  <a:srgbClr val="0000FF"/>
                </a:solidFill>
                <a:latin typeface="Times New Roman" pitchFamily="18" charset="0"/>
              </a:rPr>
              <a:t> </a:t>
            </a:r>
            <a:r>
              <a:rPr lang="en-US" sz="2800" i="1" dirty="0" err="1">
                <a:solidFill>
                  <a:srgbClr val="0000FF"/>
                </a:solidFill>
                <a:latin typeface="Times New Roman" pitchFamily="18" charset="0"/>
              </a:rPr>
              <a:t>đường</a:t>
            </a:r>
            <a:r>
              <a:rPr lang="en-US" sz="2800" i="1" dirty="0">
                <a:solidFill>
                  <a:srgbClr val="0000FF"/>
                </a:solidFill>
                <a:latin typeface="Times New Roman" pitchFamily="18" charset="0"/>
              </a:rPr>
              <a:t> </a:t>
            </a:r>
            <a:r>
              <a:rPr lang="en-US" sz="2800" i="1" dirty="0" err="1">
                <a:solidFill>
                  <a:srgbClr val="0000FF"/>
                </a:solidFill>
                <a:latin typeface="Times New Roman" pitchFamily="18" charset="0"/>
              </a:rPr>
              <a:t>đèo</a:t>
            </a:r>
            <a:r>
              <a:rPr lang="en-US" sz="2800" i="1" dirty="0">
                <a:solidFill>
                  <a:srgbClr val="0000FF"/>
                </a:solidFill>
                <a:latin typeface="Times New Roman" pitchFamily="18" charset="0"/>
              </a:rPr>
              <a:t> .</a:t>
            </a:r>
            <a:r>
              <a:rPr lang="en-US" sz="2800" dirty="0">
                <a:solidFill>
                  <a:srgbClr val="0000FF"/>
                </a:solidFill>
                <a:latin typeface="Times New Roman" pitchFamily="18" charset="0"/>
              </a:rPr>
              <a:t> </a:t>
            </a:r>
          </a:p>
        </p:txBody>
      </p:sp>
      <p:pic>
        <p:nvPicPr>
          <p:cNvPr id="6" name="Picture 4" descr="Ham-duong-bo-Hai-Va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5787" y="71414"/>
            <a:ext cx="7500989" cy="4786346"/>
          </a:xfrm>
          <a:prstGeom prst="rect">
            <a:avLst/>
          </a:prstGeom>
          <a:noFill/>
          <a:ln w="57150" cmpd="thinThick">
            <a:solidFill>
              <a:srgbClr val="FF00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xit" presetSubtype="12" fill="hold" grpId="0" nodeType="clickEffect">
                                  <p:stCondLst>
                                    <p:cond delay="0"/>
                                  </p:stCondLst>
                                  <p:childTnLst>
                                    <p:animEffect transition="out" filter="strips(downLeft)">
                                      <p:cBhvr>
                                        <p:cTn id="11" dur="500"/>
                                        <p:tgtEl>
                                          <p:spTgt spid="2">
                                            <p:txEl>
                                              <p:pRg st="0" end="0"/>
                                            </p:txEl>
                                          </p:spTgt>
                                        </p:tgtEl>
                                      </p:cBhvr>
                                    </p:animEffect>
                                    <p:set>
                                      <p:cBhvr>
                                        <p:cTn id="12" dur="1" fill="hold">
                                          <p:stCondLst>
                                            <p:cond delay="499"/>
                                          </p:stCondLst>
                                        </p:cTn>
                                        <p:tgtEl>
                                          <p:spTgt spid="2">
                                            <p:txEl>
                                              <p:pRg st="0" end="0"/>
                                            </p:txEl>
                                          </p:spTgt>
                                        </p:tgtEl>
                                        <p:attrNameLst>
                                          <p:attrName>style.visibility</p:attrName>
                                        </p:attrNameLst>
                                      </p:cBhvr>
                                      <p:to>
                                        <p:strVal val="hidden"/>
                                      </p:to>
                                    </p:set>
                                  </p:childTnLst>
                                </p:cTn>
                              </p:par>
                              <p:par>
                                <p:cTn id="13" presetID="18" presetClass="exit" presetSubtype="12" fill="hold" grpId="0" nodeType="withEffect">
                                  <p:stCondLst>
                                    <p:cond delay="0"/>
                                  </p:stCondLst>
                                  <p:childTnLst>
                                    <p:animEffect transition="out" filter="strips(downLeft)">
                                      <p:cBhvr>
                                        <p:cTn id="14" dur="500"/>
                                        <p:tgtEl>
                                          <p:spTgt spid="2">
                                            <p:bg/>
                                          </p:spTgt>
                                        </p:tgtEl>
                                      </p:cBhvr>
                                    </p:animEffect>
                                    <p:set>
                                      <p:cBhvr>
                                        <p:cTn id="15" dur="1" fill="hold">
                                          <p:stCondLst>
                                            <p:cond delay="499"/>
                                          </p:stCondLst>
                                        </p:cTn>
                                        <p:tgtEl>
                                          <p:spTgt spid="2">
                                            <p:bg/>
                                          </p:spTgt>
                                        </p:tgtEl>
                                        <p:attrNameLst>
                                          <p:attrName>style.visibility</p:attrName>
                                        </p:attrNameLst>
                                      </p:cBhvr>
                                      <p:to>
                                        <p:strVal val="hidden"/>
                                      </p:to>
                                    </p:set>
                                  </p:childTnLst>
                                </p:cTn>
                              </p:par>
                              <p:par>
                                <p:cTn id="16" presetID="5" presetClass="entr" presetSubtype="10" fill="hold" nodeType="withEffect">
                                  <p:stCondLst>
                                    <p:cond delay="0"/>
                                  </p:stCondLst>
                                  <p:childTnLst>
                                    <p:set>
                                      <p:cBhvr>
                                        <p:cTn id="17" dur="1" fill="hold">
                                          <p:stCondLst>
                                            <p:cond delay="0"/>
                                          </p:stCondLst>
                                        </p:cTn>
                                        <p:tgtEl>
                                          <p:spTgt spid="276487">
                                            <p:txEl>
                                              <p:pRg st="0" end="0"/>
                                            </p:txEl>
                                          </p:spTgt>
                                        </p:tgtEl>
                                        <p:attrNameLst>
                                          <p:attrName>style.visibility</p:attrName>
                                        </p:attrNameLst>
                                      </p:cBhvr>
                                      <p:to>
                                        <p:strVal val="visible"/>
                                      </p:to>
                                    </p:set>
                                    <p:animEffect transition="in" filter="checkerboard(across)">
                                      <p:cBhvr>
                                        <p:cTn id="18" dur="500"/>
                                        <p:tgtEl>
                                          <p:spTgt spid="2764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SC00894"/>
          <p:cNvPicPr>
            <a:picLocks noChangeAspect="1" noChangeArrowheads="1"/>
          </p:cNvPicPr>
          <p:nvPr/>
        </p:nvPicPr>
        <p:blipFill>
          <a:blip r:embed="rId2">
            <a:lum contrast="42000"/>
          </a:blip>
          <a:srcRect/>
          <a:stretch>
            <a:fillRect/>
          </a:stretch>
        </p:blipFill>
        <p:spPr bwMode="auto">
          <a:xfrm>
            <a:off x="428596" y="428604"/>
            <a:ext cx="7284408" cy="5214974"/>
          </a:xfrm>
          <a:prstGeom prst="rect">
            <a:avLst/>
          </a:prstGeom>
          <a:noFill/>
          <a:ln w="38100">
            <a:solidFill>
              <a:srgbClr val="FFFF00"/>
            </a:solidFill>
            <a:miter lim="800000"/>
            <a:headEnd/>
            <a:tailEnd/>
          </a:ln>
        </p:spPr>
      </p:pic>
      <p:sp>
        <p:nvSpPr>
          <p:cNvPr id="3" name="AutoShape 3"/>
          <p:cNvSpPr>
            <a:spLocks noChangeArrowheads="1"/>
          </p:cNvSpPr>
          <p:nvPr/>
        </p:nvSpPr>
        <p:spPr bwMode="auto">
          <a:xfrm>
            <a:off x="5429256" y="357166"/>
            <a:ext cx="3305228" cy="2357454"/>
          </a:xfrm>
          <a:prstGeom prst="wedgeRoundRectCallout">
            <a:avLst>
              <a:gd name="adj1" fmla="val -106727"/>
              <a:gd name="adj2" fmla="val 53046"/>
              <a:gd name="adj3" fmla="val 16667"/>
            </a:avLst>
          </a:prstGeom>
          <a:solidFill>
            <a:srgbClr val="00CCFF"/>
          </a:solidFill>
          <a:ln w="9525">
            <a:solidFill>
              <a:schemeClr val="tx1"/>
            </a:solidFill>
            <a:miter lim="800000"/>
            <a:headEnd/>
            <a:tailEnd/>
          </a:ln>
        </p:spPr>
        <p:txBody>
          <a:bodyPr/>
          <a:lstStyle/>
          <a:p>
            <a:pPr algn="ctr" eaLnBrk="0" hangingPunct="0"/>
            <a:r>
              <a:rPr lang="en-US" altLang="en-US" sz="2800" b="0" dirty="0" err="1">
                <a:latin typeface="Times New Roman" pitchFamily="18" charset="0"/>
                <a:cs typeface="Times New Roman" pitchFamily="18" charset="0"/>
              </a:rPr>
              <a:t>Có</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một</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mùa</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đông</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lạnh</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nhiệt</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độ</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có</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sự</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chênh</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lệch</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giữa</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mùa</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đông</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và</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mùa</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hè</a:t>
            </a:r>
            <a:endParaRPr lang="en-US" altLang="en-US" sz="2800" b="0" dirty="0">
              <a:latin typeface="Times New Roman" pitchFamily="18" charset="0"/>
              <a:cs typeface="Times New Roman" pitchFamily="18" charset="0"/>
            </a:endParaRPr>
          </a:p>
        </p:txBody>
      </p:sp>
      <p:sp>
        <p:nvSpPr>
          <p:cNvPr id="4" name="AutoShape 4"/>
          <p:cNvSpPr>
            <a:spLocks noChangeArrowheads="1"/>
          </p:cNvSpPr>
          <p:nvPr/>
        </p:nvSpPr>
        <p:spPr bwMode="auto">
          <a:xfrm>
            <a:off x="5841946" y="3000372"/>
            <a:ext cx="3302054" cy="2692414"/>
          </a:xfrm>
          <a:prstGeom prst="wedgeRoundRectCallout">
            <a:avLst>
              <a:gd name="adj1" fmla="val -110907"/>
              <a:gd name="adj2" fmla="val -56806"/>
              <a:gd name="adj3" fmla="val 16667"/>
            </a:avLst>
          </a:prstGeom>
          <a:solidFill>
            <a:srgbClr val="FF6600"/>
          </a:solidFill>
          <a:ln w="9525">
            <a:solidFill>
              <a:schemeClr val="tx1"/>
            </a:solidFill>
            <a:miter lim="800000"/>
            <a:headEnd/>
            <a:tailEnd/>
          </a:ln>
        </p:spPr>
        <p:txBody>
          <a:bodyPr/>
          <a:lstStyle/>
          <a:p>
            <a:pPr algn="ctr" eaLnBrk="0" hangingPunct="0"/>
            <a:r>
              <a:rPr lang="en-US" altLang="en-US" sz="2800" b="0" dirty="0" err="1">
                <a:latin typeface="Times New Roman" pitchFamily="18" charset="0"/>
                <a:cs typeface="Times New Roman" pitchFamily="18" charset="0"/>
              </a:rPr>
              <a:t>Không</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có</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mùa</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đông</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lạnh</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nhiệt</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độ</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tương</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đối</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đồng</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đều</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giữa</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các</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tháng</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trong</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năm</a:t>
            </a:r>
            <a:r>
              <a:rPr lang="en-US" altLang="en-US" sz="2800" b="0" dirty="0">
                <a:latin typeface="Times New Roman" pitchFamily="18" charset="0"/>
                <a:cs typeface="Times New Roman" pitchFamily="18" charset="0"/>
              </a:rPr>
              <a:t>.</a:t>
            </a:r>
          </a:p>
        </p:txBody>
      </p:sp>
      <p:sp>
        <p:nvSpPr>
          <p:cNvPr id="5" name="Oval 5"/>
          <p:cNvSpPr>
            <a:spLocks noChangeArrowheads="1"/>
          </p:cNvSpPr>
          <p:nvPr/>
        </p:nvSpPr>
        <p:spPr bwMode="auto">
          <a:xfrm>
            <a:off x="3343252" y="2428868"/>
            <a:ext cx="1585938" cy="414334"/>
          </a:xfrm>
          <a:prstGeom prst="ellipse">
            <a:avLst/>
          </a:prstGeom>
          <a:solidFill>
            <a:schemeClr val="accent1"/>
          </a:solidFill>
          <a:ln w="9525" algn="ctr">
            <a:solidFill>
              <a:srgbClr val="FF3300"/>
            </a:solidFill>
            <a:round/>
            <a:headEnd/>
            <a:tailEnd/>
          </a:ln>
        </p:spPr>
        <p:txBody>
          <a:bodyPr wrap="none" anchor="ctr"/>
          <a:lstStyle/>
          <a:p>
            <a:pPr algn="ctr" eaLnBrk="0" hangingPunct="0"/>
            <a:r>
              <a:rPr lang="en-US" altLang="en-US" sz="1500" b="0" dirty="0" err="1">
                <a:latin typeface="Times New Roman" pitchFamily="18" charset="0"/>
                <a:cs typeface="Times New Roman" pitchFamily="18" charset="0"/>
              </a:rPr>
              <a:t>Dãy</a:t>
            </a:r>
            <a:r>
              <a:rPr lang="en-US" altLang="en-US" sz="1500" b="0" dirty="0">
                <a:latin typeface="Times New Roman" pitchFamily="18" charset="0"/>
                <a:cs typeface="Times New Roman" pitchFamily="18" charset="0"/>
              </a:rPr>
              <a:t> </a:t>
            </a:r>
            <a:r>
              <a:rPr lang="en-US" altLang="en-US" sz="1500" b="0" dirty="0" err="1">
                <a:latin typeface="Times New Roman" pitchFamily="18" charset="0"/>
                <a:cs typeface="Times New Roman" pitchFamily="18" charset="0"/>
              </a:rPr>
              <a:t>Bạch</a:t>
            </a:r>
            <a:r>
              <a:rPr lang="en-US" altLang="en-US" sz="1500" b="0" dirty="0">
                <a:latin typeface="Times New Roman" pitchFamily="18" charset="0"/>
                <a:cs typeface="Times New Roman" pitchFamily="18" charset="0"/>
              </a:rPr>
              <a:t> </a:t>
            </a:r>
            <a:r>
              <a:rPr lang="en-US" altLang="en-US" sz="1500" b="0" dirty="0" err="1">
                <a:latin typeface="Times New Roman" pitchFamily="18" charset="0"/>
                <a:cs typeface="Times New Roman" pitchFamily="18" charset="0"/>
              </a:rPr>
              <a:t>Mã</a:t>
            </a:r>
            <a:endParaRPr lang="en-US" altLang="en-US" sz="1500" b="0" dirty="0">
              <a:latin typeface="Times New Roman" pitchFamily="18" charset="0"/>
              <a:cs typeface="Times New Roman" pitchFamily="18" charset="0"/>
            </a:endParaRPr>
          </a:p>
        </p:txBody>
      </p:sp>
      <p:sp>
        <p:nvSpPr>
          <p:cNvPr id="7" name="TextBox 6"/>
          <p:cNvSpPr txBox="1"/>
          <p:nvPr/>
        </p:nvSpPr>
        <p:spPr>
          <a:xfrm>
            <a:off x="142844" y="5786454"/>
            <a:ext cx="8929750" cy="1015663"/>
          </a:xfrm>
          <a:prstGeom prst="rect">
            <a:avLst/>
          </a:prstGeom>
          <a:noFill/>
        </p:spPr>
        <p:txBody>
          <a:bodyPr wrap="square" rtlCol="0">
            <a:spAutoFit/>
          </a:bodyPr>
          <a:lstStyle/>
          <a:p>
            <a:r>
              <a:rPr lang="en-US" sz="3000" dirty="0" err="1" smtClean="0">
                <a:latin typeface="Times New Roman" pitchFamily="18" charset="0"/>
                <a:cs typeface="Times New Roman" pitchFamily="18" charset="0"/>
              </a:rPr>
              <a:t>Nêu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sự</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khác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biệt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về</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khí</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hậu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phía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Bắc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phía</a:t>
            </a:r>
            <a:r>
              <a:rPr lang="en-US" sz="3000" dirty="0" smtClean="0">
                <a:latin typeface="Times New Roman" pitchFamily="18" charset="0"/>
                <a:cs typeface="Times New Roman" pitchFamily="18" charset="0"/>
              </a:rPr>
              <a:t> Nam </a:t>
            </a:r>
            <a:r>
              <a:rPr lang="en-US" sz="3000" dirty="0" err="1" smtClean="0">
                <a:latin typeface="Times New Roman" pitchFamily="18" charset="0"/>
                <a:cs typeface="Times New Roman" pitchFamily="18" charset="0"/>
              </a:rPr>
              <a:t>của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dãy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Bạch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Mã</a:t>
            </a:r>
            <a:r>
              <a:rPr lang="en-US" sz="3000" dirty="0" smtClean="0">
                <a:latin typeface="Times New Roman" pitchFamily="18" charset="0"/>
                <a:cs typeface="Times New Roman" pitchFamily="18" charset="0"/>
              </a:rPr>
              <a:t>.</a:t>
            </a:r>
            <a:endParaRPr lang="vi-VN" sz="3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plus(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plus(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edge">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18499" name="Rectangle 3"/>
          <p:cNvSpPr>
            <a:spLocks noGrp="1" noChangeArrowheads="1"/>
          </p:cNvSpPr>
          <p:nvPr>
            <p:ph type="subTitle" idx="1"/>
          </p:nvPr>
        </p:nvSpPr>
        <p:spPr>
          <a:xfrm>
            <a:off x="0" y="2149475"/>
            <a:ext cx="9144000" cy="4708525"/>
          </a:xfrm>
        </p:spPr>
        <p:txBody>
          <a:bodyPr/>
          <a:lstStyle/>
          <a:p>
            <a:r>
              <a:rPr lang="en-US">
                <a:latin typeface="VNtimes new roman" pitchFamily="34" charset="0"/>
                <a:cs typeface="Times New Roman" pitchFamily="18" charset="0"/>
              </a:rPr>
              <a:t> </a:t>
            </a:r>
          </a:p>
          <a:p>
            <a:r>
              <a:rPr lang="en-US">
                <a:latin typeface="VNtimes new roman" pitchFamily="34" charset="0"/>
                <a:cs typeface="Times New Roman" pitchFamily="18" charset="0"/>
              </a:rPr>
              <a:t> </a:t>
            </a:r>
          </a:p>
          <a:p>
            <a:r>
              <a:rPr lang="en-US">
                <a:cs typeface="Times New Roman" pitchFamily="18" charset="0"/>
              </a:rPr>
              <a:t> </a:t>
            </a:r>
            <a:endParaRPr lang="en-US">
              <a:latin typeface="VNtimes new roman" pitchFamily="34" charset="0"/>
              <a:cs typeface="Times New Roman" pitchFamily="18" charset="0"/>
            </a:endParaRPr>
          </a:p>
          <a:p>
            <a:r>
              <a:rPr lang="en-US">
                <a:cs typeface="Times New Roman" pitchFamily="18" charset="0"/>
              </a:rPr>
              <a:t> </a:t>
            </a:r>
            <a:endParaRPr lang="en-US">
              <a:latin typeface="VNtimes new roman" pitchFamily="34" charset="0"/>
              <a:cs typeface="Times New Roman" pitchFamily="18" charset="0"/>
            </a:endParaRPr>
          </a:p>
          <a:p>
            <a:r>
              <a:rPr lang="en-US">
                <a:latin typeface="VNtimes new roman" pitchFamily="34" charset="0"/>
                <a:cs typeface="Times New Roman" pitchFamily="18" charset="0"/>
              </a:rPr>
              <a:t> </a:t>
            </a:r>
          </a:p>
          <a:p>
            <a:r>
              <a:rPr lang="en-US">
                <a:latin typeface="VNtimes new roman" pitchFamily="34" charset="0"/>
                <a:cs typeface="Times New Roman" pitchFamily="18" charset="0"/>
              </a:rPr>
              <a:t> </a:t>
            </a:r>
          </a:p>
          <a:p>
            <a:endParaRPr lang="en-US"/>
          </a:p>
          <a:p>
            <a:endParaRPr lang="en-US"/>
          </a:p>
        </p:txBody>
      </p:sp>
      <p:sp>
        <p:nvSpPr>
          <p:cNvPr id="618500" name="Rectangle 4"/>
          <p:cNvSpPr>
            <a:spLocks noChangeArrowheads="1"/>
          </p:cNvSpPr>
          <p:nvPr/>
        </p:nvSpPr>
        <p:spPr bwMode="auto">
          <a:xfrm>
            <a:off x="3251200" y="323532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18501" name="AutoShape 5" descr="Vietnam"/>
          <p:cNvSpPr>
            <a:spLocks noChangeAspect="1" noChangeArrowheads="1"/>
          </p:cNvSpPr>
          <p:nvPr/>
        </p:nvSpPr>
        <p:spPr bwMode="auto">
          <a:xfrm>
            <a:off x="4781550" y="1576374"/>
            <a:ext cx="296863" cy="296862"/>
          </a:xfrm>
          <a:prstGeom prst="rect">
            <a:avLst/>
          </a:prstGeom>
          <a:noFill/>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18503" name="Line 7"/>
          <p:cNvSpPr>
            <a:spLocks noChangeShapeType="1"/>
          </p:cNvSpPr>
          <p:nvPr/>
        </p:nvSpPr>
        <p:spPr bwMode="auto">
          <a:xfrm flipV="1">
            <a:off x="738188" y="3786174"/>
            <a:ext cx="685800" cy="2286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504" name="AutoShape 8"/>
          <p:cNvSpPr>
            <a:spLocks noChangeArrowheads="1"/>
          </p:cNvSpPr>
          <p:nvPr/>
        </p:nvSpPr>
        <p:spPr bwMode="auto">
          <a:xfrm>
            <a:off x="2925763" y="1992299"/>
            <a:ext cx="1098550" cy="549275"/>
          </a:xfrm>
          <a:prstGeom prst="cloudCallout">
            <a:avLst>
              <a:gd name="adj1" fmla="val -55204"/>
              <a:gd name="adj2" fmla="val 38727"/>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endParaRPr lang="en-US" sz="2400">
              <a:latin typeface="Times New Roman" pitchFamily="18" charset="0"/>
            </a:endParaRPr>
          </a:p>
        </p:txBody>
      </p:sp>
      <p:sp>
        <p:nvSpPr>
          <p:cNvPr id="618505" name="AutoShape 9"/>
          <p:cNvSpPr>
            <a:spLocks noChangeArrowheads="1"/>
          </p:cNvSpPr>
          <p:nvPr/>
        </p:nvSpPr>
        <p:spPr bwMode="auto">
          <a:xfrm>
            <a:off x="1969430" y="2061355"/>
            <a:ext cx="1588158" cy="960438"/>
          </a:xfrm>
          <a:prstGeom prst="cloudCallout">
            <a:avLst>
              <a:gd name="adj1" fmla="val -47569"/>
              <a:gd name="adj2" fmla="val 57935"/>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sz="2800">
                <a:solidFill>
                  <a:srgbClr val="FFFF00"/>
                </a:solidFill>
                <a:latin typeface="Times New Roman" pitchFamily="18" charset="0"/>
              </a:rPr>
              <a:t>Lạnh</a:t>
            </a:r>
            <a:r>
              <a:rPr lang="en-US" sz="2400">
                <a:latin typeface="Times New Roman" pitchFamily="18" charset="0"/>
              </a:rPr>
              <a:t> </a:t>
            </a:r>
          </a:p>
        </p:txBody>
      </p:sp>
      <p:sp>
        <p:nvSpPr>
          <p:cNvPr id="618506" name="Line 10"/>
          <p:cNvSpPr>
            <a:spLocks noChangeShapeType="1"/>
          </p:cNvSpPr>
          <p:nvPr/>
        </p:nvSpPr>
        <p:spPr bwMode="auto">
          <a:xfrm>
            <a:off x="5767388" y="2947974"/>
            <a:ext cx="625475" cy="427037"/>
          </a:xfrm>
          <a:prstGeom prst="line">
            <a:avLst/>
          </a:prstGeom>
          <a:noFill/>
          <a:ln w="57150">
            <a:solidFill>
              <a:srgbClr val="FF33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507" name="Line 11"/>
          <p:cNvSpPr>
            <a:spLocks noChangeShapeType="1"/>
          </p:cNvSpPr>
          <p:nvPr/>
        </p:nvSpPr>
        <p:spPr bwMode="auto">
          <a:xfrm>
            <a:off x="4929188" y="2368536"/>
            <a:ext cx="639762" cy="457200"/>
          </a:xfrm>
          <a:prstGeom prst="line">
            <a:avLst/>
          </a:prstGeom>
          <a:noFill/>
          <a:ln w="57150">
            <a:solidFill>
              <a:srgbClr val="FF33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508" name="Line 12"/>
          <p:cNvSpPr>
            <a:spLocks noChangeShapeType="1"/>
          </p:cNvSpPr>
          <p:nvPr/>
        </p:nvSpPr>
        <p:spPr bwMode="auto">
          <a:xfrm rot="-1266235">
            <a:off x="6834188" y="3405174"/>
            <a:ext cx="533400" cy="457200"/>
          </a:xfrm>
          <a:prstGeom prst="line">
            <a:avLst/>
          </a:prstGeom>
          <a:noFill/>
          <a:ln w="57150">
            <a:solidFill>
              <a:srgbClr val="FF33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509" name="Text Box 13"/>
          <p:cNvSpPr txBox="1">
            <a:spLocks noChangeArrowheads="1"/>
          </p:cNvSpPr>
          <p:nvPr/>
        </p:nvSpPr>
        <p:spPr bwMode="auto">
          <a:xfrm rot="-1382928">
            <a:off x="479425" y="2803938"/>
            <a:ext cx="1646238"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latin typeface="Times New Roman" pitchFamily="18" charset="0"/>
              </a:rPr>
              <a:t>Gió mùa đông bắc </a:t>
            </a:r>
          </a:p>
        </p:txBody>
      </p:sp>
      <p:sp>
        <p:nvSpPr>
          <p:cNvPr id="618510" name="Text Box 14"/>
          <p:cNvSpPr txBox="1">
            <a:spLocks noChangeArrowheads="1"/>
          </p:cNvSpPr>
          <p:nvPr/>
        </p:nvSpPr>
        <p:spPr bwMode="auto">
          <a:xfrm>
            <a:off x="611560" y="1551941"/>
            <a:ext cx="2378075" cy="519112"/>
          </a:xfrm>
          <a:prstGeom prst="rect">
            <a:avLst/>
          </a:prstGeom>
          <a:gradFill rotWithShape="1">
            <a:gsLst>
              <a:gs pos="0">
                <a:srgbClr val="99CC00"/>
              </a:gs>
              <a:gs pos="50000">
                <a:srgbClr val="99CC00">
                  <a:gamma/>
                  <a:tint val="0"/>
                  <a:invGamma/>
                </a:srgbClr>
              </a:gs>
              <a:gs pos="100000">
                <a:srgbClr val="99CC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3300"/>
                </a:solidFill>
                <a:latin typeface="Times New Roman" pitchFamily="18" charset="0"/>
              </a:rPr>
              <a:t>Phía bắc </a:t>
            </a:r>
          </a:p>
        </p:txBody>
      </p:sp>
      <p:sp>
        <p:nvSpPr>
          <p:cNvPr id="618511" name="Text Box 15"/>
          <p:cNvSpPr txBox="1">
            <a:spLocks noChangeArrowheads="1"/>
          </p:cNvSpPr>
          <p:nvPr/>
        </p:nvSpPr>
        <p:spPr bwMode="auto">
          <a:xfrm>
            <a:off x="6053138" y="1500174"/>
            <a:ext cx="1993900" cy="519112"/>
          </a:xfrm>
          <a:prstGeom prst="rect">
            <a:avLst/>
          </a:prstGeom>
          <a:gradFill rotWithShape="1">
            <a:gsLst>
              <a:gs pos="0">
                <a:srgbClr val="66FF33"/>
              </a:gs>
              <a:gs pos="50000">
                <a:srgbClr val="66FF33">
                  <a:gamma/>
                  <a:tint val="0"/>
                  <a:invGamma/>
                </a:srgbClr>
              </a:gs>
              <a:gs pos="100000">
                <a:srgbClr val="66FF33"/>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6600"/>
                </a:solidFill>
                <a:latin typeface="Times New Roman" pitchFamily="18" charset="0"/>
              </a:rPr>
              <a:t>Phía Nam</a:t>
            </a:r>
          </a:p>
        </p:txBody>
      </p:sp>
      <p:sp>
        <p:nvSpPr>
          <p:cNvPr id="618512" name="Line 16"/>
          <p:cNvSpPr>
            <a:spLocks noChangeShapeType="1"/>
          </p:cNvSpPr>
          <p:nvPr/>
        </p:nvSpPr>
        <p:spPr bwMode="auto">
          <a:xfrm flipV="1">
            <a:off x="1804988" y="3282936"/>
            <a:ext cx="746125" cy="350838"/>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513" name="Line 17"/>
          <p:cNvSpPr>
            <a:spLocks noChangeShapeType="1"/>
          </p:cNvSpPr>
          <p:nvPr/>
        </p:nvSpPr>
        <p:spPr bwMode="auto">
          <a:xfrm flipV="1">
            <a:off x="2795588" y="2643174"/>
            <a:ext cx="762000" cy="4953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514" name="Text Box 18"/>
          <p:cNvSpPr txBox="1">
            <a:spLocks noChangeArrowheads="1"/>
          </p:cNvSpPr>
          <p:nvPr/>
        </p:nvSpPr>
        <p:spPr bwMode="auto">
          <a:xfrm>
            <a:off x="1271588" y="4167174"/>
            <a:ext cx="762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latin typeface="Times New Roman" pitchFamily="18" charset="0"/>
            </a:endParaRPr>
          </a:p>
        </p:txBody>
      </p:sp>
      <p:sp>
        <p:nvSpPr>
          <p:cNvPr id="618515" name="Text Box 19"/>
          <p:cNvSpPr txBox="1">
            <a:spLocks noChangeArrowheads="1"/>
          </p:cNvSpPr>
          <p:nvPr/>
        </p:nvSpPr>
        <p:spPr bwMode="auto">
          <a:xfrm>
            <a:off x="1736725" y="4186224"/>
            <a:ext cx="5853113"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b="1">
                <a:solidFill>
                  <a:schemeClr val="accent6">
                    <a:lumMod val="50000"/>
                  </a:schemeClr>
                </a:solidFill>
                <a:latin typeface="Times New Roman" pitchFamily="18" charset="0"/>
                <a:cs typeface="Times New Roman" pitchFamily="18" charset="0"/>
              </a:rPr>
              <a:t>Dãy núi Bạch Mã </a:t>
            </a:r>
          </a:p>
        </p:txBody>
      </p:sp>
      <p:sp>
        <p:nvSpPr>
          <p:cNvPr id="618516" name="Freeform 20"/>
          <p:cNvSpPr>
            <a:spLocks/>
          </p:cNvSpPr>
          <p:nvPr/>
        </p:nvSpPr>
        <p:spPr bwMode="auto">
          <a:xfrm>
            <a:off x="319088" y="1885936"/>
            <a:ext cx="8548687" cy="2947988"/>
          </a:xfrm>
          <a:custGeom>
            <a:avLst/>
            <a:gdLst>
              <a:gd name="T0" fmla="*/ 101 w 5385"/>
              <a:gd name="T1" fmla="*/ 1684 h 1857"/>
              <a:gd name="T2" fmla="*/ 348 w 5385"/>
              <a:gd name="T3" fmla="*/ 1556 h 1857"/>
              <a:gd name="T4" fmla="*/ 613 w 5385"/>
              <a:gd name="T5" fmla="*/ 1446 h 1857"/>
              <a:gd name="T6" fmla="*/ 805 w 5385"/>
              <a:gd name="T7" fmla="*/ 1382 h 1857"/>
              <a:gd name="T8" fmla="*/ 1024 w 5385"/>
              <a:gd name="T9" fmla="*/ 1236 h 1857"/>
              <a:gd name="T10" fmla="*/ 1326 w 5385"/>
              <a:gd name="T11" fmla="*/ 1108 h 1857"/>
              <a:gd name="T12" fmla="*/ 1518 w 5385"/>
              <a:gd name="T13" fmla="*/ 1044 h 1857"/>
              <a:gd name="T14" fmla="*/ 1573 w 5385"/>
              <a:gd name="T15" fmla="*/ 1016 h 1857"/>
              <a:gd name="T16" fmla="*/ 1664 w 5385"/>
              <a:gd name="T17" fmla="*/ 980 h 1857"/>
              <a:gd name="T18" fmla="*/ 1884 w 5385"/>
              <a:gd name="T19" fmla="*/ 843 h 1857"/>
              <a:gd name="T20" fmla="*/ 1929 w 5385"/>
              <a:gd name="T21" fmla="*/ 788 h 1857"/>
              <a:gd name="T22" fmla="*/ 1966 w 5385"/>
              <a:gd name="T23" fmla="*/ 751 h 1857"/>
              <a:gd name="T24" fmla="*/ 2039 w 5385"/>
              <a:gd name="T25" fmla="*/ 687 h 1857"/>
              <a:gd name="T26" fmla="*/ 2176 w 5385"/>
              <a:gd name="T27" fmla="*/ 532 h 1857"/>
              <a:gd name="T28" fmla="*/ 2268 w 5385"/>
              <a:gd name="T29" fmla="*/ 340 h 1857"/>
              <a:gd name="T30" fmla="*/ 2341 w 5385"/>
              <a:gd name="T31" fmla="*/ 157 h 1857"/>
              <a:gd name="T32" fmla="*/ 2386 w 5385"/>
              <a:gd name="T33" fmla="*/ 84 h 1857"/>
              <a:gd name="T34" fmla="*/ 2469 w 5385"/>
              <a:gd name="T35" fmla="*/ 1 h 1857"/>
              <a:gd name="T36" fmla="*/ 2615 w 5385"/>
              <a:gd name="T37" fmla="*/ 111 h 1857"/>
              <a:gd name="T38" fmla="*/ 2679 w 5385"/>
              <a:gd name="T39" fmla="*/ 203 h 1857"/>
              <a:gd name="T40" fmla="*/ 2752 w 5385"/>
              <a:gd name="T41" fmla="*/ 303 h 1857"/>
              <a:gd name="T42" fmla="*/ 2935 w 5385"/>
              <a:gd name="T43" fmla="*/ 541 h 1857"/>
              <a:gd name="T44" fmla="*/ 2999 w 5385"/>
              <a:gd name="T45" fmla="*/ 605 h 1857"/>
              <a:gd name="T46" fmla="*/ 3063 w 5385"/>
              <a:gd name="T47" fmla="*/ 669 h 1857"/>
              <a:gd name="T48" fmla="*/ 3209 w 5385"/>
              <a:gd name="T49" fmla="*/ 788 h 1857"/>
              <a:gd name="T50" fmla="*/ 3337 w 5385"/>
              <a:gd name="T51" fmla="*/ 843 h 1857"/>
              <a:gd name="T52" fmla="*/ 3621 w 5385"/>
              <a:gd name="T53" fmla="*/ 943 h 1857"/>
              <a:gd name="T54" fmla="*/ 3721 w 5385"/>
              <a:gd name="T55" fmla="*/ 980 h 1857"/>
              <a:gd name="T56" fmla="*/ 3776 w 5385"/>
              <a:gd name="T57" fmla="*/ 1007 h 1857"/>
              <a:gd name="T58" fmla="*/ 4014 w 5385"/>
              <a:gd name="T59" fmla="*/ 1153 h 1857"/>
              <a:gd name="T60" fmla="*/ 4297 w 5385"/>
              <a:gd name="T61" fmla="*/ 1336 h 1857"/>
              <a:gd name="T62" fmla="*/ 4791 w 5385"/>
              <a:gd name="T63" fmla="*/ 1455 h 1857"/>
              <a:gd name="T64" fmla="*/ 4983 w 5385"/>
              <a:gd name="T65" fmla="*/ 1528 h 1857"/>
              <a:gd name="T66" fmla="*/ 5065 w 5385"/>
              <a:gd name="T67" fmla="*/ 1592 h 1857"/>
              <a:gd name="T68" fmla="*/ 5276 w 5385"/>
              <a:gd name="T69" fmla="*/ 1766 h 1857"/>
              <a:gd name="T70" fmla="*/ 5385 w 5385"/>
              <a:gd name="T71"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85" h="1857">
                <a:moveTo>
                  <a:pt x="0" y="1748"/>
                </a:moveTo>
                <a:cubicBezTo>
                  <a:pt x="33" y="1726"/>
                  <a:pt x="76" y="1717"/>
                  <a:pt x="101" y="1684"/>
                </a:cubicBezTo>
                <a:cubicBezTo>
                  <a:pt x="127" y="1649"/>
                  <a:pt x="141" y="1611"/>
                  <a:pt x="183" y="1592"/>
                </a:cubicBezTo>
                <a:cubicBezTo>
                  <a:pt x="246" y="1563"/>
                  <a:pt x="271" y="1575"/>
                  <a:pt x="348" y="1556"/>
                </a:cubicBezTo>
                <a:cubicBezTo>
                  <a:pt x="403" y="1542"/>
                  <a:pt x="450" y="1519"/>
                  <a:pt x="503" y="1501"/>
                </a:cubicBezTo>
                <a:cubicBezTo>
                  <a:pt x="545" y="1469"/>
                  <a:pt x="561" y="1456"/>
                  <a:pt x="613" y="1446"/>
                </a:cubicBezTo>
                <a:cubicBezTo>
                  <a:pt x="659" y="1428"/>
                  <a:pt x="703" y="1414"/>
                  <a:pt x="750" y="1400"/>
                </a:cubicBezTo>
                <a:cubicBezTo>
                  <a:pt x="769" y="1395"/>
                  <a:pt x="805" y="1382"/>
                  <a:pt x="805" y="1382"/>
                </a:cubicBezTo>
                <a:cubicBezTo>
                  <a:pt x="836" y="1361"/>
                  <a:pt x="842" y="1338"/>
                  <a:pt x="878" y="1327"/>
                </a:cubicBezTo>
                <a:cubicBezTo>
                  <a:pt x="915" y="1303"/>
                  <a:pt x="984" y="1251"/>
                  <a:pt x="1024" y="1236"/>
                </a:cubicBezTo>
                <a:cubicBezTo>
                  <a:pt x="1078" y="1216"/>
                  <a:pt x="1137" y="1207"/>
                  <a:pt x="1189" y="1181"/>
                </a:cubicBezTo>
                <a:cubicBezTo>
                  <a:pt x="1235" y="1158"/>
                  <a:pt x="1279" y="1129"/>
                  <a:pt x="1326" y="1108"/>
                </a:cubicBezTo>
                <a:cubicBezTo>
                  <a:pt x="1378" y="1085"/>
                  <a:pt x="1435" y="1073"/>
                  <a:pt x="1490" y="1062"/>
                </a:cubicBezTo>
                <a:cubicBezTo>
                  <a:pt x="1499" y="1056"/>
                  <a:pt x="1508" y="1048"/>
                  <a:pt x="1518" y="1044"/>
                </a:cubicBezTo>
                <a:cubicBezTo>
                  <a:pt x="1529" y="1039"/>
                  <a:pt x="1543" y="1041"/>
                  <a:pt x="1554" y="1035"/>
                </a:cubicBezTo>
                <a:cubicBezTo>
                  <a:pt x="1562" y="1031"/>
                  <a:pt x="1566" y="1021"/>
                  <a:pt x="1573" y="1016"/>
                </a:cubicBezTo>
                <a:cubicBezTo>
                  <a:pt x="1584" y="1009"/>
                  <a:pt x="1597" y="1003"/>
                  <a:pt x="1609" y="998"/>
                </a:cubicBezTo>
                <a:cubicBezTo>
                  <a:pt x="1627" y="991"/>
                  <a:pt x="1664" y="980"/>
                  <a:pt x="1664" y="980"/>
                </a:cubicBezTo>
                <a:cubicBezTo>
                  <a:pt x="1690" y="952"/>
                  <a:pt x="1733" y="937"/>
                  <a:pt x="1765" y="916"/>
                </a:cubicBezTo>
                <a:cubicBezTo>
                  <a:pt x="1805" y="890"/>
                  <a:pt x="1837" y="858"/>
                  <a:pt x="1884" y="843"/>
                </a:cubicBezTo>
                <a:cubicBezTo>
                  <a:pt x="1890" y="834"/>
                  <a:pt x="1895" y="824"/>
                  <a:pt x="1902" y="815"/>
                </a:cubicBezTo>
                <a:cubicBezTo>
                  <a:pt x="1910" y="805"/>
                  <a:pt x="1922" y="799"/>
                  <a:pt x="1929" y="788"/>
                </a:cubicBezTo>
                <a:cubicBezTo>
                  <a:pt x="1934" y="780"/>
                  <a:pt x="1931" y="767"/>
                  <a:pt x="1938" y="760"/>
                </a:cubicBezTo>
                <a:cubicBezTo>
                  <a:pt x="1945" y="753"/>
                  <a:pt x="1957" y="754"/>
                  <a:pt x="1966" y="751"/>
                </a:cubicBezTo>
                <a:cubicBezTo>
                  <a:pt x="2037" y="704"/>
                  <a:pt x="1951" y="766"/>
                  <a:pt x="2012" y="705"/>
                </a:cubicBezTo>
                <a:cubicBezTo>
                  <a:pt x="2020" y="697"/>
                  <a:pt x="2031" y="694"/>
                  <a:pt x="2039" y="687"/>
                </a:cubicBezTo>
                <a:cubicBezTo>
                  <a:pt x="2046" y="681"/>
                  <a:pt x="2104" y="622"/>
                  <a:pt x="2121" y="605"/>
                </a:cubicBezTo>
                <a:cubicBezTo>
                  <a:pt x="2143" y="584"/>
                  <a:pt x="2176" y="532"/>
                  <a:pt x="2176" y="532"/>
                </a:cubicBezTo>
                <a:cubicBezTo>
                  <a:pt x="2189" y="491"/>
                  <a:pt x="2222" y="462"/>
                  <a:pt x="2240" y="422"/>
                </a:cubicBezTo>
                <a:cubicBezTo>
                  <a:pt x="2252" y="396"/>
                  <a:pt x="2258" y="367"/>
                  <a:pt x="2268" y="340"/>
                </a:cubicBezTo>
                <a:cubicBezTo>
                  <a:pt x="2278" y="277"/>
                  <a:pt x="2287" y="229"/>
                  <a:pt x="2332" y="184"/>
                </a:cubicBezTo>
                <a:cubicBezTo>
                  <a:pt x="2335" y="175"/>
                  <a:pt x="2335" y="164"/>
                  <a:pt x="2341" y="157"/>
                </a:cubicBezTo>
                <a:cubicBezTo>
                  <a:pt x="2348" y="149"/>
                  <a:pt x="2362" y="148"/>
                  <a:pt x="2368" y="139"/>
                </a:cubicBezTo>
                <a:cubicBezTo>
                  <a:pt x="2378" y="123"/>
                  <a:pt x="2380" y="102"/>
                  <a:pt x="2386" y="84"/>
                </a:cubicBezTo>
                <a:cubicBezTo>
                  <a:pt x="2389" y="75"/>
                  <a:pt x="2400" y="72"/>
                  <a:pt x="2405" y="65"/>
                </a:cubicBezTo>
                <a:cubicBezTo>
                  <a:pt x="2454" y="0"/>
                  <a:pt x="2417" y="19"/>
                  <a:pt x="2469" y="1"/>
                </a:cubicBezTo>
                <a:cubicBezTo>
                  <a:pt x="2526" y="11"/>
                  <a:pt x="2539" y="17"/>
                  <a:pt x="2578" y="56"/>
                </a:cubicBezTo>
                <a:cubicBezTo>
                  <a:pt x="2596" y="106"/>
                  <a:pt x="2576" y="64"/>
                  <a:pt x="2615" y="111"/>
                </a:cubicBezTo>
                <a:cubicBezTo>
                  <a:pt x="2671" y="179"/>
                  <a:pt x="2601" y="101"/>
                  <a:pt x="2642" y="166"/>
                </a:cubicBezTo>
                <a:cubicBezTo>
                  <a:pt x="2651" y="181"/>
                  <a:pt x="2667" y="190"/>
                  <a:pt x="2679" y="203"/>
                </a:cubicBezTo>
                <a:cubicBezTo>
                  <a:pt x="2701" y="269"/>
                  <a:pt x="2669" y="187"/>
                  <a:pt x="2716" y="257"/>
                </a:cubicBezTo>
                <a:cubicBezTo>
                  <a:pt x="2753" y="312"/>
                  <a:pt x="2690" y="262"/>
                  <a:pt x="2752" y="303"/>
                </a:cubicBezTo>
                <a:cubicBezTo>
                  <a:pt x="2767" y="348"/>
                  <a:pt x="2809" y="389"/>
                  <a:pt x="2844" y="422"/>
                </a:cubicBezTo>
                <a:cubicBezTo>
                  <a:pt x="2860" y="469"/>
                  <a:pt x="2893" y="513"/>
                  <a:pt x="2935" y="541"/>
                </a:cubicBezTo>
                <a:cubicBezTo>
                  <a:pt x="2988" y="620"/>
                  <a:pt x="2916" y="525"/>
                  <a:pt x="2981" y="577"/>
                </a:cubicBezTo>
                <a:cubicBezTo>
                  <a:pt x="2990" y="584"/>
                  <a:pt x="2991" y="597"/>
                  <a:pt x="2999" y="605"/>
                </a:cubicBezTo>
                <a:cubicBezTo>
                  <a:pt x="3007" y="613"/>
                  <a:pt x="3017" y="616"/>
                  <a:pt x="3026" y="623"/>
                </a:cubicBezTo>
                <a:cubicBezTo>
                  <a:pt x="3074" y="661"/>
                  <a:pt x="3013" y="618"/>
                  <a:pt x="3063" y="669"/>
                </a:cubicBezTo>
                <a:cubicBezTo>
                  <a:pt x="3086" y="693"/>
                  <a:pt x="3119" y="712"/>
                  <a:pt x="3145" y="733"/>
                </a:cubicBezTo>
                <a:cubicBezTo>
                  <a:pt x="3165" y="748"/>
                  <a:pt x="3187" y="777"/>
                  <a:pt x="3209" y="788"/>
                </a:cubicBezTo>
                <a:cubicBezTo>
                  <a:pt x="3220" y="794"/>
                  <a:pt x="3234" y="794"/>
                  <a:pt x="3246" y="797"/>
                </a:cubicBezTo>
                <a:cubicBezTo>
                  <a:pt x="3275" y="816"/>
                  <a:pt x="3304" y="831"/>
                  <a:pt x="3337" y="843"/>
                </a:cubicBezTo>
                <a:cubicBezTo>
                  <a:pt x="3377" y="881"/>
                  <a:pt x="3448" y="892"/>
                  <a:pt x="3502" y="907"/>
                </a:cubicBezTo>
                <a:cubicBezTo>
                  <a:pt x="3544" y="935"/>
                  <a:pt x="3569" y="936"/>
                  <a:pt x="3621" y="943"/>
                </a:cubicBezTo>
                <a:cubicBezTo>
                  <a:pt x="3645" y="951"/>
                  <a:pt x="3671" y="952"/>
                  <a:pt x="3694" y="961"/>
                </a:cubicBezTo>
                <a:cubicBezTo>
                  <a:pt x="3704" y="965"/>
                  <a:pt x="3711" y="975"/>
                  <a:pt x="3721" y="980"/>
                </a:cubicBezTo>
                <a:cubicBezTo>
                  <a:pt x="3730" y="984"/>
                  <a:pt x="3740" y="986"/>
                  <a:pt x="3749" y="989"/>
                </a:cubicBezTo>
                <a:cubicBezTo>
                  <a:pt x="3758" y="995"/>
                  <a:pt x="3767" y="1002"/>
                  <a:pt x="3776" y="1007"/>
                </a:cubicBezTo>
                <a:cubicBezTo>
                  <a:pt x="3788" y="1014"/>
                  <a:pt x="3801" y="1018"/>
                  <a:pt x="3813" y="1025"/>
                </a:cubicBezTo>
                <a:cubicBezTo>
                  <a:pt x="3880" y="1067"/>
                  <a:pt x="3937" y="1128"/>
                  <a:pt x="4014" y="1153"/>
                </a:cubicBezTo>
                <a:cubicBezTo>
                  <a:pt x="4056" y="1181"/>
                  <a:pt x="4094" y="1210"/>
                  <a:pt x="4142" y="1227"/>
                </a:cubicBezTo>
                <a:cubicBezTo>
                  <a:pt x="4186" y="1270"/>
                  <a:pt x="4237" y="1321"/>
                  <a:pt x="4297" y="1336"/>
                </a:cubicBezTo>
                <a:cubicBezTo>
                  <a:pt x="4365" y="1371"/>
                  <a:pt x="4442" y="1397"/>
                  <a:pt x="4517" y="1409"/>
                </a:cubicBezTo>
                <a:cubicBezTo>
                  <a:pt x="4604" y="1441"/>
                  <a:pt x="4699" y="1444"/>
                  <a:pt x="4791" y="1455"/>
                </a:cubicBezTo>
                <a:cubicBezTo>
                  <a:pt x="4821" y="1465"/>
                  <a:pt x="4854" y="1469"/>
                  <a:pt x="4882" y="1483"/>
                </a:cubicBezTo>
                <a:cubicBezTo>
                  <a:pt x="4916" y="1500"/>
                  <a:pt x="4947" y="1516"/>
                  <a:pt x="4983" y="1528"/>
                </a:cubicBezTo>
                <a:cubicBezTo>
                  <a:pt x="5028" y="1575"/>
                  <a:pt x="4966" y="1514"/>
                  <a:pt x="5038" y="1565"/>
                </a:cubicBezTo>
                <a:cubicBezTo>
                  <a:pt x="5048" y="1572"/>
                  <a:pt x="5055" y="1584"/>
                  <a:pt x="5065" y="1592"/>
                </a:cubicBezTo>
                <a:cubicBezTo>
                  <a:pt x="5097" y="1618"/>
                  <a:pt x="5135" y="1638"/>
                  <a:pt x="5166" y="1665"/>
                </a:cubicBezTo>
                <a:cubicBezTo>
                  <a:pt x="5204" y="1697"/>
                  <a:pt x="5240" y="1732"/>
                  <a:pt x="5276" y="1766"/>
                </a:cubicBezTo>
                <a:cubicBezTo>
                  <a:pt x="5290" y="1809"/>
                  <a:pt x="5315" y="1825"/>
                  <a:pt x="5358" y="1839"/>
                </a:cubicBezTo>
                <a:cubicBezTo>
                  <a:pt x="5367" y="1845"/>
                  <a:pt x="5385" y="1857"/>
                  <a:pt x="5385" y="1857"/>
                </a:cubicBezTo>
              </a:path>
            </a:pathLst>
          </a:custGeom>
          <a:noFill/>
          <a:ln w="57150" cap="flat" cmpd="sng">
            <a:solidFill>
              <a:srgbClr val="FF3300"/>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517" name="AutoShape 21"/>
          <p:cNvSpPr>
            <a:spLocks noChangeArrowheads="1"/>
          </p:cNvSpPr>
          <p:nvPr/>
        </p:nvSpPr>
        <p:spPr bwMode="auto">
          <a:xfrm>
            <a:off x="6400800" y="2174861"/>
            <a:ext cx="2743200" cy="884238"/>
          </a:xfrm>
          <a:prstGeom prst="cloudCallout">
            <a:avLst>
              <a:gd name="adj1" fmla="val -41204"/>
              <a:gd name="adj2" fmla="val 91292"/>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sz="2800">
                <a:solidFill>
                  <a:srgbClr val="FF0000"/>
                </a:solidFill>
              </a:rPr>
              <a:t>Nóng</a:t>
            </a:r>
          </a:p>
        </p:txBody>
      </p:sp>
    </p:spTree>
    <p:extLst>
      <p:ext uri="{BB962C8B-B14F-4D97-AF65-F5344CB8AC3E}">
        <p14:creationId xmlns="" xmlns:p14="http://schemas.microsoft.com/office/powerpoint/2010/main" val="14554881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18510"/>
                                        </p:tgtEl>
                                        <p:attrNameLst>
                                          <p:attrName>style.visibility</p:attrName>
                                        </p:attrNameLst>
                                      </p:cBhvr>
                                      <p:to>
                                        <p:strVal val="visible"/>
                                      </p:to>
                                    </p:set>
                                    <p:animEffect transition="in" filter="wedge">
                                      <p:cBhvr>
                                        <p:cTn id="7" dur="500"/>
                                        <p:tgtEl>
                                          <p:spTgt spid="618510"/>
                                        </p:tgtEl>
                                      </p:cBhvr>
                                    </p:animEffect>
                                  </p:childTnLst>
                                </p:cTn>
                              </p:par>
                            </p:childTnLst>
                          </p:cTn>
                        </p:par>
                        <p:par>
                          <p:cTn id="8" fill="hold" nodeType="afterGroup">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618511"/>
                                        </p:tgtEl>
                                        <p:attrNameLst>
                                          <p:attrName>style.visibility</p:attrName>
                                        </p:attrNameLst>
                                      </p:cBhvr>
                                      <p:to>
                                        <p:strVal val="visible"/>
                                      </p:to>
                                    </p:set>
                                    <p:animEffect transition="in" filter="wedge">
                                      <p:cBhvr>
                                        <p:cTn id="11" dur="500"/>
                                        <p:tgtEl>
                                          <p:spTgt spid="6185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6" fill="hold" grpId="0" nodeType="clickEffect">
                                  <p:stCondLst>
                                    <p:cond delay="0"/>
                                  </p:stCondLst>
                                  <p:iterate type="wd">
                                    <p:tmPct val="100000"/>
                                  </p:iterate>
                                  <p:childTnLst>
                                    <p:set>
                                      <p:cBhvr>
                                        <p:cTn id="15" dur="1" fill="hold">
                                          <p:stCondLst>
                                            <p:cond delay="0"/>
                                          </p:stCondLst>
                                        </p:cTn>
                                        <p:tgtEl>
                                          <p:spTgt spid="618509"/>
                                        </p:tgtEl>
                                        <p:attrNameLst>
                                          <p:attrName>style.visibility</p:attrName>
                                        </p:attrNameLst>
                                      </p:cBhvr>
                                      <p:to>
                                        <p:strVal val="visible"/>
                                      </p:to>
                                    </p:set>
                                    <p:animEffect transition="in" filter="barn(inHorizontal)">
                                      <p:cBhvr>
                                        <p:cTn id="16" dur="300"/>
                                        <p:tgtEl>
                                          <p:spTgt spid="61850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618503"/>
                                        </p:tgtEl>
                                        <p:attrNameLst>
                                          <p:attrName>style.visibility</p:attrName>
                                        </p:attrNameLst>
                                      </p:cBhvr>
                                      <p:to>
                                        <p:strVal val="visible"/>
                                      </p:to>
                                    </p:set>
                                    <p:anim calcmode="lin" valueType="num">
                                      <p:cBhvr additive="base">
                                        <p:cTn id="21" dur="500" fill="hold"/>
                                        <p:tgtEl>
                                          <p:spTgt spid="618503"/>
                                        </p:tgtEl>
                                        <p:attrNameLst>
                                          <p:attrName>ppt_x</p:attrName>
                                        </p:attrNameLst>
                                      </p:cBhvr>
                                      <p:tavLst>
                                        <p:tav tm="0">
                                          <p:val>
                                            <p:strVal val="0-#ppt_w/2"/>
                                          </p:val>
                                        </p:tav>
                                        <p:tav tm="100000">
                                          <p:val>
                                            <p:strVal val="#ppt_x"/>
                                          </p:val>
                                        </p:tav>
                                      </p:tavLst>
                                    </p:anim>
                                    <p:anim calcmode="lin" valueType="num">
                                      <p:cBhvr additive="base">
                                        <p:cTn id="22" dur="500" fill="hold"/>
                                        <p:tgtEl>
                                          <p:spTgt spid="618503"/>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18512"/>
                                        </p:tgtEl>
                                        <p:attrNameLst>
                                          <p:attrName>style.visibility</p:attrName>
                                        </p:attrNameLst>
                                      </p:cBhvr>
                                      <p:to>
                                        <p:strVal val="visible"/>
                                      </p:to>
                                    </p:set>
                                    <p:anim calcmode="lin" valueType="num">
                                      <p:cBhvr additive="base">
                                        <p:cTn id="26" dur="500" fill="hold"/>
                                        <p:tgtEl>
                                          <p:spTgt spid="618512"/>
                                        </p:tgtEl>
                                        <p:attrNameLst>
                                          <p:attrName>ppt_x</p:attrName>
                                        </p:attrNameLst>
                                      </p:cBhvr>
                                      <p:tavLst>
                                        <p:tav tm="0">
                                          <p:val>
                                            <p:strVal val="0-#ppt_w/2"/>
                                          </p:val>
                                        </p:tav>
                                        <p:tav tm="100000">
                                          <p:val>
                                            <p:strVal val="#ppt_x"/>
                                          </p:val>
                                        </p:tav>
                                      </p:tavLst>
                                    </p:anim>
                                    <p:anim calcmode="lin" valueType="num">
                                      <p:cBhvr additive="base">
                                        <p:cTn id="27" dur="500" fill="hold"/>
                                        <p:tgtEl>
                                          <p:spTgt spid="618512"/>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1000"/>
                            </p:stCondLst>
                            <p:childTnLst>
                              <p:par>
                                <p:cTn id="29" presetID="2" presetClass="entr" presetSubtype="8" fill="hold" grpId="0" nodeType="afterEffect">
                                  <p:stCondLst>
                                    <p:cond delay="0"/>
                                  </p:stCondLst>
                                  <p:childTnLst>
                                    <p:set>
                                      <p:cBhvr>
                                        <p:cTn id="30" dur="1" fill="hold">
                                          <p:stCondLst>
                                            <p:cond delay="0"/>
                                          </p:stCondLst>
                                        </p:cTn>
                                        <p:tgtEl>
                                          <p:spTgt spid="618513"/>
                                        </p:tgtEl>
                                        <p:attrNameLst>
                                          <p:attrName>style.visibility</p:attrName>
                                        </p:attrNameLst>
                                      </p:cBhvr>
                                      <p:to>
                                        <p:strVal val="visible"/>
                                      </p:to>
                                    </p:set>
                                    <p:anim calcmode="lin" valueType="num">
                                      <p:cBhvr additive="base">
                                        <p:cTn id="31" dur="500" fill="hold"/>
                                        <p:tgtEl>
                                          <p:spTgt spid="618513"/>
                                        </p:tgtEl>
                                        <p:attrNameLst>
                                          <p:attrName>ppt_x</p:attrName>
                                        </p:attrNameLst>
                                      </p:cBhvr>
                                      <p:tavLst>
                                        <p:tav tm="0">
                                          <p:val>
                                            <p:strVal val="0-#ppt_w/2"/>
                                          </p:val>
                                        </p:tav>
                                        <p:tav tm="100000">
                                          <p:val>
                                            <p:strVal val="#ppt_x"/>
                                          </p:val>
                                        </p:tav>
                                      </p:tavLst>
                                    </p:anim>
                                    <p:anim calcmode="lin" valueType="num">
                                      <p:cBhvr additive="base">
                                        <p:cTn id="32" dur="500" fill="hold"/>
                                        <p:tgtEl>
                                          <p:spTgt spid="61851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8505"/>
                                        </p:tgtEl>
                                        <p:attrNameLst>
                                          <p:attrName>style.visibility</p:attrName>
                                        </p:attrNameLst>
                                      </p:cBhvr>
                                      <p:to>
                                        <p:strVal val="visible"/>
                                      </p:to>
                                    </p:set>
                                    <p:anim calcmode="lin" valueType="num">
                                      <p:cBhvr additive="base">
                                        <p:cTn id="37" dur="500" fill="hold"/>
                                        <p:tgtEl>
                                          <p:spTgt spid="618505"/>
                                        </p:tgtEl>
                                        <p:attrNameLst>
                                          <p:attrName>ppt_x</p:attrName>
                                        </p:attrNameLst>
                                      </p:cBhvr>
                                      <p:tavLst>
                                        <p:tav tm="0">
                                          <p:val>
                                            <p:strVal val="0-#ppt_w/2"/>
                                          </p:val>
                                        </p:tav>
                                        <p:tav tm="100000">
                                          <p:val>
                                            <p:strVal val="#ppt_x"/>
                                          </p:val>
                                        </p:tav>
                                      </p:tavLst>
                                    </p:anim>
                                    <p:anim calcmode="lin" valueType="num">
                                      <p:cBhvr additive="base">
                                        <p:cTn id="38" dur="500" fill="hold"/>
                                        <p:tgtEl>
                                          <p:spTgt spid="618505"/>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618504"/>
                                        </p:tgtEl>
                                        <p:attrNameLst>
                                          <p:attrName>style.visibility</p:attrName>
                                        </p:attrNameLst>
                                      </p:cBhvr>
                                      <p:to>
                                        <p:strVal val="visible"/>
                                      </p:to>
                                    </p:set>
                                    <p:anim calcmode="lin" valueType="num">
                                      <p:cBhvr additive="base">
                                        <p:cTn id="41" dur="500" fill="hold"/>
                                        <p:tgtEl>
                                          <p:spTgt spid="618504"/>
                                        </p:tgtEl>
                                        <p:attrNameLst>
                                          <p:attrName>ppt_x</p:attrName>
                                        </p:attrNameLst>
                                      </p:cBhvr>
                                      <p:tavLst>
                                        <p:tav tm="0">
                                          <p:val>
                                            <p:strVal val="0-#ppt_w/2"/>
                                          </p:val>
                                        </p:tav>
                                        <p:tav tm="100000">
                                          <p:val>
                                            <p:strVal val="#ppt_x"/>
                                          </p:val>
                                        </p:tav>
                                      </p:tavLst>
                                    </p:anim>
                                    <p:anim calcmode="lin" valueType="num">
                                      <p:cBhvr additive="base">
                                        <p:cTn id="42" dur="500" fill="hold"/>
                                        <p:tgtEl>
                                          <p:spTgt spid="618504"/>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618507"/>
                                        </p:tgtEl>
                                        <p:attrNameLst>
                                          <p:attrName>style.visibility</p:attrName>
                                        </p:attrNameLst>
                                      </p:cBhvr>
                                      <p:to>
                                        <p:strVal val="visible"/>
                                      </p:to>
                                    </p:set>
                                    <p:anim calcmode="lin" valueType="num">
                                      <p:cBhvr additive="base">
                                        <p:cTn id="47" dur="500" fill="hold"/>
                                        <p:tgtEl>
                                          <p:spTgt spid="618507"/>
                                        </p:tgtEl>
                                        <p:attrNameLst>
                                          <p:attrName>ppt_x</p:attrName>
                                        </p:attrNameLst>
                                      </p:cBhvr>
                                      <p:tavLst>
                                        <p:tav tm="0">
                                          <p:val>
                                            <p:strVal val="0-#ppt_w/2"/>
                                          </p:val>
                                        </p:tav>
                                        <p:tav tm="100000">
                                          <p:val>
                                            <p:strVal val="#ppt_x"/>
                                          </p:val>
                                        </p:tav>
                                      </p:tavLst>
                                    </p:anim>
                                    <p:anim calcmode="lin" valueType="num">
                                      <p:cBhvr additive="base">
                                        <p:cTn id="48" dur="500" fill="hold"/>
                                        <p:tgtEl>
                                          <p:spTgt spid="618507"/>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00"/>
                            </p:stCondLst>
                            <p:childTnLst>
                              <p:par>
                                <p:cTn id="50" presetID="2" presetClass="entr" presetSubtype="8" fill="hold" grpId="0" nodeType="afterEffect">
                                  <p:stCondLst>
                                    <p:cond delay="0"/>
                                  </p:stCondLst>
                                  <p:childTnLst>
                                    <p:set>
                                      <p:cBhvr>
                                        <p:cTn id="51" dur="1" fill="hold">
                                          <p:stCondLst>
                                            <p:cond delay="0"/>
                                          </p:stCondLst>
                                        </p:cTn>
                                        <p:tgtEl>
                                          <p:spTgt spid="618506"/>
                                        </p:tgtEl>
                                        <p:attrNameLst>
                                          <p:attrName>style.visibility</p:attrName>
                                        </p:attrNameLst>
                                      </p:cBhvr>
                                      <p:to>
                                        <p:strVal val="visible"/>
                                      </p:to>
                                    </p:set>
                                    <p:anim calcmode="lin" valueType="num">
                                      <p:cBhvr additive="base">
                                        <p:cTn id="52" dur="500" fill="hold"/>
                                        <p:tgtEl>
                                          <p:spTgt spid="618506"/>
                                        </p:tgtEl>
                                        <p:attrNameLst>
                                          <p:attrName>ppt_x</p:attrName>
                                        </p:attrNameLst>
                                      </p:cBhvr>
                                      <p:tavLst>
                                        <p:tav tm="0">
                                          <p:val>
                                            <p:strVal val="0-#ppt_w/2"/>
                                          </p:val>
                                        </p:tav>
                                        <p:tav tm="100000">
                                          <p:val>
                                            <p:strVal val="#ppt_x"/>
                                          </p:val>
                                        </p:tav>
                                      </p:tavLst>
                                    </p:anim>
                                    <p:anim calcmode="lin" valueType="num">
                                      <p:cBhvr additive="base">
                                        <p:cTn id="53" dur="500" fill="hold"/>
                                        <p:tgtEl>
                                          <p:spTgt spid="618506"/>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1000"/>
                            </p:stCondLst>
                            <p:childTnLst>
                              <p:par>
                                <p:cTn id="55" presetID="2" presetClass="entr" presetSubtype="8" fill="hold" grpId="0" nodeType="afterEffect">
                                  <p:stCondLst>
                                    <p:cond delay="0"/>
                                  </p:stCondLst>
                                  <p:childTnLst>
                                    <p:set>
                                      <p:cBhvr>
                                        <p:cTn id="56" dur="1" fill="hold">
                                          <p:stCondLst>
                                            <p:cond delay="0"/>
                                          </p:stCondLst>
                                        </p:cTn>
                                        <p:tgtEl>
                                          <p:spTgt spid="618508"/>
                                        </p:tgtEl>
                                        <p:attrNameLst>
                                          <p:attrName>style.visibility</p:attrName>
                                        </p:attrNameLst>
                                      </p:cBhvr>
                                      <p:to>
                                        <p:strVal val="visible"/>
                                      </p:to>
                                    </p:set>
                                    <p:anim calcmode="lin" valueType="num">
                                      <p:cBhvr additive="base">
                                        <p:cTn id="57" dur="500" fill="hold"/>
                                        <p:tgtEl>
                                          <p:spTgt spid="618508"/>
                                        </p:tgtEl>
                                        <p:attrNameLst>
                                          <p:attrName>ppt_x</p:attrName>
                                        </p:attrNameLst>
                                      </p:cBhvr>
                                      <p:tavLst>
                                        <p:tav tm="0">
                                          <p:val>
                                            <p:strVal val="0-#ppt_w/2"/>
                                          </p:val>
                                        </p:tav>
                                        <p:tav tm="100000">
                                          <p:val>
                                            <p:strVal val="#ppt_x"/>
                                          </p:val>
                                        </p:tav>
                                      </p:tavLst>
                                    </p:anim>
                                    <p:anim calcmode="lin" valueType="num">
                                      <p:cBhvr additive="base">
                                        <p:cTn id="58" dur="500" fill="hold"/>
                                        <p:tgtEl>
                                          <p:spTgt spid="618508"/>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618517"/>
                                        </p:tgtEl>
                                        <p:attrNameLst>
                                          <p:attrName>style.visibility</p:attrName>
                                        </p:attrNameLst>
                                      </p:cBhvr>
                                      <p:to>
                                        <p:strVal val="visible"/>
                                      </p:to>
                                    </p:set>
                                    <p:animEffect transition="in" filter="strips(downLeft)">
                                      <p:cBhvr>
                                        <p:cTn id="63" dur="500"/>
                                        <p:tgtEl>
                                          <p:spTgt spid="618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503" grpId="0" animBg="1"/>
      <p:bldP spid="618504" grpId="0" animBg="1"/>
      <p:bldP spid="618505" grpId="0" animBg="1"/>
      <p:bldP spid="618506" grpId="0" animBg="1"/>
      <p:bldP spid="618507" grpId="0" animBg="1"/>
      <p:bldP spid="618508" grpId="0" animBg="1"/>
      <p:bldP spid="618509" grpId="0" autoUpdateAnimBg="0"/>
      <p:bldP spid="618510" grpId="0" animBg="1"/>
      <p:bldP spid="618511" grpId="0" animBg="1"/>
      <p:bldP spid="618512" grpId="0" animBg="1"/>
      <p:bldP spid="618513" grpId="0" animBg="1"/>
      <p:bldP spid="61851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9298" name="Rectangle 2"/>
          <p:cNvSpPr>
            <a:spLocks noGrp="1" noChangeArrowheads="1"/>
          </p:cNvSpPr>
          <p:nvPr>
            <p:ph type="ctrTitle"/>
          </p:nvPr>
        </p:nvSpPr>
        <p:spPr>
          <a:xfrm>
            <a:off x="127000" y="476672"/>
            <a:ext cx="8594725" cy="1080120"/>
          </a:xfrm>
        </p:spPr>
        <p:txBody>
          <a:bodyPr>
            <a:normAutofit/>
          </a:bodyPr>
          <a:lstStyle/>
          <a:p>
            <a:pPr algn="l"/>
            <a:r>
              <a:rPr lang="vi-VN" sz="3200" smtClean="0">
                <a:solidFill>
                  <a:srgbClr val="00B0F0"/>
                </a:solidFill>
                <a:latin typeface="Times New Roman" pitchFamily="18" charset="0"/>
                <a:cs typeface="Times New Roman" pitchFamily="18" charset="0"/>
              </a:rPr>
              <a:t>Đ</a:t>
            </a:r>
            <a:r>
              <a:rPr lang="en-US" sz="3200" smtClean="0">
                <a:solidFill>
                  <a:srgbClr val="00B0F0"/>
                </a:solidFill>
                <a:latin typeface="Times New Roman" pitchFamily="18" charset="0"/>
                <a:cs typeface="Times New Roman" pitchFamily="18" charset="0"/>
              </a:rPr>
              <a:t>ặc </a:t>
            </a:r>
            <a:r>
              <a:rPr lang="en-US" sz="3200">
                <a:solidFill>
                  <a:srgbClr val="00B0F0"/>
                </a:solidFill>
                <a:latin typeface="Times New Roman" pitchFamily="18" charset="0"/>
                <a:cs typeface="Times New Roman" pitchFamily="18" charset="0"/>
              </a:rPr>
              <a:t>điểm </a:t>
            </a:r>
            <a:r>
              <a:rPr lang="en-US" sz="3200" smtClean="0">
                <a:solidFill>
                  <a:srgbClr val="00B0F0"/>
                </a:solidFill>
                <a:latin typeface="Times New Roman" pitchFamily="18" charset="0"/>
                <a:cs typeface="Times New Roman" pitchFamily="18" charset="0"/>
              </a:rPr>
              <a:t>vào </a:t>
            </a:r>
            <a:r>
              <a:rPr lang="en-US" sz="3200">
                <a:solidFill>
                  <a:srgbClr val="00B0F0"/>
                </a:solidFill>
                <a:latin typeface="Times New Roman" pitchFamily="18" charset="0"/>
                <a:cs typeface="Times New Roman" pitchFamily="18" charset="0"/>
              </a:rPr>
              <a:t>mùa hạ và những tháng cuối năm của dải đồng bằng duyên hải miền Trung ?</a:t>
            </a:r>
          </a:p>
        </p:txBody>
      </p:sp>
      <p:sp>
        <p:nvSpPr>
          <p:cNvPr id="439300" name="Rectangle 4"/>
          <p:cNvSpPr>
            <a:spLocks noChangeArrowheads="1"/>
          </p:cNvSpPr>
          <p:nvPr/>
        </p:nvSpPr>
        <p:spPr bwMode="auto">
          <a:xfrm>
            <a:off x="3251200" y="323532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39301" name="AutoShape 5" descr="Vietnam"/>
          <p:cNvSpPr>
            <a:spLocks noChangeAspect="1" noChangeArrowheads="1"/>
          </p:cNvSpPr>
          <p:nvPr/>
        </p:nvSpPr>
        <p:spPr bwMode="auto">
          <a:xfrm>
            <a:off x="4424363" y="3281363"/>
            <a:ext cx="296862" cy="296862"/>
          </a:xfrm>
          <a:prstGeom prst="rect">
            <a:avLst/>
          </a:prstGeom>
          <a:noFill/>
          <a:extLst>
            <a:ext uri="{909E8E84-426E-40DD-AFC4-6F175D3DCCD1}">
              <a14:hiddenFill xmlns="" xmlns:a14="http://schemas.microsoft.com/office/drawing/2010/main">
                <a:solidFill>
                  <a:srgbClr val="FFFFFF"/>
                </a:solidFill>
              </a14:hiddenFill>
            </a:ext>
          </a:extLst>
        </p:spPr>
        <p:txBody>
          <a:bodyPr/>
          <a:lstStyle/>
          <a:p>
            <a:endParaRPr lang="en-US"/>
          </a:p>
        </p:txBody>
      </p:sp>
      <p:graphicFrame>
        <p:nvGraphicFramePr>
          <p:cNvPr id="439347" name="Group 51"/>
          <p:cNvGraphicFramePr>
            <a:graphicFrameLocks noGrp="1"/>
          </p:cNvGraphicFramePr>
          <p:nvPr>
            <p:extLst>
              <p:ext uri="{D42A27DB-BD31-4B8C-83A1-F6EECF244321}">
                <p14:modId xmlns="" xmlns:p14="http://schemas.microsoft.com/office/powerpoint/2010/main" val="3287302896"/>
              </p:ext>
            </p:extLst>
          </p:nvPr>
        </p:nvGraphicFramePr>
        <p:xfrm>
          <a:off x="0" y="2149475"/>
          <a:ext cx="9144000" cy="4385501"/>
        </p:xfrm>
        <a:graphic>
          <a:graphicData uri="http://schemas.openxmlformats.org/drawingml/2006/table">
            <a:tbl>
              <a:tblPr/>
              <a:tblGrid>
                <a:gridCol w="2378075"/>
                <a:gridCol w="3016250"/>
                <a:gridCol w="3749675"/>
              </a:tblGrid>
              <a:tr h="9477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Mùa hạ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Những tháng cuối năm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9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Lượng mưa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1" i="0" u="none" strike="noStrike" cap="none" normalizeH="0" baseline="0" smtClean="0">
                        <a:ln>
                          <a:noFill/>
                        </a:ln>
                        <a:solidFill>
                          <a:srgbClr val="FF5050"/>
                        </a:solidFill>
                        <a:effectLst>
                          <a:outerShdw blurRad="38100" dist="38100" dir="2700000" algn="tl">
                            <a:srgbClr val="000000"/>
                          </a:outerShdw>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61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Không khí</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1"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1" i="0" u="none" strike="noStrike" cap="none" normalizeH="0" baseline="0" smtClean="0">
                        <a:ln>
                          <a:noFill/>
                        </a:ln>
                        <a:solidFill>
                          <a:srgbClr val="FF5050"/>
                        </a:solidFill>
                        <a:effectLst>
                          <a:outerShdw blurRad="38100" dist="38100" dir="2700000" algn="tl">
                            <a:srgbClr val="000000"/>
                          </a:outerShdw>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41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Cây cỏ,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sông hồ,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đồng ruộng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1"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1" i="0" u="none" strike="noStrike" cap="none" normalizeH="0" baseline="0" smtClean="0">
                        <a:ln>
                          <a:noFill/>
                        </a:ln>
                        <a:solidFill>
                          <a:srgbClr val="FF5050"/>
                        </a:solidFill>
                        <a:effectLst>
                          <a:outerShdw blurRad="38100" dist="38100" dir="2700000" algn="tl">
                            <a:srgbClr val="000000"/>
                          </a:outerShdw>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22477482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39298"/>
                                        </p:tgtEl>
                                        <p:attrNameLst>
                                          <p:attrName>style.visibility</p:attrName>
                                        </p:attrNameLst>
                                      </p:cBhvr>
                                      <p:to>
                                        <p:strVal val="visible"/>
                                      </p:to>
                                    </p:set>
                                    <p:anim calcmode="lin" valueType="num">
                                      <p:cBhvr>
                                        <p:cTn id="7" dur="1000" fill="hold"/>
                                        <p:tgtEl>
                                          <p:spTgt spid="439298"/>
                                        </p:tgtEl>
                                        <p:attrNameLst>
                                          <p:attrName>ppt_w</p:attrName>
                                        </p:attrNameLst>
                                      </p:cBhvr>
                                      <p:tavLst>
                                        <p:tav tm="0">
                                          <p:val>
                                            <p:fltVal val="0"/>
                                          </p:val>
                                        </p:tav>
                                        <p:tav tm="100000">
                                          <p:val>
                                            <p:strVal val="#ppt_w"/>
                                          </p:val>
                                        </p:tav>
                                      </p:tavLst>
                                    </p:anim>
                                    <p:anim calcmode="lin" valueType="num">
                                      <p:cBhvr>
                                        <p:cTn id="8" dur="1000" fill="hold"/>
                                        <p:tgtEl>
                                          <p:spTgt spid="439298"/>
                                        </p:tgtEl>
                                        <p:attrNameLst>
                                          <p:attrName>ppt_h</p:attrName>
                                        </p:attrNameLst>
                                      </p:cBhvr>
                                      <p:tavLst>
                                        <p:tav tm="0">
                                          <p:val>
                                            <p:fltVal val="0"/>
                                          </p:val>
                                        </p:tav>
                                        <p:tav tm="100000">
                                          <p:val>
                                            <p:strVal val="#ppt_h"/>
                                          </p:val>
                                        </p:tav>
                                      </p:tavLst>
                                    </p:anim>
                                    <p:anim calcmode="lin" valueType="num">
                                      <p:cBhvr>
                                        <p:cTn id="9" dur="1000" fill="hold"/>
                                        <p:tgtEl>
                                          <p:spTgt spid="4392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92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439347"/>
                                        </p:tgtEl>
                                        <p:attrNameLst>
                                          <p:attrName>style.visibility</p:attrName>
                                        </p:attrNameLst>
                                      </p:cBhvr>
                                      <p:to>
                                        <p:strVal val="visible"/>
                                      </p:to>
                                    </p:set>
                                    <p:anim calcmode="lin" valueType="num">
                                      <p:cBhvr>
                                        <p:cTn id="15" dur="1000" fill="hold"/>
                                        <p:tgtEl>
                                          <p:spTgt spid="439347"/>
                                        </p:tgtEl>
                                        <p:attrNameLst>
                                          <p:attrName>ppt_w</p:attrName>
                                        </p:attrNameLst>
                                      </p:cBhvr>
                                      <p:tavLst>
                                        <p:tav tm="0">
                                          <p:val>
                                            <p:fltVal val="0"/>
                                          </p:val>
                                        </p:tav>
                                        <p:tav tm="100000">
                                          <p:val>
                                            <p:strVal val="#ppt_w"/>
                                          </p:val>
                                        </p:tav>
                                      </p:tavLst>
                                    </p:anim>
                                    <p:anim calcmode="lin" valueType="num">
                                      <p:cBhvr>
                                        <p:cTn id="16" dur="1000" fill="hold"/>
                                        <p:tgtEl>
                                          <p:spTgt spid="439347"/>
                                        </p:tgtEl>
                                        <p:attrNameLst>
                                          <p:attrName>ppt_h</p:attrName>
                                        </p:attrNameLst>
                                      </p:cBhvr>
                                      <p:tavLst>
                                        <p:tav tm="0">
                                          <p:val>
                                            <p:fltVal val="0"/>
                                          </p:val>
                                        </p:tav>
                                        <p:tav tm="100000">
                                          <p:val>
                                            <p:strVal val="#ppt_h"/>
                                          </p:val>
                                        </p:tav>
                                      </p:tavLst>
                                    </p:anim>
                                    <p:anim calcmode="lin" valueType="num">
                                      <p:cBhvr>
                                        <p:cTn id="17" dur="1000" fill="hold"/>
                                        <p:tgtEl>
                                          <p:spTgt spid="43934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3934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3138" name="Rectangle 2"/>
          <p:cNvSpPr>
            <a:spLocks noGrp="1" noChangeArrowheads="1"/>
          </p:cNvSpPr>
          <p:nvPr>
            <p:ph type="ctrTitle"/>
          </p:nvPr>
        </p:nvSpPr>
        <p:spPr>
          <a:xfrm>
            <a:off x="182562" y="548680"/>
            <a:ext cx="8594725" cy="731838"/>
          </a:xfrm>
        </p:spPr>
        <p:txBody>
          <a:bodyPr>
            <a:noAutofit/>
          </a:bodyPr>
          <a:lstStyle/>
          <a:p>
            <a:pPr algn="l"/>
            <a:r>
              <a:rPr lang="en-US" sz="3200" smtClean="0">
                <a:latin typeface="Times New Roman" pitchFamily="18" charset="0"/>
                <a:cs typeface="Times New Roman" pitchFamily="18" charset="0"/>
              </a:rPr>
              <a:t> </a:t>
            </a:r>
            <a:r>
              <a:rPr lang="vi-VN" sz="3200">
                <a:latin typeface="Times New Roman" pitchFamily="18" charset="0"/>
                <a:cs typeface="Times New Roman" pitchFamily="18" charset="0"/>
              </a:rPr>
              <a:t>Đ</a:t>
            </a:r>
            <a:r>
              <a:rPr lang="en-US" sz="3200" smtClean="0">
                <a:latin typeface="Times New Roman" pitchFamily="18" charset="0"/>
                <a:cs typeface="Times New Roman" pitchFamily="18" charset="0"/>
              </a:rPr>
              <a:t>ặc điểm</a:t>
            </a:r>
            <a:r>
              <a:rPr lang="vi-VN" sz="3200" smtClean="0">
                <a:latin typeface="Times New Roman" pitchFamily="18" charset="0"/>
                <a:cs typeface="Times New Roman" pitchFamily="18" charset="0"/>
              </a:rPr>
              <a:t> vào</a:t>
            </a:r>
            <a:r>
              <a:rPr lang="en-US" sz="3200" smtClean="0">
                <a:latin typeface="Times New Roman" pitchFamily="18" charset="0"/>
                <a:cs typeface="Times New Roman" pitchFamily="18" charset="0"/>
              </a:rPr>
              <a:t> mùa </a:t>
            </a:r>
            <a:r>
              <a:rPr lang="en-US" sz="3200">
                <a:latin typeface="Times New Roman" pitchFamily="18" charset="0"/>
                <a:cs typeface="Times New Roman" pitchFamily="18" charset="0"/>
              </a:rPr>
              <a:t>hạ và những tháng cuối năm của dải đồng bằng duyên hải miền Trung </a:t>
            </a:r>
            <a:r>
              <a:rPr lang="vi-VN"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sp>
        <p:nvSpPr>
          <p:cNvPr id="603139" name="Rectangle 3"/>
          <p:cNvSpPr>
            <a:spLocks noChangeArrowheads="1"/>
          </p:cNvSpPr>
          <p:nvPr/>
        </p:nvSpPr>
        <p:spPr bwMode="auto">
          <a:xfrm>
            <a:off x="3251200" y="323532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03140" name="AutoShape 4" descr="Vietnam"/>
          <p:cNvSpPr>
            <a:spLocks noChangeAspect="1" noChangeArrowheads="1"/>
          </p:cNvSpPr>
          <p:nvPr/>
        </p:nvSpPr>
        <p:spPr bwMode="auto">
          <a:xfrm>
            <a:off x="4424363" y="3281363"/>
            <a:ext cx="296862" cy="296862"/>
          </a:xfrm>
          <a:prstGeom prst="rect">
            <a:avLst/>
          </a:prstGeom>
          <a:noFill/>
          <a:extLst>
            <a:ext uri="{909E8E84-426E-40DD-AFC4-6F175D3DCCD1}">
              <a14:hiddenFill xmlns="" xmlns:a14="http://schemas.microsoft.com/office/drawing/2010/main">
                <a:solidFill>
                  <a:srgbClr val="FFFFFF"/>
                </a:solidFill>
              </a14:hiddenFill>
            </a:ext>
          </a:extLst>
        </p:spPr>
        <p:txBody>
          <a:bodyPr/>
          <a:lstStyle/>
          <a:p>
            <a:endParaRPr lang="en-US"/>
          </a:p>
        </p:txBody>
      </p:sp>
      <p:graphicFrame>
        <p:nvGraphicFramePr>
          <p:cNvPr id="603141" name="Group 5"/>
          <p:cNvGraphicFramePr>
            <a:graphicFrameLocks noGrp="1"/>
          </p:cNvGraphicFramePr>
          <p:nvPr>
            <p:extLst>
              <p:ext uri="{D42A27DB-BD31-4B8C-83A1-F6EECF244321}">
                <p14:modId xmlns="" xmlns:p14="http://schemas.microsoft.com/office/powerpoint/2010/main" val="2120211072"/>
              </p:ext>
            </p:extLst>
          </p:nvPr>
        </p:nvGraphicFramePr>
        <p:xfrm>
          <a:off x="0" y="1772816"/>
          <a:ext cx="9144000" cy="5085185"/>
        </p:xfrm>
        <a:graphic>
          <a:graphicData uri="http://schemas.openxmlformats.org/drawingml/2006/table">
            <a:tbl>
              <a:tblPr/>
              <a:tblGrid>
                <a:gridCol w="2378075"/>
                <a:gridCol w="3016250"/>
                <a:gridCol w="3749675"/>
              </a:tblGrid>
              <a:tr h="109894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rgbClr val="FF6600"/>
                          </a:solidFill>
                          <a:effectLst/>
                          <a:latin typeface="Times New Roman" pitchFamily="18" charset="0"/>
                          <a:cs typeface="Arial" charset="0"/>
                        </a:rPr>
                        <a:t>Mùa hạ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Những tháng cuối năm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078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Lượng mưa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1" i="0" u="none" strike="noStrike" cap="none" normalizeH="0" baseline="0" smtClean="0">
                        <a:ln>
                          <a:noFill/>
                        </a:ln>
                        <a:solidFill>
                          <a:srgbClr val="FF5050"/>
                        </a:solidFill>
                        <a:effectLst>
                          <a:outerShdw blurRad="38100" dist="38100" dir="2700000" algn="tl">
                            <a:srgbClr val="000000"/>
                          </a:outerShdw>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10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Không khí</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1"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1" i="0" u="none" strike="noStrike" cap="none" normalizeH="0" baseline="0" smtClean="0">
                        <a:ln>
                          <a:noFill/>
                        </a:ln>
                        <a:solidFill>
                          <a:srgbClr val="FF5050"/>
                        </a:solidFill>
                        <a:effectLst>
                          <a:outerShdw blurRad="38100" dist="38100" dir="2700000" algn="tl">
                            <a:srgbClr val="000000"/>
                          </a:outerShdw>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352">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Cây cỏ,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sông hồ,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đồng ruộng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1"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1" i="0" u="none" strike="noStrike" cap="none" normalizeH="0" baseline="0" smtClean="0">
                        <a:ln>
                          <a:noFill/>
                        </a:ln>
                        <a:solidFill>
                          <a:srgbClr val="FF5050"/>
                        </a:solidFill>
                        <a:effectLst>
                          <a:outerShdw blurRad="38100" dist="38100" dir="2700000" algn="tl">
                            <a:srgbClr val="000000"/>
                          </a:outerShdw>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3163" name="Rectangle 27"/>
          <p:cNvSpPr>
            <a:spLocks noChangeArrowheads="1"/>
          </p:cNvSpPr>
          <p:nvPr/>
        </p:nvSpPr>
        <p:spPr bwMode="auto">
          <a:xfrm>
            <a:off x="2560638" y="3336925"/>
            <a:ext cx="1919287"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70000"/>
              <a:buFont typeface="Wingdings" pitchFamily="2" charset="2"/>
              <a:buNone/>
            </a:pPr>
            <a:r>
              <a:rPr lang="en-US" sz="2800" b="1">
                <a:solidFill>
                  <a:schemeClr val="accent6">
                    <a:lumMod val="75000"/>
                  </a:schemeClr>
                </a:solidFill>
                <a:latin typeface="Times New Roman" pitchFamily="18" charset="0"/>
              </a:rPr>
              <a:t>Mưa ít</a:t>
            </a:r>
          </a:p>
        </p:txBody>
      </p:sp>
      <p:sp>
        <p:nvSpPr>
          <p:cNvPr id="603164" name="Rectangle 28"/>
          <p:cNvSpPr>
            <a:spLocks noChangeArrowheads="1"/>
          </p:cNvSpPr>
          <p:nvPr/>
        </p:nvSpPr>
        <p:spPr bwMode="auto">
          <a:xfrm>
            <a:off x="2560638" y="4281488"/>
            <a:ext cx="178286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800" b="1">
                <a:solidFill>
                  <a:schemeClr val="accent6">
                    <a:lumMod val="75000"/>
                  </a:schemeClr>
                </a:solidFill>
                <a:latin typeface="Times New Roman" pitchFamily="18" charset="0"/>
              </a:rPr>
              <a:t>K</a:t>
            </a:r>
            <a:r>
              <a:rPr lang="en-US" sz="2800" b="1" smtClean="0">
                <a:solidFill>
                  <a:schemeClr val="accent6">
                    <a:lumMod val="75000"/>
                  </a:schemeClr>
                </a:solidFill>
                <a:latin typeface="Times New Roman" pitchFamily="18" charset="0"/>
              </a:rPr>
              <a:t>hô</a:t>
            </a:r>
            <a:r>
              <a:rPr lang="en-US" sz="2800" b="1">
                <a:solidFill>
                  <a:schemeClr val="accent6">
                    <a:lumMod val="75000"/>
                  </a:schemeClr>
                </a:solidFill>
                <a:latin typeface="Times New Roman" pitchFamily="18" charset="0"/>
              </a:rPr>
              <a:t>, nóng</a:t>
            </a:r>
          </a:p>
        </p:txBody>
      </p:sp>
      <p:sp>
        <p:nvSpPr>
          <p:cNvPr id="603165" name="Rectangle 29"/>
          <p:cNvSpPr>
            <a:spLocks noChangeArrowheads="1"/>
          </p:cNvSpPr>
          <p:nvPr/>
        </p:nvSpPr>
        <p:spPr bwMode="auto">
          <a:xfrm>
            <a:off x="2483768" y="5301208"/>
            <a:ext cx="3109912" cy="1373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b="1">
                <a:solidFill>
                  <a:schemeClr val="accent6">
                    <a:lumMod val="75000"/>
                  </a:schemeClr>
                </a:solidFill>
                <a:latin typeface="Times New Roman" pitchFamily="18" charset="0"/>
              </a:rPr>
              <a:t>C</a:t>
            </a:r>
            <a:r>
              <a:rPr lang="en-US" sz="2800" b="1" smtClean="0">
                <a:solidFill>
                  <a:schemeClr val="accent6">
                    <a:lumMod val="75000"/>
                  </a:schemeClr>
                </a:solidFill>
                <a:latin typeface="Times New Roman" pitchFamily="18" charset="0"/>
              </a:rPr>
              <a:t>ây </a:t>
            </a:r>
            <a:r>
              <a:rPr lang="en-US" sz="2800" b="1">
                <a:solidFill>
                  <a:schemeClr val="accent6">
                    <a:lumMod val="75000"/>
                  </a:schemeClr>
                </a:solidFill>
                <a:latin typeface="Times New Roman" pitchFamily="18" charset="0"/>
              </a:rPr>
              <a:t>cỏ khô héo, sông hồ cạn ,đồng ruộng nứt nẻ</a:t>
            </a:r>
          </a:p>
        </p:txBody>
      </p:sp>
      <p:sp>
        <p:nvSpPr>
          <p:cNvPr id="603166" name="Rectangle 30"/>
          <p:cNvSpPr>
            <a:spLocks noChangeArrowheads="1"/>
          </p:cNvSpPr>
          <p:nvPr/>
        </p:nvSpPr>
        <p:spPr bwMode="auto">
          <a:xfrm>
            <a:off x="5514975" y="3154363"/>
            <a:ext cx="3629025" cy="94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70000"/>
              <a:buFont typeface="Wingdings" pitchFamily="2" charset="2"/>
              <a:buNone/>
            </a:pPr>
            <a:r>
              <a:rPr lang="en-US" sz="2800" b="1">
                <a:latin typeface="Times New Roman" pitchFamily="18" charset="0"/>
              </a:rPr>
              <a:t>N</a:t>
            </a:r>
            <a:r>
              <a:rPr lang="en-US" sz="2800" b="1" smtClean="0">
                <a:latin typeface="Times New Roman" pitchFamily="18" charset="0"/>
              </a:rPr>
              <a:t>hiều</a:t>
            </a:r>
            <a:r>
              <a:rPr lang="en-US" sz="2800" b="1">
                <a:latin typeface="Times New Roman" pitchFamily="18" charset="0"/>
              </a:rPr>
              <a:t>, lớn, có khi có bão</a:t>
            </a:r>
          </a:p>
        </p:txBody>
      </p:sp>
      <p:sp>
        <p:nvSpPr>
          <p:cNvPr id="603167" name="Rectangle 31"/>
          <p:cNvSpPr>
            <a:spLocks noChangeArrowheads="1"/>
          </p:cNvSpPr>
          <p:nvPr/>
        </p:nvSpPr>
        <p:spPr bwMode="auto">
          <a:xfrm>
            <a:off x="5486400" y="4251325"/>
            <a:ext cx="10038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0000"/>
              <a:buFont typeface="Wingdings" pitchFamily="2" charset="2"/>
              <a:buNone/>
            </a:pPr>
            <a:r>
              <a:rPr lang="en-US" sz="2800" b="1">
                <a:latin typeface="Times New Roman" pitchFamily="18" charset="0"/>
              </a:rPr>
              <a:t>L</a:t>
            </a:r>
            <a:r>
              <a:rPr lang="en-US" sz="2800" b="1" smtClean="0">
                <a:latin typeface="Times New Roman" pitchFamily="18" charset="0"/>
              </a:rPr>
              <a:t>ạnh</a:t>
            </a:r>
            <a:endParaRPr lang="en-US" sz="2800" b="1">
              <a:latin typeface="Times New Roman" pitchFamily="18" charset="0"/>
            </a:endParaRPr>
          </a:p>
        </p:txBody>
      </p:sp>
      <p:sp>
        <p:nvSpPr>
          <p:cNvPr id="603168" name="Rectangle 32"/>
          <p:cNvSpPr>
            <a:spLocks noChangeArrowheads="1"/>
          </p:cNvSpPr>
          <p:nvPr/>
        </p:nvSpPr>
        <p:spPr bwMode="auto">
          <a:xfrm>
            <a:off x="5486400" y="4983163"/>
            <a:ext cx="3657600" cy="1815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b="1">
                <a:latin typeface="Times New Roman" pitchFamily="18" charset="0"/>
              </a:rPr>
              <a:t>N</a:t>
            </a:r>
            <a:r>
              <a:rPr lang="en-US" sz="2800" b="1" smtClean="0">
                <a:latin typeface="Times New Roman" pitchFamily="18" charset="0"/>
              </a:rPr>
              <a:t>ước </a:t>
            </a:r>
            <a:r>
              <a:rPr lang="en-US" sz="2800" b="1">
                <a:latin typeface="Times New Roman" pitchFamily="18" charset="0"/>
              </a:rPr>
              <a:t>sông dâng cao, đồng ruộng, nhà cửa bị ngập lụt, thiệt hại nhiều về người và của</a:t>
            </a:r>
          </a:p>
        </p:txBody>
      </p:sp>
    </p:spTree>
    <p:extLst>
      <p:ext uri="{BB962C8B-B14F-4D97-AF65-F5344CB8AC3E}">
        <p14:creationId xmlns="" xmlns:p14="http://schemas.microsoft.com/office/powerpoint/2010/main" val="29421773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03138"/>
                                        </p:tgtEl>
                                        <p:attrNameLst>
                                          <p:attrName>style.visibility</p:attrName>
                                        </p:attrNameLst>
                                      </p:cBhvr>
                                      <p:to>
                                        <p:strVal val="visible"/>
                                      </p:to>
                                    </p:set>
                                    <p:anim calcmode="lin" valueType="num">
                                      <p:cBhvr>
                                        <p:cTn id="7" dur="1000" fill="hold"/>
                                        <p:tgtEl>
                                          <p:spTgt spid="603138"/>
                                        </p:tgtEl>
                                        <p:attrNameLst>
                                          <p:attrName>ppt_w</p:attrName>
                                        </p:attrNameLst>
                                      </p:cBhvr>
                                      <p:tavLst>
                                        <p:tav tm="0">
                                          <p:val>
                                            <p:fltVal val="0"/>
                                          </p:val>
                                        </p:tav>
                                        <p:tav tm="100000">
                                          <p:val>
                                            <p:strVal val="#ppt_w"/>
                                          </p:val>
                                        </p:tav>
                                      </p:tavLst>
                                    </p:anim>
                                    <p:anim calcmode="lin" valueType="num">
                                      <p:cBhvr>
                                        <p:cTn id="8" dur="1000" fill="hold"/>
                                        <p:tgtEl>
                                          <p:spTgt spid="603138"/>
                                        </p:tgtEl>
                                        <p:attrNameLst>
                                          <p:attrName>ppt_h</p:attrName>
                                        </p:attrNameLst>
                                      </p:cBhvr>
                                      <p:tavLst>
                                        <p:tav tm="0">
                                          <p:val>
                                            <p:fltVal val="0"/>
                                          </p:val>
                                        </p:tav>
                                        <p:tav tm="100000">
                                          <p:val>
                                            <p:strVal val="#ppt_h"/>
                                          </p:val>
                                        </p:tav>
                                      </p:tavLst>
                                    </p:anim>
                                    <p:anim calcmode="lin" valueType="num">
                                      <p:cBhvr>
                                        <p:cTn id="9" dur="1000" fill="hold"/>
                                        <p:tgtEl>
                                          <p:spTgt spid="6031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031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603141"/>
                                        </p:tgtEl>
                                        <p:attrNameLst>
                                          <p:attrName>style.visibility</p:attrName>
                                        </p:attrNameLst>
                                      </p:cBhvr>
                                      <p:to>
                                        <p:strVal val="visible"/>
                                      </p:to>
                                    </p:set>
                                    <p:anim calcmode="lin" valueType="num">
                                      <p:cBhvr>
                                        <p:cTn id="15" dur="1000" fill="hold"/>
                                        <p:tgtEl>
                                          <p:spTgt spid="603141"/>
                                        </p:tgtEl>
                                        <p:attrNameLst>
                                          <p:attrName>ppt_w</p:attrName>
                                        </p:attrNameLst>
                                      </p:cBhvr>
                                      <p:tavLst>
                                        <p:tav tm="0">
                                          <p:val>
                                            <p:fltVal val="0"/>
                                          </p:val>
                                        </p:tav>
                                        <p:tav tm="100000">
                                          <p:val>
                                            <p:strVal val="#ppt_w"/>
                                          </p:val>
                                        </p:tav>
                                      </p:tavLst>
                                    </p:anim>
                                    <p:anim calcmode="lin" valueType="num">
                                      <p:cBhvr>
                                        <p:cTn id="16" dur="1000" fill="hold"/>
                                        <p:tgtEl>
                                          <p:spTgt spid="603141"/>
                                        </p:tgtEl>
                                        <p:attrNameLst>
                                          <p:attrName>ppt_h</p:attrName>
                                        </p:attrNameLst>
                                      </p:cBhvr>
                                      <p:tavLst>
                                        <p:tav tm="0">
                                          <p:val>
                                            <p:fltVal val="0"/>
                                          </p:val>
                                        </p:tav>
                                        <p:tav tm="100000">
                                          <p:val>
                                            <p:strVal val="#ppt_h"/>
                                          </p:val>
                                        </p:tav>
                                      </p:tavLst>
                                    </p:anim>
                                    <p:anim calcmode="lin" valueType="num">
                                      <p:cBhvr>
                                        <p:cTn id="17" dur="1000" fill="hold"/>
                                        <p:tgtEl>
                                          <p:spTgt spid="60314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031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603163"/>
                                        </p:tgtEl>
                                        <p:attrNameLst>
                                          <p:attrName>style.visibility</p:attrName>
                                        </p:attrNameLst>
                                      </p:cBhvr>
                                      <p:to>
                                        <p:strVal val="visible"/>
                                      </p:to>
                                    </p:set>
                                    <p:animEffect transition="in" filter="wedge">
                                      <p:cBhvr>
                                        <p:cTn id="23" dur="500"/>
                                        <p:tgtEl>
                                          <p:spTgt spid="60316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603166"/>
                                        </p:tgtEl>
                                        <p:attrNameLst>
                                          <p:attrName>style.visibility</p:attrName>
                                        </p:attrNameLst>
                                      </p:cBhvr>
                                      <p:to>
                                        <p:strVal val="visible"/>
                                      </p:to>
                                    </p:set>
                                    <p:anim calcmode="lin" valueType="num">
                                      <p:cBhvr additive="base">
                                        <p:cTn id="28" dur="500" fill="hold"/>
                                        <p:tgtEl>
                                          <p:spTgt spid="603166"/>
                                        </p:tgtEl>
                                        <p:attrNameLst>
                                          <p:attrName>ppt_x</p:attrName>
                                        </p:attrNameLst>
                                      </p:cBhvr>
                                      <p:tavLst>
                                        <p:tav tm="0">
                                          <p:val>
                                            <p:strVal val="1+#ppt_w/2"/>
                                          </p:val>
                                        </p:tav>
                                        <p:tav tm="100000">
                                          <p:val>
                                            <p:strVal val="#ppt_x"/>
                                          </p:val>
                                        </p:tav>
                                      </p:tavLst>
                                    </p:anim>
                                    <p:anim calcmode="lin" valueType="num">
                                      <p:cBhvr additive="base">
                                        <p:cTn id="29" dur="500" fill="hold"/>
                                        <p:tgtEl>
                                          <p:spTgt spid="603166"/>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603164"/>
                                        </p:tgtEl>
                                        <p:attrNameLst>
                                          <p:attrName>style.visibility</p:attrName>
                                        </p:attrNameLst>
                                      </p:cBhvr>
                                      <p:to>
                                        <p:strVal val="visible"/>
                                      </p:to>
                                    </p:set>
                                    <p:animEffect transition="in" filter="wedge">
                                      <p:cBhvr>
                                        <p:cTn id="34" dur="500"/>
                                        <p:tgtEl>
                                          <p:spTgt spid="60316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603167"/>
                                        </p:tgtEl>
                                        <p:attrNameLst>
                                          <p:attrName>style.visibility</p:attrName>
                                        </p:attrNameLst>
                                      </p:cBhvr>
                                      <p:to>
                                        <p:strVal val="visible"/>
                                      </p:to>
                                    </p:set>
                                    <p:animEffect transition="in" filter="wheel(4)">
                                      <p:cBhvr>
                                        <p:cTn id="39" dur="500"/>
                                        <p:tgtEl>
                                          <p:spTgt spid="60316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603165"/>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603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38" grpId="0" autoUpdateAnimBg="0"/>
      <p:bldP spid="603163" grpId="0" autoUpdateAnimBg="0"/>
      <p:bldP spid="603164" grpId="0" autoUpdateAnimBg="0"/>
      <p:bldP spid="603165" grpId="0" autoUpdateAnimBg="0"/>
      <p:bldP spid="603166" grpId="0" autoUpdateAnimBg="0"/>
      <p:bldP spid="603167" grpId="0" autoUpdateAnimBg="0"/>
      <p:bldP spid="60316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5445" y="116632"/>
            <a:ext cx="4292138" cy="3133725"/>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88024" y="116631"/>
            <a:ext cx="4032448" cy="3133725"/>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1333" y="3573016"/>
            <a:ext cx="4286250" cy="2847975"/>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658913" y="3573016"/>
            <a:ext cx="4161559" cy="2809875"/>
          </a:xfrm>
          <a:prstGeom prst="rect">
            <a:avLst/>
          </a:prstGeom>
        </p:spPr>
      </p:pic>
    </p:spTree>
    <p:extLst>
      <p:ext uri="{BB962C8B-B14F-4D97-AF65-F5344CB8AC3E}">
        <p14:creationId xmlns="" xmlns:p14="http://schemas.microsoft.com/office/powerpoint/2010/main" val="3530659534"/>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43590" y="-18228"/>
            <a:ext cx="5796136" cy="7173416"/>
          </a:xfrm>
          <a:prstGeom prst="rect">
            <a:avLst/>
          </a:prstGeom>
        </p:spPr>
      </p:pic>
      <p:sp>
        <p:nvSpPr>
          <p:cNvPr id="7" name="Freeform 21"/>
          <p:cNvSpPr>
            <a:spLocks/>
          </p:cNvSpPr>
          <p:nvPr/>
        </p:nvSpPr>
        <p:spPr bwMode="auto">
          <a:xfrm>
            <a:off x="2407173" y="476672"/>
            <a:ext cx="2664297" cy="1353636"/>
          </a:xfrm>
          <a:custGeom>
            <a:avLst/>
            <a:gdLst>
              <a:gd name="T0" fmla="*/ 1163 w 2990"/>
              <a:gd name="T1" fmla="*/ 741 h 933"/>
              <a:gd name="T2" fmla="*/ 871 w 2990"/>
              <a:gd name="T3" fmla="*/ 668 h 933"/>
              <a:gd name="T4" fmla="*/ 807 w 2990"/>
              <a:gd name="T5" fmla="*/ 741 h 933"/>
              <a:gd name="T6" fmla="*/ 624 w 2990"/>
              <a:gd name="T7" fmla="*/ 741 h 933"/>
              <a:gd name="T8" fmla="*/ 340 w 2990"/>
              <a:gd name="T9" fmla="*/ 631 h 933"/>
              <a:gd name="T10" fmla="*/ 276 w 2990"/>
              <a:gd name="T11" fmla="*/ 448 h 933"/>
              <a:gd name="T12" fmla="*/ 93 w 2990"/>
              <a:gd name="T13" fmla="*/ 320 h 933"/>
              <a:gd name="T14" fmla="*/ 2 w 2990"/>
              <a:gd name="T15" fmla="*/ 256 h 933"/>
              <a:gd name="T16" fmla="*/ 84 w 2990"/>
              <a:gd name="T17" fmla="*/ 220 h 933"/>
              <a:gd name="T18" fmla="*/ 139 w 2990"/>
              <a:gd name="T19" fmla="*/ 202 h 933"/>
              <a:gd name="T20" fmla="*/ 404 w 2990"/>
              <a:gd name="T21" fmla="*/ 229 h 933"/>
              <a:gd name="T22" fmla="*/ 541 w 2990"/>
              <a:gd name="T23" fmla="*/ 183 h 933"/>
              <a:gd name="T24" fmla="*/ 724 w 2990"/>
              <a:gd name="T25" fmla="*/ 174 h 933"/>
              <a:gd name="T26" fmla="*/ 935 w 2990"/>
              <a:gd name="T27" fmla="*/ 202 h 933"/>
              <a:gd name="T28" fmla="*/ 1008 w 2990"/>
              <a:gd name="T29" fmla="*/ 156 h 933"/>
              <a:gd name="T30" fmla="*/ 1209 w 2990"/>
              <a:gd name="T31" fmla="*/ 147 h 933"/>
              <a:gd name="T32" fmla="*/ 1373 w 2990"/>
              <a:gd name="T33" fmla="*/ 46 h 933"/>
              <a:gd name="T34" fmla="*/ 1501 w 2990"/>
              <a:gd name="T35" fmla="*/ 28 h 933"/>
              <a:gd name="T36" fmla="*/ 1867 w 2990"/>
              <a:gd name="T37" fmla="*/ 64 h 933"/>
              <a:gd name="T38" fmla="*/ 1959 w 2990"/>
              <a:gd name="T39" fmla="*/ 119 h 933"/>
              <a:gd name="T40" fmla="*/ 2251 w 2990"/>
              <a:gd name="T41" fmla="*/ 147 h 933"/>
              <a:gd name="T42" fmla="*/ 2333 w 2990"/>
              <a:gd name="T43" fmla="*/ 119 h 933"/>
              <a:gd name="T44" fmla="*/ 2315 w 2990"/>
              <a:gd name="T45" fmla="*/ 220 h 933"/>
              <a:gd name="T46" fmla="*/ 2498 w 2990"/>
              <a:gd name="T47" fmla="*/ 375 h 933"/>
              <a:gd name="T48" fmla="*/ 2690 w 2990"/>
              <a:gd name="T49" fmla="*/ 448 h 933"/>
              <a:gd name="T50" fmla="*/ 2983 w 2990"/>
              <a:gd name="T51" fmla="*/ 512 h 933"/>
              <a:gd name="T52" fmla="*/ 2900 w 2990"/>
              <a:gd name="T53" fmla="*/ 540 h 933"/>
              <a:gd name="T54" fmla="*/ 2681 w 2990"/>
              <a:gd name="T55" fmla="*/ 659 h 933"/>
              <a:gd name="T56" fmla="*/ 2388 w 2990"/>
              <a:gd name="T57" fmla="*/ 686 h 933"/>
              <a:gd name="T58" fmla="*/ 2279 w 2990"/>
              <a:gd name="T59" fmla="*/ 860 h 933"/>
              <a:gd name="T60" fmla="*/ 1949 w 2990"/>
              <a:gd name="T61" fmla="*/ 896 h 933"/>
              <a:gd name="T62" fmla="*/ 1693 w 2990"/>
              <a:gd name="T63" fmla="*/ 814 h 933"/>
              <a:gd name="T64" fmla="*/ 1456 w 2990"/>
              <a:gd name="T65" fmla="*/ 778 h 933"/>
              <a:gd name="T66" fmla="*/ 1364 w 2990"/>
              <a:gd name="T67" fmla="*/ 7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90" h="933">
                <a:moveTo>
                  <a:pt x="1273" y="768"/>
                </a:moveTo>
                <a:cubicBezTo>
                  <a:pt x="1235" y="761"/>
                  <a:pt x="1200" y="750"/>
                  <a:pt x="1163" y="741"/>
                </a:cubicBezTo>
                <a:cubicBezTo>
                  <a:pt x="1130" y="719"/>
                  <a:pt x="1120" y="705"/>
                  <a:pt x="1081" y="695"/>
                </a:cubicBezTo>
                <a:cubicBezTo>
                  <a:pt x="1015" y="631"/>
                  <a:pt x="986" y="661"/>
                  <a:pt x="871" y="668"/>
                </a:cubicBezTo>
                <a:cubicBezTo>
                  <a:pt x="853" y="674"/>
                  <a:pt x="834" y="680"/>
                  <a:pt x="816" y="686"/>
                </a:cubicBezTo>
                <a:cubicBezTo>
                  <a:pt x="798" y="692"/>
                  <a:pt x="816" y="725"/>
                  <a:pt x="807" y="741"/>
                </a:cubicBezTo>
                <a:cubicBezTo>
                  <a:pt x="802" y="749"/>
                  <a:pt x="788" y="747"/>
                  <a:pt x="779" y="750"/>
                </a:cubicBezTo>
                <a:cubicBezTo>
                  <a:pt x="727" y="747"/>
                  <a:pt x="675" y="748"/>
                  <a:pt x="624" y="741"/>
                </a:cubicBezTo>
                <a:cubicBezTo>
                  <a:pt x="605" y="739"/>
                  <a:pt x="569" y="723"/>
                  <a:pt x="569" y="723"/>
                </a:cubicBezTo>
                <a:cubicBezTo>
                  <a:pt x="519" y="670"/>
                  <a:pt x="410" y="653"/>
                  <a:pt x="340" y="631"/>
                </a:cubicBezTo>
                <a:cubicBezTo>
                  <a:pt x="324" y="582"/>
                  <a:pt x="336" y="539"/>
                  <a:pt x="386" y="522"/>
                </a:cubicBezTo>
                <a:cubicBezTo>
                  <a:pt x="373" y="416"/>
                  <a:pt x="382" y="435"/>
                  <a:pt x="276" y="448"/>
                </a:cubicBezTo>
                <a:cubicBezTo>
                  <a:pt x="229" y="432"/>
                  <a:pt x="216" y="382"/>
                  <a:pt x="167" y="366"/>
                </a:cubicBezTo>
                <a:cubicBezTo>
                  <a:pt x="147" y="347"/>
                  <a:pt x="118" y="331"/>
                  <a:pt x="93" y="320"/>
                </a:cubicBezTo>
                <a:cubicBezTo>
                  <a:pt x="76" y="312"/>
                  <a:pt x="39" y="302"/>
                  <a:pt x="39" y="302"/>
                </a:cubicBezTo>
                <a:cubicBezTo>
                  <a:pt x="32" y="295"/>
                  <a:pt x="0" y="268"/>
                  <a:pt x="2" y="256"/>
                </a:cubicBezTo>
                <a:cubicBezTo>
                  <a:pt x="4" y="245"/>
                  <a:pt x="19" y="242"/>
                  <a:pt x="29" y="238"/>
                </a:cubicBezTo>
                <a:cubicBezTo>
                  <a:pt x="47" y="230"/>
                  <a:pt x="66" y="226"/>
                  <a:pt x="84" y="220"/>
                </a:cubicBezTo>
                <a:cubicBezTo>
                  <a:pt x="93" y="217"/>
                  <a:pt x="103" y="214"/>
                  <a:pt x="112" y="211"/>
                </a:cubicBezTo>
                <a:cubicBezTo>
                  <a:pt x="121" y="208"/>
                  <a:pt x="139" y="202"/>
                  <a:pt x="139" y="202"/>
                </a:cubicBezTo>
                <a:cubicBezTo>
                  <a:pt x="192" y="146"/>
                  <a:pt x="173" y="165"/>
                  <a:pt x="285" y="174"/>
                </a:cubicBezTo>
                <a:cubicBezTo>
                  <a:pt x="324" y="199"/>
                  <a:pt x="359" y="220"/>
                  <a:pt x="404" y="229"/>
                </a:cubicBezTo>
                <a:cubicBezTo>
                  <a:pt x="475" y="222"/>
                  <a:pt x="482" y="236"/>
                  <a:pt x="523" y="202"/>
                </a:cubicBezTo>
                <a:cubicBezTo>
                  <a:pt x="530" y="196"/>
                  <a:pt x="533" y="187"/>
                  <a:pt x="541" y="183"/>
                </a:cubicBezTo>
                <a:cubicBezTo>
                  <a:pt x="558" y="174"/>
                  <a:pt x="596" y="165"/>
                  <a:pt x="596" y="165"/>
                </a:cubicBezTo>
                <a:cubicBezTo>
                  <a:pt x="646" y="172"/>
                  <a:pt x="677" y="186"/>
                  <a:pt x="724" y="174"/>
                </a:cubicBezTo>
                <a:cubicBezTo>
                  <a:pt x="776" y="177"/>
                  <a:pt x="828" y="176"/>
                  <a:pt x="880" y="183"/>
                </a:cubicBezTo>
                <a:cubicBezTo>
                  <a:pt x="899" y="186"/>
                  <a:pt x="935" y="202"/>
                  <a:pt x="935" y="202"/>
                </a:cubicBezTo>
                <a:cubicBezTo>
                  <a:pt x="963" y="191"/>
                  <a:pt x="964" y="194"/>
                  <a:pt x="989" y="174"/>
                </a:cubicBezTo>
                <a:cubicBezTo>
                  <a:pt x="996" y="169"/>
                  <a:pt x="1000" y="160"/>
                  <a:pt x="1008" y="156"/>
                </a:cubicBezTo>
                <a:cubicBezTo>
                  <a:pt x="1025" y="148"/>
                  <a:pt x="1063" y="138"/>
                  <a:pt x="1063" y="138"/>
                </a:cubicBezTo>
                <a:cubicBezTo>
                  <a:pt x="1126" y="149"/>
                  <a:pt x="1143" y="156"/>
                  <a:pt x="1209" y="147"/>
                </a:cubicBezTo>
                <a:cubicBezTo>
                  <a:pt x="1260" y="130"/>
                  <a:pt x="1311" y="126"/>
                  <a:pt x="1364" y="119"/>
                </a:cubicBezTo>
                <a:cubicBezTo>
                  <a:pt x="1367" y="95"/>
                  <a:pt x="1361" y="67"/>
                  <a:pt x="1373" y="46"/>
                </a:cubicBezTo>
                <a:cubicBezTo>
                  <a:pt x="1379" y="35"/>
                  <a:pt x="1397" y="39"/>
                  <a:pt x="1410" y="37"/>
                </a:cubicBezTo>
                <a:cubicBezTo>
                  <a:pt x="1440" y="33"/>
                  <a:pt x="1471" y="31"/>
                  <a:pt x="1501" y="28"/>
                </a:cubicBezTo>
                <a:cubicBezTo>
                  <a:pt x="1568" y="6"/>
                  <a:pt x="1537" y="15"/>
                  <a:pt x="1593" y="0"/>
                </a:cubicBezTo>
                <a:cubicBezTo>
                  <a:pt x="1688" y="17"/>
                  <a:pt x="1771" y="53"/>
                  <a:pt x="1867" y="64"/>
                </a:cubicBezTo>
                <a:cubicBezTo>
                  <a:pt x="1870" y="68"/>
                  <a:pt x="1899" y="99"/>
                  <a:pt x="1904" y="101"/>
                </a:cubicBezTo>
                <a:cubicBezTo>
                  <a:pt x="1921" y="109"/>
                  <a:pt x="1959" y="119"/>
                  <a:pt x="1959" y="119"/>
                </a:cubicBezTo>
                <a:cubicBezTo>
                  <a:pt x="2048" y="89"/>
                  <a:pt x="1994" y="99"/>
                  <a:pt x="2123" y="110"/>
                </a:cubicBezTo>
                <a:cubicBezTo>
                  <a:pt x="2166" y="124"/>
                  <a:pt x="2209" y="133"/>
                  <a:pt x="2251" y="147"/>
                </a:cubicBezTo>
                <a:cubicBezTo>
                  <a:pt x="2260" y="144"/>
                  <a:pt x="2270" y="141"/>
                  <a:pt x="2279" y="138"/>
                </a:cubicBezTo>
                <a:cubicBezTo>
                  <a:pt x="2297" y="132"/>
                  <a:pt x="2333" y="119"/>
                  <a:pt x="2333" y="119"/>
                </a:cubicBezTo>
                <a:cubicBezTo>
                  <a:pt x="2348" y="122"/>
                  <a:pt x="2365" y="122"/>
                  <a:pt x="2379" y="128"/>
                </a:cubicBezTo>
                <a:cubicBezTo>
                  <a:pt x="2440" y="155"/>
                  <a:pt x="2338" y="213"/>
                  <a:pt x="2315" y="220"/>
                </a:cubicBezTo>
                <a:cubicBezTo>
                  <a:pt x="2289" y="259"/>
                  <a:pt x="2286" y="268"/>
                  <a:pt x="2333" y="284"/>
                </a:cubicBezTo>
                <a:cubicBezTo>
                  <a:pt x="2349" y="403"/>
                  <a:pt x="2358" y="365"/>
                  <a:pt x="2498" y="375"/>
                </a:cubicBezTo>
                <a:cubicBezTo>
                  <a:pt x="2504" y="381"/>
                  <a:pt x="2510" y="388"/>
                  <a:pt x="2516" y="394"/>
                </a:cubicBezTo>
                <a:cubicBezTo>
                  <a:pt x="2591" y="469"/>
                  <a:pt x="2544" y="438"/>
                  <a:pt x="2690" y="448"/>
                </a:cubicBezTo>
                <a:cubicBezTo>
                  <a:pt x="2785" y="483"/>
                  <a:pt x="2808" y="478"/>
                  <a:pt x="2928" y="485"/>
                </a:cubicBezTo>
                <a:cubicBezTo>
                  <a:pt x="2929" y="485"/>
                  <a:pt x="2990" y="503"/>
                  <a:pt x="2983" y="512"/>
                </a:cubicBezTo>
                <a:cubicBezTo>
                  <a:pt x="2972" y="528"/>
                  <a:pt x="2946" y="525"/>
                  <a:pt x="2928" y="531"/>
                </a:cubicBezTo>
                <a:cubicBezTo>
                  <a:pt x="2919" y="534"/>
                  <a:pt x="2900" y="540"/>
                  <a:pt x="2900" y="540"/>
                </a:cubicBezTo>
                <a:cubicBezTo>
                  <a:pt x="2838" y="581"/>
                  <a:pt x="2805" y="570"/>
                  <a:pt x="2717" y="576"/>
                </a:cubicBezTo>
                <a:cubicBezTo>
                  <a:pt x="2686" y="609"/>
                  <a:pt x="2699" y="637"/>
                  <a:pt x="2681" y="659"/>
                </a:cubicBezTo>
                <a:cubicBezTo>
                  <a:pt x="2675" y="667"/>
                  <a:pt x="2662" y="665"/>
                  <a:pt x="2653" y="668"/>
                </a:cubicBezTo>
                <a:cubicBezTo>
                  <a:pt x="2579" y="662"/>
                  <a:pt x="2447" y="630"/>
                  <a:pt x="2388" y="686"/>
                </a:cubicBezTo>
                <a:cubicBezTo>
                  <a:pt x="2370" y="742"/>
                  <a:pt x="2346" y="738"/>
                  <a:pt x="2315" y="778"/>
                </a:cubicBezTo>
                <a:cubicBezTo>
                  <a:pt x="2297" y="802"/>
                  <a:pt x="2300" y="839"/>
                  <a:pt x="2279" y="860"/>
                </a:cubicBezTo>
                <a:cubicBezTo>
                  <a:pt x="2217" y="920"/>
                  <a:pt x="2123" y="923"/>
                  <a:pt x="2041" y="933"/>
                </a:cubicBezTo>
                <a:cubicBezTo>
                  <a:pt x="2003" y="924"/>
                  <a:pt x="1983" y="912"/>
                  <a:pt x="1949" y="896"/>
                </a:cubicBezTo>
                <a:cubicBezTo>
                  <a:pt x="1890" y="869"/>
                  <a:pt x="1830" y="859"/>
                  <a:pt x="1767" y="851"/>
                </a:cubicBezTo>
                <a:cubicBezTo>
                  <a:pt x="1738" y="842"/>
                  <a:pt x="1723" y="817"/>
                  <a:pt x="1693" y="814"/>
                </a:cubicBezTo>
                <a:cubicBezTo>
                  <a:pt x="1632" y="809"/>
                  <a:pt x="1572" y="808"/>
                  <a:pt x="1511" y="805"/>
                </a:cubicBezTo>
                <a:cubicBezTo>
                  <a:pt x="1482" y="796"/>
                  <a:pt x="1481" y="798"/>
                  <a:pt x="1456" y="778"/>
                </a:cubicBezTo>
                <a:cubicBezTo>
                  <a:pt x="1449" y="772"/>
                  <a:pt x="1445" y="763"/>
                  <a:pt x="1437" y="759"/>
                </a:cubicBezTo>
                <a:cubicBezTo>
                  <a:pt x="1414" y="749"/>
                  <a:pt x="1388" y="749"/>
                  <a:pt x="1364" y="741"/>
                </a:cubicBezTo>
                <a:cubicBezTo>
                  <a:pt x="1267" y="751"/>
                  <a:pt x="1273" y="720"/>
                  <a:pt x="1273" y="768"/>
                </a:cubicBezTo>
                <a:close/>
              </a:path>
            </a:pathLst>
          </a:custGeom>
          <a:noFill/>
          <a:ln w="57150" cap="flat" cmpd="sng">
            <a:solidFill>
              <a:srgbClr val="FF3300"/>
            </a:solidFill>
            <a:prstDash val="solid"/>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AutoShape 24"/>
          <p:cNvSpPr>
            <a:spLocks noChangeArrowheads="1"/>
          </p:cNvSpPr>
          <p:nvPr/>
        </p:nvSpPr>
        <p:spPr bwMode="auto">
          <a:xfrm>
            <a:off x="5044893" y="1045478"/>
            <a:ext cx="2176859" cy="943362"/>
          </a:xfrm>
          <a:prstGeom prst="wedgeRoundRectCallout">
            <a:avLst>
              <a:gd name="adj1" fmla="val -84986"/>
              <a:gd name="adj2" fmla="val -33885"/>
              <a:gd name="adj3" fmla="val 16667"/>
            </a:avLst>
          </a:prstGeom>
          <a:solidFill>
            <a:srgbClr val="FFFF00"/>
          </a:solidFill>
          <a:ln w="9525"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sz="2400" b="1">
                <a:solidFill>
                  <a:srgbClr val="000066"/>
                </a:solidFill>
                <a:latin typeface="Times New Roman" pitchFamily="18" charset="0"/>
                <a:cs typeface="Times New Roman" pitchFamily="18" charset="0"/>
              </a:rPr>
              <a:t>Đồng bằng Bắc Bộ</a:t>
            </a:r>
          </a:p>
        </p:txBody>
      </p:sp>
      <p:sp>
        <p:nvSpPr>
          <p:cNvPr id="10" name="Freeform 23"/>
          <p:cNvSpPr>
            <a:spLocks/>
          </p:cNvSpPr>
          <p:nvPr/>
        </p:nvSpPr>
        <p:spPr bwMode="auto">
          <a:xfrm>
            <a:off x="3271270" y="4725143"/>
            <a:ext cx="2376264" cy="1368153"/>
          </a:xfrm>
          <a:custGeom>
            <a:avLst/>
            <a:gdLst>
              <a:gd name="T0" fmla="*/ 1434 w 2422"/>
              <a:gd name="T1" fmla="*/ 87 h 1039"/>
              <a:gd name="T2" fmla="*/ 1626 w 2422"/>
              <a:gd name="T3" fmla="*/ 151 h 1039"/>
              <a:gd name="T4" fmla="*/ 1727 w 2422"/>
              <a:gd name="T5" fmla="*/ 115 h 1039"/>
              <a:gd name="T6" fmla="*/ 1809 w 2422"/>
              <a:gd name="T7" fmla="*/ 151 h 1039"/>
              <a:gd name="T8" fmla="*/ 2001 w 2422"/>
              <a:gd name="T9" fmla="*/ 23 h 1039"/>
              <a:gd name="T10" fmla="*/ 2257 w 2422"/>
              <a:gd name="T11" fmla="*/ 60 h 1039"/>
              <a:gd name="T12" fmla="*/ 2294 w 2422"/>
              <a:gd name="T13" fmla="*/ 115 h 1039"/>
              <a:gd name="T14" fmla="*/ 2422 w 2422"/>
              <a:gd name="T15" fmla="*/ 188 h 1039"/>
              <a:gd name="T16" fmla="*/ 2376 w 2422"/>
              <a:gd name="T17" fmla="*/ 215 h 1039"/>
              <a:gd name="T18" fmla="*/ 2266 w 2422"/>
              <a:gd name="T19" fmla="*/ 279 h 1039"/>
              <a:gd name="T20" fmla="*/ 2056 w 2422"/>
              <a:gd name="T21" fmla="*/ 343 h 1039"/>
              <a:gd name="T22" fmla="*/ 1425 w 2422"/>
              <a:gd name="T23" fmla="*/ 517 h 1039"/>
              <a:gd name="T24" fmla="*/ 1160 w 2422"/>
              <a:gd name="T25" fmla="*/ 617 h 1039"/>
              <a:gd name="T26" fmla="*/ 1069 w 2422"/>
              <a:gd name="T27" fmla="*/ 782 h 1039"/>
              <a:gd name="T28" fmla="*/ 867 w 2422"/>
              <a:gd name="T29" fmla="*/ 809 h 1039"/>
              <a:gd name="T30" fmla="*/ 465 w 2422"/>
              <a:gd name="T31" fmla="*/ 910 h 1039"/>
              <a:gd name="T32" fmla="*/ 383 w 2422"/>
              <a:gd name="T33" fmla="*/ 992 h 1039"/>
              <a:gd name="T34" fmla="*/ 127 w 2422"/>
              <a:gd name="T35" fmla="*/ 1029 h 1039"/>
              <a:gd name="T36" fmla="*/ 154 w 2422"/>
              <a:gd name="T37" fmla="*/ 883 h 1039"/>
              <a:gd name="T38" fmla="*/ 182 w 2422"/>
              <a:gd name="T39" fmla="*/ 745 h 1039"/>
              <a:gd name="T40" fmla="*/ 291 w 2422"/>
              <a:gd name="T41" fmla="*/ 691 h 1039"/>
              <a:gd name="T42" fmla="*/ 8 w 2422"/>
              <a:gd name="T43" fmla="*/ 553 h 1039"/>
              <a:gd name="T44" fmla="*/ 227 w 2422"/>
              <a:gd name="T45" fmla="*/ 489 h 1039"/>
              <a:gd name="T46" fmla="*/ 511 w 2422"/>
              <a:gd name="T47" fmla="*/ 398 h 1039"/>
              <a:gd name="T48" fmla="*/ 767 w 2422"/>
              <a:gd name="T49" fmla="*/ 416 h 1039"/>
              <a:gd name="T50" fmla="*/ 886 w 2422"/>
              <a:gd name="T51" fmla="*/ 435 h 1039"/>
              <a:gd name="T52" fmla="*/ 749 w 2422"/>
              <a:gd name="T53" fmla="*/ 316 h 1039"/>
              <a:gd name="T54" fmla="*/ 685 w 2422"/>
              <a:gd name="T55" fmla="*/ 215 h 1039"/>
              <a:gd name="T56" fmla="*/ 959 w 2422"/>
              <a:gd name="T57" fmla="*/ 169 h 1039"/>
              <a:gd name="T58" fmla="*/ 1023 w 2422"/>
              <a:gd name="T59" fmla="*/ 96 h 1039"/>
              <a:gd name="T60" fmla="*/ 1288 w 2422"/>
              <a:gd name="T61" fmla="*/ 60 h 1039"/>
              <a:gd name="T62" fmla="*/ 1389 w 2422"/>
              <a:gd name="T63" fmla="*/ 14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2" h="1039">
                <a:moveTo>
                  <a:pt x="1389" y="14"/>
                </a:moveTo>
                <a:cubicBezTo>
                  <a:pt x="1328" y="71"/>
                  <a:pt x="1378" y="76"/>
                  <a:pt x="1434" y="87"/>
                </a:cubicBezTo>
                <a:cubicBezTo>
                  <a:pt x="1464" y="116"/>
                  <a:pt x="1478" y="147"/>
                  <a:pt x="1517" y="160"/>
                </a:cubicBezTo>
                <a:cubicBezTo>
                  <a:pt x="1553" y="157"/>
                  <a:pt x="1590" y="159"/>
                  <a:pt x="1626" y="151"/>
                </a:cubicBezTo>
                <a:cubicBezTo>
                  <a:pt x="1635" y="149"/>
                  <a:pt x="1680" y="112"/>
                  <a:pt x="1699" y="105"/>
                </a:cubicBezTo>
                <a:cubicBezTo>
                  <a:pt x="1708" y="108"/>
                  <a:pt x="1718" y="111"/>
                  <a:pt x="1727" y="115"/>
                </a:cubicBezTo>
                <a:cubicBezTo>
                  <a:pt x="1737" y="120"/>
                  <a:pt x="1744" y="129"/>
                  <a:pt x="1754" y="133"/>
                </a:cubicBezTo>
                <a:cubicBezTo>
                  <a:pt x="1772" y="141"/>
                  <a:pt x="1809" y="151"/>
                  <a:pt x="1809" y="151"/>
                </a:cubicBezTo>
                <a:cubicBezTo>
                  <a:pt x="1846" y="139"/>
                  <a:pt x="1872" y="133"/>
                  <a:pt x="1837" y="96"/>
                </a:cubicBezTo>
                <a:cubicBezTo>
                  <a:pt x="1802" y="0"/>
                  <a:pt x="1945" y="27"/>
                  <a:pt x="2001" y="23"/>
                </a:cubicBezTo>
                <a:cubicBezTo>
                  <a:pt x="2073" y="0"/>
                  <a:pt x="2093" y="7"/>
                  <a:pt x="2184" y="14"/>
                </a:cubicBezTo>
                <a:cubicBezTo>
                  <a:pt x="2215" y="24"/>
                  <a:pt x="2235" y="36"/>
                  <a:pt x="2257" y="60"/>
                </a:cubicBezTo>
                <a:cubicBezTo>
                  <a:pt x="2260" y="75"/>
                  <a:pt x="2257" y="92"/>
                  <a:pt x="2266" y="105"/>
                </a:cubicBezTo>
                <a:cubicBezTo>
                  <a:pt x="2272" y="113"/>
                  <a:pt x="2285" y="111"/>
                  <a:pt x="2294" y="115"/>
                </a:cubicBezTo>
                <a:cubicBezTo>
                  <a:pt x="2359" y="148"/>
                  <a:pt x="2284" y="121"/>
                  <a:pt x="2349" y="142"/>
                </a:cubicBezTo>
                <a:cubicBezTo>
                  <a:pt x="2375" y="160"/>
                  <a:pt x="2400" y="166"/>
                  <a:pt x="2422" y="188"/>
                </a:cubicBezTo>
                <a:cubicBezTo>
                  <a:pt x="2416" y="194"/>
                  <a:pt x="2411" y="202"/>
                  <a:pt x="2403" y="206"/>
                </a:cubicBezTo>
                <a:cubicBezTo>
                  <a:pt x="2395" y="211"/>
                  <a:pt x="2383" y="209"/>
                  <a:pt x="2376" y="215"/>
                </a:cubicBezTo>
                <a:cubicBezTo>
                  <a:pt x="2367" y="222"/>
                  <a:pt x="2365" y="234"/>
                  <a:pt x="2358" y="243"/>
                </a:cubicBezTo>
                <a:cubicBezTo>
                  <a:pt x="2335" y="272"/>
                  <a:pt x="2300" y="272"/>
                  <a:pt x="2266" y="279"/>
                </a:cubicBezTo>
                <a:cubicBezTo>
                  <a:pt x="2250" y="290"/>
                  <a:pt x="2238" y="306"/>
                  <a:pt x="2221" y="316"/>
                </a:cubicBezTo>
                <a:cubicBezTo>
                  <a:pt x="2179" y="342"/>
                  <a:pt x="2104" y="336"/>
                  <a:pt x="2056" y="343"/>
                </a:cubicBezTo>
                <a:cubicBezTo>
                  <a:pt x="1909" y="391"/>
                  <a:pt x="1757" y="420"/>
                  <a:pt x="1608" y="462"/>
                </a:cubicBezTo>
                <a:cubicBezTo>
                  <a:pt x="1546" y="479"/>
                  <a:pt x="1486" y="497"/>
                  <a:pt x="1425" y="517"/>
                </a:cubicBezTo>
                <a:cubicBezTo>
                  <a:pt x="1389" y="529"/>
                  <a:pt x="1248" y="535"/>
                  <a:pt x="1242" y="535"/>
                </a:cubicBezTo>
                <a:cubicBezTo>
                  <a:pt x="1178" y="551"/>
                  <a:pt x="1189" y="567"/>
                  <a:pt x="1160" y="617"/>
                </a:cubicBezTo>
                <a:cubicBezTo>
                  <a:pt x="1142" y="648"/>
                  <a:pt x="1102" y="665"/>
                  <a:pt x="1078" y="691"/>
                </a:cubicBezTo>
                <a:cubicBezTo>
                  <a:pt x="1075" y="721"/>
                  <a:pt x="1084" y="756"/>
                  <a:pt x="1069" y="782"/>
                </a:cubicBezTo>
                <a:cubicBezTo>
                  <a:pt x="1059" y="799"/>
                  <a:pt x="1014" y="800"/>
                  <a:pt x="1014" y="800"/>
                </a:cubicBezTo>
                <a:cubicBezTo>
                  <a:pt x="957" y="792"/>
                  <a:pt x="921" y="792"/>
                  <a:pt x="867" y="809"/>
                </a:cubicBezTo>
                <a:cubicBezTo>
                  <a:pt x="826" y="852"/>
                  <a:pt x="767" y="849"/>
                  <a:pt x="712" y="855"/>
                </a:cubicBezTo>
                <a:cubicBezTo>
                  <a:pt x="637" y="880"/>
                  <a:pt x="544" y="895"/>
                  <a:pt x="465" y="910"/>
                </a:cubicBezTo>
                <a:cubicBezTo>
                  <a:pt x="462" y="922"/>
                  <a:pt x="463" y="936"/>
                  <a:pt x="456" y="947"/>
                </a:cubicBezTo>
                <a:cubicBezTo>
                  <a:pt x="444" y="966"/>
                  <a:pt x="403" y="985"/>
                  <a:pt x="383" y="992"/>
                </a:cubicBezTo>
                <a:cubicBezTo>
                  <a:pt x="342" y="1035"/>
                  <a:pt x="282" y="1032"/>
                  <a:pt x="227" y="1038"/>
                </a:cubicBezTo>
                <a:cubicBezTo>
                  <a:pt x="194" y="1035"/>
                  <a:pt x="159" y="1039"/>
                  <a:pt x="127" y="1029"/>
                </a:cubicBezTo>
                <a:cubicBezTo>
                  <a:pt x="88" y="1017"/>
                  <a:pt x="108" y="924"/>
                  <a:pt x="127" y="901"/>
                </a:cubicBezTo>
                <a:cubicBezTo>
                  <a:pt x="134" y="893"/>
                  <a:pt x="145" y="889"/>
                  <a:pt x="154" y="883"/>
                </a:cubicBezTo>
                <a:cubicBezTo>
                  <a:pt x="160" y="865"/>
                  <a:pt x="170" y="847"/>
                  <a:pt x="173" y="828"/>
                </a:cubicBezTo>
                <a:cubicBezTo>
                  <a:pt x="178" y="801"/>
                  <a:pt x="169" y="770"/>
                  <a:pt x="182" y="745"/>
                </a:cubicBezTo>
                <a:cubicBezTo>
                  <a:pt x="192" y="726"/>
                  <a:pt x="219" y="721"/>
                  <a:pt x="237" y="709"/>
                </a:cubicBezTo>
                <a:cubicBezTo>
                  <a:pt x="253" y="699"/>
                  <a:pt x="291" y="691"/>
                  <a:pt x="291" y="691"/>
                </a:cubicBezTo>
                <a:cubicBezTo>
                  <a:pt x="259" y="591"/>
                  <a:pt x="163" y="614"/>
                  <a:pt x="72" y="608"/>
                </a:cubicBezTo>
                <a:cubicBezTo>
                  <a:pt x="38" y="597"/>
                  <a:pt x="32" y="578"/>
                  <a:pt x="8" y="553"/>
                </a:cubicBezTo>
                <a:cubicBezTo>
                  <a:pt x="33" y="451"/>
                  <a:pt x="0" y="536"/>
                  <a:pt x="209" y="508"/>
                </a:cubicBezTo>
                <a:cubicBezTo>
                  <a:pt x="218" y="507"/>
                  <a:pt x="220" y="494"/>
                  <a:pt x="227" y="489"/>
                </a:cubicBezTo>
                <a:cubicBezTo>
                  <a:pt x="235" y="484"/>
                  <a:pt x="246" y="483"/>
                  <a:pt x="255" y="480"/>
                </a:cubicBezTo>
                <a:cubicBezTo>
                  <a:pt x="343" y="348"/>
                  <a:pt x="154" y="412"/>
                  <a:pt x="511" y="398"/>
                </a:cubicBezTo>
                <a:cubicBezTo>
                  <a:pt x="544" y="387"/>
                  <a:pt x="558" y="371"/>
                  <a:pt x="593" y="361"/>
                </a:cubicBezTo>
                <a:cubicBezTo>
                  <a:pt x="661" y="376"/>
                  <a:pt x="697" y="405"/>
                  <a:pt x="767" y="416"/>
                </a:cubicBezTo>
                <a:cubicBezTo>
                  <a:pt x="834" y="439"/>
                  <a:pt x="803" y="430"/>
                  <a:pt x="858" y="444"/>
                </a:cubicBezTo>
                <a:cubicBezTo>
                  <a:pt x="867" y="441"/>
                  <a:pt x="883" y="444"/>
                  <a:pt x="886" y="435"/>
                </a:cubicBezTo>
                <a:cubicBezTo>
                  <a:pt x="903" y="379"/>
                  <a:pt x="880" y="381"/>
                  <a:pt x="849" y="371"/>
                </a:cubicBezTo>
                <a:cubicBezTo>
                  <a:pt x="824" y="345"/>
                  <a:pt x="784" y="328"/>
                  <a:pt x="749" y="316"/>
                </a:cubicBezTo>
                <a:cubicBezTo>
                  <a:pt x="727" y="294"/>
                  <a:pt x="694" y="243"/>
                  <a:pt x="694" y="243"/>
                </a:cubicBezTo>
                <a:cubicBezTo>
                  <a:pt x="691" y="234"/>
                  <a:pt x="681" y="224"/>
                  <a:pt x="685" y="215"/>
                </a:cubicBezTo>
                <a:cubicBezTo>
                  <a:pt x="693" y="194"/>
                  <a:pt x="759" y="180"/>
                  <a:pt x="776" y="179"/>
                </a:cubicBezTo>
                <a:cubicBezTo>
                  <a:pt x="837" y="174"/>
                  <a:pt x="898" y="172"/>
                  <a:pt x="959" y="169"/>
                </a:cubicBezTo>
                <a:cubicBezTo>
                  <a:pt x="1033" y="120"/>
                  <a:pt x="935" y="194"/>
                  <a:pt x="995" y="105"/>
                </a:cubicBezTo>
                <a:cubicBezTo>
                  <a:pt x="1000" y="97"/>
                  <a:pt x="1013" y="97"/>
                  <a:pt x="1023" y="96"/>
                </a:cubicBezTo>
                <a:cubicBezTo>
                  <a:pt x="1078" y="91"/>
                  <a:pt x="1132" y="90"/>
                  <a:pt x="1187" y="87"/>
                </a:cubicBezTo>
                <a:cubicBezTo>
                  <a:pt x="1241" y="69"/>
                  <a:pt x="1236" y="69"/>
                  <a:pt x="1288" y="60"/>
                </a:cubicBezTo>
                <a:cubicBezTo>
                  <a:pt x="1309" y="57"/>
                  <a:pt x="1332" y="60"/>
                  <a:pt x="1352" y="51"/>
                </a:cubicBezTo>
                <a:cubicBezTo>
                  <a:pt x="1368" y="44"/>
                  <a:pt x="1377" y="26"/>
                  <a:pt x="1389" y="14"/>
                </a:cubicBezTo>
                <a:close/>
              </a:path>
            </a:pathLst>
          </a:custGeom>
          <a:noFill/>
          <a:ln w="57150" cap="flat" cmpd="sng">
            <a:solidFill>
              <a:srgbClr val="002060"/>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AutoShape 25"/>
          <p:cNvSpPr>
            <a:spLocks noChangeArrowheads="1"/>
          </p:cNvSpPr>
          <p:nvPr/>
        </p:nvSpPr>
        <p:spPr bwMode="auto">
          <a:xfrm>
            <a:off x="1357290" y="4350760"/>
            <a:ext cx="2099766" cy="865408"/>
          </a:xfrm>
          <a:prstGeom prst="wedgeRoundRectCallout">
            <a:avLst>
              <a:gd name="adj1" fmla="val 65612"/>
              <a:gd name="adj2" fmla="val 116179"/>
              <a:gd name="adj3" fmla="val 16667"/>
            </a:avLst>
          </a:prstGeom>
          <a:solidFill>
            <a:srgbClr val="00FF00"/>
          </a:solidFill>
          <a:ln w="9525"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sz="2400" b="1">
                <a:solidFill>
                  <a:srgbClr val="000066"/>
                </a:solidFill>
                <a:latin typeface="Times New Roman" pitchFamily="18" charset="0"/>
                <a:cs typeface="Times New Roman" pitchFamily="18" charset="0"/>
              </a:rPr>
              <a:t>Đồng bằng Nam Bộ</a:t>
            </a:r>
          </a:p>
        </p:txBody>
      </p:sp>
    </p:spTree>
    <p:extLst>
      <p:ext uri="{BB962C8B-B14F-4D97-AF65-F5344CB8AC3E}">
        <p14:creationId xmlns="" xmlns:p14="http://schemas.microsoft.com/office/powerpoint/2010/main" val="3550805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plus(in)">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mph" presetSubtype="0" fill="hold" grpId="1" nodeType="clickEffect">
                                  <p:stCondLst>
                                    <p:cond delay="0"/>
                                  </p:stCondLst>
                                  <p:childTnLst>
                                    <p:animClr clrSpc="hsl" dir="cw">
                                      <p:cBhvr override="childStyle">
                                        <p:cTn id="21" dur="500" fill="hold"/>
                                        <p:tgtEl>
                                          <p:spTgt spid="10"/>
                                        </p:tgtEl>
                                        <p:attrNameLst>
                                          <p:attrName>style.color</p:attrName>
                                        </p:attrNameLst>
                                      </p:cBhvr>
                                      <p:by>
                                        <p:hsl h="10842353" s="0" l="0"/>
                                      </p:by>
                                    </p:animClr>
                                    <p:animClr clrSpc="hsl" dir="cw">
                                      <p:cBhvr>
                                        <p:cTn id="22" dur="500" fill="hold"/>
                                        <p:tgtEl>
                                          <p:spTgt spid="10"/>
                                        </p:tgtEl>
                                        <p:attrNameLst>
                                          <p:attrName>fillcolor</p:attrName>
                                        </p:attrNameLst>
                                      </p:cBhvr>
                                      <p:by>
                                        <p:hsl h="10842353" s="0" l="0"/>
                                      </p:by>
                                    </p:animClr>
                                    <p:animClr clrSpc="hsl" dir="cw">
                                      <p:cBhvr>
                                        <p:cTn id="23" dur="500" fill="hold"/>
                                        <p:tgtEl>
                                          <p:spTgt spid="10"/>
                                        </p:tgtEl>
                                        <p:attrNameLst>
                                          <p:attrName>stroke.color</p:attrName>
                                        </p:attrNameLst>
                                      </p:cBhvr>
                                      <p:by>
                                        <p:hsl h="10842353" s="0" l="0"/>
                                      </p:by>
                                    </p:animClr>
                                    <p:set>
                                      <p:cBhvr>
                                        <p:cTn id="24" dur="500" fill="hold"/>
                                        <p:tgtEl>
                                          <p:spTgt spid="10"/>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800" decel="100000"/>
                                        <p:tgtEl>
                                          <p:spTgt spid="11"/>
                                        </p:tgtEl>
                                      </p:cBhvr>
                                    </p:animEffect>
                                    <p:anim calcmode="lin" valueType="num">
                                      <p:cBhvr>
                                        <p:cTn id="30" dur="800" decel="100000" fill="hold"/>
                                        <p:tgtEl>
                                          <p:spTgt spid="11"/>
                                        </p:tgtEl>
                                        <p:attrNameLst>
                                          <p:attrName>style.rotation</p:attrName>
                                        </p:attrNameLst>
                                      </p:cBhvr>
                                      <p:tavLst>
                                        <p:tav tm="0">
                                          <p:val>
                                            <p:fltVal val="-90"/>
                                          </p:val>
                                        </p:tav>
                                        <p:tav tm="100000">
                                          <p:val>
                                            <p:fltVal val="0"/>
                                          </p:val>
                                        </p:tav>
                                      </p:tavLst>
                                    </p:anim>
                                    <p:anim calcmode="lin" valueType="num">
                                      <p:cBhvr>
                                        <p:cTn id="31" dur="800" decel="100000" fill="hold"/>
                                        <p:tgtEl>
                                          <p:spTgt spid="11"/>
                                        </p:tgtEl>
                                        <p:attrNameLst>
                                          <p:attrName>ppt_x</p:attrName>
                                        </p:attrNameLst>
                                      </p:cBhvr>
                                      <p:tavLst>
                                        <p:tav tm="0">
                                          <p:val>
                                            <p:strVal val="#ppt_x+0.4"/>
                                          </p:val>
                                        </p:tav>
                                        <p:tav tm="100000">
                                          <p:val>
                                            <p:strVal val="#ppt_x-0.05"/>
                                          </p:val>
                                        </p:tav>
                                      </p:tavLst>
                                    </p:anim>
                                    <p:anim calcmode="lin" valueType="num">
                                      <p:cBhvr>
                                        <p:cTn id="32" dur="800" decel="100000" fill="hold"/>
                                        <p:tgtEl>
                                          <p:spTgt spid="11"/>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0" grpId="1"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179512" y="260648"/>
            <a:ext cx="8964488" cy="640871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28662" y="1785926"/>
            <a:ext cx="7286676" cy="2308324"/>
          </a:xfrm>
          <a:prstGeom prst="rect">
            <a:avLst/>
          </a:prstGeom>
          <a:noFill/>
        </p:spPr>
        <p:txBody>
          <a:bodyPr wrap="square" rtlCol="0">
            <a:spAutoFit/>
          </a:bodyPr>
          <a:lstStyle/>
          <a:p>
            <a:pPr algn="ctr"/>
            <a:r>
              <a:rPr lang="en-US" sz="3600" u="sng" dirty="0" err="1" smtClean="0">
                <a:solidFill>
                  <a:srgbClr val="FF0000"/>
                </a:solidFill>
                <a:latin typeface="Times New Roman" pitchFamily="18" charset="0"/>
                <a:cs typeface="Times New Roman" pitchFamily="18" charset="0"/>
              </a:rPr>
              <a:t>Kết</a:t>
            </a:r>
            <a:r>
              <a:rPr lang="en-US" sz="3600" u="sng" dirty="0" smtClean="0">
                <a:solidFill>
                  <a:srgbClr val="FF0000"/>
                </a:solidFill>
                <a:latin typeface="Times New Roman" pitchFamily="18" charset="0"/>
                <a:cs typeface="Times New Roman" pitchFamily="18" charset="0"/>
              </a:rPr>
              <a:t> </a:t>
            </a:r>
            <a:r>
              <a:rPr lang="en-US" sz="3600" u="sng" dirty="0" err="1" smtClean="0">
                <a:solidFill>
                  <a:srgbClr val="FF0000"/>
                </a:solidFill>
                <a:latin typeface="Times New Roman" pitchFamily="18" charset="0"/>
                <a:cs typeface="Times New Roman" pitchFamily="18" charset="0"/>
              </a:rPr>
              <a:t>luận</a:t>
            </a:r>
            <a:r>
              <a:rPr lang="en-US" sz="3600" u="sng" dirty="0" smtClean="0">
                <a:solidFill>
                  <a:srgbClr val="FF0000"/>
                </a:solidFill>
                <a:latin typeface="Times New Roman" pitchFamily="18" charset="0"/>
                <a:cs typeface="Times New Roman" pitchFamily="18" charset="0"/>
              </a:rPr>
              <a:t>:</a:t>
            </a:r>
            <a:r>
              <a:rPr lang="vi-VN" sz="3600" b="1" i="1" dirty="0" smtClean="0"/>
              <a:t> Khí hậu ở miền Trung khắc nghiệt, mùa hạ nắng nóng, mùa đông mưa nhiều gây ngập lụt.</a:t>
            </a:r>
            <a:endParaRPr lang="en-US" sz="3600" u="sng"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79512" y="188640"/>
            <a:ext cx="4370784" cy="3136205"/>
          </a:xfr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9512" y="3429000"/>
            <a:ext cx="4392488" cy="3312368"/>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81945" y="160543"/>
            <a:ext cx="4427984" cy="3096344"/>
          </a:xfrm>
          <a:prstGeom prst="rect">
            <a:avLst/>
          </a:prstGeom>
        </p:spPr>
      </p:pic>
      <p:pic>
        <p:nvPicPr>
          <p:cNvPr id="7" name="imgb" descr="http://doandanchinhdang.hue.gov.vn/portal/UploadFiles/doandanchinhdang.hue.gov.vn/TinTuc/tin_hoat_dong/image/locdien.jpg"/>
          <p:cNvPicPr>
            <a:picLocks noChangeAspect="1" noChangeArrowheads="1"/>
          </p:cNvPicPr>
          <p:nvPr/>
        </p:nvPicPr>
        <p:blipFill>
          <a:blip r:embed="rId5" r:link="rId6" cstate="print">
            <a:extLst>
              <a:ext uri="{28A0092B-C50C-407E-A947-70E740481C1C}">
                <a14:useLocalDpi xmlns="" xmlns:a14="http://schemas.microsoft.com/office/drawing/2010/main" val="0"/>
              </a:ext>
            </a:extLst>
          </a:blip>
          <a:srcRect/>
          <a:stretch>
            <a:fillRect/>
          </a:stretch>
        </p:blipFill>
        <p:spPr bwMode="auto">
          <a:xfrm>
            <a:off x="4872608" y="3429000"/>
            <a:ext cx="4114800" cy="3308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22891131"/>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9" descr="IMG_061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476672"/>
            <a:ext cx="8496944" cy="590465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9512" y="113987"/>
            <a:ext cx="8815288" cy="6620461"/>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9512" y="122982"/>
            <a:ext cx="8815288" cy="6611466"/>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42844" y="142852"/>
            <a:ext cx="8801612" cy="6601209"/>
          </a:xfrm>
          <a:prstGeom prst="rect">
            <a:avLst/>
          </a:prstGeom>
        </p:spPr>
      </p:pic>
    </p:spTree>
    <p:extLst>
      <p:ext uri="{BB962C8B-B14F-4D97-AF65-F5344CB8AC3E}">
        <p14:creationId xmlns="" xmlns:p14="http://schemas.microsoft.com/office/powerpoint/2010/main" val="3972685971"/>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285860"/>
            <a:ext cx="7643866" cy="4408412"/>
          </a:xfrm>
          <a:solidFill>
            <a:srgbClr val="FFFF00"/>
          </a:solidFill>
          <a:ln>
            <a:solidFill>
              <a:srgbClr val="FFFF00"/>
            </a:solidFill>
          </a:ln>
        </p:spPr>
        <p:txBody>
          <a:bodyPr>
            <a:normAutofit fontScale="90000"/>
          </a:bodyPr>
          <a:lstStyle/>
          <a:p>
            <a:pPr algn="just"/>
            <a:r>
              <a:rPr lang="vi-VN" sz="3800" b="1" dirty="0" smtClean="0">
                <a:solidFill>
                  <a:srgbClr val="FF0000"/>
                </a:solidFill>
                <a:latin typeface="Arial" pitchFamily="34" charset="0"/>
                <a:cs typeface="Arial" pitchFamily="34" charset="0"/>
              </a:rPr>
              <a:t>Duyên hải miền Trung có nhiều đồng bằng nhỏ với những cồn cát và đầm, phá. Mùa hạ, tại đay thường khô, nóng và bị hạn hán. Cuối năm thường có mưa lớn và bão dễ gây ngập lụt. Khu vực phía bắc dãy Bạch Mã có mùa đông lạnh. </a:t>
            </a:r>
            <a:endParaRPr lang="en-US" sz="3800" b="1" dirty="0">
              <a:solidFill>
                <a:srgbClr val="FF0000"/>
              </a:solidFill>
              <a:latin typeface="Arial" pitchFamily="34" charset="0"/>
              <a:cs typeface="Arial" pitchFamily="34" charset="0"/>
            </a:endParaRPr>
          </a:p>
        </p:txBody>
      </p:sp>
      <p:sp>
        <p:nvSpPr>
          <p:cNvPr id="4" name="TextBox 3"/>
          <p:cNvSpPr txBox="1"/>
          <p:nvPr/>
        </p:nvSpPr>
        <p:spPr>
          <a:xfrm>
            <a:off x="786124" y="428602"/>
            <a:ext cx="4815568" cy="677108"/>
          </a:xfrm>
          <a:prstGeom prst="rect">
            <a:avLst/>
          </a:prstGeom>
          <a:noFill/>
        </p:spPr>
        <p:txBody>
          <a:bodyPr wrap="square" rtlCol="0">
            <a:spAutoFit/>
          </a:bodyPr>
          <a:lstStyle/>
          <a:p>
            <a:r>
              <a:rPr lang="vi-VN" sz="3800" b="1" dirty="0" smtClean="0">
                <a:solidFill>
                  <a:srgbClr val="002060"/>
                </a:solidFill>
                <a:latin typeface="Times New Roman" pitchFamily="18" charset="0"/>
                <a:cs typeface="Times New Roman" pitchFamily="18" charset="0"/>
              </a:rPr>
              <a:t>G</a:t>
            </a:r>
            <a:r>
              <a:rPr lang="en-US" sz="3800" b="1" dirty="0" smtClean="0">
                <a:solidFill>
                  <a:srgbClr val="002060"/>
                </a:solidFill>
                <a:latin typeface="Times New Roman" pitchFamily="18" charset="0"/>
                <a:cs typeface="Times New Roman" pitchFamily="18" charset="0"/>
              </a:rPr>
              <a:t>hi </a:t>
            </a:r>
            <a:r>
              <a:rPr lang="en-US" sz="3800" b="1" dirty="0" err="1" smtClean="0">
                <a:solidFill>
                  <a:srgbClr val="002060"/>
                </a:solidFill>
                <a:latin typeface="Times New Roman" pitchFamily="18" charset="0"/>
                <a:cs typeface="Times New Roman" pitchFamily="18" charset="0"/>
              </a:rPr>
              <a:t>nhớ</a:t>
            </a:r>
            <a:r>
              <a:rPr lang="en-US" sz="3800" b="1" dirty="0" smtClean="0">
                <a:solidFill>
                  <a:srgbClr val="002060"/>
                </a:solidFill>
                <a:latin typeface="Times New Roman" pitchFamily="18" charset="0"/>
                <a:cs typeface="Times New Roman" pitchFamily="18" charset="0"/>
              </a:rPr>
              <a:t>:</a:t>
            </a:r>
            <a:endParaRPr lang="en-US" sz="3800" b="1" dirty="0">
              <a:solidFill>
                <a:srgbClr val="00206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36864477"/>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6600" b="1" smtClean="0">
                <a:solidFill>
                  <a:srgbClr val="FF0000"/>
                </a:solidFill>
              </a:rPr>
              <a:t>Trò chơi</a:t>
            </a:r>
            <a:endParaRPr lang="en-US" sz="6600" b="1">
              <a:solidFill>
                <a:srgbClr val="FF0000"/>
              </a:solidFill>
            </a:endParaRPr>
          </a:p>
        </p:txBody>
      </p:sp>
      <p:sp>
        <p:nvSpPr>
          <p:cNvPr id="3" name="Content Placeholder 2"/>
          <p:cNvSpPr>
            <a:spLocks noGrp="1"/>
          </p:cNvSpPr>
          <p:nvPr>
            <p:ph idx="1"/>
          </p:nvPr>
        </p:nvSpPr>
        <p:spPr>
          <a:xfrm>
            <a:off x="971600" y="2420888"/>
            <a:ext cx="7884368" cy="3744416"/>
          </a:xfrm>
        </p:spPr>
        <p:txBody>
          <a:bodyPr>
            <a:prstTxWarp prst="textArchUp">
              <a:avLst/>
            </a:prstTxWarp>
            <a:normAutofit/>
          </a:bodyPr>
          <a:lstStyle/>
          <a:p>
            <a:pPr marL="0" indent="0">
              <a:buNone/>
            </a:pPr>
            <a:r>
              <a:rPr lang="vi-VN" sz="7200" b="1" smtClean="0">
                <a:solidFill>
                  <a:srgbClr val="002060"/>
                </a:solidFill>
                <a:latin typeface="Times New Roman" pitchFamily="18" charset="0"/>
                <a:cs typeface="Times New Roman" pitchFamily="18" charset="0"/>
              </a:rPr>
              <a:t>   </a:t>
            </a:r>
            <a:r>
              <a:rPr lang="en-US" sz="7200" b="1" smtClean="0">
                <a:solidFill>
                  <a:srgbClr val="002060"/>
                </a:solidFill>
                <a:latin typeface="Times New Roman" pitchFamily="18" charset="0"/>
                <a:cs typeface="Times New Roman" pitchFamily="18" charset="0"/>
              </a:rPr>
              <a:t>    </a:t>
            </a:r>
            <a:r>
              <a:rPr lang="vi-VN" sz="7200" b="1" smtClean="0">
                <a:solidFill>
                  <a:srgbClr val="002060"/>
                </a:solidFill>
                <a:latin typeface="Times New Roman" pitchFamily="18" charset="0"/>
                <a:cs typeface="Times New Roman" pitchFamily="18" charset="0"/>
              </a:rPr>
              <a:t>  </a:t>
            </a:r>
            <a:r>
              <a:rPr lang="en-US" sz="7200" b="1" smtClean="0">
                <a:solidFill>
                  <a:srgbClr val="92D050"/>
                </a:solidFill>
                <a:latin typeface="Times New Roman" pitchFamily="18" charset="0"/>
                <a:cs typeface="Times New Roman" pitchFamily="18" charset="0"/>
              </a:rPr>
              <a:t>Ai nhanh hơn!</a:t>
            </a:r>
            <a:endParaRPr lang="en-US" sz="7200" b="1">
              <a:solidFill>
                <a:srgbClr val="92D050"/>
              </a:solidFill>
              <a:latin typeface="Times New Roman" pitchFamily="18" charset="0"/>
              <a:cs typeface="Times New Roman" pitchFamily="18" charset="0"/>
            </a:endParaRPr>
          </a:p>
        </p:txBody>
      </p:sp>
      <p:grpSp>
        <p:nvGrpSpPr>
          <p:cNvPr id="5" name="Group 13"/>
          <p:cNvGrpSpPr>
            <a:grpSpLocks/>
          </p:cNvGrpSpPr>
          <p:nvPr/>
        </p:nvGrpSpPr>
        <p:grpSpPr bwMode="auto">
          <a:xfrm rot="18012182">
            <a:off x="4525539" y="3568411"/>
            <a:ext cx="1414463" cy="1476375"/>
            <a:chOff x="1200" y="1104"/>
            <a:chExt cx="1584" cy="1536"/>
          </a:xfrm>
        </p:grpSpPr>
        <p:grpSp>
          <p:nvGrpSpPr>
            <p:cNvPr id="6" name="Group 14"/>
            <p:cNvGrpSpPr>
              <a:grpSpLocks/>
            </p:cNvGrpSpPr>
            <p:nvPr/>
          </p:nvGrpSpPr>
          <p:grpSpPr bwMode="auto">
            <a:xfrm rot="1545882">
              <a:off x="1200" y="1104"/>
              <a:ext cx="1584" cy="1536"/>
              <a:chOff x="1956" y="1536"/>
              <a:chExt cx="1584" cy="1536"/>
            </a:xfrm>
          </p:grpSpPr>
          <p:sp>
            <p:nvSpPr>
              <p:cNvPr id="9" name="Freeform 15"/>
              <p:cNvSpPr>
                <a:spLocks/>
              </p:cNvSpPr>
              <p:nvPr/>
            </p:nvSpPr>
            <p:spPr bwMode="auto">
              <a:xfrm>
                <a:off x="2028" y="1536"/>
                <a:ext cx="1416" cy="1116"/>
              </a:xfrm>
              <a:custGeom>
                <a:avLst/>
                <a:gdLst>
                  <a:gd name="T0" fmla="*/ 0 w 1416"/>
                  <a:gd name="T1" fmla="*/ 633 h 1482"/>
                  <a:gd name="T2" fmla="*/ 264 w 1416"/>
                  <a:gd name="T3" fmla="*/ 513 h 1482"/>
                  <a:gd name="T4" fmla="*/ 432 w 1416"/>
                  <a:gd name="T5" fmla="*/ 79 h 1482"/>
                  <a:gd name="T6" fmla="*/ 1032 w 1416"/>
                  <a:gd name="T7" fmla="*/ 75 h 1482"/>
                  <a:gd name="T8" fmla="*/ 1212 w 1416"/>
                  <a:gd name="T9" fmla="*/ 525 h 1482"/>
                  <a:gd name="T10" fmla="*/ 1416 w 1416"/>
                  <a:gd name="T11" fmla="*/ 633 h 14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6" h="1482">
                    <a:moveTo>
                      <a:pt x="0" y="1482"/>
                    </a:moveTo>
                    <a:cubicBezTo>
                      <a:pt x="44" y="1437"/>
                      <a:pt x="192" y="1418"/>
                      <a:pt x="264" y="1202"/>
                    </a:cubicBezTo>
                    <a:cubicBezTo>
                      <a:pt x="336" y="986"/>
                      <a:pt x="304" y="357"/>
                      <a:pt x="432" y="186"/>
                    </a:cubicBezTo>
                    <a:cubicBezTo>
                      <a:pt x="560" y="15"/>
                      <a:pt x="902" y="0"/>
                      <a:pt x="1032" y="174"/>
                    </a:cubicBezTo>
                    <a:cubicBezTo>
                      <a:pt x="1162" y="348"/>
                      <a:pt x="1148" y="1012"/>
                      <a:pt x="1212" y="1230"/>
                    </a:cubicBezTo>
                    <a:cubicBezTo>
                      <a:pt x="1276" y="1448"/>
                      <a:pt x="1374" y="1430"/>
                      <a:pt x="1416" y="1482"/>
                    </a:cubicBezTo>
                  </a:path>
                </a:pathLst>
              </a:custGeom>
              <a:gradFill rotWithShape="1">
                <a:gsLst>
                  <a:gs pos="0">
                    <a:schemeClr val="bg1"/>
                  </a:gs>
                  <a:gs pos="100000">
                    <a:srgbClr val="C0E40A"/>
                  </a:gs>
                </a:gsLst>
                <a:path path="rect">
                  <a:fillToRect l="50000" t="50000" r="50000" b="50000"/>
                </a:path>
              </a:gradFill>
              <a:ln w="9525">
                <a:solidFill>
                  <a:schemeClr val="tx1"/>
                </a:solidFill>
                <a:round/>
                <a:headEnd/>
                <a:tailEnd/>
              </a:ln>
              <a:effectLst/>
            </p:spPr>
            <p:txBody>
              <a:bodyPr/>
              <a:lstStyle/>
              <a:p>
                <a:endParaRPr lang="en-US"/>
              </a:p>
            </p:txBody>
          </p:sp>
          <p:sp>
            <p:nvSpPr>
              <p:cNvPr id="10" name="Oval 16"/>
              <p:cNvSpPr>
                <a:spLocks noChangeArrowheads="1"/>
              </p:cNvSpPr>
              <p:nvPr/>
            </p:nvSpPr>
            <p:spPr bwMode="auto">
              <a:xfrm>
                <a:off x="1956" y="2496"/>
                <a:ext cx="1584" cy="576"/>
              </a:xfrm>
              <a:prstGeom prst="ellipse">
                <a:avLst/>
              </a:prstGeom>
              <a:gradFill rotWithShape="1">
                <a:gsLst>
                  <a:gs pos="0">
                    <a:srgbClr val="F6F967"/>
                  </a:gs>
                  <a:gs pos="100000">
                    <a:schemeClr val="bg1"/>
                  </a:gs>
                </a:gsLst>
                <a:lin ang="5400000" scaled="1"/>
              </a:gradFill>
              <a:ln w="9525">
                <a:solidFill>
                  <a:schemeClr val="tx1"/>
                </a:solidFill>
                <a:round/>
                <a:headEnd/>
                <a:tailEnd/>
              </a:ln>
              <a:effectLst/>
            </p:spPr>
            <p:txBody>
              <a:bodyPr wrap="none" anchor="ctr"/>
              <a:lstStyle/>
              <a:p>
                <a:endParaRPr lang="en-US" altLang="en-US"/>
              </a:p>
            </p:txBody>
          </p:sp>
          <p:sp>
            <p:nvSpPr>
              <p:cNvPr id="11" name="Oval 17"/>
              <p:cNvSpPr>
                <a:spLocks noChangeArrowheads="1"/>
              </p:cNvSpPr>
              <p:nvPr/>
            </p:nvSpPr>
            <p:spPr bwMode="auto">
              <a:xfrm>
                <a:off x="1968" y="2556"/>
                <a:ext cx="1536" cy="480"/>
              </a:xfrm>
              <a:prstGeom prst="ellipse">
                <a:avLst/>
              </a:prstGeom>
              <a:gradFill rotWithShape="1">
                <a:gsLst>
                  <a:gs pos="0">
                    <a:schemeClr val="tx2"/>
                  </a:gs>
                  <a:gs pos="100000">
                    <a:srgbClr val="DEF85E"/>
                  </a:gs>
                </a:gsLst>
                <a:path path="shape">
                  <a:fillToRect l="50000" t="50000" r="50000" b="50000"/>
                </a:path>
              </a:gradFill>
              <a:ln w="9525">
                <a:solidFill>
                  <a:srgbClr val="BAC808"/>
                </a:solidFill>
                <a:round/>
                <a:headEnd/>
                <a:tailEnd/>
              </a:ln>
              <a:effectLst/>
            </p:spPr>
            <p:txBody>
              <a:bodyPr wrap="none" anchor="ctr"/>
              <a:lstStyle/>
              <a:p>
                <a:endParaRPr lang="en-US" altLang="en-US"/>
              </a:p>
            </p:txBody>
          </p:sp>
        </p:grpSp>
        <p:sp>
          <p:nvSpPr>
            <p:cNvPr id="7" name="Oval 18"/>
            <p:cNvSpPr>
              <a:spLocks noChangeArrowheads="1"/>
            </p:cNvSpPr>
            <p:nvPr/>
          </p:nvSpPr>
          <p:spPr bwMode="auto">
            <a:xfrm>
              <a:off x="1632" y="2208"/>
              <a:ext cx="240" cy="240"/>
            </a:xfrm>
            <a:prstGeom prst="ellipse">
              <a:avLst/>
            </a:prstGeom>
            <a:gradFill rotWithShape="1">
              <a:gsLst>
                <a:gs pos="0">
                  <a:schemeClr val="bg1"/>
                </a:gs>
                <a:gs pos="100000">
                  <a:schemeClr val="folHlink"/>
                </a:gs>
              </a:gsLst>
              <a:path path="shape">
                <a:fillToRect l="50000" t="50000" r="50000" b="50000"/>
              </a:path>
            </a:gradFill>
            <a:ln w="9525">
              <a:solidFill>
                <a:schemeClr val="folHlink"/>
              </a:solidFill>
              <a:round/>
              <a:headEnd/>
              <a:tailEnd/>
            </a:ln>
            <a:effectLst/>
          </p:spPr>
          <p:txBody>
            <a:bodyPr wrap="none" anchor="ctr"/>
            <a:lstStyle/>
            <a:p>
              <a:endParaRPr lang="en-US" altLang="en-US"/>
            </a:p>
          </p:txBody>
        </p:sp>
        <p:sp>
          <p:nvSpPr>
            <p:cNvPr id="8" name="Line 19"/>
            <p:cNvSpPr>
              <a:spLocks noChangeShapeType="1"/>
            </p:cNvSpPr>
            <p:nvPr/>
          </p:nvSpPr>
          <p:spPr bwMode="auto">
            <a:xfrm flipV="1">
              <a:off x="1824" y="2112"/>
              <a:ext cx="96" cy="144"/>
            </a:xfrm>
            <a:prstGeom prst="line">
              <a:avLst/>
            </a:prstGeom>
            <a:noFill/>
            <a:ln w="9525">
              <a:solidFill>
                <a:schemeClr val="tx1"/>
              </a:solidFill>
              <a:round/>
              <a:headEnd/>
              <a:tailEnd/>
            </a:ln>
            <a:effectLst/>
          </p:spPr>
          <p:txBody>
            <a:bodyPr/>
            <a:lstStyle/>
            <a:p>
              <a:endParaRPr lang="en-US"/>
            </a:p>
          </p:txBody>
        </p:sp>
      </p:grpSp>
      <p:grpSp>
        <p:nvGrpSpPr>
          <p:cNvPr id="12" name="Group 13"/>
          <p:cNvGrpSpPr>
            <a:grpSpLocks/>
          </p:cNvGrpSpPr>
          <p:nvPr/>
        </p:nvGrpSpPr>
        <p:grpSpPr bwMode="auto">
          <a:xfrm rot="616877">
            <a:off x="3469188" y="3712427"/>
            <a:ext cx="1414463" cy="1476375"/>
            <a:chOff x="1200" y="1104"/>
            <a:chExt cx="1584" cy="1536"/>
          </a:xfrm>
        </p:grpSpPr>
        <p:grpSp>
          <p:nvGrpSpPr>
            <p:cNvPr id="13" name="Group 14"/>
            <p:cNvGrpSpPr>
              <a:grpSpLocks/>
            </p:cNvGrpSpPr>
            <p:nvPr/>
          </p:nvGrpSpPr>
          <p:grpSpPr bwMode="auto">
            <a:xfrm rot="1545882">
              <a:off x="1200" y="1104"/>
              <a:ext cx="1584" cy="1536"/>
              <a:chOff x="1956" y="1536"/>
              <a:chExt cx="1584" cy="1536"/>
            </a:xfrm>
          </p:grpSpPr>
          <p:sp>
            <p:nvSpPr>
              <p:cNvPr id="16" name="Freeform 15"/>
              <p:cNvSpPr>
                <a:spLocks/>
              </p:cNvSpPr>
              <p:nvPr/>
            </p:nvSpPr>
            <p:spPr bwMode="auto">
              <a:xfrm>
                <a:off x="2028" y="1536"/>
                <a:ext cx="1416" cy="1116"/>
              </a:xfrm>
              <a:custGeom>
                <a:avLst/>
                <a:gdLst>
                  <a:gd name="T0" fmla="*/ 0 w 1416"/>
                  <a:gd name="T1" fmla="*/ 633 h 1482"/>
                  <a:gd name="T2" fmla="*/ 264 w 1416"/>
                  <a:gd name="T3" fmla="*/ 513 h 1482"/>
                  <a:gd name="T4" fmla="*/ 432 w 1416"/>
                  <a:gd name="T5" fmla="*/ 79 h 1482"/>
                  <a:gd name="T6" fmla="*/ 1032 w 1416"/>
                  <a:gd name="T7" fmla="*/ 75 h 1482"/>
                  <a:gd name="T8" fmla="*/ 1212 w 1416"/>
                  <a:gd name="T9" fmla="*/ 525 h 1482"/>
                  <a:gd name="T10" fmla="*/ 1416 w 1416"/>
                  <a:gd name="T11" fmla="*/ 633 h 14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6" h="1482">
                    <a:moveTo>
                      <a:pt x="0" y="1482"/>
                    </a:moveTo>
                    <a:cubicBezTo>
                      <a:pt x="44" y="1437"/>
                      <a:pt x="192" y="1418"/>
                      <a:pt x="264" y="1202"/>
                    </a:cubicBezTo>
                    <a:cubicBezTo>
                      <a:pt x="336" y="986"/>
                      <a:pt x="304" y="357"/>
                      <a:pt x="432" y="186"/>
                    </a:cubicBezTo>
                    <a:cubicBezTo>
                      <a:pt x="560" y="15"/>
                      <a:pt x="902" y="0"/>
                      <a:pt x="1032" y="174"/>
                    </a:cubicBezTo>
                    <a:cubicBezTo>
                      <a:pt x="1162" y="348"/>
                      <a:pt x="1148" y="1012"/>
                      <a:pt x="1212" y="1230"/>
                    </a:cubicBezTo>
                    <a:cubicBezTo>
                      <a:pt x="1276" y="1448"/>
                      <a:pt x="1374" y="1430"/>
                      <a:pt x="1416" y="1482"/>
                    </a:cubicBezTo>
                  </a:path>
                </a:pathLst>
              </a:custGeom>
              <a:gradFill rotWithShape="1">
                <a:gsLst>
                  <a:gs pos="0">
                    <a:schemeClr val="bg1"/>
                  </a:gs>
                  <a:gs pos="100000">
                    <a:srgbClr val="C0E40A"/>
                  </a:gs>
                </a:gsLst>
                <a:path path="rect">
                  <a:fillToRect l="50000" t="50000" r="50000" b="50000"/>
                </a:path>
              </a:gradFill>
              <a:ln w="9525">
                <a:solidFill>
                  <a:schemeClr val="tx1"/>
                </a:solidFill>
                <a:round/>
                <a:headEnd/>
                <a:tailEnd/>
              </a:ln>
              <a:effectLst/>
            </p:spPr>
            <p:txBody>
              <a:bodyPr/>
              <a:lstStyle/>
              <a:p>
                <a:endParaRPr lang="en-US"/>
              </a:p>
            </p:txBody>
          </p:sp>
          <p:sp>
            <p:nvSpPr>
              <p:cNvPr id="17" name="Oval 16"/>
              <p:cNvSpPr>
                <a:spLocks noChangeArrowheads="1"/>
              </p:cNvSpPr>
              <p:nvPr/>
            </p:nvSpPr>
            <p:spPr bwMode="auto">
              <a:xfrm>
                <a:off x="1956" y="2496"/>
                <a:ext cx="1584" cy="576"/>
              </a:xfrm>
              <a:prstGeom prst="ellipse">
                <a:avLst/>
              </a:prstGeom>
              <a:gradFill rotWithShape="1">
                <a:gsLst>
                  <a:gs pos="0">
                    <a:srgbClr val="F6F967"/>
                  </a:gs>
                  <a:gs pos="100000">
                    <a:schemeClr val="bg1"/>
                  </a:gs>
                </a:gsLst>
                <a:lin ang="5400000" scaled="1"/>
              </a:gradFill>
              <a:ln w="9525">
                <a:solidFill>
                  <a:schemeClr val="tx1"/>
                </a:solidFill>
                <a:round/>
                <a:headEnd/>
                <a:tailEnd/>
              </a:ln>
              <a:effectLst/>
            </p:spPr>
            <p:txBody>
              <a:bodyPr wrap="none" anchor="ctr"/>
              <a:lstStyle/>
              <a:p>
                <a:endParaRPr lang="en-US" altLang="en-US"/>
              </a:p>
            </p:txBody>
          </p:sp>
          <p:sp>
            <p:nvSpPr>
              <p:cNvPr id="18" name="Oval 17"/>
              <p:cNvSpPr>
                <a:spLocks noChangeArrowheads="1"/>
              </p:cNvSpPr>
              <p:nvPr/>
            </p:nvSpPr>
            <p:spPr bwMode="auto">
              <a:xfrm>
                <a:off x="1968" y="2556"/>
                <a:ext cx="1536" cy="480"/>
              </a:xfrm>
              <a:prstGeom prst="ellipse">
                <a:avLst/>
              </a:prstGeom>
              <a:gradFill rotWithShape="1">
                <a:gsLst>
                  <a:gs pos="0">
                    <a:schemeClr val="tx2"/>
                  </a:gs>
                  <a:gs pos="100000">
                    <a:srgbClr val="DEF85E"/>
                  </a:gs>
                </a:gsLst>
                <a:path path="shape">
                  <a:fillToRect l="50000" t="50000" r="50000" b="50000"/>
                </a:path>
              </a:gradFill>
              <a:ln w="9525">
                <a:solidFill>
                  <a:srgbClr val="BAC808"/>
                </a:solidFill>
                <a:round/>
                <a:headEnd/>
                <a:tailEnd/>
              </a:ln>
              <a:effectLst/>
            </p:spPr>
            <p:txBody>
              <a:bodyPr wrap="none" anchor="ctr"/>
              <a:lstStyle/>
              <a:p>
                <a:endParaRPr lang="en-US" altLang="en-US"/>
              </a:p>
            </p:txBody>
          </p:sp>
        </p:grpSp>
        <p:sp>
          <p:nvSpPr>
            <p:cNvPr id="14" name="Oval 18"/>
            <p:cNvSpPr>
              <a:spLocks noChangeArrowheads="1"/>
            </p:cNvSpPr>
            <p:nvPr/>
          </p:nvSpPr>
          <p:spPr bwMode="auto">
            <a:xfrm>
              <a:off x="1632" y="2208"/>
              <a:ext cx="240" cy="240"/>
            </a:xfrm>
            <a:prstGeom prst="ellipse">
              <a:avLst/>
            </a:prstGeom>
            <a:gradFill rotWithShape="1">
              <a:gsLst>
                <a:gs pos="0">
                  <a:schemeClr val="bg1"/>
                </a:gs>
                <a:gs pos="100000">
                  <a:schemeClr val="folHlink"/>
                </a:gs>
              </a:gsLst>
              <a:path path="shape">
                <a:fillToRect l="50000" t="50000" r="50000" b="50000"/>
              </a:path>
            </a:gradFill>
            <a:ln w="9525">
              <a:solidFill>
                <a:schemeClr val="folHlink"/>
              </a:solidFill>
              <a:round/>
              <a:headEnd/>
              <a:tailEnd/>
            </a:ln>
            <a:effectLst/>
          </p:spPr>
          <p:txBody>
            <a:bodyPr wrap="none" anchor="ctr"/>
            <a:lstStyle/>
            <a:p>
              <a:endParaRPr lang="en-US" altLang="en-US"/>
            </a:p>
          </p:txBody>
        </p:sp>
        <p:sp>
          <p:nvSpPr>
            <p:cNvPr id="15" name="Line 19"/>
            <p:cNvSpPr>
              <a:spLocks noChangeShapeType="1"/>
            </p:cNvSpPr>
            <p:nvPr/>
          </p:nvSpPr>
          <p:spPr bwMode="auto">
            <a:xfrm flipV="1">
              <a:off x="1824" y="2112"/>
              <a:ext cx="96" cy="144"/>
            </a:xfrm>
            <a:prstGeom prst="line">
              <a:avLst/>
            </a:prstGeom>
            <a:noFill/>
            <a:ln w="9525">
              <a:solidFill>
                <a:schemeClr val="tx1"/>
              </a:solidFill>
              <a:round/>
              <a:headEnd/>
              <a:tailEnd/>
            </a:ln>
            <a:effectLst/>
          </p:spPr>
          <p:txBody>
            <a:bodyPr/>
            <a:lstStyle/>
            <a:p>
              <a:endParaRPr lang="en-US"/>
            </a:p>
          </p:txBody>
        </p:sp>
      </p:grpSp>
    </p:spTree>
    <p:extLst>
      <p:ext uri="{BB962C8B-B14F-4D97-AF65-F5344CB8AC3E}">
        <p14:creationId xmlns="" xmlns:p14="http://schemas.microsoft.com/office/powerpoint/2010/main" val="5662773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5400000">
                                      <p:cBhvr>
                                        <p:cTn id="6" dur="1000" fill="hold"/>
                                        <p:tgtEl>
                                          <p:spTgt spid="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Windows Logon Sound.wav"/>
                                        </p:tgtEl>
                                      </p:cMediaNode>
                                    </p:audio>
                                  </p:subTnLst>
                                </p:cTn>
                              </p:par>
                              <p:par>
                                <p:cTn id="7" presetID="8" presetClass="emph" presetSubtype="0" repeatCount="indefinite" autoRev="1" fill="hold" nodeType="withEffect">
                                  <p:stCondLst>
                                    <p:cond delay="0"/>
                                  </p:stCondLst>
                                  <p:childTnLst>
                                    <p:animRot by="5400000">
                                      <p:cBhvr>
                                        <p:cTn id="8" dur="1000" fill="hold"/>
                                        <p:tgtEl>
                                          <p:spTgt spid="12"/>
                                        </p:tgtEl>
                                        <p:attrNameLst>
                                          <p:attrName>r</p:attrName>
                                        </p:attrNameLst>
                                      </p:cBhvr>
                                    </p:animRot>
                                  </p:childTnLst>
                                  <p:subTnLst>
                                    <p:audio>
                                      <p:cMediaNode>
                                        <p:cTn display="0" masterRel="sameClick">
                                          <p:stCondLst>
                                            <p:cond evt="begin" delay="0">
                                              <p:tn val="7"/>
                                            </p:cond>
                                          </p:stCondLst>
                                          <p:endCondLst>
                                            <p:cond evt="onStopAudio" delay="0">
                                              <p:tgtEl>
                                                <p:sldTgt/>
                                              </p:tgtEl>
                                            </p:cond>
                                          </p:endCondLst>
                                        </p:cTn>
                                        <p:tgtEl>
                                          <p:sndTgt r:embed="rId2" name="Windows Logon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6517" name="Picture 5" descr="Bellcoll"/>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18331"/>
            <a:ext cx="1600200" cy="1704975"/>
          </a:xfrm>
          <a:prstGeom prst="rect">
            <a:avLst/>
          </a:prstGeom>
          <a:noFill/>
          <a:extLst>
            <a:ext uri="{909E8E84-426E-40DD-AFC4-6F175D3DCCD1}">
              <a14:hiddenFill xmlns="" xmlns:a14="http://schemas.microsoft.com/office/drawing/2010/main">
                <a:solidFill>
                  <a:srgbClr val="FFFFFF"/>
                </a:solidFill>
              </a14:hiddenFill>
            </a:ext>
          </a:extLst>
        </p:spPr>
      </p:pic>
      <p:sp>
        <p:nvSpPr>
          <p:cNvPr id="576519" name="Text Box 7"/>
          <p:cNvSpPr txBox="1">
            <a:spLocks noChangeArrowheads="1"/>
          </p:cNvSpPr>
          <p:nvPr/>
        </p:nvSpPr>
        <p:spPr bwMode="auto">
          <a:xfrm>
            <a:off x="251520" y="1556792"/>
            <a:ext cx="8748464" cy="40318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3200" b="1" smtClean="0">
                <a:solidFill>
                  <a:srgbClr val="0000FF"/>
                </a:solidFill>
                <a:latin typeface="Times New Roman" pitchFamily="18" charset="0"/>
                <a:cs typeface="Times New Roman" pitchFamily="18" charset="0"/>
              </a:rPr>
              <a:t>Câu 1:Đồng </a:t>
            </a:r>
            <a:r>
              <a:rPr lang="en-US" sz="3200" b="1">
                <a:solidFill>
                  <a:srgbClr val="0000FF"/>
                </a:solidFill>
                <a:latin typeface="Times New Roman" pitchFamily="18" charset="0"/>
                <a:cs typeface="Times New Roman" pitchFamily="18" charset="0"/>
              </a:rPr>
              <a:t>bằng duyên hải miền Trung nhỏ hẹp vì ?</a:t>
            </a:r>
          </a:p>
          <a:p>
            <a:pPr>
              <a:spcBef>
                <a:spcPct val="50000"/>
              </a:spcBef>
            </a:pPr>
            <a:r>
              <a:rPr lang="en-US" sz="3200" b="1">
                <a:solidFill>
                  <a:srgbClr val="0000FF"/>
                </a:solidFill>
                <a:latin typeface="Times New Roman" pitchFamily="18" charset="0"/>
                <a:cs typeface="Times New Roman" pitchFamily="18" charset="0"/>
              </a:rPr>
              <a:t>A. Núi lan ra sát biển</a:t>
            </a:r>
          </a:p>
          <a:p>
            <a:pPr>
              <a:spcBef>
                <a:spcPct val="50000"/>
              </a:spcBef>
            </a:pPr>
            <a:r>
              <a:rPr lang="en-US" sz="3200" b="1">
                <a:solidFill>
                  <a:srgbClr val="0000FF"/>
                </a:solidFill>
                <a:latin typeface="Times New Roman" pitchFamily="18" charset="0"/>
                <a:cs typeface="Times New Roman" pitchFamily="18" charset="0"/>
              </a:rPr>
              <a:t>B. Có rừng phi lao</a:t>
            </a:r>
          </a:p>
          <a:p>
            <a:pPr>
              <a:spcBef>
                <a:spcPct val="50000"/>
              </a:spcBef>
            </a:pPr>
            <a:r>
              <a:rPr lang="en-US" sz="3200" b="1">
                <a:solidFill>
                  <a:srgbClr val="0000FF"/>
                </a:solidFill>
                <a:latin typeface="Times New Roman" pitchFamily="18" charset="0"/>
                <a:cs typeface="Times New Roman" pitchFamily="18" charset="0"/>
              </a:rPr>
              <a:t>C. Có đường đèo Hải Vân</a:t>
            </a:r>
          </a:p>
          <a:p>
            <a:pPr>
              <a:spcBef>
                <a:spcPct val="50000"/>
              </a:spcBef>
            </a:pPr>
            <a:endParaRPr lang="en-US" sz="3200" b="1">
              <a:solidFill>
                <a:srgbClr val="0000FF"/>
              </a:solidFill>
              <a:latin typeface="Times New Roman" pitchFamily="18" charset="0"/>
              <a:cs typeface="Times New Roman" pitchFamily="18" charset="0"/>
            </a:endParaRPr>
          </a:p>
        </p:txBody>
      </p:sp>
      <p:sp>
        <p:nvSpPr>
          <p:cNvPr id="2" name="Oval 1"/>
          <p:cNvSpPr/>
          <p:nvPr/>
        </p:nvSpPr>
        <p:spPr>
          <a:xfrm>
            <a:off x="179512" y="2852936"/>
            <a:ext cx="524272" cy="4915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596240969"/>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6517" name="Picture 5" descr="Bellcoll"/>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18331"/>
            <a:ext cx="1600200" cy="1704975"/>
          </a:xfrm>
          <a:prstGeom prst="rect">
            <a:avLst/>
          </a:prstGeom>
          <a:noFill/>
          <a:extLst>
            <a:ext uri="{909E8E84-426E-40DD-AFC4-6F175D3DCCD1}">
              <a14:hiddenFill xmlns="" xmlns:a14="http://schemas.microsoft.com/office/drawing/2010/main">
                <a:solidFill>
                  <a:srgbClr val="FFFFFF"/>
                </a:solidFill>
              </a14:hiddenFill>
            </a:ext>
          </a:extLst>
        </p:spPr>
      </p:pic>
      <p:sp>
        <p:nvSpPr>
          <p:cNvPr id="576519" name="Text Box 7"/>
          <p:cNvSpPr txBox="1">
            <a:spLocks noChangeArrowheads="1"/>
          </p:cNvSpPr>
          <p:nvPr/>
        </p:nvSpPr>
        <p:spPr bwMode="auto">
          <a:xfrm>
            <a:off x="251520" y="1556792"/>
            <a:ext cx="8748464" cy="40318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3200" b="1" smtClean="0">
                <a:solidFill>
                  <a:srgbClr val="0000FF"/>
                </a:solidFill>
                <a:latin typeface="Times New Roman" pitchFamily="18" charset="0"/>
                <a:cs typeface="Times New Roman" pitchFamily="18" charset="0"/>
              </a:rPr>
              <a:t>Câu 2: Tên của một thành phố nằm ở phía Nam dãy Bạch Mã?</a:t>
            </a:r>
            <a:endParaRPr lang="en-US" sz="3200" b="1">
              <a:solidFill>
                <a:srgbClr val="0000FF"/>
              </a:solidFill>
              <a:latin typeface="Times New Roman" pitchFamily="18" charset="0"/>
              <a:cs typeface="Times New Roman" pitchFamily="18" charset="0"/>
            </a:endParaRPr>
          </a:p>
          <a:p>
            <a:pPr>
              <a:spcBef>
                <a:spcPct val="50000"/>
              </a:spcBef>
            </a:pPr>
            <a:r>
              <a:rPr lang="en-US" sz="3200" b="1">
                <a:solidFill>
                  <a:srgbClr val="0000FF"/>
                </a:solidFill>
                <a:latin typeface="Times New Roman" pitchFamily="18" charset="0"/>
                <a:cs typeface="Times New Roman" pitchFamily="18" charset="0"/>
              </a:rPr>
              <a:t>A. </a:t>
            </a:r>
            <a:r>
              <a:rPr lang="en-US" sz="3200" b="1" smtClean="0">
                <a:solidFill>
                  <a:srgbClr val="0000FF"/>
                </a:solidFill>
                <a:latin typeface="Times New Roman" pitchFamily="18" charset="0"/>
                <a:cs typeface="Times New Roman" pitchFamily="18" charset="0"/>
              </a:rPr>
              <a:t>Quảng Nam</a:t>
            </a:r>
            <a:endParaRPr lang="en-US" sz="3200" b="1">
              <a:solidFill>
                <a:srgbClr val="0000FF"/>
              </a:solidFill>
              <a:latin typeface="Times New Roman" pitchFamily="18" charset="0"/>
              <a:cs typeface="Times New Roman" pitchFamily="18" charset="0"/>
            </a:endParaRPr>
          </a:p>
          <a:p>
            <a:pPr>
              <a:spcBef>
                <a:spcPct val="50000"/>
              </a:spcBef>
            </a:pPr>
            <a:r>
              <a:rPr lang="en-US" sz="3200" b="1">
                <a:solidFill>
                  <a:srgbClr val="0000FF"/>
                </a:solidFill>
                <a:latin typeface="Times New Roman" pitchFamily="18" charset="0"/>
                <a:cs typeface="Times New Roman" pitchFamily="18" charset="0"/>
              </a:rPr>
              <a:t>B. </a:t>
            </a:r>
            <a:r>
              <a:rPr lang="en-US" sz="3200" b="1" smtClean="0">
                <a:solidFill>
                  <a:srgbClr val="0000FF"/>
                </a:solidFill>
                <a:latin typeface="Times New Roman" pitchFamily="18" charset="0"/>
                <a:cs typeface="Times New Roman" pitchFamily="18" charset="0"/>
              </a:rPr>
              <a:t>Huế</a:t>
            </a:r>
            <a:endParaRPr lang="en-US" sz="3200" b="1">
              <a:solidFill>
                <a:srgbClr val="0000FF"/>
              </a:solidFill>
              <a:latin typeface="Times New Roman" pitchFamily="18" charset="0"/>
              <a:cs typeface="Times New Roman" pitchFamily="18" charset="0"/>
            </a:endParaRPr>
          </a:p>
          <a:p>
            <a:pPr>
              <a:spcBef>
                <a:spcPct val="50000"/>
              </a:spcBef>
            </a:pPr>
            <a:r>
              <a:rPr lang="en-US" sz="3200" b="1">
                <a:solidFill>
                  <a:srgbClr val="0000FF"/>
                </a:solidFill>
                <a:latin typeface="Times New Roman" pitchFamily="18" charset="0"/>
                <a:cs typeface="Times New Roman" pitchFamily="18" charset="0"/>
              </a:rPr>
              <a:t>C. </a:t>
            </a:r>
            <a:r>
              <a:rPr lang="en-US" sz="3200" b="1" smtClean="0">
                <a:solidFill>
                  <a:srgbClr val="0000FF"/>
                </a:solidFill>
                <a:latin typeface="Times New Roman" pitchFamily="18" charset="0"/>
                <a:cs typeface="Times New Roman" pitchFamily="18" charset="0"/>
              </a:rPr>
              <a:t>Đà Nẵng</a:t>
            </a:r>
            <a:endParaRPr lang="en-US" sz="3200" b="1">
              <a:solidFill>
                <a:srgbClr val="0000FF"/>
              </a:solidFill>
              <a:latin typeface="Times New Roman" pitchFamily="18" charset="0"/>
              <a:cs typeface="Times New Roman" pitchFamily="18" charset="0"/>
            </a:endParaRPr>
          </a:p>
          <a:p>
            <a:pPr>
              <a:spcBef>
                <a:spcPct val="50000"/>
              </a:spcBef>
            </a:pPr>
            <a:endParaRPr lang="en-US" sz="3200" b="1">
              <a:solidFill>
                <a:srgbClr val="0000FF"/>
              </a:solidFill>
              <a:latin typeface="Times New Roman" pitchFamily="18" charset="0"/>
              <a:cs typeface="Times New Roman" pitchFamily="18" charset="0"/>
            </a:endParaRPr>
          </a:p>
        </p:txBody>
      </p:sp>
      <p:sp>
        <p:nvSpPr>
          <p:cNvPr id="2" name="Oval 1"/>
          <p:cNvSpPr/>
          <p:nvPr/>
        </p:nvSpPr>
        <p:spPr>
          <a:xfrm flipV="1">
            <a:off x="251520" y="4221088"/>
            <a:ext cx="524272" cy="58856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596240969"/>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6517" name="Picture 5" descr="Bellcoll"/>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18331"/>
            <a:ext cx="1600200" cy="1704975"/>
          </a:xfrm>
          <a:prstGeom prst="rect">
            <a:avLst/>
          </a:prstGeom>
          <a:noFill/>
          <a:extLst>
            <a:ext uri="{909E8E84-426E-40DD-AFC4-6F175D3DCCD1}">
              <a14:hiddenFill xmlns="" xmlns:a14="http://schemas.microsoft.com/office/drawing/2010/main">
                <a:solidFill>
                  <a:srgbClr val="FFFFFF"/>
                </a:solidFill>
              </a14:hiddenFill>
            </a:ext>
          </a:extLst>
        </p:spPr>
      </p:pic>
      <p:sp>
        <p:nvSpPr>
          <p:cNvPr id="576519" name="Text Box 7"/>
          <p:cNvSpPr txBox="1">
            <a:spLocks noChangeArrowheads="1"/>
          </p:cNvSpPr>
          <p:nvPr/>
        </p:nvSpPr>
        <p:spPr bwMode="auto">
          <a:xfrm>
            <a:off x="251520" y="1556792"/>
            <a:ext cx="8748464" cy="40318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3200" b="1" smtClean="0">
                <a:solidFill>
                  <a:srgbClr val="0000FF"/>
                </a:solidFill>
                <a:latin typeface="Times New Roman" pitchFamily="18" charset="0"/>
                <a:cs typeface="Times New Roman" pitchFamily="18" charset="0"/>
              </a:rPr>
              <a:t>Câu 3: Đèo quanh co, các đỉnh núi quanh năm có mây bao phủ tên là gì?</a:t>
            </a:r>
            <a:endParaRPr lang="en-US" sz="3200" b="1">
              <a:solidFill>
                <a:srgbClr val="0000FF"/>
              </a:solidFill>
              <a:latin typeface="Times New Roman" pitchFamily="18" charset="0"/>
              <a:cs typeface="Times New Roman" pitchFamily="18" charset="0"/>
            </a:endParaRPr>
          </a:p>
          <a:p>
            <a:pPr>
              <a:spcBef>
                <a:spcPct val="50000"/>
              </a:spcBef>
            </a:pPr>
            <a:r>
              <a:rPr lang="en-US" sz="3200" b="1">
                <a:solidFill>
                  <a:srgbClr val="0000FF"/>
                </a:solidFill>
                <a:latin typeface="Times New Roman" pitchFamily="18" charset="0"/>
                <a:cs typeface="Times New Roman" pitchFamily="18" charset="0"/>
              </a:rPr>
              <a:t>A. </a:t>
            </a:r>
            <a:r>
              <a:rPr lang="en-US" sz="3200" b="1" smtClean="0">
                <a:solidFill>
                  <a:srgbClr val="0000FF"/>
                </a:solidFill>
                <a:latin typeface="Times New Roman" pitchFamily="18" charset="0"/>
                <a:cs typeface="Times New Roman" pitchFamily="18" charset="0"/>
              </a:rPr>
              <a:t>Đèo Ngang</a:t>
            </a:r>
            <a:endParaRPr lang="en-US" sz="3200" b="1">
              <a:solidFill>
                <a:srgbClr val="0000FF"/>
              </a:solidFill>
              <a:latin typeface="Times New Roman" pitchFamily="18" charset="0"/>
              <a:cs typeface="Times New Roman" pitchFamily="18" charset="0"/>
            </a:endParaRPr>
          </a:p>
          <a:p>
            <a:pPr>
              <a:spcBef>
                <a:spcPct val="50000"/>
              </a:spcBef>
            </a:pPr>
            <a:r>
              <a:rPr lang="en-US" sz="3200" b="1">
                <a:solidFill>
                  <a:srgbClr val="0000FF"/>
                </a:solidFill>
                <a:latin typeface="Times New Roman" pitchFamily="18" charset="0"/>
                <a:cs typeface="Times New Roman" pitchFamily="18" charset="0"/>
              </a:rPr>
              <a:t>B. </a:t>
            </a:r>
            <a:r>
              <a:rPr lang="en-US" sz="3200" b="1" smtClean="0">
                <a:solidFill>
                  <a:srgbClr val="0000FF"/>
                </a:solidFill>
                <a:latin typeface="Times New Roman" pitchFamily="18" charset="0"/>
                <a:cs typeface="Times New Roman" pitchFamily="18" charset="0"/>
              </a:rPr>
              <a:t>Đèo Hải Vân</a:t>
            </a:r>
            <a:endParaRPr lang="en-US" sz="3200" b="1">
              <a:solidFill>
                <a:srgbClr val="0000FF"/>
              </a:solidFill>
              <a:latin typeface="Times New Roman" pitchFamily="18" charset="0"/>
              <a:cs typeface="Times New Roman" pitchFamily="18" charset="0"/>
            </a:endParaRPr>
          </a:p>
          <a:p>
            <a:pPr>
              <a:spcBef>
                <a:spcPct val="50000"/>
              </a:spcBef>
            </a:pPr>
            <a:r>
              <a:rPr lang="en-US" sz="3200" b="1">
                <a:solidFill>
                  <a:srgbClr val="0000FF"/>
                </a:solidFill>
                <a:latin typeface="Times New Roman" pitchFamily="18" charset="0"/>
                <a:cs typeface="Times New Roman" pitchFamily="18" charset="0"/>
              </a:rPr>
              <a:t>C. </a:t>
            </a:r>
            <a:r>
              <a:rPr lang="en-US" sz="3200" b="1" smtClean="0">
                <a:solidFill>
                  <a:srgbClr val="0000FF"/>
                </a:solidFill>
                <a:latin typeface="Times New Roman" pitchFamily="18" charset="0"/>
                <a:cs typeface="Times New Roman" pitchFamily="18" charset="0"/>
              </a:rPr>
              <a:t> Đèo Cả</a:t>
            </a:r>
            <a:endParaRPr lang="en-US" sz="3200" b="1">
              <a:solidFill>
                <a:srgbClr val="0000FF"/>
              </a:solidFill>
              <a:latin typeface="Times New Roman" pitchFamily="18" charset="0"/>
              <a:cs typeface="Times New Roman" pitchFamily="18" charset="0"/>
            </a:endParaRPr>
          </a:p>
          <a:p>
            <a:pPr>
              <a:spcBef>
                <a:spcPct val="50000"/>
              </a:spcBef>
            </a:pPr>
            <a:endParaRPr lang="en-US" sz="3200" b="1">
              <a:solidFill>
                <a:srgbClr val="0000FF"/>
              </a:solidFill>
              <a:latin typeface="Times New Roman" pitchFamily="18" charset="0"/>
              <a:cs typeface="Times New Roman" pitchFamily="18" charset="0"/>
            </a:endParaRPr>
          </a:p>
        </p:txBody>
      </p:sp>
      <p:sp>
        <p:nvSpPr>
          <p:cNvPr id="2" name="Oval 1"/>
          <p:cNvSpPr/>
          <p:nvPr/>
        </p:nvSpPr>
        <p:spPr>
          <a:xfrm flipV="1">
            <a:off x="179512" y="3573016"/>
            <a:ext cx="524272" cy="58856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596240969"/>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8565" name="Picture 5" descr="Bellcoll"/>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0"/>
            <a:ext cx="1600200" cy="1704975"/>
          </a:xfrm>
          <a:prstGeom prst="rect">
            <a:avLst/>
          </a:prstGeom>
          <a:noFill/>
          <a:extLst>
            <a:ext uri="{909E8E84-426E-40DD-AFC4-6F175D3DCCD1}">
              <a14:hiddenFill xmlns="" xmlns:a14="http://schemas.microsoft.com/office/drawing/2010/main">
                <a:solidFill>
                  <a:srgbClr val="FFFFFF"/>
                </a:solidFill>
              </a14:hiddenFill>
            </a:ext>
          </a:extLst>
        </p:spPr>
      </p:pic>
      <p:sp>
        <p:nvSpPr>
          <p:cNvPr id="578567" name="Text Box 7"/>
          <p:cNvSpPr txBox="1">
            <a:spLocks noChangeArrowheads="1"/>
          </p:cNvSpPr>
          <p:nvPr/>
        </p:nvSpPr>
        <p:spPr bwMode="auto">
          <a:xfrm>
            <a:off x="395536" y="1916832"/>
            <a:ext cx="7795670" cy="35394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3200" b="1" smtClean="0">
                <a:solidFill>
                  <a:srgbClr val="0000FF"/>
                </a:solidFill>
                <a:latin typeface="Times New Roman" pitchFamily="18" charset="0"/>
                <a:cs typeface="Times New Roman" pitchFamily="18" charset="0"/>
              </a:rPr>
              <a:t>Câu 4: Mùa </a:t>
            </a:r>
            <a:r>
              <a:rPr lang="en-US" sz="3200" b="1">
                <a:solidFill>
                  <a:srgbClr val="0000FF"/>
                </a:solidFill>
                <a:latin typeface="Times New Roman" pitchFamily="18" charset="0"/>
                <a:cs typeface="Times New Roman" pitchFamily="18" charset="0"/>
              </a:rPr>
              <a:t>hạ ở duyên hải miền Trung</a:t>
            </a:r>
          </a:p>
          <a:p>
            <a:pPr>
              <a:spcBef>
                <a:spcPct val="50000"/>
              </a:spcBef>
            </a:pPr>
            <a:r>
              <a:rPr lang="en-US" sz="3200" b="1">
                <a:solidFill>
                  <a:srgbClr val="0000FF"/>
                </a:solidFill>
                <a:latin typeface="Times New Roman" pitchFamily="18" charset="0"/>
                <a:cs typeface="Times New Roman" pitchFamily="18" charset="0"/>
              </a:rPr>
              <a:t>như thế nào ? </a:t>
            </a:r>
          </a:p>
          <a:p>
            <a:pPr>
              <a:spcBef>
                <a:spcPct val="50000"/>
              </a:spcBef>
            </a:pPr>
            <a:r>
              <a:rPr lang="en-US" sz="3200" b="1">
                <a:solidFill>
                  <a:srgbClr val="0000FF"/>
                </a:solidFill>
                <a:latin typeface="Times New Roman" pitchFamily="18" charset="0"/>
                <a:cs typeface="Times New Roman" pitchFamily="18" charset="0"/>
              </a:rPr>
              <a:t>A. Lạnh</a:t>
            </a:r>
          </a:p>
          <a:p>
            <a:pPr>
              <a:spcBef>
                <a:spcPct val="50000"/>
              </a:spcBef>
            </a:pPr>
            <a:r>
              <a:rPr lang="en-US" sz="3200" b="1">
                <a:solidFill>
                  <a:srgbClr val="0000FF"/>
                </a:solidFill>
                <a:latin typeface="Times New Roman" pitchFamily="18" charset="0"/>
                <a:cs typeface="Times New Roman" pitchFamily="18" charset="0"/>
              </a:rPr>
              <a:t>B. Có nhiều mưa</a:t>
            </a:r>
          </a:p>
          <a:p>
            <a:pPr>
              <a:spcBef>
                <a:spcPct val="50000"/>
              </a:spcBef>
            </a:pPr>
            <a:r>
              <a:rPr lang="en-US" sz="3200" b="1">
                <a:solidFill>
                  <a:srgbClr val="0000FF"/>
                </a:solidFill>
                <a:latin typeface="Times New Roman" pitchFamily="18" charset="0"/>
                <a:cs typeface="Times New Roman" pitchFamily="18" charset="0"/>
              </a:rPr>
              <a:t>C. Khô , nóng và bị hạn </a:t>
            </a:r>
            <a:r>
              <a:rPr lang="en-US" sz="3200" b="1" smtClean="0">
                <a:solidFill>
                  <a:srgbClr val="0000FF"/>
                </a:solidFill>
                <a:latin typeface="Times New Roman" pitchFamily="18" charset="0"/>
                <a:cs typeface="Times New Roman" pitchFamily="18" charset="0"/>
              </a:rPr>
              <a:t>hán</a:t>
            </a:r>
            <a:endParaRPr lang="en-US" sz="3200" b="1">
              <a:solidFill>
                <a:srgbClr val="0000FF"/>
              </a:solidFill>
              <a:latin typeface="Times New Roman" pitchFamily="18" charset="0"/>
              <a:cs typeface="Times New Roman" pitchFamily="18" charset="0"/>
            </a:endParaRPr>
          </a:p>
        </p:txBody>
      </p:sp>
      <p:sp>
        <p:nvSpPr>
          <p:cNvPr id="2" name="Oval 1"/>
          <p:cNvSpPr/>
          <p:nvPr/>
        </p:nvSpPr>
        <p:spPr>
          <a:xfrm>
            <a:off x="395536" y="4941168"/>
            <a:ext cx="483762" cy="504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56073425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84784"/>
            <a:ext cx="8229600" cy="4525963"/>
          </a:xfrm>
        </p:spPr>
        <p:txBody>
          <a:bodyPr/>
          <a:lstStyle/>
          <a:p>
            <a:pPr marL="0" indent="0">
              <a:spcBef>
                <a:spcPct val="50000"/>
              </a:spcBef>
              <a:buNone/>
            </a:pPr>
            <a:r>
              <a:rPr lang="en-US" b="1" smtClean="0">
                <a:solidFill>
                  <a:srgbClr val="0000FF"/>
                </a:solidFill>
                <a:latin typeface="Times New Roman" pitchFamily="18" charset="0"/>
                <a:cs typeface="Times New Roman" pitchFamily="18" charset="0"/>
              </a:rPr>
              <a:t>Câu 5: Những thàng cuối năm, ở đồng bằng duyên hải miền Trung thời tiết như thế nào?</a:t>
            </a:r>
          </a:p>
          <a:p>
            <a:pPr marL="0" indent="0">
              <a:spcBef>
                <a:spcPct val="50000"/>
              </a:spcBef>
              <a:buNone/>
            </a:pPr>
            <a:r>
              <a:rPr lang="vi-VN" b="1" smtClean="0">
                <a:solidFill>
                  <a:srgbClr val="0000FF"/>
                </a:solidFill>
                <a:latin typeface="Times New Roman" pitchFamily="18" charset="0"/>
                <a:cs typeface="Times New Roman" pitchFamily="18" charset="0"/>
              </a:rPr>
              <a:t>A: </a:t>
            </a:r>
            <a:r>
              <a:rPr lang="en-US" b="1" smtClean="0">
                <a:solidFill>
                  <a:srgbClr val="0000FF"/>
                </a:solidFill>
                <a:latin typeface="Times New Roman" pitchFamily="18" charset="0"/>
                <a:cs typeface="Times New Roman" pitchFamily="18" charset="0"/>
              </a:rPr>
              <a:t>Rất lạnh</a:t>
            </a:r>
          </a:p>
          <a:p>
            <a:pPr marL="0" indent="0">
              <a:spcBef>
                <a:spcPct val="50000"/>
              </a:spcBef>
              <a:buNone/>
            </a:pPr>
            <a:r>
              <a:rPr lang="vi-VN" b="1" smtClean="0">
                <a:solidFill>
                  <a:srgbClr val="0000FF"/>
                </a:solidFill>
                <a:latin typeface="Times New Roman" pitchFamily="18" charset="0"/>
                <a:cs typeface="Times New Roman" pitchFamily="18" charset="0"/>
              </a:rPr>
              <a:t>B: </a:t>
            </a:r>
            <a:r>
              <a:rPr lang="en-US" b="1" smtClean="0">
                <a:solidFill>
                  <a:srgbClr val="0000FF"/>
                </a:solidFill>
                <a:latin typeface="Times New Roman" pitchFamily="18" charset="0"/>
                <a:cs typeface="Times New Roman" pitchFamily="18" charset="0"/>
              </a:rPr>
              <a:t>Khô nóng </a:t>
            </a:r>
          </a:p>
          <a:p>
            <a:pPr marL="0" indent="0">
              <a:spcBef>
                <a:spcPct val="50000"/>
              </a:spcBef>
              <a:buNone/>
            </a:pPr>
            <a:r>
              <a:rPr lang="vi-VN" b="1" smtClean="0">
                <a:solidFill>
                  <a:srgbClr val="0000FF"/>
                </a:solidFill>
                <a:latin typeface="Times New Roman" pitchFamily="18" charset="0"/>
                <a:cs typeface="Times New Roman" pitchFamily="18" charset="0"/>
              </a:rPr>
              <a:t>C: </a:t>
            </a:r>
            <a:r>
              <a:rPr lang="en-US" b="1" smtClean="0">
                <a:solidFill>
                  <a:srgbClr val="0000FF"/>
                </a:solidFill>
                <a:latin typeface="Times New Roman" pitchFamily="18" charset="0"/>
                <a:cs typeface="Times New Roman" pitchFamily="18" charset="0"/>
              </a:rPr>
              <a:t>Có mưa lớn và bão</a:t>
            </a:r>
          </a:p>
          <a:p>
            <a:pPr>
              <a:spcBef>
                <a:spcPct val="50000"/>
              </a:spcBef>
              <a:buFontTx/>
              <a:buAutoNum type="alphaUcPeriod"/>
            </a:pPr>
            <a:endParaRPr lang="en-US" b="1" i="1">
              <a:solidFill>
                <a:srgbClr val="0000FF"/>
              </a:solidFill>
            </a:endParaRPr>
          </a:p>
        </p:txBody>
      </p:sp>
      <p:sp>
        <p:nvSpPr>
          <p:cNvPr id="4" name="Oval 3"/>
          <p:cNvSpPr/>
          <p:nvPr/>
        </p:nvSpPr>
        <p:spPr>
          <a:xfrm>
            <a:off x="611560" y="4149080"/>
            <a:ext cx="504056" cy="6480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ellcoll"/>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18331"/>
            <a:ext cx="1600200" cy="17049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33249369"/>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357191" y="714356"/>
            <a:ext cx="10001289" cy="738664"/>
          </a:xfrm>
          <a:prstGeom prst="rect">
            <a:avLst/>
          </a:prstGeom>
          <a:noFill/>
        </p:spPr>
        <p:txBody>
          <a:bodyPr wrap="square" lIns="121920" tIns="60960" rIns="121920" bIns="60960">
            <a:spAutoFit/>
          </a:bodyPr>
          <a:lstStyle/>
          <a:p>
            <a:pPr algn="ctr"/>
            <a:r>
              <a:rPr lang="en-US" sz="4000" b="1" dirty="0" err="1" smtClean="0">
                <a:ln w="18415" cmpd="sng">
                  <a:noFill/>
                  <a:prstDash val="solid"/>
                </a:ln>
                <a:solidFill>
                  <a:srgbClr val="00B050"/>
                </a:solidFill>
                <a:latin typeface="Arial" pitchFamily="34" charset="0"/>
                <a:ea typeface="Tahoma" pitchFamily="34" charset="0"/>
                <a:cs typeface="Arial" pitchFamily="34" charset="0"/>
              </a:rPr>
              <a:t>Dải</a:t>
            </a:r>
            <a:r>
              <a:rPr lang="en-US" sz="4000" b="1" dirty="0" smtClean="0">
                <a:ln w="18415" cmpd="sng">
                  <a:noFill/>
                  <a:prstDash val="solid"/>
                </a:ln>
                <a:solidFill>
                  <a:srgbClr val="00B050"/>
                </a:solidFill>
                <a:latin typeface="Arial" pitchFamily="34" charset="0"/>
                <a:ea typeface="Tahoma" pitchFamily="34" charset="0"/>
                <a:cs typeface="Arial" pitchFamily="34" charset="0"/>
              </a:rPr>
              <a:t> </a:t>
            </a:r>
            <a:r>
              <a:rPr lang="en-US" sz="4000" b="1" dirty="0" err="1" smtClean="0">
                <a:ln w="18415" cmpd="sng">
                  <a:noFill/>
                  <a:prstDash val="solid"/>
                </a:ln>
                <a:solidFill>
                  <a:srgbClr val="00B050"/>
                </a:solidFill>
                <a:latin typeface="Arial" pitchFamily="34" charset="0"/>
                <a:ea typeface="Tahoma" pitchFamily="34" charset="0"/>
                <a:cs typeface="Arial" pitchFamily="34" charset="0"/>
              </a:rPr>
              <a:t>đồng</a:t>
            </a:r>
            <a:r>
              <a:rPr lang="en-US" sz="4000" b="1" dirty="0" smtClean="0">
                <a:ln w="18415" cmpd="sng">
                  <a:noFill/>
                  <a:prstDash val="solid"/>
                </a:ln>
                <a:solidFill>
                  <a:srgbClr val="00B050"/>
                </a:solidFill>
                <a:latin typeface="Arial" pitchFamily="34" charset="0"/>
                <a:ea typeface="Tahoma" pitchFamily="34" charset="0"/>
                <a:cs typeface="Arial" pitchFamily="34" charset="0"/>
              </a:rPr>
              <a:t> </a:t>
            </a:r>
            <a:r>
              <a:rPr lang="en-US" sz="4000" b="1" dirty="0" err="1" smtClean="0">
                <a:ln w="18415" cmpd="sng">
                  <a:noFill/>
                  <a:prstDash val="solid"/>
                </a:ln>
                <a:solidFill>
                  <a:srgbClr val="00B050"/>
                </a:solidFill>
                <a:latin typeface="Arial" pitchFamily="34" charset="0"/>
                <a:ea typeface="Tahoma" pitchFamily="34" charset="0"/>
                <a:cs typeface="Arial" pitchFamily="34" charset="0"/>
              </a:rPr>
              <a:t>bằng</a:t>
            </a:r>
            <a:r>
              <a:rPr lang="en-US" sz="4000" b="1" dirty="0" smtClean="0">
                <a:ln w="18415" cmpd="sng">
                  <a:noFill/>
                  <a:prstDash val="solid"/>
                </a:ln>
                <a:solidFill>
                  <a:srgbClr val="00B050"/>
                </a:solidFill>
                <a:latin typeface="Arial" pitchFamily="34" charset="0"/>
                <a:ea typeface="Tahoma" pitchFamily="34" charset="0"/>
                <a:cs typeface="Arial" pitchFamily="34" charset="0"/>
              </a:rPr>
              <a:t> </a:t>
            </a:r>
            <a:r>
              <a:rPr lang="en-US" sz="4000" b="1" dirty="0" err="1" smtClean="0">
                <a:ln w="18415" cmpd="sng">
                  <a:noFill/>
                  <a:prstDash val="solid"/>
                </a:ln>
                <a:solidFill>
                  <a:srgbClr val="00B050"/>
                </a:solidFill>
                <a:latin typeface="Arial" pitchFamily="34" charset="0"/>
                <a:ea typeface="Tahoma" pitchFamily="34" charset="0"/>
                <a:cs typeface="Arial" pitchFamily="34" charset="0"/>
              </a:rPr>
              <a:t>duyên</a:t>
            </a:r>
            <a:r>
              <a:rPr lang="en-US" sz="4000" b="1" dirty="0" smtClean="0">
                <a:ln w="18415" cmpd="sng">
                  <a:noFill/>
                  <a:prstDash val="solid"/>
                </a:ln>
                <a:solidFill>
                  <a:srgbClr val="00B050"/>
                </a:solidFill>
                <a:latin typeface="Arial" pitchFamily="34" charset="0"/>
                <a:ea typeface="Tahoma" pitchFamily="34" charset="0"/>
                <a:cs typeface="Arial" pitchFamily="34" charset="0"/>
              </a:rPr>
              <a:t> </a:t>
            </a:r>
            <a:r>
              <a:rPr lang="en-US" sz="4000" b="1" dirty="0" err="1" smtClean="0">
                <a:ln w="18415" cmpd="sng">
                  <a:noFill/>
                  <a:prstDash val="solid"/>
                </a:ln>
                <a:solidFill>
                  <a:srgbClr val="00B050"/>
                </a:solidFill>
                <a:latin typeface="Arial" pitchFamily="34" charset="0"/>
                <a:ea typeface="Tahoma" pitchFamily="34" charset="0"/>
                <a:cs typeface="Arial" pitchFamily="34" charset="0"/>
              </a:rPr>
              <a:t>hải</a:t>
            </a:r>
            <a:r>
              <a:rPr lang="en-US" sz="4000" b="1" dirty="0" smtClean="0">
                <a:ln w="18415" cmpd="sng">
                  <a:noFill/>
                  <a:prstDash val="solid"/>
                </a:ln>
                <a:solidFill>
                  <a:srgbClr val="00B050"/>
                </a:solidFill>
                <a:latin typeface="Arial" pitchFamily="34" charset="0"/>
                <a:ea typeface="Tahoma" pitchFamily="34" charset="0"/>
                <a:cs typeface="Arial" pitchFamily="34" charset="0"/>
              </a:rPr>
              <a:t> </a:t>
            </a:r>
            <a:r>
              <a:rPr lang="en-US" sz="4000" b="1" dirty="0" err="1" smtClean="0">
                <a:ln w="18415" cmpd="sng">
                  <a:noFill/>
                  <a:prstDash val="solid"/>
                </a:ln>
                <a:solidFill>
                  <a:srgbClr val="00B050"/>
                </a:solidFill>
                <a:latin typeface="Arial" pitchFamily="34" charset="0"/>
                <a:ea typeface="Tahoma" pitchFamily="34" charset="0"/>
                <a:cs typeface="Arial" pitchFamily="34" charset="0"/>
              </a:rPr>
              <a:t>miền</a:t>
            </a:r>
            <a:r>
              <a:rPr lang="en-US" sz="4000" b="1" dirty="0" smtClean="0">
                <a:ln w="18415" cmpd="sng">
                  <a:noFill/>
                  <a:prstDash val="solid"/>
                </a:ln>
                <a:solidFill>
                  <a:srgbClr val="00B050"/>
                </a:solidFill>
                <a:latin typeface="Arial" pitchFamily="34" charset="0"/>
                <a:ea typeface="Tahoma" pitchFamily="34" charset="0"/>
                <a:cs typeface="Arial" pitchFamily="34" charset="0"/>
              </a:rPr>
              <a:t> </a:t>
            </a:r>
            <a:r>
              <a:rPr lang="en-US" sz="4000" b="1" dirty="0" err="1" smtClean="0">
                <a:ln w="18415" cmpd="sng">
                  <a:noFill/>
                  <a:prstDash val="solid"/>
                </a:ln>
                <a:solidFill>
                  <a:srgbClr val="00B050"/>
                </a:solidFill>
                <a:latin typeface="Arial" pitchFamily="34" charset="0"/>
                <a:ea typeface="Tahoma" pitchFamily="34" charset="0"/>
                <a:cs typeface="Arial" pitchFamily="34" charset="0"/>
              </a:rPr>
              <a:t>Trung</a:t>
            </a:r>
            <a:endParaRPr lang="en-US" sz="4000" b="1" dirty="0">
              <a:ln w="18415" cmpd="sng">
                <a:noFill/>
                <a:prstDash val="solid"/>
              </a:ln>
              <a:solidFill>
                <a:srgbClr val="00B050"/>
              </a:solidFill>
              <a:latin typeface="Arial" pitchFamily="34" charset="0"/>
              <a:ea typeface="Tahoma"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962401"/>
            <a:ext cx="9144000" cy="2758440"/>
          </a:xfrm>
          <a:prstGeom prst="rect">
            <a:avLst/>
          </a:prstGeom>
        </p:spPr>
      </p:pic>
      <p:sp>
        <p:nvSpPr>
          <p:cNvPr id="6" name="Text Box 4"/>
          <p:cNvSpPr txBox="1">
            <a:spLocks noGrp="1" noChangeArrowheads="1"/>
          </p:cNvSpPr>
          <p:nvPr>
            <p:ph type="ctrTitle"/>
          </p:nvPr>
        </p:nvSpPr>
        <p:spPr bwMode="auto">
          <a:xfrm>
            <a:off x="533400" y="63024"/>
            <a:ext cx="8229600" cy="646331"/>
          </a:xfrm>
          <a:prstGeom prst="rect">
            <a:avLst/>
          </a:prstGeom>
          <a:noFill/>
          <a:ln w="9525">
            <a:noFill/>
            <a:miter lim="800000"/>
            <a:headEnd/>
            <a:tailEnd/>
          </a:ln>
        </p:spPr>
        <p:txBody>
          <a:bodyPr>
            <a:spAutoFit/>
          </a:bodyPr>
          <a:lstStyle/>
          <a:p>
            <a:pPr algn="ctr">
              <a:spcBef>
                <a:spcPct val="50000"/>
              </a:spcBef>
            </a:pPr>
            <a:r>
              <a:rPr lang="en-US" sz="3600" u="sng" dirty="0" err="1" smtClean="0">
                <a:latin typeface="Arial" pitchFamily="34" charset="0"/>
                <a:cs typeface="Arial" pitchFamily="34" charset="0"/>
              </a:rPr>
              <a:t>Địa</a:t>
            </a:r>
            <a:r>
              <a:rPr lang="en-US" sz="3600" u="sng" dirty="0" smtClean="0">
                <a:latin typeface="Arial" pitchFamily="34" charset="0"/>
                <a:cs typeface="Arial" pitchFamily="34" charset="0"/>
              </a:rPr>
              <a:t> </a:t>
            </a:r>
            <a:r>
              <a:rPr lang="en-US" sz="3600" u="sng" dirty="0" err="1" smtClean="0">
                <a:latin typeface="Arial" pitchFamily="34" charset="0"/>
                <a:cs typeface="Arial" pitchFamily="34" charset="0"/>
              </a:rPr>
              <a:t>lý</a:t>
            </a:r>
            <a:endParaRPr lang="en-US" sz="3600" u="sng" dirty="0">
              <a:latin typeface="Arial" pitchFamily="34" charset="0"/>
              <a:cs typeface="Arial" pitchFamily="34" charset="0"/>
            </a:endParaRPr>
          </a:p>
        </p:txBody>
      </p:sp>
      <p:sp>
        <p:nvSpPr>
          <p:cNvPr id="7" name="TextBox 6"/>
          <p:cNvSpPr txBox="1"/>
          <p:nvPr/>
        </p:nvSpPr>
        <p:spPr>
          <a:xfrm>
            <a:off x="0" y="1500174"/>
            <a:ext cx="9144000" cy="1138773"/>
          </a:xfrm>
          <a:prstGeom prst="rect">
            <a:avLst/>
          </a:prstGeom>
          <a:noFill/>
        </p:spPr>
        <p:txBody>
          <a:bodyPr wrap="square" rtlCol="0">
            <a:spAutoFit/>
          </a:bodyPr>
          <a:lstStyle/>
          <a:p>
            <a:r>
              <a:rPr lang="en-US" sz="3400" dirty="0" err="1" smtClean="0">
                <a:latin typeface="Arial" pitchFamily="34" charset="0"/>
                <a:cs typeface="Arial" pitchFamily="34" charset="0"/>
              </a:rPr>
              <a:t>Bài</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học</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có</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mấy</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nội</a:t>
            </a:r>
            <a:r>
              <a:rPr lang="en-US" sz="3400" dirty="0" smtClean="0">
                <a:latin typeface="Arial" pitchFamily="34" charset="0"/>
                <a:cs typeface="Arial" pitchFamily="34" charset="0"/>
              </a:rPr>
              <a:t> dung </a:t>
            </a:r>
            <a:r>
              <a:rPr lang="en-US" sz="3400" dirty="0" err="1" smtClean="0">
                <a:latin typeface="Arial" pitchFamily="34" charset="0"/>
                <a:cs typeface="Arial" pitchFamily="34" charset="0"/>
              </a:rPr>
              <a:t>chính</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Đó</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là</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những</a:t>
            </a:r>
            <a:r>
              <a:rPr lang="en-US" sz="3400" dirty="0" smtClean="0">
                <a:latin typeface="Arial" pitchFamily="34" charset="0"/>
                <a:cs typeface="Arial" pitchFamily="34" charset="0"/>
              </a:rPr>
              <a:t> </a:t>
            </a:r>
            <a:r>
              <a:rPr lang="en-US" sz="3400" dirty="0" err="1" smtClean="0">
                <a:latin typeface="Arial" pitchFamily="34" charset="0"/>
                <a:cs typeface="Arial" pitchFamily="34" charset="0"/>
              </a:rPr>
              <a:t>nội</a:t>
            </a:r>
            <a:r>
              <a:rPr lang="en-US" sz="3400" dirty="0" smtClean="0">
                <a:latin typeface="Arial" pitchFamily="34" charset="0"/>
                <a:cs typeface="Arial" pitchFamily="34" charset="0"/>
              </a:rPr>
              <a:t> dung </a:t>
            </a:r>
            <a:r>
              <a:rPr lang="en-US" sz="3400" dirty="0" err="1" smtClean="0">
                <a:latin typeface="Arial" pitchFamily="34" charset="0"/>
                <a:cs typeface="Arial" pitchFamily="34" charset="0"/>
              </a:rPr>
              <a:t>nào</a:t>
            </a:r>
            <a:r>
              <a:rPr lang="en-US" sz="3400" dirty="0" smtClean="0">
                <a:latin typeface="Arial" pitchFamily="34" charset="0"/>
                <a:cs typeface="Arial" pitchFamily="34" charset="0"/>
              </a:rPr>
              <a:t>?</a:t>
            </a:r>
            <a:endParaRPr lang="vi-VN" sz="3400" dirty="0">
              <a:latin typeface="Arial" pitchFamily="34" charset="0"/>
              <a:cs typeface="Arial" pitchFamily="34" charset="0"/>
            </a:endParaRPr>
          </a:p>
        </p:txBody>
      </p:sp>
    </p:spTree>
    <p:extLst>
      <p:ext uri="{BB962C8B-B14F-4D97-AF65-F5344CB8AC3E}">
        <p14:creationId xmlns:p14="http://schemas.microsoft.com/office/powerpoint/2010/main" xmlns="" val="35481426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Bauern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5000" y="4953000"/>
            <a:ext cx="5181600" cy="142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6019800"/>
            <a:ext cx="91440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46089" name="Group 9"/>
          <p:cNvGrpSpPr>
            <a:grpSpLocks noChangeAspect="1"/>
          </p:cNvGrpSpPr>
          <p:nvPr/>
        </p:nvGrpSpPr>
        <p:grpSpPr bwMode="auto">
          <a:xfrm rot="4651953">
            <a:off x="111125" y="-111125"/>
            <a:ext cx="1370013" cy="1592263"/>
            <a:chOff x="4944" y="658"/>
            <a:chExt cx="624" cy="553"/>
          </a:xfrm>
        </p:grpSpPr>
        <p:sp>
          <p:nvSpPr>
            <p:cNvPr id="46173" name="AutoShape 10"/>
            <p:cNvSpPr>
              <a:spLocks noChangeAspect="1" noChangeArrowheads="1"/>
            </p:cNvSpPr>
            <p:nvPr/>
          </p:nvSpPr>
          <p:spPr bwMode="auto">
            <a:xfrm>
              <a:off x="4944" y="658"/>
              <a:ext cx="624" cy="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6174" name="Freeform 11"/>
            <p:cNvSpPr>
              <a:spLocks/>
            </p:cNvSpPr>
            <p:nvPr/>
          </p:nvSpPr>
          <p:spPr bwMode="auto">
            <a:xfrm>
              <a:off x="5092" y="824"/>
              <a:ext cx="124" cy="126"/>
            </a:xfrm>
            <a:custGeom>
              <a:avLst/>
              <a:gdLst>
                <a:gd name="T0" fmla="*/ 22 w 248"/>
                <a:gd name="T1" fmla="*/ 31 h 253"/>
                <a:gd name="T2" fmla="*/ 11 w 248"/>
                <a:gd name="T3" fmla="*/ 41 h 253"/>
                <a:gd name="T4" fmla="*/ 16 w 248"/>
                <a:gd name="T5" fmla="*/ 59 h 253"/>
                <a:gd name="T6" fmla="*/ 28 w 248"/>
                <a:gd name="T7" fmla="*/ 61 h 253"/>
                <a:gd name="T8" fmla="*/ 37 w 248"/>
                <a:gd name="T9" fmla="*/ 64 h 253"/>
                <a:gd name="T10" fmla="*/ 44 w 248"/>
                <a:gd name="T11" fmla="*/ 73 h 253"/>
                <a:gd name="T12" fmla="*/ 37 w 248"/>
                <a:gd name="T13" fmla="*/ 73 h 253"/>
                <a:gd name="T14" fmla="*/ 27 w 248"/>
                <a:gd name="T15" fmla="*/ 71 h 253"/>
                <a:gd name="T16" fmla="*/ 22 w 248"/>
                <a:gd name="T17" fmla="*/ 65 h 253"/>
                <a:gd name="T18" fmla="*/ 6 w 248"/>
                <a:gd name="T19" fmla="*/ 67 h 253"/>
                <a:gd name="T20" fmla="*/ 0 w 248"/>
                <a:gd name="T21" fmla="*/ 83 h 253"/>
                <a:gd name="T22" fmla="*/ 3 w 248"/>
                <a:gd name="T23" fmla="*/ 92 h 253"/>
                <a:gd name="T24" fmla="*/ 11 w 248"/>
                <a:gd name="T25" fmla="*/ 98 h 253"/>
                <a:gd name="T26" fmla="*/ 22 w 248"/>
                <a:gd name="T27" fmla="*/ 98 h 253"/>
                <a:gd name="T28" fmla="*/ 29 w 248"/>
                <a:gd name="T29" fmla="*/ 94 h 253"/>
                <a:gd name="T30" fmla="*/ 39 w 248"/>
                <a:gd name="T31" fmla="*/ 91 h 253"/>
                <a:gd name="T32" fmla="*/ 30 w 248"/>
                <a:gd name="T33" fmla="*/ 107 h 253"/>
                <a:gd name="T34" fmla="*/ 33 w 248"/>
                <a:gd name="T35" fmla="*/ 124 h 253"/>
                <a:gd name="T36" fmla="*/ 43 w 248"/>
                <a:gd name="T37" fmla="*/ 126 h 253"/>
                <a:gd name="T38" fmla="*/ 53 w 248"/>
                <a:gd name="T39" fmla="*/ 121 h 253"/>
                <a:gd name="T40" fmla="*/ 58 w 248"/>
                <a:gd name="T41" fmla="*/ 107 h 253"/>
                <a:gd name="T42" fmla="*/ 53 w 248"/>
                <a:gd name="T43" fmla="*/ 93 h 253"/>
                <a:gd name="T44" fmla="*/ 56 w 248"/>
                <a:gd name="T45" fmla="*/ 88 h 253"/>
                <a:gd name="T46" fmla="*/ 60 w 248"/>
                <a:gd name="T47" fmla="*/ 95 h 253"/>
                <a:gd name="T48" fmla="*/ 66 w 248"/>
                <a:gd name="T49" fmla="*/ 107 h 253"/>
                <a:gd name="T50" fmla="*/ 84 w 248"/>
                <a:gd name="T51" fmla="*/ 107 h 253"/>
                <a:gd name="T52" fmla="*/ 99 w 248"/>
                <a:gd name="T53" fmla="*/ 111 h 253"/>
                <a:gd name="T54" fmla="*/ 113 w 248"/>
                <a:gd name="T55" fmla="*/ 102 h 253"/>
                <a:gd name="T56" fmla="*/ 116 w 248"/>
                <a:gd name="T57" fmla="*/ 93 h 253"/>
                <a:gd name="T58" fmla="*/ 114 w 248"/>
                <a:gd name="T59" fmla="*/ 88 h 253"/>
                <a:gd name="T60" fmla="*/ 97 w 248"/>
                <a:gd name="T61" fmla="*/ 81 h 253"/>
                <a:gd name="T62" fmla="*/ 86 w 248"/>
                <a:gd name="T63" fmla="*/ 78 h 253"/>
                <a:gd name="T64" fmla="*/ 91 w 248"/>
                <a:gd name="T65" fmla="*/ 66 h 253"/>
                <a:gd name="T66" fmla="*/ 103 w 248"/>
                <a:gd name="T67" fmla="*/ 60 h 253"/>
                <a:gd name="T68" fmla="*/ 113 w 248"/>
                <a:gd name="T69" fmla="*/ 59 h 253"/>
                <a:gd name="T70" fmla="*/ 120 w 248"/>
                <a:gd name="T71" fmla="*/ 54 h 253"/>
                <a:gd name="T72" fmla="*/ 124 w 248"/>
                <a:gd name="T73" fmla="*/ 41 h 253"/>
                <a:gd name="T74" fmla="*/ 117 w 248"/>
                <a:gd name="T75" fmla="*/ 30 h 253"/>
                <a:gd name="T76" fmla="*/ 108 w 248"/>
                <a:gd name="T77" fmla="*/ 28 h 253"/>
                <a:gd name="T78" fmla="*/ 98 w 248"/>
                <a:gd name="T79" fmla="*/ 29 h 253"/>
                <a:gd name="T80" fmla="*/ 92 w 248"/>
                <a:gd name="T81" fmla="*/ 38 h 253"/>
                <a:gd name="T82" fmla="*/ 88 w 248"/>
                <a:gd name="T83" fmla="*/ 49 h 253"/>
                <a:gd name="T84" fmla="*/ 76 w 248"/>
                <a:gd name="T85" fmla="*/ 58 h 253"/>
                <a:gd name="T86" fmla="*/ 71 w 248"/>
                <a:gd name="T87" fmla="*/ 54 h 253"/>
                <a:gd name="T88" fmla="*/ 73 w 248"/>
                <a:gd name="T89" fmla="*/ 43 h 253"/>
                <a:gd name="T90" fmla="*/ 81 w 248"/>
                <a:gd name="T91" fmla="*/ 30 h 253"/>
                <a:gd name="T92" fmla="*/ 87 w 248"/>
                <a:gd name="T93" fmla="*/ 12 h 253"/>
                <a:gd name="T94" fmla="*/ 73 w 248"/>
                <a:gd name="T95" fmla="*/ 1 h 253"/>
                <a:gd name="T96" fmla="*/ 60 w 248"/>
                <a:gd name="T97" fmla="*/ 3 h 253"/>
                <a:gd name="T98" fmla="*/ 51 w 248"/>
                <a:gd name="T99" fmla="*/ 11 h 253"/>
                <a:gd name="T100" fmla="*/ 49 w 248"/>
                <a:gd name="T101" fmla="*/ 18 h 253"/>
                <a:gd name="T102" fmla="*/ 56 w 248"/>
                <a:gd name="T103" fmla="*/ 31 h 253"/>
                <a:gd name="T104" fmla="*/ 59 w 248"/>
                <a:gd name="T105" fmla="*/ 43 h 253"/>
                <a:gd name="T106" fmla="*/ 56 w 248"/>
                <a:gd name="T107" fmla="*/ 50 h 253"/>
                <a:gd name="T108" fmla="*/ 52 w 248"/>
                <a:gd name="T109" fmla="*/ 52 h 253"/>
                <a:gd name="T110" fmla="*/ 39 w 248"/>
                <a:gd name="T111" fmla="*/ 31 h 2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8" h="253">
                  <a:moveTo>
                    <a:pt x="60" y="57"/>
                  </a:moveTo>
                  <a:lnTo>
                    <a:pt x="52" y="59"/>
                  </a:lnTo>
                  <a:lnTo>
                    <a:pt x="43" y="62"/>
                  </a:lnTo>
                  <a:lnTo>
                    <a:pt x="34" y="66"/>
                  </a:lnTo>
                  <a:lnTo>
                    <a:pt x="28" y="74"/>
                  </a:lnTo>
                  <a:lnTo>
                    <a:pt x="21" y="82"/>
                  </a:lnTo>
                  <a:lnTo>
                    <a:pt x="20" y="93"/>
                  </a:lnTo>
                  <a:lnTo>
                    <a:pt x="23" y="105"/>
                  </a:lnTo>
                  <a:lnTo>
                    <a:pt x="31" y="119"/>
                  </a:lnTo>
                  <a:lnTo>
                    <a:pt x="38" y="123"/>
                  </a:lnTo>
                  <a:lnTo>
                    <a:pt x="48" y="123"/>
                  </a:lnTo>
                  <a:lnTo>
                    <a:pt x="55" y="122"/>
                  </a:lnTo>
                  <a:lnTo>
                    <a:pt x="60" y="119"/>
                  </a:lnTo>
                  <a:lnTo>
                    <a:pt x="66" y="125"/>
                  </a:lnTo>
                  <a:lnTo>
                    <a:pt x="74" y="129"/>
                  </a:lnTo>
                  <a:lnTo>
                    <a:pt x="80" y="136"/>
                  </a:lnTo>
                  <a:lnTo>
                    <a:pt x="85" y="142"/>
                  </a:lnTo>
                  <a:lnTo>
                    <a:pt x="88" y="146"/>
                  </a:lnTo>
                  <a:lnTo>
                    <a:pt x="86" y="148"/>
                  </a:lnTo>
                  <a:lnTo>
                    <a:pt x="81" y="148"/>
                  </a:lnTo>
                  <a:lnTo>
                    <a:pt x="74" y="146"/>
                  </a:lnTo>
                  <a:lnTo>
                    <a:pt x="65" y="145"/>
                  </a:lnTo>
                  <a:lnTo>
                    <a:pt x="58" y="143"/>
                  </a:lnTo>
                  <a:lnTo>
                    <a:pt x="54" y="142"/>
                  </a:lnTo>
                  <a:lnTo>
                    <a:pt x="52" y="139"/>
                  </a:lnTo>
                  <a:lnTo>
                    <a:pt x="49" y="134"/>
                  </a:lnTo>
                  <a:lnTo>
                    <a:pt x="43" y="131"/>
                  </a:lnTo>
                  <a:lnTo>
                    <a:pt x="34" y="128"/>
                  </a:lnTo>
                  <a:lnTo>
                    <a:pt x="23" y="129"/>
                  </a:lnTo>
                  <a:lnTo>
                    <a:pt x="12" y="134"/>
                  </a:lnTo>
                  <a:lnTo>
                    <a:pt x="4" y="143"/>
                  </a:lnTo>
                  <a:lnTo>
                    <a:pt x="0" y="154"/>
                  </a:lnTo>
                  <a:lnTo>
                    <a:pt x="0" y="166"/>
                  </a:lnTo>
                  <a:lnTo>
                    <a:pt x="1" y="174"/>
                  </a:lnTo>
                  <a:lnTo>
                    <a:pt x="3" y="180"/>
                  </a:lnTo>
                  <a:lnTo>
                    <a:pt x="6" y="185"/>
                  </a:lnTo>
                  <a:lnTo>
                    <a:pt x="9" y="189"/>
                  </a:lnTo>
                  <a:lnTo>
                    <a:pt x="15" y="193"/>
                  </a:lnTo>
                  <a:lnTo>
                    <a:pt x="21" y="196"/>
                  </a:lnTo>
                  <a:lnTo>
                    <a:pt x="29" y="197"/>
                  </a:lnTo>
                  <a:lnTo>
                    <a:pt x="37" y="197"/>
                  </a:lnTo>
                  <a:lnTo>
                    <a:pt x="43" y="196"/>
                  </a:lnTo>
                  <a:lnTo>
                    <a:pt x="51" y="194"/>
                  </a:lnTo>
                  <a:lnTo>
                    <a:pt x="55" y="191"/>
                  </a:lnTo>
                  <a:lnTo>
                    <a:pt x="58" y="188"/>
                  </a:lnTo>
                  <a:lnTo>
                    <a:pt x="65" y="182"/>
                  </a:lnTo>
                  <a:lnTo>
                    <a:pt x="72" y="182"/>
                  </a:lnTo>
                  <a:lnTo>
                    <a:pt x="78" y="183"/>
                  </a:lnTo>
                  <a:lnTo>
                    <a:pt x="85" y="185"/>
                  </a:lnTo>
                  <a:lnTo>
                    <a:pt x="71" y="197"/>
                  </a:lnTo>
                  <a:lnTo>
                    <a:pt x="60" y="214"/>
                  </a:lnTo>
                  <a:lnTo>
                    <a:pt x="54" y="231"/>
                  </a:lnTo>
                  <a:lnTo>
                    <a:pt x="58" y="245"/>
                  </a:lnTo>
                  <a:lnTo>
                    <a:pt x="65" y="249"/>
                  </a:lnTo>
                  <a:lnTo>
                    <a:pt x="71" y="251"/>
                  </a:lnTo>
                  <a:lnTo>
                    <a:pt x="78" y="253"/>
                  </a:lnTo>
                  <a:lnTo>
                    <a:pt x="86" y="253"/>
                  </a:lnTo>
                  <a:lnTo>
                    <a:pt x="92" y="251"/>
                  </a:lnTo>
                  <a:lnTo>
                    <a:pt x="100" y="248"/>
                  </a:lnTo>
                  <a:lnTo>
                    <a:pt x="105" y="243"/>
                  </a:lnTo>
                  <a:lnTo>
                    <a:pt x="109" y="239"/>
                  </a:lnTo>
                  <a:lnTo>
                    <a:pt x="114" y="226"/>
                  </a:lnTo>
                  <a:lnTo>
                    <a:pt x="115" y="214"/>
                  </a:lnTo>
                  <a:lnTo>
                    <a:pt x="114" y="202"/>
                  </a:lnTo>
                  <a:lnTo>
                    <a:pt x="109" y="193"/>
                  </a:lnTo>
                  <a:lnTo>
                    <a:pt x="105" y="186"/>
                  </a:lnTo>
                  <a:lnTo>
                    <a:pt x="105" y="182"/>
                  </a:lnTo>
                  <a:lnTo>
                    <a:pt x="108" y="179"/>
                  </a:lnTo>
                  <a:lnTo>
                    <a:pt x="112" y="177"/>
                  </a:lnTo>
                  <a:lnTo>
                    <a:pt x="115" y="179"/>
                  </a:lnTo>
                  <a:lnTo>
                    <a:pt x="118" y="183"/>
                  </a:lnTo>
                  <a:lnTo>
                    <a:pt x="120" y="191"/>
                  </a:lnTo>
                  <a:lnTo>
                    <a:pt x="122" y="199"/>
                  </a:lnTo>
                  <a:lnTo>
                    <a:pt x="125" y="206"/>
                  </a:lnTo>
                  <a:lnTo>
                    <a:pt x="132" y="214"/>
                  </a:lnTo>
                  <a:lnTo>
                    <a:pt x="145" y="217"/>
                  </a:lnTo>
                  <a:lnTo>
                    <a:pt x="162" y="208"/>
                  </a:lnTo>
                  <a:lnTo>
                    <a:pt x="168" y="214"/>
                  </a:lnTo>
                  <a:lnTo>
                    <a:pt x="177" y="219"/>
                  </a:lnTo>
                  <a:lnTo>
                    <a:pt x="186" y="222"/>
                  </a:lnTo>
                  <a:lnTo>
                    <a:pt x="197" y="222"/>
                  </a:lnTo>
                  <a:lnTo>
                    <a:pt x="208" y="220"/>
                  </a:lnTo>
                  <a:lnTo>
                    <a:pt x="217" y="214"/>
                  </a:lnTo>
                  <a:lnTo>
                    <a:pt x="226" y="205"/>
                  </a:lnTo>
                  <a:lnTo>
                    <a:pt x="232" y="191"/>
                  </a:lnTo>
                  <a:lnTo>
                    <a:pt x="232" y="189"/>
                  </a:lnTo>
                  <a:lnTo>
                    <a:pt x="232" y="186"/>
                  </a:lnTo>
                  <a:lnTo>
                    <a:pt x="231" y="185"/>
                  </a:lnTo>
                  <a:lnTo>
                    <a:pt x="229" y="183"/>
                  </a:lnTo>
                  <a:lnTo>
                    <a:pt x="228" y="177"/>
                  </a:lnTo>
                  <a:lnTo>
                    <a:pt x="222" y="168"/>
                  </a:lnTo>
                  <a:lnTo>
                    <a:pt x="209" y="160"/>
                  </a:lnTo>
                  <a:lnTo>
                    <a:pt x="194" y="162"/>
                  </a:lnTo>
                  <a:lnTo>
                    <a:pt x="185" y="163"/>
                  </a:lnTo>
                  <a:lnTo>
                    <a:pt x="177" y="160"/>
                  </a:lnTo>
                  <a:lnTo>
                    <a:pt x="171" y="156"/>
                  </a:lnTo>
                  <a:lnTo>
                    <a:pt x="166" y="149"/>
                  </a:lnTo>
                  <a:lnTo>
                    <a:pt x="174" y="142"/>
                  </a:lnTo>
                  <a:lnTo>
                    <a:pt x="182" y="133"/>
                  </a:lnTo>
                  <a:lnTo>
                    <a:pt x="189" y="126"/>
                  </a:lnTo>
                  <a:lnTo>
                    <a:pt x="195" y="120"/>
                  </a:lnTo>
                  <a:lnTo>
                    <a:pt x="205" y="120"/>
                  </a:lnTo>
                  <a:lnTo>
                    <a:pt x="212" y="120"/>
                  </a:lnTo>
                  <a:lnTo>
                    <a:pt x="219" y="120"/>
                  </a:lnTo>
                  <a:lnTo>
                    <a:pt x="225" y="119"/>
                  </a:lnTo>
                  <a:lnTo>
                    <a:pt x="231" y="116"/>
                  </a:lnTo>
                  <a:lnTo>
                    <a:pt x="236" y="113"/>
                  </a:lnTo>
                  <a:lnTo>
                    <a:pt x="240" y="108"/>
                  </a:lnTo>
                  <a:lnTo>
                    <a:pt x="243" y="103"/>
                  </a:lnTo>
                  <a:lnTo>
                    <a:pt x="246" y="93"/>
                  </a:lnTo>
                  <a:lnTo>
                    <a:pt x="248" y="83"/>
                  </a:lnTo>
                  <a:lnTo>
                    <a:pt x="245" y="74"/>
                  </a:lnTo>
                  <a:lnTo>
                    <a:pt x="239" y="65"/>
                  </a:lnTo>
                  <a:lnTo>
                    <a:pt x="234" y="60"/>
                  </a:lnTo>
                  <a:lnTo>
                    <a:pt x="229" y="57"/>
                  </a:lnTo>
                  <a:lnTo>
                    <a:pt x="222" y="56"/>
                  </a:lnTo>
                  <a:lnTo>
                    <a:pt x="216" y="56"/>
                  </a:lnTo>
                  <a:lnTo>
                    <a:pt x="208" y="56"/>
                  </a:lnTo>
                  <a:lnTo>
                    <a:pt x="202" y="57"/>
                  </a:lnTo>
                  <a:lnTo>
                    <a:pt x="195" y="59"/>
                  </a:lnTo>
                  <a:lnTo>
                    <a:pt x="191" y="62"/>
                  </a:lnTo>
                  <a:lnTo>
                    <a:pt x="185" y="69"/>
                  </a:lnTo>
                  <a:lnTo>
                    <a:pt x="183" y="77"/>
                  </a:lnTo>
                  <a:lnTo>
                    <a:pt x="183" y="83"/>
                  </a:lnTo>
                  <a:lnTo>
                    <a:pt x="183" y="89"/>
                  </a:lnTo>
                  <a:lnTo>
                    <a:pt x="175" y="99"/>
                  </a:lnTo>
                  <a:lnTo>
                    <a:pt x="166" y="108"/>
                  </a:lnTo>
                  <a:lnTo>
                    <a:pt x="157" y="114"/>
                  </a:lnTo>
                  <a:lnTo>
                    <a:pt x="152" y="117"/>
                  </a:lnTo>
                  <a:lnTo>
                    <a:pt x="149" y="114"/>
                  </a:lnTo>
                  <a:lnTo>
                    <a:pt x="146" y="111"/>
                  </a:lnTo>
                  <a:lnTo>
                    <a:pt x="142" y="108"/>
                  </a:lnTo>
                  <a:lnTo>
                    <a:pt x="137" y="106"/>
                  </a:lnTo>
                  <a:lnTo>
                    <a:pt x="142" y="97"/>
                  </a:lnTo>
                  <a:lnTo>
                    <a:pt x="146" y="86"/>
                  </a:lnTo>
                  <a:lnTo>
                    <a:pt x="148" y="76"/>
                  </a:lnTo>
                  <a:lnTo>
                    <a:pt x="151" y="69"/>
                  </a:lnTo>
                  <a:lnTo>
                    <a:pt x="162" y="60"/>
                  </a:lnTo>
                  <a:lnTo>
                    <a:pt x="171" y="49"/>
                  </a:lnTo>
                  <a:lnTo>
                    <a:pt x="174" y="37"/>
                  </a:lnTo>
                  <a:lnTo>
                    <a:pt x="174" y="25"/>
                  </a:lnTo>
                  <a:lnTo>
                    <a:pt x="168" y="16"/>
                  </a:lnTo>
                  <a:lnTo>
                    <a:pt x="159" y="6"/>
                  </a:lnTo>
                  <a:lnTo>
                    <a:pt x="146" y="2"/>
                  </a:lnTo>
                  <a:lnTo>
                    <a:pt x="134" y="0"/>
                  </a:lnTo>
                  <a:lnTo>
                    <a:pt x="126" y="2"/>
                  </a:lnTo>
                  <a:lnTo>
                    <a:pt x="120" y="6"/>
                  </a:lnTo>
                  <a:lnTo>
                    <a:pt x="112" y="11"/>
                  </a:lnTo>
                  <a:lnTo>
                    <a:pt x="106" y="17"/>
                  </a:lnTo>
                  <a:lnTo>
                    <a:pt x="102" y="22"/>
                  </a:lnTo>
                  <a:lnTo>
                    <a:pt x="98" y="26"/>
                  </a:lnTo>
                  <a:lnTo>
                    <a:pt x="97" y="31"/>
                  </a:lnTo>
                  <a:lnTo>
                    <a:pt x="97" y="37"/>
                  </a:lnTo>
                  <a:lnTo>
                    <a:pt x="100" y="48"/>
                  </a:lnTo>
                  <a:lnTo>
                    <a:pt x="106" y="56"/>
                  </a:lnTo>
                  <a:lnTo>
                    <a:pt x="112" y="62"/>
                  </a:lnTo>
                  <a:lnTo>
                    <a:pt x="118" y="66"/>
                  </a:lnTo>
                  <a:lnTo>
                    <a:pt x="120" y="77"/>
                  </a:lnTo>
                  <a:lnTo>
                    <a:pt x="118" y="86"/>
                  </a:lnTo>
                  <a:lnTo>
                    <a:pt x="118" y="94"/>
                  </a:lnTo>
                  <a:lnTo>
                    <a:pt x="118" y="100"/>
                  </a:lnTo>
                  <a:lnTo>
                    <a:pt x="112" y="100"/>
                  </a:lnTo>
                  <a:lnTo>
                    <a:pt x="108" y="102"/>
                  </a:lnTo>
                  <a:lnTo>
                    <a:pt x="105" y="105"/>
                  </a:lnTo>
                  <a:lnTo>
                    <a:pt x="103" y="105"/>
                  </a:lnTo>
                  <a:lnTo>
                    <a:pt x="94" y="94"/>
                  </a:lnTo>
                  <a:lnTo>
                    <a:pt x="88" y="79"/>
                  </a:lnTo>
                  <a:lnTo>
                    <a:pt x="78" y="63"/>
                  </a:lnTo>
                  <a:lnTo>
                    <a:pt x="60" y="57"/>
                  </a:lnTo>
                  <a:close/>
                </a:path>
              </a:pathLst>
            </a:custGeom>
            <a:solidFill>
              <a:srgbClr val="FFFF7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75" name="Freeform 12"/>
            <p:cNvSpPr>
              <a:spLocks/>
            </p:cNvSpPr>
            <p:nvPr/>
          </p:nvSpPr>
          <p:spPr bwMode="auto">
            <a:xfrm>
              <a:off x="5006" y="990"/>
              <a:ext cx="127" cy="221"/>
            </a:xfrm>
            <a:custGeom>
              <a:avLst/>
              <a:gdLst>
                <a:gd name="T0" fmla="*/ 126 w 254"/>
                <a:gd name="T1" fmla="*/ 0 h 441"/>
                <a:gd name="T2" fmla="*/ 116 w 254"/>
                <a:gd name="T3" fmla="*/ 14 h 441"/>
                <a:gd name="T4" fmla="*/ 104 w 254"/>
                <a:gd name="T5" fmla="*/ 26 h 441"/>
                <a:gd name="T6" fmla="*/ 91 w 254"/>
                <a:gd name="T7" fmla="*/ 36 h 441"/>
                <a:gd name="T8" fmla="*/ 77 w 254"/>
                <a:gd name="T9" fmla="*/ 44 h 441"/>
                <a:gd name="T10" fmla="*/ 64 w 254"/>
                <a:gd name="T11" fmla="*/ 50 h 441"/>
                <a:gd name="T12" fmla="*/ 50 w 254"/>
                <a:gd name="T13" fmla="*/ 54 h 441"/>
                <a:gd name="T14" fmla="*/ 36 w 254"/>
                <a:gd name="T15" fmla="*/ 55 h 441"/>
                <a:gd name="T16" fmla="*/ 23 w 254"/>
                <a:gd name="T17" fmla="*/ 55 h 441"/>
                <a:gd name="T18" fmla="*/ 24 w 254"/>
                <a:gd name="T19" fmla="*/ 60 h 441"/>
                <a:gd name="T20" fmla="*/ 24 w 254"/>
                <a:gd name="T21" fmla="*/ 66 h 441"/>
                <a:gd name="T22" fmla="*/ 23 w 254"/>
                <a:gd name="T23" fmla="*/ 72 h 441"/>
                <a:gd name="T24" fmla="*/ 21 w 254"/>
                <a:gd name="T25" fmla="*/ 78 h 441"/>
                <a:gd name="T26" fmla="*/ 18 w 254"/>
                <a:gd name="T27" fmla="*/ 85 h 441"/>
                <a:gd name="T28" fmla="*/ 13 w 254"/>
                <a:gd name="T29" fmla="*/ 92 h 441"/>
                <a:gd name="T30" fmla="*/ 8 w 254"/>
                <a:gd name="T31" fmla="*/ 97 h 441"/>
                <a:gd name="T32" fmla="*/ 0 w 254"/>
                <a:gd name="T33" fmla="*/ 102 h 441"/>
                <a:gd name="T34" fmla="*/ 9 w 254"/>
                <a:gd name="T35" fmla="*/ 115 h 441"/>
                <a:gd name="T36" fmla="*/ 14 w 254"/>
                <a:gd name="T37" fmla="*/ 133 h 441"/>
                <a:gd name="T38" fmla="*/ 14 w 254"/>
                <a:gd name="T39" fmla="*/ 151 h 441"/>
                <a:gd name="T40" fmla="*/ 8 w 254"/>
                <a:gd name="T41" fmla="*/ 166 h 441"/>
                <a:gd name="T42" fmla="*/ 13 w 254"/>
                <a:gd name="T43" fmla="*/ 168 h 441"/>
                <a:gd name="T44" fmla="*/ 20 w 254"/>
                <a:gd name="T45" fmla="*/ 172 h 441"/>
                <a:gd name="T46" fmla="*/ 28 w 254"/>
                <a:gd name="T47" fmla="*/ 175 h 441"/>
                <a:gd name="T48" fmla="*/ 37 w 254"/>
                <a:gd name="T49" fmla="*/ 181 h 441"/>
                <a:gd name="T50" fmla="*/ 44 w 254"/>
                <a:gd name="T51" fmla="*/ 188 h 441"/>
                <a:gd name="T52" fmla="*/ 51 w 254"/>
                <a:gd name="T53" fmla="*/ 197 h 441"/>
                <a:gd name="T54" fmla="*/ 57 w 254"/>
                <a:gd name="T55" fmla="*/ 208 h 441"/>
                <a:gd name="T56" fmla="*/ 61 w 254"/>
                <a:gd name="T57" fmla="*/ 221 h 441"/>
                <a:gd name="T58" fmla="*/ 64 w 254"/>
                <a:gd name="T59" fmla="*/ 213 h 441"/>
                <a:gd name="T60" fmla="*/ 69 w 254"/>
                <a:gd name="T61" fmla="*/ 205 h 441"/>
                <a:gd name="T62" fmla="*/ 74 w 254"/>
                <a:gd name="T63" fmla="*/ 197 h 441"/>
                <a:gd name="T64" fmla="*/ 80 w 254"/>
                <a:gd name="T65" fmla="*/ 188 h 441"/>
                <a:gd name="T66" fmla="*/ 87 w 254"/>
                <a:gd name="T67" fmla="*/ 182 h 441"/>
                <a:gd name="T68" fmla="*/ 96 w 254"/>
                <a:gd name="T69" fmla="*/ 176 h 441"/>
                <a:gd name="T70" fmla="*/ 104 w 254"/>
                <a:gd name="T71" fmla="*/ 172 h 441"/>
                <a:gd name="T72" fmla="*/ 114 w 254"/>
                <a:gd name="T73" fmla="*/ 171 h 441"/>
                <a:gd name="T74" fmla="*/ 110 w 254"/>
                <a:gd name="T75" fmla="*/ 161 h 441"/>
                <a:gd name="T76" fmla="*/ 107 w 254"/>
                <a:gd name="T77" fmla="*/ 148 h 441"/>
                <a:gd name="T78" fmla="*/ 109 w 254"/>
                <a:gd name="T79" fmla="*/ 135 h 441"/>
                <a:gd name="T80" fmla="*/ 118 w 254"/>
                <a:gd name="T81" fmla="*/ 120 h 441"/>
                <a:gd name="T82" fmla="*/ 110 w 254"/>
                <a:gd name="T83" fmla="*/ 96 h 441"/>
                <a:gd name="T84" fmla="*/ 107 w 254"/>
                <a:gd name="T85" fmla="*/ 73 h 441"/>
                <a:gd name="T86" fmla="*/ 108 w 254"/>
                <a:gd name="T87" fmla="*/ 53 h 441"/>
                <a:gd name="T88" fmla="*/ 111 w 254"/>
                <a:gd name="T89" fmla="*/ 38 h 441"/>
                <a:gd name="T90" fmla="*/ 115 w 254"/>
                <a:gd name="T91" fmla="*/ 28 h 441"/>
                <a:gd name="T92" fmla="*/ 119 w 254"/>
                <a:gd name="T93" fmla="*/ 18 h 441"/>
                <a:gd name="T94" fmla="*/ 123 w 254"/>
                <a:gd name="T95" fmla="*/ 11 h 441"/>
                <a:gd name="T96" fmla="*/ 126 w 254"/>
                <a:gd name="T97" fmla="*/ 6 h 441"/>
                <a:gd name="T98" fmla="*/ 127 w 254"/>
                <a:gd name="T99" fmla="*/ 5 h 441"/>
                <a:gd name="T100" fmla="*/ 127 w 254"/>
                <a:gd name="T101" fmla="*/ 3 h 441"/>
                <a:gd name="T102" fmla="*/ 127 w 254"/>
                <a:gd name="T103" fmla="*/ 2 h 441"/>
                <a:gd name="T104" fmla="*/ 126 w 254"/>
                <a:gd name="T105" fmla="*/ 2 h 441"/>
                <a:gd name="T106" fmla="*/ 126 w 254"/>
                <a:gd name="T107" fmla="*/ 0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54" h="441">
                  <a:moveTo>
                    <a:pt x="251" y="0"/>
                  </a:moveTo>
                  <a:lnTo>
                    <a:pt x="231" y="27"/>
                  </a:lnTo>
                  <a:lnTo>
                    <a:pt x="208" y="52"/>
                  </a:lnTo>
                  <a:lnTo>
                    <a:pt x="182" y="72"/>
                  </a:lnTo>
                  <a:lnTo>
                    <a:pt x="154" y="87"/>
                  </a:lnTo>
                  <a:lnTo>
                    <a:pt x="127" y="100"/>
                  </a:lnTo>
                  <a:lnTo>
                    <a:pt x="99" y="107"/>
                  </a:lnTo>
                  <a:lnTo>
                    <a:pt x="71" y="110"/>
                  </a:lnTo>
                  <a:lnTo>
                    <a:pt x="46" y="110"/>
                  </a:lnTo>
                  <a:lnTo>
                    <a:pt x="48" y="120"/>
                  </a:lnTo>
                  <a:lnTo>
                    <a:pt x="48" y="132"/>
                  </a:lnTo>
                  <a:lnTo>
                    <a:pt x="46" y="144"/>
                  </a:lnTo>
                  <a:lnTo>
                    <a:pt x="42" y="156"/>
                  </a:lnTo>
                  <a:lnTo>
                    <a:pt x="36" y="170"/>
                  </a:lnTo>
                  <a:lnTo>
                    <a:pt x="26" y="183"/>
                  </a:lnTo>
                  <a:lnTo>
                    <a:pt x="16" y="193"/>
                  </a:lnTo>
                  <a:lnTo>
                    <a:pt x="0" y="203"/>
                  </a:lnTo>
                  <a:lnTo>
                    <a:pt x="17" y="230"/>
                  </a:lnTo>
                  <a:lnTo>
                    <a:pt x="28" y="266"/>
                  </a:lnTo>
                  <a:lnTo>
                    <a:pt x="28" y="301"/>
                  </a:lnTo>
                  <a:lnTo>
                    <a:pt x="16" y="332"/>
                  </a:lnTo>
                  <a:lnTo>
                    <a:pt x="26" y="336"/>
                  </a:lnTo>
                  <a:lnTo>
                    <a:pt x="40" y="343"/>
                  </a:lnTo>
                  <a:lnTo>
                    <a:pt x="56" y="350"/>
                  </a:lnTo>
                  <a:lnTo>
                    <a:pt x="73" y="361"/>
                  </a:lnTo>
                  <a:lnTo>
                    <a:pt x="88" y="376"/>
                  </a:lnTo>
                  <a:lnTo>
                    <a:pt x="102" y="393"/>
                  </a:lnTo>
                  <a:lnTo>
                    <a:pt x="114" y="415"/>
                  </a:lnTo>
                  <a:lnTo>
                    <a:pt x="122" y="441"/>
                  </a:lnTo>
                  <a:lnTo>
                    <a:pt x="128" y="426"/>
                  </a:lnTo>
                  <a:lnTo>
                    <a:pt x="137" y="409"/>
                  </a:lnTo>
                  <a:lnTo>
                    <a:pt x="148" y="393"/>
                  </a:lnTo>
                  <a:lnTo>
                    <a:pt x="160" y="376"/>
                  </a:lnTo>
                  <a:lnTo>
                    <a:pt x="174" y="363"/>
                  </a:lnTo>
                  <a:lnTo>
                    <a:pt x="191" y="352"/>
                  </a:lnTo>
                  <a:lnTo>
                    <a:pt x="208" y="344"/>
                  </a:lnTo>
                  <a:lnTo>
                    <a:pt x="228" y="341"/>
                  </a:lnTo>
                  <a:lnTo>
                    <a:pt x="219" y="321"/>
                  </a:lnTo>
                  <a:lnTo>
                    <a:pt x="214" y="296"/>
                  </a:lnTo>
                  <a:lnTo>
                    <a:pt x="218" y="269"/>
                  </a:lnTo>
                  <a:lnTo>
                    <a:pt x="236" y="239"/>
                  </a:lnTo>
                  <a:lnTo>
                    <a:pt x="219" y="192"/>
                  </a:lnTo>
                  <a:lnTo>
                    <a:pt x="214" y="146"/>
                  </a:lnTo>
                  <a:lnTo>
                    <a:pt x="216" y="106"/>
                  </a:lnTo>
                  <a:lnTo>
                    <a:pt x="222" y="75"/>
                  </a:lnTo>
                  <a:lnTo>
                    <a:pt x="230" y="56"/>
                  </a:lnTo>
                  <a:lnTo>
                    <a:pt x="238" y="36"/>
                  </a:lnTo>
                  <a:lnTo>
                    <a:pt x="245" y="21"/>
                  </a:lnTo>
                  <a:lnTo>
                    <a:pt x="251" y="12"/>
                  </a:lnTo>
                  <a:lnTo>
                    <a:pt x="254" y="9"/>
                  </a:lnTo>
                  <a:lnTo>
                    <a:pt x="254" y="6"/>
                  </a:lnTo>
                  <a:lnTo>
                    <a:pt x="253" y="4"/>
                  </a:lnTo>
                  <a:lnTo>
                    <a:pt x="251" y="3"/>
                  </a:lnTo>
                  <a:lnTo>
                    <a:pt x="251" y="0"/>
                  </a:lnTo>
                  <a:close/>
                </a:path>
              </a:pathLst>
            </a:custGeom>
            <a:solidFill>
              <a:srgbClr val="49A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76" name="Freeform 13"/>
            <p:cNvSpPr>
              <a:spLocks/>
            </p:cNvSpPr>
            <p:nvPr/>
          </p:nvSpPr>
          <p:spPr bwMode="auto">
            <a:xfrm>
              <a:off x="5329" y="935"/>
              <a:ext cx="239" cy="182"/>
            </a:xfrm>
            <a:custGeom>
              <a:avLst/>
              <a:gdLst>
                <a:gd name="T0" fmla="*/ 109 w 478"/>
                <a:gd name="T1" fmla="*/ 0 h 364"/>
                <a:gd name="T2" fmla="*/ 101 w 478"/>
                <a:gd name="T3" fmla="*/ 2 h 364"/>
                <a:gd name="T4" fmla="*/ 91 w 478"/>
                <a:gd name="T5" fmla="*/ 6 h 364"/>
                <a:gd name="T6" fmla="*/ 78 w 478"/>
                <a:gd name="T7" fmla="*/ 11 h 364"/>
                <a:gd name="T8" fmla="*/ 65 w 478"/>
                <a:gd name="T9" fmla="*/ 15 h 364"/>
                <a:gd name="T10" fmla="*/ 51 w 478"/>
                <a:gd name="T11" fmla="*/ 19 h 364"/>
                <a:gd name="T12" fmla="*/ 38 w 478"/>
                <a:gd name="T13" fmla="*/ 22 h 364"/>
                <a:gd name="T14" fmla="*/ 27 w 478"/>
                <a:gd name="T15" fmla="*/ 25 h 364"/>
                <a:gd name="T16" fmla="*/ 16 w 478"/>
                <a:gd name="T17" fmla="*/ 26 h 364"/>
                <a:gd name="T18" fmla="*/ 11 w 478"/>
                <a:gd name="T19" fmla="*/ 25 h 364"/>
                <a:gd name="T20" fmla="*/ 7 w 478"/>
                <a:gd name="T21" fmla="*/ 24 h 364"/>
                <a:gd name="T22" fmla="*/ 3 w 478"/>
                <a:gd name="T23" fmla="*/ 23 h 364"/>
                <a:gd name="T24" fmla="*/ 0 w 478"/>
                <a:gd name="T25" fmla="*/ 23 h 364"/>
                <a:gd name="T26" fmla="*/ 14 w 478"/>
                <a:gd name="T27" fmla="*/ 31 h 364"/>
                <a:gd name="T28" fmla="*/ 25 w 478"/>
                <a:gd name="T29" fmla="*/ 42 h 364"/>
                <a:gd name="T30" fmla="*/ 35 w 478"/>
                <a:gd name="T31" fmla="*/ 55 h 364"/>
                <a:gd name="T32" fmla="*/ 44 w 478"/>
                <a:gd name="T33" fmla="*/ 69 h 364"/>
                <a:gd name="T34" fmla="*/ 53 w 478"/>
                <a:gd name="T35" fmla="*/ 85 h 364"/>
                <a:gd name="T36" fmla="*/ 59 w 478"/>
                <a:gd name="T37" fmla="*/ 102 h 364"/>
                <a:gd name="T38" fmla="*/ 64 w 478"/>
                <a:gd name="T39" fmla="*/ 119 h 364"/>
                <a:gd name="T40" fmla="*/ 67 w 478"/>
                <a:gd name="T41" fmla="*/ 137 h 364"/>
                <a:gd name="T42" fmla="*/ 74 w 478"/>
                <a:gd name="T43" fmla="*/ 137 h 364"/>
                <a:gd name="T44" fmla="*/ 81 w 478"/>
                <a:gd name="T45" fmla="*/ 139 h 364"/>
                <a:gd name="T46" fmla="*/ 90 w 478"/>
                <a:gd name="T47" fmla="*/ 142 h 364"/>
                <a:gd name="T48" fmla="*/ 99 w 478"/>
                <a:gd name="T49" fmla="*/ 148 h 364"/>
                <a:gd name="T50" fmla="*/ 108 w 478"/>
                <a:gd name="T51" fmla="*/ 155 h 364"/>
                <a:gd name="T52" fmla="*/ 117 w 478"/>
                <a:gd name="T53" fmla="*/ 162 h 364"/>
                <a:gd name="T54" fmla="*/ 124 w 478"/>
                <a:gd name="T55" fmla="*/ 172 h 364"/>
                <a:gd name="T56" fmla="*/ 130 w 478"/>
                <a:gd name="T57" fmla="*/ 182 h 364"/>
                <a:gd name="T58" fmla="*/ 137 w 478"/>
                <a:gd name="T59" fmla="*/ 177 h 364"/>
                <a:gd name="T60" fmla="*/ 146 w 478"/>
                <a:gd name="T61" fmla="*/ 172 h 364"/>
                <a:gd name="T62" fmla="*/ 158 w 478"/>
                <a:gd name="T63" fmla="*/ 167 h 364"/>
                <a:gd name="T64" fmla="*/ 171 w 478"/>
                <a:gd name="T65" fmla="*/ 164 h 364"/>
                <a:gd name="T66" fmla="*/ 185 w 478"/>
                <a:gd name="T67" fmla="*/ 162 h 364"/>
                <a:gd name="T68" fmla="*/ 202 w 478"/>
                <a:gd name="T69" fmla="*/ 164 h 364"/>
                <a:gd name="T70" fmla="*/ 220 w 478"/>
                <a:gd name="T71" fmla="*/ 169 h 364"/>
                <a:gd name="T72" fmla="*/ 239 w 478"/>
                <a:gd name="T73" fmla="*/ 176 h 364"/>
                <a:gd name="T74" fmla="*/ 234 w 478"/>
                <a:gd name="T75" fmla="*/ 169 h 364"/>
                <a:gd name="T76" fmla="*/ 228 w 478"/>
                <a:gd name="T77" fmla="*/ 161 h 364"/>
                <a:gd name="T78" fmla="*/ 223 w 478"/>
                <a:gd name="T79" fmla="*/ 151 h 364"/>
                <a:gd name="T80" fmla="*/ 219 w 478"/>
                <a:gd name="T81" fmla="*/ 139 h 364"/>
                <a:gd name="T82" fmla="*/ 218 w 478"/>
                <a:gd name="T83" fmla="*/ 126 h 364"/>
                <a:gd name="T84" fmla="*/ 218 w 478"/>
                <a:gd name="T85" fmla="*/ 112 h 364"/>
                <a:gd name="T86" fmla="*/ 222 w 478"/>
                <a:gd name="T87" fmla="*/ 96 h 364"/>
                <a:gd name="T88" fmla="*/ 229 w 478"/>
                <a:gd name="T89" fmla="*/ 78 h 364"/>
                <a:gd name="T90" fmla="*/ 218 w 478"/>
                <a:gd name="T91" fmla="*/ 76 h 364"/>
                <a:gd name="T92" fmla="*/ 207 w 478"/>
                <a:gd name="T93" fmla="*/ 72 h 364"/>
                <a:gd name="T94" fmla="*/ 196 w 478"/>
                <a:gd name="T95" fmla="*/ 67 h 364"/>
                <a:gd name="T96" fmla="*/ 186 w 478"/>
                <a:gd name="T97" fmla="*/ 61 h 364"/>
                <a:gd name="T98" fmla="*/ 178 w 478"/>
                <a:gd name="T99" fmla="*/ 52 h 364"/>
                <a:gd name="T100" fmla="*/ 171 w 478"/>
                <a:gd name="T101" fmla="*/ 42 h 364"/>
                <a:gd name="T102" fmla="*/ 168 w 478"/>
                <a:gd name="T103" fmla="*/ 28 h 364"/>
                <a:gd name="T104" fmla="*/ 167 w 478"/>
                <a:gd name="T105" fmla="*/ 12 h 364"/>
                <a:gd name="T106" fmla="*/ 161 w 478"/>
                <a:gd name="T107" fmla="*/ 13 h 364"/>
                <a:gd name="T108" fmla="*/ 155 w 478"/>
                <a:gd name="T109" fmla="*/ 15 h 364"/>
                <a:gd name="T110" fmla="*/ 148 w 478"/>
                <a:gd name="T111" fmla="*/ 15 h 364"/>
                <a:gd name="T112" fmla="*/ 141 w 478"/>
                <a:gd name="T113" fmla="*/ 15 h 364"/>
                <a:gd name="T114" fmla="*/ 133 w 478"/>
                <a:gd name="T115" fmla="*/ 13 h 364"/>
                <a:gd name="T116" fmla="*/ 125 w 478"/>
                <a:gd name="T117" fmla="*/ 10 h 364"/>
                <a:gd name="T118" fmla="*/ 118 w 478"/>
                <a:gd name="T119" fmla="*/ 6 h 364"/>
                <a:gd name="T120" fmla="*/ 109 w 478"/>
                <a:gd name="T121" fmla="*/ 0 h 3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78" h="364">
                  <a:moveTo>
                    <a:pt x="218" y="0"/>
                  </a:moveTo>
                  <a:lnTo>
                    <a:pt x="201" y="4"/>
                  </a:lnTo>
                  <a:lnTo>
                    <a:pt x="181" y="12"/>
                  </a:lnTo>
                  <a:lnTo>
                    <a:pt x="156" y="21"/>
                  </a:lnTo>
                  <a:lnTo>
                    <a:pt x="130" y="29"/>
                  </a:lnTo>
                  <a:lnTo>
                    <a:pt x="102" y="37"/>
                  </a:lnTo>
                  <a:lnTo>
                    <a:pt x="76" y="44"/>
                  </a:lnTo>
                  <a:lnTo>
                    <a:pt x="53" y="49"/>
                  </a:lnTo>
                  <a:lnTo>
                    <a:pt x="31" y="51"/>
                  </a:lnTo>
                  <a:lnTo>
                    <a:pt x="22" y="49"/>
                  </a:lnTo>
                  <a:lnTo>
                    <a:pt x="13" y="47"/>
                  </a:lnTo>
                  <a:lnTo>
                    <a:pt x="5" y="46"/>
                  </a:lnTo>
                  <a:lnTo>
                    <a:pt x="0" y="46"/>
                  </a:lnTo>
                  <a:lnTo>
                    <a:pt x="27" y="61"/>
                  </a:lnTo>
                  <a:lnTo>
                    <a:pt x="50" y="83"/>
                  </a:lnTo>
                  <a:lnTo>
                    <a:pt x="70" y="109"/>
                  </a:lnTo>
                  <a:lnTo>
                    <a:pt x="88" y="137"/>
                  </a:lnTo>
                  <a:lnTo>
                    <a:pt x="105" y="169"/>
                  </a:lnTo>
                  <a:lnTo>
                    <a:pt x="117" y="203"/>
                  </a:lnTo>
                  <a:lnTo>
                    <a:pt x="128" y="238"/>
                  </a:lnTo>
                  <a:lnTo>
                    <a:pt x="134" y="274"/>
                  </a:lnTo>
                  <a:lnTo>
                    <a:pt x="147" y="274"/>
                  </a:lnTo>
                  <a:lnTo>
                    <a:pt x="162" y="277"/>
                  </a:lnTo>
                  <a:lnTo>
                    <a:pt x="179" y="284"/>
                  </a:lnTo>
                  <a:lnTo>
                    <a:pt x="198" y="295"/>
                  </a:lnTo>
                  <a:lnTo>
                    <a:pt x="216" y="309"/>
                  </a:lnTo>
                  <a:lnTo>
                    <a:pt x="233" y="324"/>
                  </a:lnTo>
                  <a:lnTo>
                    <a:pt x="248" y="343"/>
                  </a:lnTo>
                  <a:lnTo>
                    <a:pt x="259" y="364"/>
                  </a:lnTo>
                  <a:lnTo>
                    <a:pt x="273" y="354"/>
                  </a:lnTo>
                  <a:lnTo>
                    <a:pt x="292" y="343"/>
                  </a:lnTo>
                  <a:lnTo>
                    <a:pt x="315" y="334"/>
                  </a:lnTo>
                  <a:lnTo>
                    <a:pt x="341" y="327"/>
                  </a:lnTo>
                  <a:lnTo>
                    <a:pt x="370" y="324"/>
                  </a:lnTo>
                  <a:lnTo>
                    <a:pt x="404" y="327"/>
                  </a:lnTo>
                  <a:lnTo>
                    <a:pt x="439" y="337"/>
                  </a:lnTo>
                  <a:lnTo>
                    <a:pt x="478" y="352"/>
                  </a:lnTo>
                  <a:lnTo>
                    <a:pt x="467" y="338"/>
                  </a:lnTo>
                  <a:lnTo>
                    <a:pt x="455" y="321"/>
                  </a:lnTo>
                  <a:lnTo>
                    <a:pt x="446" y="301"/>
                  </a:lnTo>
                  <a:lnTo>
                    <a:pt x="438" y="278"/>
                  </a:lnTo>
                  <a:lnTo>
                    <a:pt x="435" y="252"/>
                  </a:lnTo>
                  <a:lnTo>
                    <a:pt x="435" y="223"/>
                  </a:lnTo>
                  <a:lnTo>
                    <a:pt x="443" y="191"/>
                  </a:lnTo>
                  <a:lnTo>
                    <a:pt x="458" y="155"/>
                  </a:lnTo>
                  <a:lnTo>
                    <a:pt x="436" y="151"/>
                  </a:lnTo>
                  <a:lnTo>
                    <a:pt x="413" y="143"/>
                  </a:lnTo>
                  <a:lnTo>
                    <a:pt x="392" y="134"/>
                  </a:lnTo>
                  <a:lnTo>
                    <a:pt x="372" y="121"/>
                  </a:lnTo>
                  <a:lnTo>
                    <a:pt x="355" y="104"/>
                  </a:lnTo>
                  <a:lnTo>
                    <a:pt x="342" y="83"/>
                  </a:lnTo>
                  <a:lnTo>
                    <a:pt x="335" y="55"/>
                  </a:lnTo>
                  <a:lnTo>
                    <a:pt x="333" y="23"/>
                  </a:lnTo>
                  <a:lnTo>
                    <a:pt x="321" y="26"/>
                  </a:lnTo>
                  <a:lnTo>
                    <a:pt x="309" y="29"/>
                  </a:lnTo>
                  <a:lnTo>
                    <a:pt x="295" y="29"/>
                  </a:lnTo>
                  <a:lnTo>
                    <a:pt x="281" y="29"/>
                  </a:lnTo>
                  <a:lnTo>
                    <a:pt x="265" y="26"/>
                  </a:lnTo>
                  <a:lnTo>
                    <a:pt x="250" y="20"/>
                  </a:lnTo>
                  <a:lnTo>
                    <a:pt x="235" y="12"/>
                  </a:lnTo>
                  <a:lnTo>
                    <a:pt x="218" y="0"/>
                  </a:lnTo>
                  <a:close/>
                </a:path>
              </a:pathLst>
            </a:custGeom>
            <a:solidFill>
              <a:srgbClr val="49A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77" name="Freeform 14"/>
            <p:cNvSpPr>
              <a:spLocks/>
            </p:cNvSpPr>
            <p:nvPr/>
          </p:nvSpPr>
          <p:spPr bwMode="auto">
            <a:xfrm>
              <a:off x="5207" y="662"/>
              <a:ext cx="209" cy="258"/>
            </a:xfrm>
            <a:custGeom>
              <a:avLst/>
              <a:gdLst>
                <a:gd name="T0" fmla="*/ 176 w 419"/>
                <a:gd name="T1" fmla="*/ 125 h 515"/>
                <a:gd name="T2" fmla="*/ 149 w 419"/>
                <a:gd name="T3" fmla="*/ 126 h 515"/>
                <a:gd name="T4" fmla="*/ 114 w 419"/>
                <a:gd name="T5" fmla="*/ 139 h 515"/>
                <a:gd name="T6" fmla="*/ 81 w 419"/>
                <a:gd name="T7" fmla="*/ 169 h 515"/>
                <a:gd name="T8" fmla="*/ 65 w 419"/>
                <a:gd name="T9" fmla="*/ 205 h 515"/>
                <a:gd name="T10" fmla="*/ 58 w 419"/>
                <a:gd name="T11" fmla="*/ 224 h 515"/>
                <a:gd name="T12" fmla="*/ 52 w 419"/>
                <a:gd name="T13" fmla="*/ 238 h 515"/>
                <a:gd name="T14" fmla="*/ 44 w 419"/>
                <a:gd name="T15" fmla="*/ 246 h 515"/>
                <a:gd name="T16" fmla="*/ 34 w 419"/>
                <a:gd name="T17" fmla="*/ 249 h 515"/>
                <a:gd name="T18" fmla="*/ 23 w 419"/>
                <a:gd name="T19" fmla="*/ 251 h 515"/>
                <a:gd name="T20" fmla="*/ 13 w 419"/>
                <a:gd name="T21" fmla="*/ 253 h 515"/>
                <a:gd name="T22" fmla="*/ 5 w 419"/>
                <a:gd name="T23" fmla="*/ 256 h 515"/>
                <a:gd name="T24" fmla="*/ 1 w 419"/>
                <a:gd name="T25" fmla="*/ 257 h 515"/>
                <a:gd name="T26" fmla="*/ 1 w 419"/>
                <a:gd name="T27" fmla="*/ 255 h 515"/>
                <a:gd name="T28" fmla="*/ 18 w 419"/>
                <a:gd name="T29" fmla="*/ 246 h 515"/>
                <a:gd name="T30" fmla="*/ 41 w 419"/>
                <a:gd name="T31" fmla="*/ 220 h 515"/>
                <a:gd name="T32" fmla="*/ 50 w 419"/>
                <a:gd name="T33" fmla="*/ 189 h 515"/>
                <a:gd name="T34" fmla="*/ 53 w 419"/>
                <a:gd name="T35" fmla="*/ 162 h 515"/>
                <a:gd name="T36" fmla="*/ 52 w 419"/>
                <a:gd name="T37" fmla="*/ 143 h 515"/>
                <a:gd name="T38" fmla="*/ 47 w 419"/>
                <a:gd name="T39" fmla="*/ 122 h 515"/>
                <a:gd name="T40" fmla="*/ 51 w 419"/>
                <a:gd name="T41" fmla="*/ 109 h 515"/>
                <a:gd name="T42" fmla="*/ 67 w 419"/>
                <a:gd name="T43" fmla="*/ 98 h 515"/>
                <a:gd name="T44" fmla="*/ 82 w 419"/>
                <a:gd name="T45" fmla="*/ 79 h 515"/>
                <a:gd name="T46" fmla="*/ 87 w 419"/>
                <a:gd name="T47" fmla="*/ 57 h 515"/>
                <a:gd name="T48" fmla="*/ 93 w 419"/>
                <a:gd name="T49" fmla="*/ 45 h 515"/>
                <a:gd name="T50" fmla="*/ 117 w 419"/>
                <a:gd name="T51" fmla="*/ 37 h 515"/>
                <a:gd name="T52" fmla="*/ 142 w 419"/>
                <a:gd name="T53" fmla="*/ 24 h 515"/>
                <a:gd name="T54" fmla="*/ 164 w 419"/>
                <a:gd name="T55" fmla="*/ 8 h 515"/>
                <a:gd name="T56" fmla="*/ 170 w 419"/>
                <a:gd name="T57" fmla="*/ 10 h 515"/>
                <a:gd name="T58" fmla="*/ 174 w 419"/>
                <a:gd name="T59" fmla="*/ 34 h 515"/>
                <a:gd name="T60" fmla="*/ 184 w 419"/>
                <a:gd name="T61" fmla="*/ 59 h 515"/>
                <a:gd name="T62" fmla="*/ 199 w 419"/>
                <a:gd name="T63" fmla="*/ 78 h 515"/>
                <a:gd name="T64" fmla="*/ 203 w 419"/>
                <a:gd name="T65" fmla="*/ 85 h 515"/>
                <a:gd name="T66" fmla="*/ 189 w 419"/>
                <a:gd name="T67" fmla="*/ 92 h 515"/>
                <a:gd name="T68" fmla="*/ 180 w 419"/>
                <a:gd name="T69" fmla="*/ 102 h 515"/>
                <a:gd name="T70" fmla="*/ 179 w 419"/>
                <a:gd name="T71" fmla="*/ 115 h 5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19" h="515">
                  <a:moveTo>
                    <a:pt x="367" y="249"/>
                  </a:moveTo>
                  <a:lnTo>
                    <a:pt x="353" y="249"/>
                  </a:lnTo>
                  <a:lnTo>
                    <a:pt x="330" y="249"/>
                  </a:lnTo>
                  <a:lnTo>
                    <a:pt x="299" y="252"/>
                  </a:lnTo>
                  <a:lnTo>
                    <a:pt x="265" y="261"/>
                  </a:lnTo>
                  <a:lnTo>
                    <a:pt x="228" y="277"/>
                  </a:lnTo>
                  <a:lnTo>
                    <a:pt x="193" y="301"/>
                  </a:lnTo>
                  <a:lnTo>
                    <a:pt x="162" y="337"/>
                  </a:lnTo>
                  <a:lnTo>
                    <a:pt x="138" y="386"/>
                  </a:lnTo>
                  <a:lnTo>
                    <a:pt x="130" y="409"/>
                  </a:lnTo>
                  <a:lnTo>
                    <a:pt x="122" y="429"/>
                  </a:lnTo>
                  <a:lnTo>
                    <a:pt x="116" y="447"/>
                  </a:lnTo>
                  <a:lnTo>
                    <a:pt x="110" y="463"/>
                  </a:lnTo>
                  <a:lnTo>
                    <a:pt x="104" y="475"/>
                  </a:lnTo>
                  <a:lnTo>
                    <a:pt x="96" y="484"/>
                  </a:lnTo>
                  <a:lnTo>
                    <a:pt x="88" y="492"/>
                  </a:lnTo>
                  <a:lnTo>
                    <a:pt x="79" y="495"/>
                  </a:lnTo>
                  <a:lnTo>
                    <a:pt x="68" y="497"/>
                  </a:lnTo>
                  <a:lnTo>
                    <a:pt x="57" y="500"/>
                  </a:lnTo>
                  <a:lnTo>
                    <a:pt x="47" y="501"/>
                  </a:lnTo>
                  <a:lnTo>
                    <a:pt x="37" y="504"/>
                  </a:lnTo>
                  <a:lnTo>
                    <a:pt x="27" y="506"/>
                  </a:lnTo>
                  <a:lnTo>
                    <a:pt x="17" y="509"/>
                  </a:lnTo>
                  <a:lnTo>
                    <a:pt x="10" y="512"/>
                  </a:lnTo>
                  <a:lnTo>
                    <a:pt x="3" y="515"/>
                  </a:lnTo>
                  <a:lnTo>
                    <a:pt x="3" y="513"/>
                  </a:lnTo>
                  <a:lnTo>
                    <a:pt x="3" y="510"/>
                  </a:lnTo>
                  <a:lnTo>
                    <a:pt x="2" y="509"/>
                  </a:lnTo>
                  <a:lnTo>
                    <a:pt x="0" y="507"/>
                  </a:lnTo>
                  <a:lnTo>
                    <a:pt x="36" y="492"/>
                  </a:lnTo>
                  <a:lnTo>
                    <a:pt x="64" y="469"/>
                  </a:lnTo>
                  <a:lnTo>
                    <a:pt x="82" y="440"/>
                  </a:lnTo>
                  <a:lnTo>
                    <a:pt x="94" y="409"/>
                  </a:lnTo>
                  <a:lnTo>
                    <a:pt x="101" y="378"/>
                  </a:lnTo>
                  <a:lnTo>
                    <a:pt x="105" y="347"/>
                  </a:lnTo>
                  <a:lnTo>
                    <a:pt x="107" y="323"/>
                  </a:lnTo>
                  <a:lnTo>
                    <a:pt x="107" y="303"/>
                  </a:lnTo>
                  <a:lnTo>
                    <a:pt x="105" y="286"/>
                  </a:lnTo>
                  <a:lnTo>
                    <a:pt x="101" y="266"/>
                  </a:lnTo>
                  <a:lnTo>
                    <a:pt x="94" y="244"/>
                  </a:lnTo>
                  <a:lnTo>
                    <a:pt x="88" y="220"/>
                  </a:lnTo>
                  <a:lnTo>
                    <a:pt x="102" y="217"/>
                  </a:lnTo>
                  <a:lnTo>
                    <a:pt x="117" y="207"/>
                  </a:lnTo>
                  <a:lnTo>
                    <a:pt x="134" y="195"/>
                  </a:lnTo>
                  <a:lnTo>
                    <a:pt x="150" y="178"/>
                  </a:lnTo>
                  <a:lnTo>
                    <a:pt x="164" y="158"/>
                  </a:lnTo>
                  <a:lnTo>
                    <a:pt x="171" y="137"/>
                  </a:lnTo>
                  <a:lnTo>
                    <a:pt x="174" y="114"/>
                  </a:lnTo>
                  <a:lnTo>
                    <a:pt x="168" y="90"/>
                  </a:lnTo>
                  <a:lnTo>
                    <a:pt x="187" y="89"/>
                  </a:lnTo>
                  <a:lnTo>
                    <a:pt x="208" y="83"/>
                  </a:lnTo>
                  <a:lnTo>
                    <a:pt x="235" y="74"/>
                  </a:lnTo>
                  <a:lnTo>
                    <a:pt x="261" y="61"/>
                  </a:lnTo>
                  <a:lnTo>
                    <a:pt x="285" y="47"/>
                  </a:lnTo>
                  <a:lnTo>
                    <a:pt x="309" y="32"/>
                  </a:lnTo>
                  <a:lnTo>
                    <a:pt x="329" y="15"/>
                  </a:lnTo>
                  <a:lnTo>
                    <a:pt x="341" y="0"/>
                  </a:lnTo>
                  <a:lnTo>
                    <a:pt x="341" y="20"/>
                  </a:lnTo>
                  <a:lnTo>
                    <a:pt x="342" y="43"/>
                  </a:lnTo>
                  <a:lnTo>
                    <a:pt x="349" y="67"/>
                  </a:lnTo>
                  <a:lnTo>
                    <a:pt x="356" y="92"/>
                  </a:lnTo>
                  <a:lnTo>
                    <a:pt x="369" y="117"/>
                  </a:lnTo>
                  <a:lnTo>
                    <a:pt x="382" y="138"/>
                  </a:lnTo>
                  <a:lnTo>
                    <a:pt x="399" y="155"/>
                  </a:lnTo>
                  <a:lnTo>
                    <a:pt x="419" y="169"/>
                  </a:lnTo>
                  <a:lnTo>
                    <a:pt x="406" y="170"/>
                  </a:lnTo>
                  <a:lnTo>
                    <a:pt x="393" y="175"/>
                  </a:lnTo>
                  <a:lnTo>
                    <a:pt x="379" y="183"/>
                  </a:lnTo>
                  <a:lnTo>
                    <a:pt x="369" y="190"/>
                  </a:lnTo>
                  <a:lnTo>
                    <a:pt x="361" y="203"/>
                  </a:lnTo>
                  <a:lnTo>
                    <a:pt x="358" y="215"/>
                  </a:lnTo>
                  <a:lnTo>
                    <a:pt x="359" y="230"/>
                  </a:lnTo>
                  <a:lnTo>
                    <a:pt x="367" y="249"/>
                  </a:lnTo>
                  <a:close/>
                </a:path>
              </a:pathLst>
            </a:custGeom>
            <a:solidFill>
              <a:srgbClr val="49A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78" name="Freeform 15"/>
            <p:cNvSpPr>
              <a:spLocks/>
            </p:cNvSpPr>
            <p:nvPr/>
          </p:nvSpPr>
          <p:spPr bwMode="auto">
            <a:xfrm>
              <a:off x="5138" y="666"/>
              <a:ext cx="124" cy="250"/>
            </a:xfrm>
            <a:custGeom>
              <a:avLst/>
              <a:gdLst>
                <a:gd name="T0" fmla="*/ 68 w 248"/>
                <a:gd name="T1" fmla="*/ 247 h 500"/>
                <a:gd name="T2" fmla="*/ 59 w 248"/>
                <a:gd name="T3" fmla="*/ 239 h 500"/>
                <a:gd name="T4" fmla="*/ 47 w 248"/>
                <a:gd name="T5" fmla="*/ 240 h 500"/>
                <a:gd name="T6" fmla="*/ 40 w 248"/>
                <a:gd name="T7" fmla="*/ 237 h 500"/>
                <a:gd name="T8" fmla="*/ 41 w 248"/>
                <a:gd name="T9" fmla="*/ 230 h 500"/>
                <a:gd name="T10" fmla="*/ 49 w 248"/>
                <a:gd name="T11" fmla="*/ 222 h 500"/>
                <a:gd name="T12" fmla="*/ 57 w 248"/>
                <a:gd name="T13" fmla="*/ 219 h 500"/>
                <a:gd name="T14" fmla="*/ 64 w 248"/>
                <a:gd name="T15" fmla="*/ 219 h 500"/>
                <a:gd name="T16" fmla="*/ 70 w 248"/>
                <a:gd name="T17" fmla="*/ 217 h 500"/>
                <a:gd name="T18" fmla="*/ 74 w 248"/>
                <a:gd name="T19" fmla="*/ 213 h 500"/>
                <a:gd name="T20" fmla="*/ 77 w 248"/>
                <a:gd name="T21" fmla="*/ 208 h 500"/>
                <a:gd name="T22" fmla="*/ 77 w 248"/>
                <a:gd name="T23" fmla="*/ 203 h 500"/>
                <a:gd name="T24" fmla="*/ 77 w 248"/>
                <a:gd name="T25" fmla="*/ 198 h 500"/>
                <a:gd name="T26" fmla="*/ 75 w 248"/>
                <a:gd name="T27" fmla="*/ 193 h 500"/>
                <a:gd name="T28" fmla="*/ 71 w 248"/>
                <a:gd name="T29" fmla="*/ 189 h 500"/>
                <a:gd name="T30" fmla="*/ 65 w 248"/>
                <a:gd name="T31" fmla="*/ 187 h 500"/>
                <a:gd name="T32" fmla="*/ 58 w 248"/>
                <a:gd name="T33" fmla="*/ 187 h 500"/>
                <a:gd name="T34" fmla="*/ 52 w 248"/>
                <a:gd name="T35" fmla="*/ 188 h 500"/>
                <a:gd name="T36" fmla="*/ 47 w 248"/>
                <a:gd name="T37" fmla="*/ 193 h 500"/>
                <a:gd name="T38" fmla="*/ 46 w 248"/>
                <a:gd name="T39" fmla="*/ 200 h 500"/>
                <a:gd name="T40" fmla="*/ 42 w 248"/>
                <a:gd name="T41" fmla="*/ 208 h 500"/>
                <a:gd name="T42" fmla="*/ 33 w 248"/>
                <a:gd name="T43" fmla="*/ 216 h 500"/>
                <a:gd name="T44" fmla="*/ 29 w 248"/>
                <a:gd name="T45" fmla="*/ 216 h 500"/>
                <a:gd name="T46" fmla="*/ 25 w 248"/>
                <a:gd name="T47" fmla="*/ 213 h 500"/>
                <a:gd name="T48" fmla="*/ 25 w 248"/>
                <a:gd name="T49" fmla="*/ 207 h 500"/>
                <a:gd name="T50" fmla="*/ 28 w 248"/>
                <a:gd name="T51" fmla="*/ 197 h 500"/>
                <a:gd name="T52" fmla="*/ 34 w 248"/>
                <a:gd name="T53" fmla="*/ 190 h 500"/>
                <a:gd name="T54" fmla="*/ 40 w 248"/>
                <a:gd name="T55" fmla="*/ 182 h 500"/>
                <a:gd name="T56" fmla="*/ 42 w 248"/>
                <a:gd name="T57" fmla="*/ 176 h 500"/>
                <a:gd name="T58" fmla="*/ 42 w 248"/>
                <a:gd name="T59" fmla="*/ 173 h 500"/>
                <a:gd name="T60" fmla="*/ 39 w 248"/>
                <a:gd name="T61" fmla="*/ 168 h 500"/>
                <a:gd name="T62" fmla="*/ 33 w 248"/>
                <a:gd name="T63" fmla="*/ 162 h 500"/>
                <a:gd name="T64" fmla="*/ 23 w 248"/>
                <a:gd name="T65" fmla="*/ 159 h 500"/>
                <a:gd name="T66" fmla="*/ 17 w 248"/>
                <a:gd name="T67" fmla="*/ 160 h 500"/>
                <a:gd name="T68" fmla="*/ 13 w 248"/>
                <a:gd name="T69" fmla="*/ 163 h 500"/>
                <a:gd name="T70" fmla="*/ 9 w 248"/>
                <a:gd name="T71" fmla="*/ 166 h 500"/>
                <a:gd name="T72" fmla="*/ 3 w 248"/>
                <a:gd name="T73" fmla="*/ 156 h 500"/>
                <a:gd name="T74" fmla="*/ 0 w 248"/>
                <a:gd name="T75" fmla="*/ 132 h 500"/>
                <a:gd name="T76" fmla="*/ 7 w 248"/>
                <a:gd name="T77" fmla="*/ 107 h 500"/>
                <a:gd name="T78" fmla="*/ 19 w 248"/>
                <a:gd name="T79" fmla="*/ 83 h 500"/>
                <a:gd name="T80" fmla="*/ 36 w 248"/>
                <a:gd name="T81" fmla="*/ 60 h 500"/>
                <a:gd name="T82" fmla="*/ 56 w 248"/>
                <a:gd name="T83" fmla="*/ 40 h 500"/>
                <a:gd name="T84" fmla="*/ 77 w 248"/>
                <a:gd name="T85" fmla="*/ 24 h 500"/>
                <a:gd name="T86" fmla="*/ 97 w 248"/>
                <a:gd name="T87" fmla="*/ 12 h 500"/>
                <a:gd name="T88" fmla="*/ 108 w 248"/>
                <a:gd name="T89" fmla="*/ 7 h 500"/>
                <a:gd name="T90" fmla="*/ 116 w 248"/>
                <a:gd name="T91" fmla="*/ 4 h 500"/>
                <a:gd name="T92" fmla="*/ 123 w 248"/>
                <a:gd name="T93" fmla="*/ 0 h 500"/>
                <a:gd name="T94" fmla="*/ 124 w 248"/>
                <a:gd name="T95" fmla="*/ 2 h 500"/>
                <a:gd name="T96" fmla="*/ 114 w 248"/>
                <a:gd name="T97" fmla="*/ 17 h 500"/>
                <a:gd name="T98" fmla="*/ 102 w 248"/>
                <a:gd name="T99" fmla="*/ 45 h 500"/>
                <a:gd name="T100" fmla="*/ 102 w 248"/>
                <a:gd name="T101" fmla="*/ 69 h 500"/>
                <a:gd name="T102" fmla="*/ 109 w 248"/>
                <a:gd name="T103" fmla="*/ 94 h 500"/>
                <a:gd name="T104" fmla="*/ 116 w 248"/>
                <a:gd name="T105" fmla="*/ 119 h 500"/>
                <a:gd name="T106" fmla="*/ 121 w 248"/>
                <a:gd name="T107" fmla="*/ 140 h 500"/>
                <a:gd name="T108" fmla="*/ 122 w 248"/>
                <a:gd name="T109" fmla="*/ 158 h 500"/>
                <a:gd name="T110" fmla="*/ 119 w 248"/>
                <a:gd name="T111" fmla="*/ 186 h 500"/>
                <a:gd name="T112" fmla="*/ 110 w 248"/>
                <a:gd name="T113" fmla="*/ 217 h 500"/>
                <a:gd name="T114" fmla="*/ 87 w 248"/>
                <a:gd name="T115" fmla="*/ 243 h 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8" h="500">
                  <a:moveTo>
                    <a:pt x="137" y="500"/>
                  </a:moveTo>
                  <a:lnTo>
                    <a:pt x="136" y="494"/>
                  </a:lnTo>
                  <a:lnTo>
                    <a:pt x="130" y="485"/>
                  </a:lnTo>
                  <a:lnTo>
                    <a:pt x="117" y="477"/>
                  </a:lnTo>
                  <a:lnTo>
                    <a:pt x="102" y="479"/>
                  </a:lnTo>
                  <a:lnTo>
                    <a:pt x="93" y="480"/>
                  </a:lnTo>
                  <a:lnTo>
                    <a:pt x="85" y="477"/>
                  </a:lnTo>
                  <a:lnTo>
                    <a:pt x="79" y="473"/>
                  </a:lnTo>
                  <a:lnTo>
                    <a:pt x="74" y="466"/>
                  </a:lnTo>
                  <a:lnTo>
                    <a:pt x="82" y="459"/>
                  </a:lnTo>
                  <a:lnTo>
                    <a:pt x="90" y="450"/>
                  </a:lnTo>
                  <a:lnTo>
                    <a:pt x="97" y="443"/>
                  </a:lnTo>
                  <a:lnTo>
                    <a:pt x="103" y="437"/>
                  </a:lnTo>
                  <a:lnTo>
                    <a:pt x="113" y="437"/>
                  </a:lnTo>
                  <a:lnTo>
                    <a:pt x="120" y="437"/>
                  </a:lnTo>
                  <a:lnTo>
                    <a:pt x="127" y="437"/>
                  </a:lnTo>
                  <a:lnTo>
                    <a:pt x="133" y="436"/>
                  </a:lnTo>
                  <a:lnTo>
                    <a:pt x="139" y="433"/>
                  </a:lnTo>
                  <a:lnTo>
                    <a:pt x="144" y="430"/>
                  </a:lnTo>
                  <a:lnTo>
                    <a:pt x="148" y="425"/>
                  </a:lnTo>
                  <a:lnTo>
                    <a:pt x="151" y="420"/>
                  </a:lnTo>
                  <a:lnTo>
                    <a:pt x="153" y="416"/>
                  </a:lnTo>
                  <a:lnTo>
                    <a:pt x="154" y="410"/>
                  </a:lnTo>
                  <a:lnTo>
                    <a:pt x="154" y="405"/>
                  </a:lnTo>
                  <a:lnTo>
                    <a:pt x="154" y="400"/>
                  </a:lnTo>
                  <a:lnTo>
                    <a:pt x="154" y="396"/>
                  </a:lnTo>
                  <a:lnTo>
                    <a:pt x="153" y="391"/>
                  </a:lnTo>
                  <a:lnTo>
                    <a:pt x="150" y="386"/>
                  </a:lnTo>
                  <a:lnTo>
                    <a:pt x="147" y="382"/>
                  </a:lnTo>
                  <a:lnTo>
                    <a:pt x="142" y="377"/>
                  </a:lnTo>
                  <a:lnTo>
                    <a:pt x="137" y="374"/>
                  </a:lnTo>
                  <a:lnTo>
                    <a:pt x="130" y="373"/>
                  </a:lnTo>
                  <a:lnTo>
                    <a:pt x="124" y="373"/>
                  </a:lnTo>
                  <a:lnTo>
                    <a:pt x="116" y="373"/>
                  </a:lnTo>
                  <a:lnTo>
                    <a:pt x="110" y="374"/>
                  </a:lnTo>
                  <a:lnTo>
                    <a:pt x="103" y="376"/>
                  </a:lnTo>
                  <a:lnTo>
                    <a:pt x="99" y="379"/>
                  </a:lnTo>
                  <a:lnTo>
                    <a:pt x="93" y="386"/>
                  </a:lnTo>
                  <a:lnTo>
                    <a:pt x="91" y="394"/>
                  </a:lnTo>
                  <a:lnTo>
                    <a:pt x="91" y="400"/>
                  </a:lnTo>
                  <a:lnTo>
                    <a:pt x="91" y="406"/>
                  </a:lnTo>
                  <a:lnTo>
                    <a:pt x="83" y="416"/>
                  </a:lnTo>
                  <a:lnTo>
                    <a:pt x="74" y="425"/>
                  </a:lnTo>
                  <a:lnTo>
                    <a:pt x="65" y="431"/>
                  </a:lnTo>
                  <a:lnTo>
                    <a:pt x="60" y="434"/>
                  </a:lnTo>
                  <a:lnTo>
                    <a:pt x="57" y="431"/>
                  </a:lnTo>
                  <a:lnTo>
                    <a:pt x="54" y="428"/>
                  </a:lnTo>
                  <a:lnTo>
                    <a:pt x="50" y="425"/>
                  </a:lnTo>
                  <a:lnTo>
                    <a:pt x="45" y="423"/>
                  </a:lnTo>
                  <a:lnTo>
                    <a:pt x="50" y="414"/>
                  </a:lnTo>
                  <a:lnTo>
                    <a:pt x="54" y="403"/>
                  </a:lnTo>
                  <a:lnTo>
                    <a:pt x="56" y="393"/>
                  </a:lnTo>
                  <a:lnTo>
                    <a:pt x="59" y="386"/>
                  </a:lnTo>
                  <a:lnTo>
                    <a:pt x="68" y="380"/>
                  </a:lnTo>
                  <a:lnTo>
                    <a:pt x="74" y="373"/>
                  </a:lnTo>
                  <a:lnTo>
                    <a:pt x="79" y="363"/>
                  </a:lnTo>
                  <a:lnTo>
                    <a:pt x="82" y="354"/>
                  </a:lnTo>
                  <a:lnTo>
                    <a:pt x="83" y="351"/>
                  </a:lnTo>
                  <a:lnTo>
                    <a:pt x="83" y="348"/>
                  </a:lnTo>
                  <a:lnTo>
                    <a:pt x="83" y="345"/>
                  </a:lnTo>
                  <a:lnTo>
                    <a:pt x="82" y="342"/>
                  </a:lnTo>
                  <a:lnTo>
                    <a:pt x="77" y="336"/>
                  </a:lnTo>
                  <a:lnTo>
                    <a:pt x="73" y="328"/>
                  </a:lnTo>
                  <a:lnTo>
                    <a:pt x="65" y="323"/>
                  </a:lnTo>
                  <a:lnTo>
                    <a:pt x="53" y="319"/>
                  </a:lnTo>
                  <a:lnTo>
                    <a:pt x="46" y="317"/>
                  </a:lnTo>
                  <a:lnTo>
                    <a:pt x="40" y="317"/>
                  </a:lnTo>
                  <a:lnTo>
                    <a:pt x="34" y="319"/>
                  </a:lnTo>
                  <a:lnTo>
                    <a:pt x="30" y="322"/>
                  </a:lnTo>
                  <a:lnTo>
                    <a:pt x="25" y="325"/>
                  </a:lnTo>
                  <a:lnTo>
                    <a:pt x="20" y="328"/>
                  </a:lnTo>
                  <a:lnTo>
                    <a:pt x="17" y="331"/>
                  </a:lnTo>
                  <a:lnTo>
                    <a:pt x="14" y="334"/>
                  </a:lnTo>
                  <a:lnTo>
                    <a:pt x="5" y="311"/>
                  </a:lnTo>
                  <a:lnTo>
                    <a:pt x="0" y="286"/>
                  </a:lnTo>
                  <a:lnTo>
                    <a:pt x="0" y="263"/>
                  </a:lnTo>
                  <a:lnTo>
                    <a:pt x="5" y="239"/>
                  </a:lnTo>
                  <a:lnTo>
                    <a:pt x="13" y="214"/>
                  </a:lnTo>
                  <a:lnTo>
                    <a:pt x="23" y="190"/>
                  </a:lnTo>
                  <a:lnTo>
                    <a:pt x="37" y="165"/>
                  </a:lnTo>
                  <a:lnTo>
                    <a:pt x="53" y="142"/>
                  </a:lnTo>
                  <a:lnTo>
                    <a:pt x="71" y="120"/>
                  </a:lnTo>
                  <a:lnTo>
                    <a:pt x="91" y="100"/>
                  </a:lnTo>
                  <a:lnTo>
                    <a:pt x="111" y="80"/>
                  </a:lnTo>
                  <a:lnTo>
                    <a:pt x="131" y="63"/>
                  </a:lnTo>
                  <a:lnTo>
                    <a:pt x="153" y="48"/>
                  </a:lnTo>
                  <a:lnTo>
                    <a:pt x="173" y="34"/>
                  </a:lnTo>
                  <a:lnTo>
                    <a:pt x="193" y="23"/>
                  </a:lnTo>
                  <a:lnTo>
                    <a:pt x="211" y="16"/>
                  </a:lnTo>
                  <a:lnTo>
                    <a:pt x="216" y="14"/>
                  </a:lnTo>
                  <a:lnTo>
                    <a:pt x="224" y="10"/>
                  </a:lnTo>
                  <a:lnTo>
                    <a:pt x="231" y="7"/>
                  </a:lnTo>
                  <a:lnTo>
                    <a:pt x="239" y="2"/>
                  </a:lnTo>
                  <a:lnTo>
                    <a:pt x="245" y="0"/>
                  </a:lnTo>
                  <a:lnTo>
                    <a:pt x="248" y="0"/>
                  </a:lnTo>
                  <a:lnTo>
                    <a:pt x="248" y="3"/>
                  </a:lnTo>
                  <a:lnTo>
                    <a:pt x="244" y="11"/>
                  </a:lnTo>
                  <a:lnTo>
                    <a:pt x="228" y="33"/>
                  </a:lnTo>
                  <a:lnTo>
                    <a:pt x="214" y="60"/>
                  </a:lnTo>
                  <a:lnTo>
                    <a:pt x="204" y="90"/>
                  </a:lnTo>
                  <a:lnTo>
                    <a:pt x="202" y="119"/>
                  </a:lnTo>
                  <a:lnTo>
                    <a:pt x="204" y="137"/>
                  </a:lnTo>
                  <a:lnTo>
                    <a:pt x="210" y="160"/>
                  </a:lnTo>
                  <a:lnTo>
                    <a:pt x="218" y="187"/>
                  </a:lnTo>
                  <a:lnTo>
                    <a:pt x="225" y="213"/>
                  </a:lnTo>
                  <a:lnTo>
                    <a:pt x="231" y="237"/>
                  </a:lnTo>
                  <a:lnTo>
                    <a:pt x="238" y="259"/>
                  </a:lnTo>
                  <a:lnTo>
                    <a:pt x="242" y="279"/>
                  </a:lnTo>
                  <a:lnTo>
                    <a:pt x="244" y="296"/>
                  </a:lnTo>
                  <a:lnTo>
                    <a:pt x="244" y="316"/>
                  </a:lnTo>
                  <a:lnTo>
                    <a:pt x="242" y="340"/>
                  </a:lnTo>
                  <a:lnTo>
                    <a:pt x="238" y="371"/>
                  </a:lnTo>
                  <a:lnTo>
                    <a:pt x="231" y="402"/>
                  </a:lnTo>
                  <a:lnTo>
                    <a:pt x="219" y="433"/>
                  </a:lnTo>
                  <a:lnTo>
                    <a:pt x="201" y="462"/>
                  </a:lnTo>
                  <a:lnTo>
                    <a:pt x="173" y="485"/>
                  </a:lnTo>
                  <a:lnTo>
                    <a:pt x="137" y="500"/>
                  </a:lnTo>
                  <a:close/>
                </a:path>
              </a:pathLst>
            </a:custGeom>
            <a:solidFill>
              <a:srgbClr val="FF19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79" name="Freeform 16"/>
            <p:cNvSpPr>
              <a:spLocks/>
            </p:cNvSpPr>
            <p:nvPr/>
          </p:nvSpPr>
          <p:spPr bwMode="auto">
            <a:xfrm>
              <a:off x="4944" y="786"/>
              <a:ext cx="604" cy="424"/>
            </a:xfrm>
            <a:custGeom>
              <a:avLst/>
              <a:gdLst>
                <a:gd name="T0" fmla="*/ 280 w 1208"/>
                <a:gd name="T1" fmla="*/ 361 h 847"/>
                <a:gd name="T2" fmla="*/ 257 w 1208"/>
                <a:gd name="T3" fmla="*/ 399 h 847"/>
                <a:gd name="T4" fmla="*/ 244 w 1208"/>
                <a:gd name="T5" fmla="*/ 410 h 847"/>
                <a:gd name="T6" fmla="*/ 212 w 1208"/>
                <a:gd name="T7" fmla="*/ 359 h 847"/>
                <a:gd name="T8" fmla="*/ 190 w 1208"/>
                <a:gd name="T9" fmla="*/ 339 h 847"/>
                <a:gd name="T10" fmla="*/ 171 w 1208"/>
                <a:gd name="T11" fmla="*/ 300 h 847"/>
                <a:gd name="T12" fmla="*/ 180 w 1208"/>
                <a:gd name="T13" fmla="*/ 226 h 847"/>
                <a:gd name="T14" fmla="*/ 209 w 1208"/>
                <a:gd name="T15" fmla="*/ 182 h 847"/>
                <a:gd name="T16" fmla="*/ 214 w 1208"/>
                <a:gd name="T17" fmla="*/ 151 h 847"/>
                <a:gd name="T18" fmla="*/ 199 w 1208"/>
                <a:gd name="T19" fmla="*/ 181 h 847"/>
                <a:gd name="T20" fmla="*/ 166 w 1208"/>
                <a:gd name="T21" fmla="*/ 230 h 847"/>
                <a:gd name="T22" fmla="*/ 97 w 1208"/>
                <a:gd name="T23" fmla="*/ 259 h 847"/>
                <a:gd name="T24" fmla="*/ 69 w 1208"/>
                <a:gd name="T25" fmla="*/ 256 h 847"/>
                <a:gd name="T26" fmla="*/ 30 w 1208"/>
                <a:gd name="T27" fmla="*/ 239 h 847"/>
                <a:gd name="T28" fmla="*/ 13 w 1208"/>
                <a:gd name="T29" fmla="*/ 222 h 847"/>
                <a:gd name="T30" fmla="*/ 53 w 1208"/>
                <a:gd name="T31" fmla="*/ 202 h 847"/>
                <a:gd name="T32" fmla="*/ 93 w 1208"/>
                <a:gd name="T33" fmla="*/ 149 h 847"/>
                <a:gd name="T34" fmla="*/ 156 w 1208"/>
                <a:gd name="T35" fmla="*/ 134 h 847"/>
                <a:gd name="T36" fmla="*/ 174 w 1208"/>
                <a:gd name="T37" fmla="*/ 135 h 847"/>
                <a:gd name="T38" fmla="*/ 187 w 1208"/>
                <a:gd name="T39" fmla="*/ 129 h 847"/>
                <a:gd name="T40" fmla="*/ 176 w 1208"/>
                <a:gd name="T41" fmla="*/ 155 h 847"/>
                <a:gd name="T42" fmla="*/ 179 w 1208"/>
                <a:gd name="T43" fmla="*/ 161 h 847"/>
                <a:gd name="T44" fmla="*/ 194 w 1208"/>
                <a:gd name="T45" fmla="*/ 163 h 847"/>
                <a:gd name="T46" fmla="*/ 205 w 1208"/>
                <a:gd name="T47" fmla="*/ 139 h 847"/>
                <a:gd name="T48" fmla="*/ 204 w 1208"/>
                <a:gd name="T49" fmla="*/ 126 h 847"/>
                <a:gd name="T50" fmla="*/ 211 w 1208"/>
                <a:gd name="T51" fmla="*/ 141 h 847"/>
                <a:gd name="T52" fmla="*/ 237 w 1208"/>
                <a:gd name="T53" fmla="*/ 147 h 847"/>
                <a:gd name="T54" fmla="*/ 261 w 1208"/>
                <a:gd name="T55" fmla="*/ 140 h 847"/>
                <a:gd name="T56" fmla="*/ 281 w 1208"/>
                <a:gd name="T57" fmla="*/ 128 h 847"/>
                <a:gd name="T58" fmla="*/ 307 w 1208"/>
                <a:gd name="T59" fmla="*/ 122 h 847"/>
                <a:gd name="T60" fmla="*/ 324 w 1208"/>
                <a:gd name="T61" fmla="*/ 90 h 847"/>
                <a:gd name="T62" fmla="*/ 377 w 1208"/>
                <a:gd name="T63" fmla="*/ 14 h 847"/>
                <a:gd name="T64" fmla="*/ 446 w 1208"/>
                <a:gd name="T65" fmla="*/ 0 h 847"/>
                <a:gd name="T66" fmla="*/ 487 w 1208"/>
                <a:gd name="T67" fmla="*/ 6 h 847"/>
                <a:gd name="T68" fmla="*/ 536 w 1208"/>
                <a:gd name="T69" fmla="*/ 26 h 847"/>
                <a:gd name="T70" fmla="*/ 586 w 1208"/>
                <a:gd name="T71" fmla="*/ 30 h 847"/>
                <a:gd name="T72" fmla="*/ 596 w 1208"/>
                <a:gd name="T73" fmla="*/ 42 h 847"/>
                <a:gd name="T74" fmla="*/ 536 w 1208"/>
                <a:gd name="T75" fmla="*/ 118 h 847"/>
                <a:gd name="T76" fmla="*/ 476 w 1208"/>
                <a:gd name="T77" fmla="*/ 155 h 847"/>
                <a:gd name="T78" fmla="*/ 412 w 1208"/>
                <a:gd name="T79" fmla="*/ 173 h 847"/>
                <a:gd name="T80" fmla="*/ 355 w 1208"/>
                <a:gd name="T81" fmla="*/ 163 h 847"/>
                <a:gd name="T82" fmla="*/ 318 w 1208"/>
                <a:gd name="T83" fmla="*/ 146 h 847"/>
                <a:gd name="T84" fmla="*/ 296 w 1208"/>
                <a:gd name="T85" fmla="*/ 136 h 847"/>
                <a:gd name="T86" fmla="*/ 271 w 1208"/>
                <a:gd name="T87" fmla="*/ 142 h 847"/>
                <a:gd name="T88" fmla="*/ 268 w 1208"/>
                <a:gd name="T89" fmla="*/ 153 h 847"/>
                <a:gd name="T90" fmla="*/ 291 w 1208"/>
                <a:gd name="T91" fmla="*/ 153 h 847"/>
                <a:gd name="T92" fmla="*/ 321 w 1208"/>
                <a:gd name="T93" fmla="*/ 150 h 847"/>
                <a:gd name="T94" fmla="*/ 369 w 1208"/>
                <a:gd name="T95" fmla="*/ 164 h 847"/>
                <a:gd name="T96" fmla="*/ 429 w 1208"/>
                <a:gd name="T97" fmla="*/ 217 h 847"/>
                <a:gd name="T98" fmla="*/ 453 w 1208"/>
                <a:gd name="T99" fmla="*/ 297 h 847"/>
                <a:gd name="T100" fmla="*/ 435 w 1208"/>
                <a:gd name="T101" fmla="*/ 315 h 847"/>
                <a:gd name="T102" fmla="*/ 364 w 1208"/>
                <a:gd name="T103" fmla="*/ 290 h 847"/>
                <a:gd name="T104" fmla="*/ 317 w 1208"/>
                <a:gd name="T105" fmla="*/ 279 h 847"/>
                <a:gd name="T106" fmla="*/ 281 w 1208"/>
                <a:gd name="T107" fmla="*/ 232 h 847"/>
                <a:gd name="T108" fmla="*/ 266 w 1208"/>
                <a:gd name="T109" fmla="*/ 176 h 847"/>
                <a:gd name="T110" fmla="*/ 241 w 1208"/>
                <a:gd name="T111" fmla="*/ 156 h 847"/>
                <a:gd name="T112" fmla="*/ 223 w 1208"/>
                <a:gd name="T113" fmla="*/ 153 h 847"/>
                <a:gd name="T114" fmla="*/ 231 w 1208"/>
                <a:gd name="T115" fmla="*/ 176 h 847"/>
                <a:gd name="T116" fmla="*/ 274 w 1208"/>
                <a:gd name="T117" fmla="*/ 220 h 8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8" h="847">
                  <a:moveTo>
                    <a:pt x="576" y="500"/>
                  </a:moveTo>
                  <a:lnTo>
                    <a:pt x="587" y="560"/>
                  </a:lnTo>
                  <a:lnTo>
                    <a:pt x="589" y="621"/>
                  </a:lnTo>
                  <a:lnTo>
                    <a:pt x="578" y="677"/>
                  </a:lnTo>
                  <a:lnTo>
                    <a:pt x="559" y="721"/>
                  </a:lnTo>
                  <a:lnTo>
                    <a:pt x="549" y="738"/>
                  </a:lnTo>
                  <a:lnTo>
                    <a:pt x="538" y="754"/>
                  </a:lnTo>
                  <a:lnTo>
                    <a:pt x="528" y="769"/>
                  </a:lnTo>
                  <a:lnTo>
                    <a:pt x="521" y="783"/>
                  </a:lnTo>
                  <a:lnTo>
                    <a:pt x="513" y="798"/>
                  </a:lnTo>
                  <a:lnTo>
                    <a:pt x="507" y="814"/>
                  </a:lnTo>
                  <a:lnTo>
                    <a:pt x="501" y="829"/>
                  </a:lnTo>
                  <a:lnTo>
                    <a:pt x="496" y="847"/>
                  </a:lnTo>
                  <a:lnTo>
                    <a:pt x="493" y="835"/>
                  </a:lnTo>
                  <a:lnTo>
                    <a:pt x="487" y="820"/>
                  </a:lnTo>
                  <a:lnTo>
                    <a:pt x="478" y="800"/>
                  </a:lnTo>
                  <a:lnTo>
                    <a:pt x="467" y="778"/>
                  </a:lnTo>
                  <a:lnTo>
                    <a:pt x="453" y="757"/>
                  </a:lnTo>
                  <a:lnTo>
                    <a:pt x="439" y="737"/>
                  </a:lnTo>
                  <a:lnTo>
                    <a:pt x="424" y="718"/>
                  </a:lnTo>
                  <a:lnTo>
                    <a:pt x="408" y="704"/>
                  </a:lnTo>
                  <a:lnTo>
                    <a:pt x="401" y="698"/>
                  </a:lnTo>
                  <a:lnTo>
                    <a:pt x="393" y="692"/>
                  </a:lnTo>
                  <a:lnTo>
                    <a:pt x="385" y="684"/>
                  </a:lnTo>
                  <a:lnTo>
                    <a:pt x="379" y="678"/>
                  </a:lnTo>
                  <a:lnTo>
                    <a:pt x="373" y="671"/>
                  </a:lnTo>
                  <a:lnTo>
                    <a:pt x="368" y="663"/>
                  </a:lnTo>
                  <a:lnTo>
                    <a:pt x="364" y="655"/>
                  </a:lnTo>
                  <a:lnTo>
                    <a:pt x="359" y="647"/>
                  </a:lnTo>
                  <a:lnTo>
                    <a:pt x="342" y="600"/>
                  </a:lnTo>
                  <a:lnTo>
                    <a:pt x="337" y="554"/>
                  </a:lnTo>
                  <a:lnTo>
                    <a:pt x="339" y="514"/>
                  </a:lnTo>
                  <a:lnTo>
                    <a:pt x="345" y="483"/>
                  </a:lnTo>
                  <a:lnTo>
                    <a:pt x="350" y="466"/>
                  </a:lnTo>
                  <a:lnTo>
                    <a:pt x="359" y="451"/>
                  </a:lnTo>
                  <a:lnTo>
                    <a:pt x="368" y="434"/>
                  </a:lnTo>
                  <a:lnTo>
                    <a:pt x="381" y="417"/>
                  </a:lnTo>
                  <a:lnTo>
                    <a:pt x="393" y="400"/>
                  </a:lnTo>
                  <a:lnTo>
                    <a:pt x="405" y="381"/>
                  </a:lnTo>
                  <a:lnTo>
                    <a:pt x="418" y="363"/>
                  </a:lnTo>
                  <a:lnTo>
                    <a:pt x="428" y="343"/>
                  </a:lnTo>
                  <a:lnTo>
                    <a:pt x="433" y="329"/>
                  </a:lnTo>
                  <a:lnTo>
                    <a:pt x="433" y="315"/>
                  </a:lnTo>
                  <a:lnTo>
                    <a:pt x="431" y="304"/>
                  </a:lnTo>
                  <a:lnTo>
                    <a:pt x="428" y="301"/>
                  </a:lnTo>
                  <a:lnTo>
                    <a:pt x="419" y="309"/>
                  </a:lnTo>
                  <a:lnTo>
                    <a:pt x="411" y="320"/>
                  </a:lnTo>
                  <a:lnTo>
                    <a:pt x="407" y="332"/>
                  </a:lnTo>
                  <a:lnTo>
                    <a:pt x="404" y="343"/>
                  </a:lnTo>
                  <a:lnTo>
                    <a:pt x="398" y="361"/>
                  </a:lnTo>
                  <a:lnTo>
                    <a:pt x="391" y="377"/>
                  </a:lnTo>
                  <a:lnTo>
                    <a:pt x="384" y="394"/>
                  </a:lnTo>
                  <a:lnTo>
                    <a:pt x="374" y="408"/>
                  </a:lnTo>
                  <a:lnTo>
                    <a:pt x="354" y="435"/>
                  </a:lnTo>
                  <a:lnTo>
                    <a:pt x="331" y="460"/>
                  </a:lnTo>
                  <a:lnTo>
                    <a:pt x="305" y="480"/>
                  </a:lnTo>
                  <a:lnTo>
                    <a:pt x="277" y="495"/>
                  </a:lnTo>
                  <a:lnTo>
                    <a:pt x="250" y="508"/>
                  </a:lnTo>
                  <a:lnTo>
                    <a:pt x="222" y="515"/>
                  </a:lnTo>
                  <a:lnTo>
                    <a:pt x="194" y="518"/>
                  </a:lnTo>
                  <a:lnTo>
                    <a:pt x="169" y="518"/>
                  </a:lnTo>
                  <a:lnTo>
                    <a:pt x="160" y="518"/>
                  </a:lnTo>
                  <a:lnTo>
                    <a:pt x="153" y="517"/>
                  </a:lnTo>
                  <a:lnTo>
                    <a:pt x="145" y="514"/>
                  </a:lnTo>
                  <a:lnTo>
                    <a:pt x="137" y="512"/>
                  </a:lnTo>
                  <a:lnTo>
                    <a:pt x="122" y="506"/>
                  </a:lnTo>
                  <a:lnTo>
                    <a:pt x="108" y="500"/>
                  </a:lnTo>
                  <a:lnTo>
                    <a:pt x="92" y="494"/>
                  </a:lnTo>
                  <a:lnTo>
                    <a:pt x="77" y="486"/>
                  </a:lnTo>
                  <a:lnTo>
                    <a:pt x="60" y="478"/>
                  </a:lnTo>
                  <a:lnTo>
                    <a:pt x="43" y="469"/>
                  </a:lnTo>
                  <a:lnTo>
                    <a:pt x="23" y="461"/>
                  </a:lnTo>
                  <a:lnTo>
                    <a:pt x="0" y="452"/>
                  </a:lnTo>
                  <a:lnTo>
                    <a:pt x="12" y="448"/>
                  </a:lnTo>
                  <a:lnTo>
                    <a:pt x="26" y="443"/>
                  </a:lnTo>
                  <a:lnTo>
                    <a:pt x="43" y="438"/>
                  </a:lnTo>
                  <a:lnTo>
                    <a:pt x="60" y="432"/>
                  </a:lnTo>
                  <a:lnTo>
                    <a:pt x="77" y="424"/>
                  </a:lnTo>
                  <a:lnTo>
                    <a:pt x="91" y="415"/>
                  </a:lnTo>
                  <a:lnTo>
                    <a:pt x="105" y="403"/>
                  </a:lnTo>
                  <a:lnTo>
                    <a:pt x="114" y="389"/>
                  </a:lnTo>
                  <a:lnTo>
                    <a:pt x="126" y="368"/>
                  </a:lnTo>
                  <a:lnTo>
                    <a:pt x="142" y="343"/>
                  </a:lnTo>
                  <a:lnTo>
                    <a:pt x="163" y="320"/>
                  </a:lnTo>
                  <a:lnTo>
                    <a:pt x="186" y="297"/>
                  </a:lnTo>
                  <a:lnTo>
                    <a:pt x="214" y="278"/>
                  </a:lnTo>
                  <a:lnTo>
                    <a:pt x="243" y="266"/>
                  </a:lnTo>
                  <a:lnTo>
                    <a:pt x="274" y="260"/>
                  </a:lnTo>
                  <a:lnTo>
                    <a:pt x="305" y="264"/>
                  </a:lnTo>
                  <a:lnTo>
                    <a:pt x="311" y="268"/>
                  </a:lnTo>
                  <a:lnTo>
                    <a:pt x="317" y="271"/>
                  </a:lnTo>
                  <a:lnTo>
                    <a:pt x="325" y="272"/>
                  </a:lnTo>
                  <a:lnTo>
                    <a:pt x="333" y="272"/>
                  </a:lnTo>
                  <a:lnTo>
                    <a:pt x="339" y="271"/>
                  </a:lnTo>
                  <a:lnTo>
                    <a:pt x="347" y="269"/>
                  </a:lnTo>
                  <a:lnTo>
                    <a:pt x="351" y="266"/>
                  </a:lnTo>
                  <a:lnTo>
                    <a:pt x="354" y="263"/>
                  </a:lnTo>
                  <a:lnTo>
                    <a:pt x="361" y="257"/>
                  </a:lnTo>
                  <a:lnTo>
                    <a:pt x="368" y="257"/>
                  </a:lnTo>
                  <a:lnTo>
                    <a:pt x="374" y="258"/>
                  </a:lnTo>
                  <a:lnTo>
                    <a:pt x="381" y="260"/>
                  </a:lnTo>
                  <a:lnTo>
                    <a:pt x="370" y="269"/>
                  </a:lnTo>
                  <a:lnTo>
                    <a:pt x="361" y="281"/>
                  </a:lnTo>
                  <a:lnTo>
                    <a:pt x="353" y="297"/>
                  </a:lnTo>
                  <a:lnTo>
                    <a:pt x="351" y="309"/>
                  </a:lnTo>
                  <a:lnTo>
                    <a:pt x="351" y="312"/>
                  </a:lnTo>
                  <a:lnTo>
                    <a:pt x="353" y="315"/>
                  </a:lnTo>
                  <a:lnTo>
                    <a:pt x="353" y="317"/>
                  </a:lnTo>
                  <a:lnTo>
                    <a:pt x="354" y="320"/>
                  </a:lnTo>
                  <a:lnTo>
                    <a:pt x="357" y="321"/>
                  </a:lnTo>
                  <a:lnTo>
                    <a:pt x="361" y="323"/>
                  </a:lnTo>
                  <a:lnTo>
                    <a:pt x="362" y="324"/>
                  </a:lnTo>
                  <a:lnTo>
                    <a:pt x="365" y="326"/>
                  </a:lnTo>
                  <a:lnTo>
                    <a:pt x="376" y="328"/>
                  </a:lnTo>
                  <a:lnTo>
                    <a:pt x="388" y="326"/>
                  </a:lnTo>
                  <a:lnTo>
                    <a:pt x="399" y="321"/>
                  </a:lnTo>
                  <a:lnTo>
                    <a:pt x="405" y="314"/>
                  </a:lnTo>
                  <a:lnTo>
                    <a:pt x="410" y="301"/>
                  </a:lnTo>
                  <a:lnTo>
                    <a:pt x="411" y="289"/>
                  </a:lnTo>
                  <a:lnTo>
                    <a:pt x="410" y="277"/>
                  </a:lnTo>
                  <a:lnTo>
                    <a:pt x="405" y="268"/>
                  </a:lnTo>
                  <a:lnTo>
                    <a:pt x="401" y="261"/>
                  </a:lnTo>
                  <a:lnTo>
                    <a:pt x="401" y="257"/>
                  </a:lnTo>
                  <a:lnTo>
                    <a:pt x="404" y="254"/>
                  </a:lnTo>
                  <a:lnTo>
                    <a:pt x="408" y="252"/>
                  </a:lnTo>
                  <a:lnTo>
                    <a:pt x="411" y="254"/>
                  </a:lnTo>
                  <a:lnTo>
                    <a:pt x="414" y="258"/>
                  </a:lnTo>
                  <a:lnTo>
                    <a:pt x="416" y="266"/>
                  </a:lnTo>
                  <a:lnTo>
                    <a:pt x="418" y="274"/>
                  </a:lnTo>
                  <a:lnTo>
                    <a:pt x="421" y="281"/>
                  </a:lnTo>
                  <a:lnTo>
                    <a:pt x="428" y="289"/>
                  </a:lnTo>
                  <a:lnTo>
                    <a:pt x="441" y="292"/>
                  </a:lnTo>
                  <a:lnTo>
                    <a:pt x="458" y="283"/>
                  </a:lnTo>
                  <a:lnTo>
                    <a:pt x="464" y="289"/>
                  </a:lnTo>
                  <a:lnTo>
                    <a:pt x="473" y="294"/>
                  </a:lnTo>
                  <a:lnTo>
                    <a:pt x="482" y="297"/>
                  </a:lnTo>
                  <a:lnTo>
                    <a:pt x="493" y="297"/>
                  </a:lnTo>
                  <a:lnTo>
                    <a:pt x="504" y="295"/>
                  </a:lnTo>
                  <a:lnTo>
                    <a:pt x="513" y="289"/>
                  </a:lnTo>
                  <a:lnTo>
                    <a:pt x="522" y="280"/>
                  </a:lnTo>
                  <a:lnTo>
                    <a:pt x="528" y="266"/>
                  </a:lnTo>
                  <a:lnTo>
                    <a:pt x="535" y="263"/>
                  </a:lnTo>
                  <a:lnTo>
                    <a:pt x="542" y="260"/>
                  </a:lnTo>
                  <a:lnTo>
                    <a:pt x="552" y="257"/>
                  </a:lnTo>
                  <a:lnTo>
                    <a:pt x="562" y="255"/>
                  </a:lnTo>
                  <a:lnTo>
                    <a:pt x="572" y="252"/>
                  </a:lnTo>
                  <a:lnTo>
                    <a:pt x="582" y="251"/>
                  </a:lnTo>
                  <a:lnTo>
                    <a:pt x="593" y="248"/>
                  </a:lnTo>
                  <a:lnTo>
                    <a:pt x="604" y="246"/>
                  </a:lnTo>
                  <a:lnTo>
                    <a:pt x="613" y="243"/>
                  </a:lnTo>
                  <a:lnTo>
                    <a:pt x="621" y="235"/>
                  </a:lnTo>
                  <a:lnTo>
                    <a:pt x="629" y="226"/>
                  </a:lnTo>
                  <a:lnTo>
                    <a:pt x="635" y="214"/>
                  </a:lnTo>
                  <a:lnTo>
                    <a:pt x="641" y="198"/>
                  </a:lnTo>
                  <a:lnTo>
                    <a:pt x="647" y="180"/>
                  </a:lnTo>
                  <a:lnTo>
                    <a:pt x="655" y="160"/>
                  </a:lnTo>
                  <a:lnTo>
                    <a:pt x="663" y="137"/>
                  </a:lnTo>
                  <a:lnTo>
                    <a:pt x="687" y="88"/>
                  </a:lnTo>
                  <a:lnTo>
                    <a:pt x="718" y="52"/>
                  </a:lnTo>
                  <a:lnTo>
                    <a:pt x="753" y="28"/>
                  </a:lnTo>
                  <a:lnTo>
                    <a:pt x="790" y="12"/>
                  </a:lnTo>
                  <a:lnTo>
                    <a:pt x="824" y="3"/>
                  </a:lnTo>
                  <a:lnTo>
                    <a:pt x="855" y="0"/>
                  </a:lnTo>
                  <a:lnTo>
                    <a:pt x="878" y="0"/>
                  </a:lnTo>
                  <a:lnTo>
                    <a:pt x="892" y="0"/>
                  </a:lnTo>
                  <a:lnTo>
                    <a:pt x="903" y="0"/>
                  </a:lnTo>
                  <a:lnTo>
                    <a:pt x="917" y="1"/>
                  </a:lnTo>
                  <a:lnTo>
                    <a:pt x="934" y="5"/>
                  </a:lnTo>
                  <a:lnTo>
                    <a:pt x="954" y="8"/>
                  </a:lnTo>
                  <a:lnTo>
                    <a:pt x="974" y="12"/>
                  </a:lnTo>
                  <a:lnTo>
                    <a:pt x="995" y="18"/>
                  </a:lnTo>
                  <a:lnTo>
                    <a:pt x="1015" y="26"/>
                  </a:lnTo>
                  <a:lnTo>
                    <a:pt x="1034" y="35"/>
                  </a:lnTo>
                  <a:lnTo>
                    <a:pt x="1052" y="43"/>
                  </a:lnTo>
                  <a:lnTo>
                    <a:pt x="1071" y="51"/>
                  </a:lnTo>
                  <a:lnTo>
                    <a:pt x="1092" y="55"/>
                  </a:lnTo>
                  <a:lnTo>
                    <a:pt x="1112" y="58"/>
                  </a:lnTo>
                  <a:lnTo>
                    <a:pt x="1132" y="60"/>
                  </a:lnTo>
                  <a:lnTo>
                    <a:pt x="1152" y="60"/>
                  </a:lnTo>
                  <a:lnTo>
                    <a:pt x="1171" y="60"/>
                  </a:lnTo>
                  <a:lnTo>
                    <a:pt x="1188" y="58"/>
                  </a:lnTo>
                  <a:lnTo>
                    <a:pt x="1206" y="58"/>
                  </a:lnTo>
                  <a:lnTo>
                    <a:pt x="1208" y="66"/>
                  </a:lnTo>
                  <a:lnTo>
                    <a:pt x="1199" y="75"/>
                  </a:lnTo>
                  <a:lnTo>
                    <a:pt x="1191" y="83"/>
                  </a:lnTo>
                  <a:lnTo>
                    <a:pt x="1173" y="108"/>
                  </a:lnTo>
                  <a:lnTo>
                    <a:pt x="1151" y="137"/>
                  </a:lnTo>
                  <a:lnTo>
                    <a:pt x="1126" y="171"/>
                  </a:lnTo>
                  <a:lnTo>
                    <a:pt x="1099" y="203"/>
                  </a:lnTo>
                  <a:lnTo>
                    <a:pt x="1071" y="235"/>
                  </a:lnTo>
                  <a:lnTo>
                    <a:pt x="1042" y="263"/>
                  </a:lnTo>
                  <a:lnTo>
                    <a:pt x="1014" y="284"/>
                  </a:lnTo>
                  <a:lnTo>
                    <a:pt x="988" y="297"/>
                  </a:lnTo>
                  <a:lnTo>
                    <a:pt x="971" y="301"/>
                  </a:lnTo>
                  <a:lnTo>
                    <a:pt x="951" y="309"/>
                  </a:lnTo>
                  <a:lnTo>
                    <a:pt x="926" y="318"/>
                  </a:lnTo>
                  <a:lnTo>
                    <a:pt x="900" y="326"/>
                  </a:lnTo>
                  <a:lnTo>
                    <a:pt x="872" y="334"/>
                  </a:lnTo>
                  <a:lnTo>
                    <a:pt x="846" y="341"/>
                  </a:lnTo>
                  <a:lnTo>
                    <a:pt x="823" y="346"/>
                  </a:lnTo>
                  <a:lnTo>
                    <a:pt x="801" y="348"/>
                  </a:lnTo>
                  <a:lnTo>
                    <a:pt x="780" y="346"/>
                  </a:lnTo>
                  <a:lnTo>
                    <a:pt x="757" y="341"/>
                  </a:lnTo>
                  <a:lnTo>
                    <a:pt x="732" y="334"/>
                  </a:lnTo>
                  <a:lnTo>
                    <a:pt x="709" y="326"/>
                  </a:lnTo>
                  <a:lnTo>
                    <a:pt x="686" y="318"/>
                  </a:lnTo>
                  <a:lnTo>
                    <a:pt x="667" y="311"/>
                  </a:lnTo>
                  <a:lnTo>
                    <a:pt x="652" y="303"/>
                  </a:lnTo>
                  <a:lnTo>
                    <a:pt x="644" y="298"/>
                  </a:lnTo>
                  <a:lnTo>
                    <a:pt x="635" y="292"/>
                  </a:lnTo>
                  <a:lnTo>
                    <a:pt x="626" y="286"/>
                  </a:lnTo>
                  <a:lnTo>
                    <a:pt x="616" y="280"/>
                  </a:lnTo>
                  <a:lnTo>
                    <a:pt x="607" y="274"/>
                  </a:lnTo>
                  <a:lnTo>
                    <a:pt x="601" y="272"/>
                  </a:lnTo>
                  <a:lnTo>
                    <a:pt x="592" y="272"/>
                  </a:lnTo>
                  <a:lnTo>
                    <a:pt x="582" y="272"/>
                  </a:lnTo>
                  <a:lnTo>
                    <a:pt x="572" y="274"/>
                  </a:lnTo>
                  <a:lnTo>
                    <a:pt x="559" y="277"/>
                  </a:lnTo>
                  <a:lnTo>
                    <a:pt x="550" y="280"/>
                  </a:lnTo>
                  <a:lnTo>
                    <a:pt x="541" y="283"/>
                  </a:lnTo>
                  <a:lnTo>
                    <a:pt x="535" y="286"/>
                  </a:lnTo>
                  <a:lnTo>
                    <a:pt x="527" y="292"/>
                  </a:lnTo>
                  <a:lnTo>
                    <a:pt x="524" y="298"/>
                  </a:lnTo>
                  <a:lnTo>
                    <a:pt x="527" y="303"/>
                  </a:lnTo>
                  <a:lnTo>
                    <a:pt x="535" y="306"/>
                  </a:lnTo>
                  <a:lnTo>
                    <a:pt x="541" y="308"/>
                  </a:lnTo>
                  <a:lnTo>
                    <a:pt x="549" y="309"/>
                  </a:lnTo>
                  <a:lnTo>
                    <a:pt x="558" y="309"/>
                  </a:lnTo>
                  <a:lnTo>
                    <a:pt x="569" y="308"/>
                  </a:lnTo>
                  <a:lnTo>
                    <a:pt x="581" y="306"/>
                  </a:lnTo>
                  <a:lnTo>
                    <a:pt x="593" y="304"/>
                  </a:lnTo>
                  <a:lnTo>
                    <a:pt x="606" y="303"/>
                  </a:lnTo>
                  <a:lnTo>
                    <a:pt x="618" y="301"/>
                  </a:lnTo>
                  <a:lnTo>
                    <a:pt x="629" y="300"/>
                  </a:lnTo>
                  <a:lnTo>
                    <a:pt x="641" y="300"/>
                  </a:lnTo>
                  <a:lnTo>
                    <a:pt x="655" y="300"/>
                  </a:lnTo>
                  <a:lnTo>
                    <a:pt x="670" y="303"/>
                  </a:lnTo>
                  <a:lnTo>
                    <a:pt x="689" y="308"/>
                  </a:lnTo>
                  <a:lnTo>
                    <a:pt x="712" y="317"/>
                  </a:lnTo>
                  <a:lnTo>
                    <a:pt x="738" y="328"/>
                  </a:lnTo>
                  <a:lnTo>
                    <a:pt x="770" y="343"/>
                  </a:lnTo>
                  <a:lnTo>
                    <a:pt x="797" y="358"/>
                  </a:lnTo>
                  <a:lnTo>
                    <a:pt x="820" y="380"/>
                  </a:lnTo>
                  <a:lnTo>
                    <a:pt x="840" y="406"/>
                  </a:lnTo>
                  <a:lnTo>
                    <a:pt x="858" y="434"/>
                  </a:lnTo>
                  <a:lnTo>
                    <a:pt x="875" y="466"/>
                  </a:lnTo>
                  <a:lnTo>
                    <a:pt x="887" y="500"/>
                  </a:lnTo>
                  <a:lnTo>
                    <a:pt x="898" y="535"/>
                  </a:lnTo>
                  <a:lnTo>
                    <a:pt x="904" y="571"/>
                  </a:lnTo>
                  <a:lnTo>
                    <a:pt x="906" y="594"/>
                  </a:lnTo>
                  <a:lnTo>
                    <a:pt x="907" y="617"/>
                  </a:lnTo>
                  <a:lnTo>
                    <a:pt x="907" y="638"/>
                  </a:lnTo>
                  <a:lnTo>
                    <a:pt x="904" y="660"/>
                  </a:lnTo>
                  <a:lnTo>
                    <a:pt x="891" y="644"/>
                  </a:lnTo>
                  <a:lnTo>
                    <a:pt x="869" y="629"/>
                  </a:lnTo>
                  <a:lnTo>
                    <a:pt x="844" y="615"/>
                  </a:lnTo>
                  <a:lnTo>
                    <a:pt x="815" y="604"/>
                  </a:lnTo>
                  <a:lnTo>
                    <a:pt x="784" y="594"/>
                  </a:lnTo>
                  <a:lnTo>
                    <a:pt x="755" y="586"/>
                  </a:lnTo>
                  <a:lnTo>
                    <a:pt x="727" y="580"/>
                  </a:lnTo>
                  <a:lnTo>
                    <a:pt x="703" y="575"/>
                  </a:lnTo>
                  <a:lnTo>
                    <a:pt x="687" y="572"/>
                  </a:lnTo>
                  <a:lnTo>
                    <a:pt x="670" y="569"/>
                  </a:lnTo>
                  <a:lnTo>
                    <a:pt x="652" y="564"/>
                  </a:lnTo>
                  <a:lnTo>
                    <a:pt x="633" y="558"/>
                  </a:lnTo>
                  <a:lnTo>
                    <a:pt x="615" y="548"/>
                  </a:lnTo>
                  <a:lnTo>
                    <a:pt x="599" y="535"/>
                  </a:lnTo>
                  <a:lnTo>
                    <a:pt x="585" y="517"/>
                  </a:lnTo>
                  <a:lnTo>
                    <a:pt x="575" y="495"/>
                  </a:lnTo>
                  <a:lnTo>
                    <a:pt x="561" y="464"/>
                  </a:lnTo>
                  <a:lnTo>
                    <a:pt x="547" y="438"/>
                  </a:lnTo>
                  <a:lnTo>
                    <a:pt x="538" y="412"/>
                  </a:lnTo>
                  <a:lnTo>
                    <a:pt x="538" y="374"/>
                  </a:lnTo>
                  <a:lnTo>
                    <a:pt x="536" y="363"/>
                  </a:lnTo>
                  <a:lnTo>
                    <a:pt x="532" y="352"/>
                  </a:lnTo>
                  <a:lnTo>
                    <a:pt x="524" y="341"/>
                  </a:lnTo>
                  <a:lnTo>
                    <a:pt x="513" y="332"/>
                  </a:lnTo>
                  <a:lnTo>
                    <a:pt x="502" y="323"/>
                  </a:lnTo>
                  <a:lnTo>
                    <a:pt x="491" y="317"/>
                  </a:lnTo>
                  <a:lnTo>
                    <a:pt x="482" y="311"/>
                  </a:lnTo>
                  <a:lnTo>
                    <a:pt x="475" y="306"/>
                  </a:lnTo>
                  <a:lnTo>
                    <a:pt x="464" y="301"/>
                  </a:lnTo>
                  <a:lnTo>
                    <a:pt x="453" y="298"/>
                  </a:lnTo>
                  <a:lnTo>
                    <a:pt x="447" y="300"/>
                  </a:lnTo>
                  <a:lnTo>
                    <a:pt x="445" y="306"/>
                  </a:lnTo>
                  <a:lnTo>
                    <a:pt x="447" y="314"/>
                  </a:lnTo>
                  <a:lnTo>
                    <a:pt x="448" y="323"/>
                  </a:lnTo>
                  <a:lnTo>
                    <a:pt x="451" y="334"/>
                  </a:lnTo>
                  <a:lnTo>
                    <a:pt x="456" y="343"/>
                  </a:lnTo>
                  <a:lnTo>
                    <a:pt x="462" y="351"/>
                  </a:lnTo>
                  <a:lnTo>
                    <a:pt x="475" y="361"/>
                  </a:lnTo>
                  <a:lnTo>
                    <a:pt x="490" y="375"/>
                  </a:lnTo>
                  <a:lnTo>
                    <a:pt x="510" y="394"/>
                  </a:lnTo>
                  <a:lnTo>
                    <a:pt x="528" y="415"/>
                  </a:lnTo>
                  <a:lnTo>
                    <a:pt x="547" y="440"/>
                  </a:lnTo>
                  <a:lnTo>
                    <a:pt x="564" y="468"/>
                  </a:lnTo>
                  <a:lnTo>
                    <a:pt x="576" y="500"/>
                  </a:lnTo>
                  <a:close/>
                </a:path>
              </a:pathLst>
            </a:custGeom>
            <a:solidFill>
              <a:srgbClr val="FF19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80" name="Freeform 17"/>
            <p:cNvSpPr>
              <a:spLocks/>
            </p:cNvSpPr>
            <p:nvPr/>
          </p:nvSpPr>
          <p:spPr bwMode="auto">
            <a:xfrm>
              <a:off x="4954" y="723"/>
              <a:ext cx="182" cy="184"/>
            </a:xfrm>
            <a:custGeom>
              <a:avLst/>
              <a:gdLst>
                <a:gd name="T0" fmla="*/ 138 w 364"/>
                <a:gd name="T1" fmla="*/ 178 h 367"/>
                <a:gd name="T2" fmla="*/ 144 w 364"/>
                <a:gd name="T3" fmla="*/ 168 h 367"/>
                <a:gd name="T4" fmla="*/ 155 w 364"/>
                <a:gd name="T5" fmla="*/ 165 h 367"/>
                <a:gd name="T6" fmla="*/ 163 w 364"/>
                <a:gd name="T7" fmla="*/ 168 h 367"/>
                <a:gd name="T8" fmla="*/ 165 w 364"/>
                <a:gd name="T9" fmla="*/ 172 h 367"/>
                <a:gd name="T10" fmla="*/ 171 w 364"/>
                <a:gd name="T11" fmla="*/ 173 h 367"/>
                <a:gd name="T12" fmla="*/ 179 w 364"/>
                <a:gd name="T13" fmla="*/ 175 h 367"/>
                <a:gd name="T14" fmla="*/ 182 w 364"/>
                <a:gd name="T15" fmla="*/ 174 h 367"/>
                <a:gd name="T16" fmla="*/ 178 w 364"/>
                <a:gd name="T17" fmla="*/ 169 h 367"/>
                <a:gd name="T18" fmla="*/ 171 w 364"/>
                <a:gd name="T19" fmla="*/ 163 h 367"/>
                <a:gd name="T20" fmla="*/ 166 w 364"/>
                <a:gd name="T21" fmla="*/ 162 h 367"/>
                <a:gd name="T22" fmla="*/ 157 w 364"/>
                <a:gd name="T23" fmla="*/ 162 h 367"/>
                <a:gd name="T24" fmla="*/ 150 w 364"/>
                <a:gd name="T25" fmla="*/ 155 h 367"/>
                <a:gd name="T26" fmla="*/ 148 w 364"/>
                <a:gd name="T27" fmla="*/ 147 h 367"/>
                <a:gd name="T28" fmla="*/ 150 w 364"/>
                <a:gd name="T29" fmla="*/ 141 h 367"/>
                <a:gd name="T30" fmla="*/ 152 w 364"/>
                <a:gd name="T31" fmla="*/ 137 h 367"/>
                <a:gd name="T32" fmla="*/ 157 w 364"/>
                <a:gd name="T33" fmla="*/ 133 h 367"/>
                <a:gd name="T34" fmla="*/ 165 w 364"/>
                <a:gd name="T35" fmla="*/ 130 h 367"/>
                <a:gd name="T36" fmla="*/ 172 w 364"/>
                <a:gd name="T37" fmla="*/ 111 h 367"/>
                <a:gd name="T38" fmla="*/ 167 w 364"/>
                <a:gd name="T39" fmla="*/ 76 h 367"/>
                <a:gd name="T40" fmla="*/ 144 w 364"/>
                <a:gd name="T41" fmla="*/ 47 h 367"/>
                <a:gd name="T42" fmla="*/ 102 w 364"/>
                <a:gd name="T43" fmla="*/ 26 h 367"/>
                <a:gd name="T44" fmla="*/ 63 w 364"/>
                <a:gd name="T45" fmla="*/ 19 h 367"/>
                <a:gd name="T46" fmla="*/ 41 w 364"/>
                <a:gd name="T47" fmla="*/ 13 h 367"/>
                <a:gd name="T48" fmla="*/ 21 w 364"/>
                <a:gd name="T49" fmla="*/ 8 h 367"/>
                <a:gd name="T50" fmla="*/ 6 w 364"/>
                <a:gd name="T51" fmla="*/ 2 h 367"/>
                <a:gd name="T52" fmla="*/ 6 w 364"/>
                <a:gd name="T53" fmla="*/ 9 h 367"/>
                <a:gd name="T54" fmla="*/ 18 w 364"/>
                <a:gd name="T55" fmla="*/ 32 h 367"/>
                <a:gd name="T56" fmla="*/ 26 w 364"/>
                <a:gd name="T57" fmla="*/ 56 h 367"/>
                <a:gd name="T58" fmla="*/ 33 w 364"/>
                <a:gd name="T59" fmla="*/ 80 h 367"/>
                <a:gd name="T60" fmla="*/ 38 w 364"/>
                <a:gd name="T61" fmla="*/ 102 h 367"/>
                <a:gd name="T62" fmla="*/ 50 w 364"/>
                <a:gd name="T63" fmla="*/ 132 h 367"/>
                <a:gd name="T64" fmla="*/ 74 w 364"/>
                <a:gd name="T65" fmla="*/ 162 h 367"/>
                <a:gd name="T66" fmla="*/ 112 w 364"/>
                <a:gd name="T67" fmla="*/ 181 h 3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367">
                  <a:moveTo>
                    <a:pt x="276" y="367"/>
                  </a:moveTo>
                  <a:lnTo>
                    <a:pt x="276" y="355"/>
                  </a:lnTo>
                  <a:lnTo>
                    <a:pt x="280" y="344"/>
                  </a:lnTo>
                  <a:lnTo>
                    <a:pt x="288" y="335"/>
                  </a:lnTo>
                  <a:lnTo>
                    <a:pt x="299" y="330"/>
                  </a:lnTo>
                  <a:lnTo>
                    <a:pt x="310" y="329"/>
                  </a:lnTo>
                  <a:lnTo>
                    <a:pt x="319" y="332"/>
                  </a:lnTo>
                  <a:lnTo>
                    <a:pt x="325" y="335"/>
                  </a:lnTo>
                  <a:lnTo>
                    <a:pt x="328" y="340"/>
                  </a:lnTo>
                  <a:lnTo>
                    <a:pt x="330" y="343"/>
                  </a:lnTo>
                  <a:lnTo>
                    <a:pt x="334" y="344"/>
                  </a:lnTo>
                  <a:lnTo>
                    <a:pt x="341" y="346"/>
                  </a:lnTo>
                  <a:lnTo>
                    <a:pt x="350" y="347"/>
                  </a:lnTo>
                  <a:lnTo>
                    <a:pt x="357" y="349"/>
                  </a:lnTo>
                  <a:lnTo>
                    <a:pt x="362" y="349"/>
                  </a:lnTo>
                  <a:lnTo>
                    <a:pt x="364" y="347"/>
                  </a:lnTo>
                  <a:lnTo>
                    <a:pt x="361" y="343"/>
                  </a:lnTo>
                  <a:lnTo>
                    <a:pt x="356" y="337"/>
                  </a:lnTo>
                  <a:lnTo>
                    <a:pt x="350" y="330"/>
                  </a:lnTo>
                  <a:lnTo>
                    <a:pt x="342" y="326"/>
                  </a:lnTo>
                  <a:lnTo>
                    <a:pt x="336" y="320"/>
                  </a:lnTo>
                  <a:lnTo>
                    <a:pt x="331" y="323"/>
                  </a:lnTo>
                  <a:lnTo>
                    <a:pt x="324" y="324"/>
                  </a:lnTo>
                  <a:lnTo>
                    <a:pt x="314" y="324"/>
                  </a:lnTo>
                  <a:lnTo>
                    <a:pt x="307" y="320"/>
                  </a:lnTo>
                  <a:lnTo>
                    <a:pt x="300" y="310"/>
                  </a:lnTo>
                  <a:lnTo>
                    <a:pt x="297" y="301"/>
                  </a:lnTo>
                  <a:lnTo>
                    <a:pt x="296" y="294"/>
                  </a:lnTo>
                  <a:lnTo>
                    <a:pt x="297" y="286"/>
                  </a:lnTo>
                  <a:lnTo>
                    <a:pt x="299" y="281"/>
                  </a:lnTo>
                  <a:lnTo>
                    <a:pt x="300" y="278"/>
                  </a:lnTo>
                  <a:lnTo>
                    <a:pt x="304" y="274"/>
                  </a:lnTo>
                  <a:lnTo>
                    <a:pt x="307" y="270"/>
                  </a:lnTo>
                  <a:lnTo>
                    <a:pt x="313" y="266"/>
                  </a:lnTo>
                  <a:lnTo>
                    <a:pt x="322" y="261"/>
                  </a:lnTo>
                  <a:lnTo>
                    <a:pt x="330" y="260"/>
                  </a:lnTo>
                  <a:lnTo>
                    <a:pt x="336" y="258"/>
                  </a:lnTo>
                  <a:lnTo>
                    <a:pt x="344" y="221"/>
                  </a:lnTo>
                  <a:lnTo>
                    <a:pt x="342" y="186"/>
                  </a:lnTo>
                  <a:lnTo>
                    <a:pt x="333" y="152"/>
                  </a:lnTo>
                  <a:lnTo>
                    <a:pt x="314" y="121"/>
                  </a:lnTo>
                  <a:lnTo>
                    <a:pt x="287" y="94"/>
                  </a:lnTo>
                  <a:lnTo>
                    <a:pt x="250" y="71"/>
                  </a:lnTo>
                  <a:lnTo>
                    <a:pt x="203" y="52"/>
                  </a:lnTo>
                  <a:lnTo>
                    <a:pt x="148" y="40"/>
                  </a:lnTo>
                  <a:lnTo>
                    <a:pt x="126" y="37"/>
                  </a:lnTo>
                  <a:lnTo>
                    <a:pt x="103" y="32"/>
                  </a:lnTo>
                  <a:lnTo>
                    <a:pt x="82" y="26"/>
                  </a:lnTo>
                  <a:lnTo>
                    <a:pt x="60" y="20"/>
                  </a:lnTo>
                  <a:lnTo>
                    <a:pt x="42" y="15"/>
                  </a:lnTo>
                  <a:lnTo>
                    <a:pt x="25" y="9"/>
                  </a:lnTo>
                  <a:lnTo>
                    <a:pt x="11" y="4"/>
                  </a:lnTo>
                  <a:lnTo>
                    <a:pt x="0" y="0"/>
                  </a:lnTo>
                  <a:lnTo>
                    <a:pt x="12" y="18"/>
                  </a:lnTo>
                  <a:lnTo>
                    <a:pt x="25" y="38"/>
                  </a:lnTo>
                  <a:lnTo>
                    <a:pt x="35" y="63"/>
                  </a:lnTo>
                  <a:lnTo>
                    <a:pt x="45" y="87"/>
                  </a:lnTo>
                  <a:lnTo>
                    <a:pt x="52" y="112"/>
                  </a:lnTo>
                  <a:lnTo>
                    <a:pt x="59" y="137"/>
                  </a:lnTo>
                  <a:lnTo>
                    <a:pt x="65" y="160"/>
                  </a:lnTo>
                  <a:lnTo>
                    <a:pt x="69" y="181"/>
                  </a:lnTo>
                  <a:lnTo>
                    <a:pt x="76" y="204"/>
                  </a:lnTo>
                  <a:lnTo>
                    <a:pt x="86" y="234"/>
                  </a:lnTo>
                  <a:lnTo>
                    <a:pt x="100" y="264"/>
                  </a:lnTo>
                  <a:lnTo>
                    <a:pt x="120" y="295"/>
                  </a:lnTo>
                  <a:lnTo>
                    <a:pt x="148" y="323"/>
                  </a:lnTo>
                  <a:lnTo>
                    <a:pt x="182" y="346"/>
                  </a:lnTo>
                  <a:lnTo>
                    <a:pt x="223" y="361"/>
                  </a:lnTo>
                  <a:lnTo>
                    <a:pt x="276" y="367"/>
                  </a:lnTo>
                  <a:close/>
                </a:path>
              </a:pathLst>
            </a:custGeom>
            <a:solidFill>
              <a:srgbClr val="FF19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81" name="Freeform 18"/>
            <p:cNvSpPr>
              <a:spLocks/>
            </p:cNvSpPr>
            <p:nvPr/>
          </p:nvSpPr>
          <p:spPr bwMode="auto">
            <a:xfrm>
              <a:off x="5150" y="833"/>
              <a:ext cx="19" cy="20"/>
            </a:xfrm>
            <a:custGeom>
              <a:avLst/>
              <a:gdLst>
                <a:gd name="T0" fmla="*/ 0 w 39"/>
                <a:gd name="T1" fmla="*/ 8 h 38"/>
                <a:gd name="T2" fmla="*/ 1 w 39"/>
                <a:gd name="T3" fmla="*/ 4 h 38"/>
                <a:gd name="T4" fmla="*/ 3 w 39"/>
                <a:gd name="T5" fmla="*/ 1 h 38"/>
                <a:gd name="T6" fmla="*/ 6 w 39"/>
                <a:gd name="T7" fmla="*/ 0 h 38"/>
                <a:gd name="T8" fmla="*/ 10 w 39"/>
                <a:gd name="T9" fmla="*/ 0 h 38"/>
                <a:gd name="T10" fmla="*/ 14 w 39"/>
                <a:gd name="T11" fmla="*/ 1 h 38"/>
                <a:gd name="T12" fmla="*/ 17 w 39"/>
                <a:gd name="T13" fmla="*/ 3 h 38"/>
                <a:gd name="T14" fmla="*/ 18 w 39"/>
                <a:gd name="T15" fmla="*/ 6 h 38"/>
                <a:gd name="T16" fmla="*/ 19 w 39"/>
                <a:gd name="T17" fmla="*/ 11 h 38"/>
                <a:gd name="T18" fmla="*/ 18 w 39"/>
                <a:gd name="T19" fmla="*/ 14 h 38"/>
                <a:gd name="T20" fmla="*/ 16 w 39"/>
                <a:gd name="T21" fmla="*/ 18 h 38"/>
                <a:gd name="T22" fmla="*/ 13 w 39"/>
                <a:gd name="T23" fmla="*/ 19 h 38"/>
                <a:gd name="T24" fmla="*/ 11 w 39"/>
                <a:gd name="T25" fmla="*/ 20 h 38"/>
                <a:gd name="T26" fmla="*/ 8 w 39"/>
                <a:gd name="T27" fmla="*/ 19 h 38"/>
                <a:gd name="T28" fmla="*/ 4 w 39"/>
                <a:gd name="T29" fmla="*/ 16 h 38"/>
                <a:gd name="T30" fmla="*/ 1 w 39"/>
                <a:gd name="T31" fmla="*/ 12 h 38"/>
                <a:gd name="T32" fmla="*/ 0 w 39"/>
                <a:gd name="T33" fmla="*/ 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8">
                  <a:moveTo>
                    <a:pt x="0" y="15"/>
                  </a:moveTo>
                  <a:lnTo>
                    <a:pt x="2" y="7"/>
                  </a:lnTo>
                  <a:lnTo>
                    <a:pt x="7" y="1"/>
                  </a:lnTo>
                  <a:lnTo>
                    <a:pt x="13" y="0"/>
                  </a:lnTo>
                  <a:lnTo>
                    <a:pt x="20" y="0"/>
                  </a:lnTo>
                  <a:lnTo>
                    <a:pt x="28" y="1"/>
                  </a:lnTo>
                  <a:lnTo>
                    <a:pt x="34" y="6"/>
                  </a:lnTo>
                  <a:lnTo>
                    <a:pt x="37" y="12"/>
                  </a:lnTo>
                  <a:lnTo>
                    <a:pt x="39" y="20"/>
                  </a:lnTo>
                  <a:lnTo>
                    <a:pt x="37" y="27"/>
                  </a:lnTo>
                  <a:lnTo>
                    <a:pt x="33" y="34"/>
                  </a:lnTo>
                  <a:lnTo>
                    <a:pt x="27" y="37"/>
                  </a:lnTo>
                  <a:lnTo>
                    <a:pt x="22" y="38"/>
                  </a:lnTo>
                  <a:lnTo>
                    <a:pt x="16" y="37"/>
                  </a:lnTo>
                  <a:lnTo>
                    <a:pt x="8" y="30"/>
                  </a:lnTo>
                  <a:lnTo>
                    <a:pt x="2" y="23"/>
                  </a:lnTo>
                  <a:lnTo>
                    <a:pt x="0" y="15"/>
                  </a:lnTo>
                  <a:close/>
                </a:path>
              </a:pathLst>
            </a:custGeom>
            <a:solidFill>
              <a:srgbClr val="007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82" name="Freeform 19"/>
            <p:cNvSpPr>
              <a:spLocks/>
            </p:cNvSpPr>
            <p:nvPr/>
          </p:nvSpPr>
          <p:spPr bwMode="auto">
            <a:xfrm>
              <a:off x="5188" y="860"/>
              <a:ext cx="21" cy="20"/>
            </a:xfrm>
            <a:custGeom>
              <a:avLst/>
              <a:gdLst>
                <a:gd name="T0" fmla="*/ 3 w 42"/>
                <a:gd name="T1" fmla="*/ 2 h 42"/>
                <a:gd name="T2" fmla="*/ 6 w 42"/>
                <a:gd name="T3" fmla="*/ 1 h 42"/>
                <a:gd name="T4" fmla="*/ 11 w 42"/>
                <a:gd name="T5" fmla="*/ 0 h 42"/>
                <a:gd name="T6" fmla="*/ 16 w 42"/>
                <a:gd name="T7" fmla="*/ 1 h 42"/>
                <a:gd name="T8" fmla="*/ 19 w 42"/>
                <a:gd name="T9" fmla="*/ 3 h 42"/>
                <a:gd name="T10" fmla="*/ 20 w 42"/>
                <a:gd name="T11" fmla="*/ 7 h 42"/>
                <a:gd name="T12" fmla="*/ 21 w 42"/>
                <a:gd name="T13" fmla="*/ 10 h 42"/>
                <a:gd name="T14" fmla="*/ 20 w 42"/>
                <a:gd name="T15" fmla="*/ 15 h 42"/>
                <a:gd name="T16" fmla="*/ 19 w 42"/>
                <a:gd name="T17" fmla="*/ 18 h 42"/>
                <a:gd name="T18" fmla="*/ 16 w 42"/>
                <a:gd name="T19" fmla="*/ 19 h 42"/>
                <a:gd name="T20" fmla="*/ 11 w 42"/>
                <a:gd name="T21" fmla="*/ 20 h 42"/>
                <a:gd name="T22" fmla="*/ 7 w 42"/>
                <a:gd name="T23" fmla="*/ 18 h 42"/>
                <a:gd name="T24" fmla="*/ 4 w 42"/>
                <a:gd name="T25" fmla="*/ 15 h 42"/>
                <a:gd name="T26" fmla="*/ 2 w 42"/>
                <a:gd name="T27" fmla="*/ 12 h 42"/>
                <a:gd name="T28" fmla="*/ 0 w 42"/>
                <a:gd name="T29" fmla="*/ 9 h 42"/>
                <a:gd name="T30" fmla="*/ 0 w 42"/>
                <a:gd name="T31" fmla="*/ 5 h 42"/>
                <a:gd name="T32" fmla="*/ 3 w 42"/>
                <a:gd name="T33" fmla="*/ 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5" y="5"/>
                  </a:moveTo>
                  <a:lnTo>
                    <a:pt x="11" y="2"/>
                  </a:lnTo>
                  <a:lnTo>
                    <a:pt x="22" y="0"/>
                  </a:lnTo>
                  <a:lnTo>
                    <a:pt x="31" y="3"/>
                  </a:lnTo>
                  <a:lnTo>
                    <a:pt x="37" y="6"/>
                  </a:lnTo>
                  <a:lnTo>
                    <a:pt x="40" y="14"/>
                  </a:lnTo>
                  <a:lnTo>
                    <a:pt x="42" y="22"/>
                  </a:lnTo>
                  <a:lnTo>
                    <a:pt x="40" y="31"/>
                  </a:lnTo>
                  <a:lnTo>
                    <a:pt x="37" y="37"/>
                  </a:lnTo>
                  <a:lnTo>
                    <a:pt x="31" y="40"/>
                  </a:lnTo>
                  <a:lnTo>
                    <a:pt x="22" y="42"/>
                  </a:lnTo>
                  <a:lnTo>
                    <a:pt x="13" y="38"/>
                  </a:lnTo>
                  <a:lnTo>
                    <a:pt x="7" y="32"/>
                  </a:lnTo>
                  <a:lnTo>
                    <a:pt x="3" y="25"/>
                  </a:lnTo>
                  <a:lnTo>
                    <a:pt x="0" y="18"/>
                  </a:lnTo>
                  <a:lnTo>
                    <a:pt x="0" y="11"/>
                  </a:lnTo>
                  <a:lnTo>
                    <a:pt x="5" y="5"/>
                  </a:lnTo>
                  <a:close/>
                </a:path>
              </a:pathLst>
            </a:custGeom>
            <a:solidFill>
              <a:srgbClr val="007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83" name="Freeform 20"/>
            <p:cNvSpPr>
              <a:spLocks/>
            </p:cNvSpPr>
            <p:nvPr/>
          </p:nvSpPr>
          <p:spPr bwMode="auto">
            <a:xfrm>
              <a:off x="5142" y="884"/>
              <a:ext cx="20" cy="20"/>
            </a:xfrm>
            <a:custGeom>
              <a:avLst/>
              <a:gdLst>
                <a:gd name="T0" fmla="*/ 3 w 40"/>
                <a:gd name="T1" fmla="*/ 4 h 40"/>
                <a:gd name="T2" fmla="*/ 6 w 40"/>
                <a:gd name="T3" fmla="*/ 2 h 40"/>
                <a:gd name="T4" fmla="*/ 9 w 40"/>
                <a:gd name="T5" fmla="*/ 0 h 40"/>
                <a:gd name="T6" fmla="*/ 14 w 40"/>
                <a:gd name="T7" fmla="*/ 0 h 40"/>
                <a:gd name="T8" fmla="*/ 18 w 40"/>
                <a:gd name="T9" fmla="*/ 3 h 40"/>
                <a:gd name="T10" fmla="*/ 20 w 40"/>
                <a:gd name="T11" fmla="*/ 7 h 40"/>
                <a:gd name="T12" fmla="*/ 20 w 40"/>
                <a:gd name="T13" fmla="*/ 11 h 40"/>
                <a:gd name="T14" fmla="*/ 19 w 40"/>
                <a:gd name="T15" fmla="*/ 15 h 40"/>
                <a:gd name="T16" fmla="*/ 16 w 40"/>
                <a:gd name="T17" fmla="*/ 18 h 40"/>
                <a:gd name="T18" fmla="*/ 14 w 40"/>
                <a:gd name="T19" fmla="*/ 20 h 40"/>
                <a:gd name="T20" fmla="*/ 10 w 40"/>
                <a:gd name="T21" fmla="*/ 20 h 40"/>
                <a:gd name="T22" fmla="*/ 6 w 40"/>
                <a:gd name="T23" fmla="*/ 20 h 40"/>
                <a:gd name="T24" fmla="*/ 3 w 40"/>
                <a:gd name="T25" fmla="*/ 19 h 40"/>
                <a:gd name="T26" fmla="*/ 1 w 40"/>
                <a:gd name="T27" fmla="*/ 15 h 40"/>
                <a:gd name="T28" fmla="*/ 0 w 40"/>
                <a:gd name="T29" fmla="*/ 11 h 40"/>
                <a:gd name="T30" fmla="*/ 1 w 40"/>
                <a:gd name="T31" fmla="*/ 7 h 40"/>
                <a:gd name="T32" fmla="*/ 3 w 40"/>
                <a:gd name="T33" fmla="*/ 4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5" y="8"/>
                  </a:moveTo>
                  <a:lnTo>
                    <a:pt x="11" y="3"/>
                  </a:lnTo>
                  <a:lnTo>
                    <a:pt x="18" y="0"/>
                  </a:lnTo>
                  <a:lnTo>
                    <a:pt x="28" y="0"/>
                  </a:lnTo>
                  <a:lnTo>
                    <a:pt x="35" y="5"/>
                  </a:lnTo>
                  <a:lnTo>
                    <a:pt x="40" y="13"/>
                  </a:lnTo>
                  <a:lnTo>
                    <a:pt x="40" y="22"/>
                  </a:lnTo>
                  <a:lnTo>
                    <a:pt x="37" y="29"/>
                  </a:lnTo>
                  <a:lnTo>
                    <a:pt x="32" y="36"/>
                  </a:lnTo>
                  <a:lnTo>
                    <a:pt x="28" y="39"/>
                  </a:lnTo>
                  <a:lnTo>
                    <a:pt x="20" y="40"/>
                  </a:lnTo>
                  <a:lnTo>
                    <a:pt x="12" y="40"/>
                  </a:lnTo>
                  <a:lnTo>
                    <a:pt x="5" y="37"/>
                  </a:lnTo>
                  <a:lnTo>
                    <a:pt x="2" y="29"/>
                  </a:lnTo>
                  <a:lnTo>
                    <a:pt x="0" y="22"/>
                  </a:lnTo>
                  <a:lnTo>
                    <a:pt x="2" y="14"/>
                  </a:lnTo>
                  <a:lnTo>
                    <a:pt x="5" y="8"/>
                  </a:lnTo>
                  <a:close/>
                </a:path>
              </a:pathLst>
            </a:custGeom>
            <a:solidFill>
              <a:srgbClr val="007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84" name="Freeform 21"/>
            <p:cNvSpPr>
              <a:spLocks/>
            </p:cNvSpPr>
            <p:nvPr/>
          </p:nvSpPr>
          <p:spPr bwMode="auto">
            <a:xfrm>
              <a:off x="5109" y="859"/>
              <a:ext cx="21" cy="20"/>
            </a:xfrm>
            <a:custGeom>
              <a:avLst/>
              <a:gdLst>
                <a:gd name="T0" fmla="*/ 4 w 41"/>
                <a:gd name="T1" fmla="*/ 1 h 40"/>
                <a:gd name="T2" fmla="*/ 2 w 41"/>
                <a:gd name="T3" fmla="*/ 4 h 40"/>
                <a:gd name="T4" fmla="*/ 0 w 41"/>
                <a:gd name="T5" fmla="*/ 9 h 40"/>
                <a:gd name="T6" fmla="*/ 1 w 41"/>
                <a:gd name="T7" fmla="*/ 14 h 40"/>
                <a:gd name="T8" fmla="*/ 2 w 41"/>
                <a:gd name="T9" fmla="*/ 17 h 40"/>
                <a:gd name="T10" fmla="*/ 6 w 41"/>
                <a:gd name="T11" fmla="*/ 20 h 40"/>
                <a:gd name="T12" fmla="*/ 10 w 41"/>
                <a:gd name="T13" fmla="*/ 20 h 40"/>
                <a:gd name="T14" fmla="*/ 15 w 41"/>
                <a:gd name="T15" fmla="*/ 20 h 40"/>
                <a:gd name="T16" fmla="*/ 19 w 41"/>
                <a:gd name="T17" fmla="*/ 19 h 40"/>
                <a:gd name="T18" fmla="*/ 20 w 41"/>
                <a:gd name="T19" fmla="*/ 16 h 40"/>
                <a:gd name="T20" fmla="*/ 21 w 41"/>
                <a:gd name="T21" fmla="*/ 13 h 40"/>
                <a:gd name="T22" fmla="*/ 21 w 41"/>
                <a:gd name="T23" fmla="*/ 10 h 40"/>
                <a:gd name="T24" fmla="*/ 20 w 41"/>
                <a:gd name="T25" fmla="*/ 6 h 40"/>
                <a:gd name="T26" fmla="*/ 18 w 41"/>
                <a:gd name="T27" fmla="*/ 4 h 40"/>
                <a:gd name="T28" fmla="*/ 13 w 41"/>
                <a:gd name="T29" fmla="*/ 1 h 40"/>
                <a:gd name="T30" fmla="*/ 8 w 41"/>
                <a:gd name="T31" fmla="*/ 0 h 40"/>
                <a:gd name="T32" fmla="*/ 4 w 41"/>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7" y="2"/>
                  </a:moveTo>
                  <a:lnTo>
                    <a:pt x="3" y="8"/>
                  </a:lnTo>
                  <a:lnTo>
                    <a:pt x="0" y="17"/>
                  </a:lnTo>
                  <a:lnTo>
                    <a:pt x="1" y="27"/>
                  </a:lnTo>
                  <a:lnTo>
                    <a:pt x="4" y="34"/>
                  </a:lnTo>
                  <a:lnTo>
                    <a:pt x="11" y="39"/>
                  </a:lnTo>
                  <a:lnTo>
                    <a:pt x="20" y="40"/>
                  </a:lnTo>
                  <a:lnTo>
                    <a:pt x="29" y="40"/>
                  </a:lnTo>
                  <a:lnTo>
                    <a:pt x="37" y="37"/>
                  </a:lnTo>
                  <a:lnTo>
                    <a:pt x="40" y="31"/>
                  </a:lnTo>
                  <a:lnTo>
                    <a:pt x="41" y="25"/>
                  </a:lnTo>
                  <a:lnTo>
                    <a:pt x="41" y="19"/>
                  </a:lnTo>
                  <a:lnTo>
                    <a:pt x="40" y="11"/>
                  </a:lnTo>
                  <a:lnTo>
                    <a:pt x="35" y="7"/>
                  </a:lnTo>
                  <a:lnTo>
                    <a:pt x="26" y="2"/>
                  </a:lnTo>
                  <a:lnTo>
                    <a:pt x="15" y="0"/>
                  </a:lnTo>
                  <a:lnTo>
                    <a:pt x="7" y="2"/>
                  </a:lnTo>
                  <a:close/>
                </a:path>
              </a:pathLst>
            </a:custGeom>
            <a:solidFill>
              <a:srgbClr val="007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85" name="Freeform 22"/>
            <p:cNvSpPr>
              <a:spLocks/>
            </p:cNvSpPr>
            <p:nvPr/>
          </p:nvSpPr>
          <p:spPr bwMode="auto">
            <a:xfrm>
              <a:off x="5097" y="897"/>
              <a:ext cx="17" cy="18"/>
            </a:xfrm>
            <a:custGeom>
              <a:avLst/>
              <a:gdLst>
                <a:gd name="T0" fmla="*/ 0 w 34"/>
                <a:gd name="T1" fmla="*/ 12 h 36"/>
                <a:gd name="T2" fmla="*/ 0 w 34"/>
                <a:gd name="T3" fmla="*/ 9 h 36"/>
                <a:gd name="T4" fmla="*/ 0 w 34"/>
                <a:gd name="T5" fmla="*/ 5 h 36"/>
                <a:gd name="T6" fmla="*/ 2 w 34"/>
                <a:gd name="T7" fmla="*/ 3 h 36"/>
                <a:gd name="T8" fmla="*/ 6 w 34"/>
                <a:gd name="T9" fmla="*/ 1 h 36"/>
                <a:gd name="T10" fmla="*/ 11 w 34"/>
                <a:gd name="T11" fmla="*/ 0 h 36"/>
                <a:gd name="T12" fmla="*/ 14 w 34"/>
                <a:gd name="T13" fmla="*/ 1 h 36"/>
                <a:gd name="T14" fmla="*/ 16 w 34"/>
                <a:gd name="T15" fmla="*/ 4 h 36"/>
                <a:gd name="T16" fmla="*/ 17 w 34"/>
                <a:gd name="T17" fmla="*/ 6 h 36"/>
                <a:gd name="T18" fmla="*/ 17 w 34"/>
                <a:gd name="T19" fmla="*/ 10 h 36"/>
                <a:gd name="T20" fmla="*/ 16 w 34"/>
                <a:gd name="T21" fmla="*/ 14 h 36"/>
                <a:gd name="T22" fmla="*/ 14 w 34"/>
                <a:gd name="T23" fmla="*/ 17 h 36"/>
                <a:gd name="T24" fmla="*/ 11 w 34"/>
                <a:gd name="T25" fmla="*/ 18 h 36"/>
                <a:gd name="T26" fmla="*/ 8 w 34"/>
                <a:gd name="T27" fmla="*/ 18 h 36"/>
                <a:gd name="T28" fmla="*/ 5 w 34"/>
                <a:gd name="T29" fmla="*/ 17 h 36"/>
                <a:gd name="T30" fmla="*/ 2 w 34"/>
                <a:gd name="T31" fmla="*/ 14 h 36"/>
                <a:gd name="T32" fmla="*/ 0 w 34"/>
                <a:gd name="T33" fmla="*/ 1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6">
                  <a:moveTo>
                    <a:pt x="0" y="23"/>
                  </a:moveTo>
                  <a:lnTo>
                    <a:pt x="0" y="17"/>
                  </a:lnTo>
                  <a:lnTo>
                    <a:pt x="0" y="10"/>
                  </a:lnTo>
                  <a:lnTo>
                    <a:pt x="4" y="5"/>
                  </a:lnTo>
                  <a:lnTo>
                    <a:pt x="12" y="2"/>
                  </a:lnTo>
                  <a:lnTo>
                    <a:pt x="21" y="0"/>
                  </a:lnTo>
                  <a:lnTo>
                    <a:pt x="27" y="2"/>
                  </a:lnTo>
                  <a:lnTo>
                    <a:pt x="32" y="7"/>
                  </a:lnTo>
                  <a:lnTo>
                    <a:pt x="34" y="11"/>
                  </a:lnTo>
                  <a:lnTo>
                    <a:pt x="34" y="19"/>
                  </a:lnTo>
                  <a:lnTo>
                    <a:pt x="32" y="27"/>
                  </a:lnTo>
                  <a:lnTo>
                    <a:pt x="27" y="33"/>
                  </a:lnTo>
                  <a:lnTo>
                    <a:pt x="21" y="36"/>
                  </a:lnTo>
                  <a:lnTo>
                    <a:pt x="15" y="36"/>
                  </a:lnTo>
                  <a:lnTo>
                    <a:pt x="9" y="33"/>
                  </a:lnTo>
                  <a:lnTo>
                    <a:pt x="3" y="28"/>
                  </a:lnTo>
                  <a:lnTo>
                    <a:pt x="0" y="23"/>
                  </a:lnTo>
                  <a:close/>
                </a:path>
              </a:pathLst>
            </a:custGeom>
            <a:solidFill>
              <a:srgbClr val="007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86" name="Freeform 23"/>
            <p:cNvSpPr>
              <a:spLocks/>
            </p:cNvSpPr>
            <p:nvPr/>
          </p:nvSpPr>
          <p:spPr bwMode="auto">
            <a:xfrm>
              <a:off x="5129" y="925"/>
              <a:ext cx="15" cy="21"/>
            </a:xfrm>
            <a:custGeom>
              <a:avLst/>
              <a:gdLst>
                <a:gd name="T0" fmla="*/ 5 w 31"/>
                <a:gd name="T1" fmla="*/ 21 h 41"/>
                <a:gd name="T2" fmla="*/ 2 w 31"/>
                <a:gd name="T3" fmla="*/ 20 h 41"/>
                <a:gd name="T4" fmla="*/ 0 w 31"/>
                <a:gd name="T5" fmla="*/ 18 h 41"/>
                <a:gd name="T6" fmla="*/ 0 w 31"/>
                <a:gd name="T7" fmla="*/ 14 h 41"/>
                <a:gd name="T8" fmla="*/ 0 w 31"/>
                <a:gd name="T9" fmla="*/ 10 h 41"/>
                <a:gd name="T10" fmla="*/ 1 w 31"/>
                <a:gd name="T11" fmla="*/ 6 h 41"/>
                <a:gd name="T12" fmla="*/ 3 w 31"/>
                <a:gd name="T13" fmla="*/ 3 h 41"/>
                <a:gd name="T14" fmla="*/ 7 w 31"/>
                <a:gd name="T15" fmla="*/ 1 h 41"/>
                <a:gd name="T16" fmla="*/ 10 w 31"/>
                <a:gd name="T17" fmla="*/ 0 h 41"/>
                <a:gd name="T18" fmla="*/ 12 w 31"/>
                <a:gd name="T19" fmla="*/ 1 h 41"/>
                <a:gd name="T20" fmla="*/ 14 w 31"/>
                <a:gd name="T21" fmla="*/ 4 h 41"/>
                <a:gd name="T22" fmla="*/ 14 w 31"/>
                <a:gd name="T23" fmla="*/ 8 h 41"/>
                <a:gd name="T24" fmla="*/ 15 w 31"/>
                <a:gd name="T25" fmla="*/ 11 h 41"/>
                <a:gd name="T26" fmla="*/ 14 w 31"/>
                <a:gd name="T27" fmla="*/ 14 h 41"/>
                <a:gd name="T28" fmla="*/ 12 w 31"/>
                <a:gd name="T29" fmla="*/ 17 h 41"/>
                <a:gd name="T30" fmla="*/ 9 w 31"/>
                <a:gd name="T31" fmla="*/ 20 h 41"/>
                <a:gd name="T32" fmla="*/ 5 w 31"/>
                <a:gd name="T33" fmla="*/ 2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41">
                  <a:moveTo>
                    <a:pt x="11" y="41"/>
                  </a:moveTo>
                  <a:lnTo>
                    <a:pt x="4" y="40"/>
                  </a:lnTo>
                  <a:lnTo>
                    <a:pt x="1" y="35"/>
                  </a:lnTo>
                  <a:lnTo>
                    <a:pt x="0" y="27"/>
                  </a:lnTo>
                  <a:lnTo>
                    <a:pt x="0" y="20"/>
                  </a:lnTo>
                  <a:lnTo>
                    <a:pt x="3" y="12"/>
                  </a:lnTo>
                  <a:lnTo>
                    <a:pt x="7" y="6"/>
                  </a:lnTo>
                  <a:lnTo>
                    <a:pt x="14" y="1"/>
                  </a:lnTo>
                  <a:lnTo>
                    <a:pt x="20" y="0"/>
                  </a:lnTo>
                  <a:lnTo>
                    <a:pt x="24" y="1"/>
                  </a:lnTo>
                  <a:lnTo>
                    <a:pt x="28" y="7"/>
                  </a:lnTo>
                  <a:lnTo>
                    <a:pt x="29" y="15"/>
                  </a:lnTo>
                  <a:lnTo>
                    <a:pt x="31" y="21"/>
                  </a:lnTo>
                  <a:lnTo>
                    <a:pt x="29" y="27"/>
                  </a:lnTo>
                  <a:lnTo>
                    <a:pt x="24" y="34"/>
                  </a:lnTo>
                  <a:lnTo>
                    <a:pt x="18" y="40"/>
                  </a:lnTo>
                  <a:lnTo>
                    <a:pt x="11" y="41"/>
                  </a:lnTo>
                  <a:close/>
                </a:path>
              </a:pathLst>
            </a:custGeom>
            <a:solidFill>
              <a:srgbClr val="007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87" name="Freeform 24"/>
            <p:cNvSpPr>
              <a:spLocks/>
            </p:cNvSpPr>
            <p:nvPr/>
          </p:nvSpPr>
          <p:spPr bwMode="auto">
            <a:xfrm>
              <a:off x="5157" y="906"/>
              <a:ext cx="19" cy="23"/>
            </a:xfrm>
            <a:custGeom>
              <a:avLst/>
              <a:gdLst>
                <a:gd name="T0" fmla="*/ 1 w 37"/>
                <a:gd name="T1" fmla="*/ 13 h 46"/>
                <a:gd name="T2" fmla="*/ 2 w 37"/>
                <a:gd name="T3" fmla="*/ 9 h 46"/>
                <a:gd name="T4" fmla="*/ 4 w 37"/>
                <a:gd name="T5" fmla="*/ 4 h 46"/>
                <a:gd name="T6" fmla="*/ 7 w 37"/>
                <a:gd name="T7" fmla="*/ 1 h 46"/>
                <a:gd name="T8" fmla="*/ 11 w 37"/>
                <a:gd name="T9" fmla="*/ 0 h 46"/>
                <a:gd name="T10" fmla="*/ 15 w 37"/>
                <a:gd name="T11" fmla="*/ 2 h 46"/>
                <a:gd name="T12" fmla="*/ 18 w 37"/>
                <a:gd name="T13" fmla="*/ 4 h 46"/>
                <a:gd name="T14" fmla="*/ 19 w 37"/>
                <a:gd name="T15" fmla="*/ 8 h 46"/>
                <a:gd name="T16" fmla="*/ 18 w 37"/>
                <a:gd name="T17" fmla="*/ 12 h 46"/>
                <a:gd name="T18" fmla="*/ 16 w 37"/>
                <a:gd name="T19" fmla="*/ 17 h 46"/>
                <a:gd name="T20" fmla="*/ 13 w 37"/>
                <a:gd name="T21" fmla="*/ 20 h 46"/>
                <a:gd name="T22" fmla="*/ 9 w 37"/>
                <a:gd name="T23" fmla="*/ 23 h 46"/>
                <a:gd name="T24" fmla="*/ 6 w 37"/>
                <a:gd name="T25" fmla="*/ 23 h 46"/>
                <a:gd name="T26" fmla="*/ 3 w 37"/>
                <a:gd name="T27" fmla="*/ 23 h 46"/>
                <a:gd name="T28" fmla="*/ 1 w 37"/>
                <a:gd name="T29" fmla="*/ 20 h 46"/>
                <a:gd name="T30" fmla="*/ 0 w 37"/>
                <a:gd name="T31" fmla="*/ 17 h 46"/>
                <a:gd name="T32" fmla="*/ 1 w 37"/>
                <a:gd name="T33" fmla="*/ 13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46">
                  <a:moveTo>
                    <a:pt x="1" y="25"/>
                  </a:moveTo>
                  <a:lnTo>
                    <a:pt x="4" y="17"/>
                  </a:lnTo>
                  <a:lnTo>
                    <a:pt x="7" y="8"/>
                  </a:lnTo>
                  <a:lnTo>
                    <a:pt x="14" y="2"/>
                  </a:lnTo>
                  <a:lnTo>
                    <a:pt x="21" y="0"/>
                  </a:lnTo>
                  <a:lnTo>
                    <a:pt x="29" y="3"/>
                  </a:lnTo>
                  <a:lnTo>
                    <a:pt x="35" y="8"/>
                  </a:lnTo>
                  <a:lnTo>
                    <a:pt x="37" y="16"/>
                  </a:lnTo>
                  <a:lnTo>
                    <a:pt x="35" y="23"/>
                  </a:lnTo>
                  <a:lnTo>
                    <a:pt x="32" y="33"/>
                  </a:lnTo>
                  <a:lnTo>
                    <a:pt x="26" y="39"/>
                  </a:lnTo>
                  <a:lnTo>
                    <a:pt x="18" y="45"/>
                  </a:lnTo>
                  <a:lnTo>
                    <a:pt x="11" y="46"/>
                  </a:lnTo>
                  <a:lnTo>
                    <a:pt x="6" y="45"/>
                  </a:lnTo>
                  <a:lnTo>
                    <a:pt x="1" y="39"/>
                  </a:lnTo>
                  <a:lnTo>
                    <a:pt x="0" y="33"/>
                  </a:lnTo>
                  <a:lnTo>
                    <a:pt x="1" y="25"/>
                  </a:lnTo>
                  <a:close/>
                </a:path>
              </a:pathLst>
            </a:custGeom>
            <a:solidFill>
              <a:srgbClr val="007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88" name="Freeform 25"/>
            <p:cNvSpPr>
              <a:spLocks/>
            </p:cNvSpPr>
            <p:nvPr/>
          </p:nvSpPr>
          <p:spPr bwMode="auto">
            <a:xfrm>
              <a:off x="5181" y="910"/>
              <a:ext cx="18" cy="19"/>
            </a:xfrm>
            <a:custGeom>
              <a:avLst/>
              <a:gdLst>
                <a:gd name="T0" fmla="*/ 14 w 37"/>
                <a:gd name="T1" fmla="*/ 2 h 36"/>
                <a:gd name="T2" fmla="*/ 17 w 37"/>
                <a:gd name="T3" fmla="*/ 4 h 36"/>
                <a:gd name="T4" fmla="*/ 18 w 37"/>
                <a:gd name="T5" fmla="*/ 6 h 36"/>
                <a:gd name="T6" fmla="*/ 18 w 37"/>
                <a:gd name="T7" fmla="*/ 11 h 36"/>
                <a:gd name="T8" fmla="*/ 17 w 37"/>
                <a:gd name="T9" fmla="*/ 14 h 36"/>
                <a:gd name="T10" fmla="*/ 15 w 37"/>
                <a:gd name="T11" fmla="*/ 16 h 36"/>
                <a:gd name="T12" fmla="*/ 12 w 37"/>
                <a:gd name="T13" fmla="*/ 18 h 36"/>
                <a:gd name="T14" fmla="*/ 9 w 37"/>
                <a:gd name="T15" fmla="*/ 19 h 36"/>
                <a:gd name="T16" fmla="*/ 6 w 37"/>
                <a:gd name="T17" fmla="*/ 19 h 36"/>
                <a:gd name="T18" fmla="*/ 4 w 37"/>
                <a:gd name="T19" fmla="*/ 17 h 36"/>
                <a:gd name="T20" fmla="*/ 1 w 37"/>
                <a:gd name="T21" fmla="*/ 15 h 36"/>
                <a:gd name="T22" fmla="*/ 0 w 37"/>
                <a:gd name="T23" fmla="*/ 12 h 36"/>
                <a:gd name="T24" fmla="*/ 1 w 37"/>
                <a:gd name="T25" fmla="*/ 8 h 36"/>
                <a:gd name="T26" fmla="*/ 3 w 37"/>
                <a:gd name="T27" fmla="*/ 4 h 36"/>
                <a:gd name="T28" fmla="*/ 6 w 37"/>
                <a:gd name="T29" fmla="*/ 1 h 36"/>
                <a:gd name="T30" fmla="*/ 10 w 37"/>
                <a:gd name="T31" fmla="*/ 0 h 36"/>
                <a:gd name="T32" fmla="*/ 14 w 37"/>
                <a:gd name="T33" fmla="*/ 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6">
                  <a:moveTo>
                    <a:pt x="29" y="3"/>
                  </a:moveTo>
                  <a:lnTo>
                    <a:pt x="34" y="7"/>
                  </a:lnTo>
                  <a:lnTo>
                    <a:pt x="37" y="12"/>
                  </a:lnTo>
                  <a:lnTo>
                    <a:pt x="37" y="20"/>
                  </a:lnTo>
                  <a:lnTo>
                    <a:pt x="35" y="26"/>
                  </a:lnTo>
                  <a:lnTo>
                    <a:pt x="31" y="30"/>
                  </a:lnTo>
                  <a:lnTo>
                    <a:pt x="25" y="35"/>
                  </a:lnTo>
                  <a:lnTo>
                    <a:pt x="18" y="36"/>
                  </a:lnTo>
                  <a:lnTo>
                    <a:pt x="12" y="36"/>
                  </a:lnTo>
                  <a:lnTo>
                    <a:pt x="8" y="33"/>
                  </a:lnTo>
                  <a:lnTo>
                    <a:pt x="3" y="29"/>
                  </a:lnTo>
                  <a:lnTo>
                    <a:pt x="0" y="23"/>
                  </a:lnTo>
                  <a:lnTo>
                    <a:pt x="2" y="15"/>
                  </a:lnTo>
                  <a:lnTo>
                    <a:pt x="6" y="7"/>
                  </a:lnTo>
                  <a:lnTo>
                    <a:pt x="12" y="1"/>
                  </a:lnTo>
                  <a:lnTo>
                    <a:pt x="20" y="0"/>
                  </a:lnTo>
                  <a:lnTo>
                    <a:pt x="29" y="3"/>
                  </a:lnTo>
                  <a:close/>
                </a:path>
              </a:pathLst>
            </a:custGeom>
            <a:solidFill>
              <a:srgbClr val="007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89" name="Freeform 26"/>
            <p:cNvSpPr>
              <a:spLocks/>
            </p:cNvSpPr>
            <p:nvPr/>
          </p:nvSpPr>
          <p:spPr bwMode="auto">
            <a:xfrm>
              <a:off x="4973" y="937"/>
              <a:ext cx="154" cy="106"/>
            </a:xfrm>
            <a:custGeom>
              <a:avLst/>
              <a:gdLst>
                <a:gd name="T0" fmla="*/ 152 w 308"/>
                <a:gd name="T1" fmla="*/ 11 h 211"/>
                <a:gd name="T2" fmla="*/ 148 w 308"/>
                <a:gd name="T3" fmla="*/ 8 h 211"/>
                <a:gd name="T4" fmla="*/ 147 w 308"/>
                <a:gd name="T5" fmla="*/ 4 h 211"/>
                <a:gd name="T6" fmla="*/ 140 w 308"/>
                <a:gd name="T7" fmla="*/ 12 h 211"/>
                <a:gd name="T8" fmla="*/ 124 w 308"/>
                <a:gd name="T9" fmla="*/ 8 h 211"/>
                <a:gd name="T10" fmla="*/ 92 w 308"/>
                <a:gd name="T11" fmla="*/ 2 h 211"/>
                <a:gd name="T12" fmla="*/ 67 w 308"/>
                <a:gd name="T13" fmla="*/ 1 h 211"/>
                <a:gd name="T14" fmla="*/ 62 w 308"/>
                <a:gd name="T15" fmla="*/ 4 h 211"/>
                <a:gd name="T16" fmla="*/ 84 w 308"/>
                <a:gd name="T17" fmla="*/ 4 h 211"/>
                <a:gd name="T18" fmla="*/ 111 w 308"/>
                <a:gd name="T19" fmla="*/ 10 h 211"/>
                <a:gd name="T20" fmla="*/ 130 w 308"/>
                <a:gd name="T21" fmla="*/ 19 h 211"/>
                <a:gd name="T22" fmla="*/ 128 w 308"/>
                <a:gd name="T23" fmla="*/ 24 h 211"/>
                <a:gd name="T24" fmla="*/ 115 w 308"/>
                <a:gd name="T25" fmla="*/ 30 h 211"/>
                <a:gd name="T26" fmla="*/ 103 w 308"/>
                <a:gd name="T27" fmla="*/ 33 h 211"/>
                <a:gd name="T28" fmla="*/ 78 w 308"/>
                <a:gd name="T29" fmla="*/ 27 h 211"/>
                <a:gd name="T30" fmla="*/ 52 w 308"/>
                <a:gd name="T31" fmla="*/ 24 h 211"/>
                <a:gd name="T32" fmla="*/ 40 w 308"/>
                <a:gd name="T33" fmla="*/ 30 h 211"/>
                <a:gd name="T34" fmla="*/ 49 w 308"/>
                <a:gd name="T35" fmla="*/ 29 h 211"/>
                <a:gd name="T36" fmla="*/ 62 w 308"/>
                <a:gd name="T37" fmla="*/ 29 h 211"/>
                <a:gd name="T38" fmla="*/ 76 w 308"/>
                <a:gd name="T39" fmla="*/ 31 h 211"/>
                <a:gd name="T40" fmla="*/ 95 w 308"/>
                <a:gd name="T41" fmla="*/ 37 h 211"/>
                <a:gd name="T42" fmla="*/ 100 w 308"/>
                <a:gd name="T43" fmla="*/ 41 h 211"/>
                <a:gd name="T44" fmla="*/ 89 w 308"/>
                <a:gd name="T45" fmla="*/ 47 h 211"/>
                <a:gd name="T46" fmla="*/ 77 w 308"/>
                <a:gd name="T47" fmla="*/ 50 h 211"/>
                <a:gd name="T48" fmla="*/ 69 w 308"/>
                <a:gd name="T49" fmla="*/ 51 h 211"/>
                <a:gd name="T50" fmla="*/ 57 w 308"/>
                <a:gd name="T51" fmla="*/ 49 h 211"/>
                <a:gd name="T52" fmla="*/ 46 w 308"/>
                <a:gd name="T53" fmla="*/ 45 h 211"/>
                <a:gd name="T54" fmla="*/ 31 w 308"/>
                <a:gd name="T55" fmla="*/ 44 h 211"/>
                <a:gd name="T56" fmla="*/ 41 w 308"/>
                <a:gd name="T57" fmla="*/ 49 h 211"/>
                <a:gd name="T58" fmla="*/ 51 w 308"/>
                <a:gd name="T59" fmla="*/ 53 h 211"/>
                <a:gd name="T60" fmla="*/ 58 w 308"/>
                <a:gd name="T61" fmla="*/ 56 h 211"/>
                <a:gd name="T62" fmla="*/ 38 w 308"/>
                <a:gd name="T63" fmla="*/ 62 h 211"/>
                <a:gd name="T64" fmla="*/ 13 w 308"/>
                <a:gd name="T65" fmla="*/ 70 h 211"/>
                <a:gd name="T66" fmla="*/ 0 w 308"/>
                <a:gd name="T67" fmla="*/ 74 h 211"/>
                <a:gd name="T68" fmla="*/ 8 w 308"/>
                <a:gd name="T69" fmla="*/ 76 h 211"/>
                <a:gd name="T70" fmla="*/ 30 w 308"/>
                <a:gd name="T71" fmla="*/ 73 h 211"/>
                <a:gd name="T72" fmla="*/ 54 w 308"/>
                <a:gd name="T73" fmla="*/ 67 h 211"/>
                <a:gd name="T74" fmla="*/ 64 w 308"/>
                <a:gd name="T75" fmla="*/ 71 h 211"/>
                <a:gd name="T76" fmla="*/ 53 w 308"/>
                <a:gd name="T77" fmla="*/ 101 h 211"/>
                <a:gd name="T78" fmla="*/ 54 w 308"/>
                <a:gd name="T79" fmla="*/ 106 h 211"/>
                <a:gd name="T80" fmla="*/ 68 w 308"/>
                <a:gd name="T81" fmla="*/ 83 h 211"/>
                <a:gd name="T82" fmla="*/ 80 w 308"/>
                <a:gd name="T83" fmla="*/ 60 h 211"/>
                <a:gd name="T84" fmla="*/ 94 w 308"/>
                <a:gd name="T85" fmla="*/ 55 h 211"/>
                <a:gd name="T86" fmla="*/ 108 w 308"/>
                <a:gd name="T87" fmla="*/ 50 h 211"/>
                <a:gd name="T88" fmla="*/ 110 w 308"/>
                <a:gd name="T89" fmla="*/ 70 h 211"/>
                <a:gd name="T90" fmla="*/ 103 w 308"/>
                <a:gd name="T91" fmla="*/ 97 h 211"/>
                <a:gd name="T92" fmla="*/ 108 w 308"/>
                <a:gd name="T93" fmla="*/ 92 h 211"/>
                <a:gd name="T94" fmla="*/ 120 w 308"/>
                <a:gd name="T95" fmla="*/ 57 h 211"/>
                <a:gd name="T96" fmla="*/ 131 w 308"/>
                <a:gd name="T97" fmla="*/ 34 h 211"/>
                <a:gd name="T98" fmla="*/ 140 w 308"/>
                <a:gd name="T99" fmla="*/ 24 h 211"/>
                <a:gd name="T100" fmla="*/ 144 w 308"/>
                <a:gd name="T101" fmla="*/ 30 h 211"/>
                <a:gd name="T102" fmla="*/ 141 w 308"/>
                <a:gd name="T103" fmla="*/ 65 h 211"/>
                <a:gd name="T104" fmla="*/ 150 w 308"/>
                <a:gd name="T105" fmla="*/ 45 h 2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8" h="211">
                  <a:moveTo>
                    <a:pt x="308" y="25"/>
                  </a:moveTo>
                  <a:lnTo>
                    <a:pt x="305" y="23"/>
                  </a:lnTo>
                  <a:lnTo>
                    <a:pt x="304" y="22"/>
                  </a:lnTo>
                  <a:lnTo>
                    <a:pt x="300" y="20"/>
                  </a:lnTo>
                  <a:lnTo>
                    <a:pt x="297" y="19"/>
                  </a:lnTo>
                  <a:lnTo>
                    <a:pt x="296" y="16"/>
                  </a:lnTo>
                  <a:lnTo>
                    <a:pt x="296" y="14"/>
                  </a:lnTo>
                  <a:lnTo>
                    <a:pt x="294" y="11"/>
                  </a:lnTo>
                  <a:lnTo>
                    <a:pt x="294" y="8"/>
                  </a:lnTo>
                  <a:lnTo>
                    <a:pt x="290" y="14"/>
                  </a:lnTo>
                  <a:lnTo>
                    <a:pt x="284" y="19"/>
                  </a:lnTo>
                  <a:lnTo>
                    <a:pt x="279" y="23"/>
                  </a:lnTo>
                  <a:lnTo>
                    <a:pt x="276" y="27"/>
                  </a:lnTo>
                  <a:lnTo>
                    <a:pt x="263" y="22"/>
                  </a:lnTo>
                  <a:lnTo>
                    <a:pt x="247" y="16"/>
                  </a:lnTo>
                  <a:lnTo>
                    <a:pt x="226" y="11"/>
                  </a:lnTo>
                  <a:lnTo>
                    <a:pt x="205" y="7"/>
                  </a:lnTo>
                  <a:lnTo>
                    <a:pt x="183" y="3"/>
                  </a:lnTo>
                  <a:lnTo>
                    <a:pt x="162" y="0"/>
                  </a:lnTo>
                  <a:lnTo>
                    <a:pt x="145" y="0"/>
                  </a:lnTo>
                  <a:lnTo>
                    <a:pt x="133" y="2"/>
                  </a:lnTo>
                  <a:lnTo>
                    <a:pt x="120" y="7"/>
                  </a:lnTo>
                  <a:lnTo>
                    <a:pt x="119" y="8"/>
                  </a:lnTo>
                  <a:lnTo>
                    <a:pt x="123" y="8"/>
                  </a:lnTo>
                  <a:lnTo>
                    <a:pt x="133" y="8"/>
                  </a:lnTo>
                  <a:lnTo>
                    <a:pt x="149" y="7"/>
                  </a:lnTo>
                  <a:lnTo>
                    <a:pt x="168" y="8"/>
                  </a:lnTo>
                  <a:lnTo>
                    <a:pt x="186" y="11"/>
                  </a:lnTo>
                  <a:lnTo>
                    <a:pt x="205" y="14"/>
                  </a:lnTo>
                  <a:lnTo>
                    <a:pt x="222" y="20"/>
                  </a:lnTo>
                  <a:lnTo>
                    <a:pt x="237" y="25"/>
                  </a:lnTo>
                  <a:lnTo>
                    <a:pt x="251" y="31"/>
                  </a:lnTo>
                  <a:lnTo>
                    <a:pt x="260" y="37"/>
                  </a:lnTo>
                  <a:lnTo>
                    <a:pt x="263" y="42"/>
                  </a:lnTo>
                  <a:lnTo>
                    <a:pt x="262" y="45"/>
                  </a:lnTo>
                  <a:lnTo>
                    <a:pt x="256" y="48"/>
                  </a:lnTo>
                  <a:lnTo>
                    <a:pt x="248" y="51"/>
                  </a:lnTo>
                  <a:lnTo>
                    <a:pt x="240" y="56"/>
                  </a:lnTo>
                  <a:lnTo>
                    <a:pt x="230" y="60"/>
                  </a:lnTo>
                  <a:lnTo>
                    <a:pt x="222" y="65"/>
                  </a:lnTo>
                  <a:lnTo>
                    <a:pt x="216" y="70"/>
                  </a:lnTo>
                  <a:lnTo>
                    <a:pt x="206" y="65"/>
                  </a:lnTo>
                  <a:lnTo>
                    <a:pt x="191" y="60"/>
                  </a:lnTo>
                  <a:lnTo>
                    <a:pt x="174" y="56"/>
                  </a:lnTo>
                  <a:lnTo>
                    <a:pt x="156" y="53"/>
                  </a:lnTo>
                  <a:lnTo>
                    <a:pt x="137" y="50"/>
                  </a:lnTo>
                  <a:lnTo>
                    <a:pt x="119" y="48"/>
                  </a:lnTo>
                  <a:lnTo>
                    <a:pt x="103" y="48"/>
                  </a:lnTo>
                  <a:lnTo>
                    <a:pt x="91" y="51"/>
                  </a:lnTo>
                  <a:lnTo>
                    <a:pt x="82" y="56"/>
                  </a:lnTo>
                  <a:lnTo>
                    <a:pt x="79" y="59"/>
                  </a:lnTo>
                  <a:lnTo>
                    <a:pt x="80" y="60"/>
                  </a:lnTo>
                  <a:lnTo>
                    <a:pt x="89" y="59"/>
                  </a:lnTo>
                  <a:lnTo>
                    <a:pt x="97" y="57"/>
                  </a:lnTo>
                  <a:lnTo>
                    <a:pt x="105" y="57"/>
                  </a:lnTo>
                  <a:lnTo>
                    <a:pt x="114" y="57"/>
                  </a:lnTo>
                  <a:lnTo>
                    <a:pt x="123" y="57"/>
                  </a:lnTo>
                  <a:lnTo>
                    <a:pt x="133" y="59"/>
                  </a:lnTo>
                  <a:lnTo>
                    <a:pt x="142" y="60"/>
                  </a:lnTo>
                  <a:lnTo>
                    <a:pt x="151" y="62"/>
                  </a:lnTo>
                  <a:lnTo>
                    <a:pt x="160" y="65"/>
                  </a:lnTo>
                  <a:lnTo>
                    <a:pt x="176" y="71"/>
                  </a:lnTo>
                  <a:lnTo>
                    <a:pt x="190" y="74"/>
                  </a:lnTo>
                  <a:lnTo>
                    <a:pt x="199" y="76"/>
                  </a:lnTo>
                  <a:lnTo>
                    <a:pt x="205" y="79"/>
                  </a:lnTo>
                  <a:lnTo>
                    <a:pt x="199" y="82"/>
                  </a:lnTo>
                  <a:lnTo>
                    <a:pt x="193" y="85"/>
                  </a:lnTo>
                  <a:lnTo>
                    <a:pt x="185" y="90"/>
                  </a:lnTo>
                  <a:lnTo>
                    <a:pt x="177" y="93"/>
                  </a:lnTo>
                  <a:lnTo>
                    <a:pt x="168" y="96"/>
                  </a:lnTo>
                  <a:lnTo>
                    <a:pt x="160" y="97"/>
                  </a:lnTo>
                  <a:lnTo>
                    <a:pt x="154" y="100"/>
                  </a:lnTo>
                  <a:lnTo>
                    <a:pt x="148" y="102"/>
                  </a:lnTo>
                  <a:lnTo>
                    <a:pt x="143" y="102"/>
                  </a:lnTo>
                  <a:lnTo>
                    <a:pt x="137" y="102"/>
                  </a:lnTo>
                  <a:lnTo>
                    <a:pt x="129" y="100"/>
                  </a:lnTo>
                  <a:lnTo>
                    <a:pt x="122" y="99"/>
                  </a:lnTo>
                  <a:lnTo>
                    <a:pt x="114" y="97"/>
                  </a:lnTo>
                  <a:lnTo>
                    <a:pt x="105" y="94"/>
                  </a:lnTo>
                  <a:lnTo>
                    <a:pt x="97" y="93"/>
                  </a:lnTo>
                  <a:lnTo>
                    <a:pt x="91" y="90"/>
                  </a:lnTo>
                  <a:lnTo>
                    <a:pt x="79" y="87"/>
                  </a:lnTo>
                  <a:lnTo>
                    <a:pt x="68" y="87"/>
                  </a:lnTo>
                  <a:lnTo>
                    <a:pt x="62" y="88"/>
                  </a:lnTo>
                  <a:lnTo>
                    <a:pt x="68" y="93"/>
                  </a:lnTo>
                  <a:lnTo>
                    <a:pt x="74" y="94"/>
                  </a:lnTo>
                  <a:lnTo>
                    <a:pt x="82" y="97"/>
                  </a:lnTo>
                  <a:lnTo>
                    <a:pt x="88" y="99"/>
                  </a:lnTo>
                  <a:lnTo>
                    <a:pt x="96" y="102"/>
                  </a:lnTo>
                  <a:lnTo>
                    <a:pt x="102" y="105"/>
                  </a:lnTo>
                  <a:lnTo>
                    <a:pt x="108" y="107"/>
                  </a:lnTo>
                  <a:lnTo>
                    <a:pt x="112" y="110"/>
                  </a:lnTo>
                  <a:lnTo>
                    <a:pt x="116" y="111"/>
                  </a:lnTo>
                  <a:lnTo>
                    <a:pt x="106" y="114"/>
                  </a:lnTo>
                  <a:lnTo>
                    <a:pt x="92" y="119"/>
                  </a:lnTo>
                  <a:lnTo>
                    <a:pt x="76" y="123"/>
                  </a:lnTo>
                  <a:lnTo>
                    <a:pt x="59" y="130"/>
                  </a:lnTo>
                  <a:lnTo>
                    <a:pt x="42" y="134"/>
                  </a:lnTo>
                  <a:lnTo>
                    <a:pt x="26" y="139"/>
                  </a:lnTo>
                  <a:lnTo>
                    <a:pt x="14" y="142"/>
                  </a:lnTo>
                  <a:lnTo>
                    <a:pt x="6" y="145"/>
                  </a:lnTo>
                  <a:lnTo>
                    <a:pt x="0" y="148"/>
                  </a:lnTo>
                  <a:lnTo>
                    <a:pt x="0" y="150"/>
                  </a:lnTo>
                  <a:lnTo>
                    <a:pt x="5" y="151"/>
                  </a:lnTo>
                  <a:lnTo>
                    <a:pt x="15" y="151"/>
                  </a:lnTo>
                  <a:lnTo>
                    <a:pt x="26" y="151"/>
                  </a:lnTo>
                  <a:lnTo>
                    <a:pt x="42" y="148"/>
                  </a:lnTo>
                  <a:lnTo>
                    <a:pt x="59" y="145"/>
                  </a:lnTo>
                  <a:lnTo>
                    <a:pt x="76" y="142"/>
                  </a:lnTo>
                  <a:lnTo>
                    <a:pt x="92" y="137"/>
                  </a:lnTo>
                  <a:lnTo>
                    <a:pt x="108" y="133"/>
                  </a:lnTo>
                  <a:lnTo>
                    <a:pt x="122" y="128"/>
                  </a:lnTo>
                  <a:lnTo>
                    <a:pt x="129" y="123"/>
                  </a:lnTo>
                  <a:lnTo>
                    <a:pt x="128" y="142"/>
                  </a:lnTo>
                  <a:lnTo>
                    <a:pt x="122" y="165"/>
                  </a:lnTo>
                  <a:lnTo>
                    <a:pt x="114" y="188"/>
                  </a:lnTo>
                  <a:lnTo>
                    <a:pt x="106" y="202"/>
                  </a:lnTo>
                  <a:lnTo>
                    <a:pt x="102" y="208"/>
                  </a:lnTo>
                  <a:lnTo>
                    <a:pt x="103" y="211"/>
                  </a:lnTo>
                  <a:lnTo>
                    <a:pt x="108" y="211"/>
                  </a:lnTo>
                  <a:lnTo>
                    <a:pt x="114" y="205"/>
                  </a:lnTo>
                  <a:lnTo>
                    <a:pt x="123" y="190"/>
                  </a:lnTo>
                  <a:lnTo>
                    <a:pt x="136" y="165"/>
                  </a:lnTo>
                  <a:lnTo>
                    <a:pt x="146" y="140"/>
                  </a:lnTo>
                  <a:lnTo>
                    <a:pt x="151" y="123"/>
                  </a:lnTo>
                  <a:lnTo>
                    <a:pt x="159" y="120"/>
                  </a:lnTo>
                  <a:lnTo>
                    <a:pt x="168" y="117"/>
                  </a:lnTo>
                  <a:lnTo>
                    <a:pt x="177" y="114"/>
                  </a:lnTo>
                  <a:lnTo>
                    <a:pt x="188" y="110"/>
                  </a:lnTo>
                  <a:lnTo>
                    <a:pt x="199" y="105"/>
                  </a:lnTo>
                  <a:lnTo>
                    <a:pt x="208" y="102"/>
                  </a:lnTo>
                  <a:lnTo>
                    <a:pt x="216" y="99"/>
                  </a:lnTo>
                  <a:lnTo>
                    <a:pt x="220" y="96"/>
                  </a:lnTo>
                  <a:lnTo>
                    <a:pt x="222" y="113"/>
                  </a:lnTo>
                  <a:lnTo>
                    <a:pt x="219" y="139"/>
                  </a:lnTo>
                  <a:lnTo>
                    <a:pt x="214" y="165"/>
                  </a:lnTo>
                  <a:lnTo>
                    <a:pt x="208" y="183"/>
                  </a:lnTo>
                  <a:lnTo>
                    <a:pt x="205" y="193"/>
                  </a:lnTo>
                  <a:lnTo>
                    <a:pt x="206" y="196"/>
                  </a:lnTo>
                  <a:lnTo>
                    <a:pt x="210" y="193"/>
                  </a:lnTo>
                  <a:lnTo>
                    <a:pt x="216" y="183"/>
                  </a:lnTo>
                  <a:lnTo>
                    <a:pt x="225" y="165"/>
                  </a:lnTo>
                  <a:lnTo>
                    <a:pt x="234" y="140"/>
                  </a:lnTo>
                  <a:lnTo>
                    <a:pt x="240" y="113"/>
                  </a:lnTo>
                  <a:lnTo>
                    <a:pt x="239" y="88"/>
                  </a:lnTo>
                  <a:lnTo>
                    <a:pt x="251" y="77"/>
                  </a:lnTo>
                  <a:lnTo>
                    <a:pt x="262" y="67"/>
                  </a:lnTo>
                  <a:lnTo>
                    <a:pt x="270" y="59"/>
                  </a:lnTo>
                  <a:lnTo>
                    <a:pt x="276" y="51"/>
                  </a:lnTo>
                  <a:lnTo>
                    <a:pt x="280" y="48"/>
                  </a:lnTo>
                  <a:lnTo>
                    <a:pt x="284" y="48"/>
                  </a:lnTo>
                  <a:lnTo>
                    <a:pt x="287" y="51"/>
                  </a:lnTo>
                  <a:lnTo>
                    <a:pt x="287" y="59"/>
                  </a:lnTo>
                  <a:lnTo>
                    <a:pt x="285" y="76"/>
                  </a:lnTo>
                  <a:lnTo>
                    <a:pt x="284" y="102"/>
                  </a:lnTo>
                  <a:lnTo>
                    <a:pt x="282" y="130"/>
                  </a:lnTo>
                  <a:lnTo>
                    <a:pt x="279" y="147"/>
                  </a:lnTo>
                  <a:lnTo>
                    <a:pt x="290" y="125"/>
                  </a:lnTo>
                  <a:lnTo>
                    <a:pt x="299" y="90"/>
                  </a:lnTo>
                  <a:lnTo>
                    <a:pt x="305" y="54"/>
                  </a:lnTo>
                  <a:lnTo>
                    <a:pt x="308" y="25"/>
                  </a:lnTo>
                  <a:close/>
                </a:path>
              </a:pathLst>
            </a:custGeom>
            <a:solidFill>
              <a:srgbClr val="B2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90" name="Freeform 27"/>
            <p:cNvSpPr>
              <a:spLocks/>
            </p:cNvSpPr>
            <p:nvPr/>
          </p:nvSpPr>
          <p:spPr bwMode="auto">
            <a:xfrm>
              <a:off x="4983" y="749"/>
              <a:ext cx="124" cy="117"/>
            </a:xfrm>
            <a:custGeom>
              <a:avLst/>
              <a:gdLst>
                <a:gd name="T0" fmla="*/ 120 w 248"/>
                <a:gd name="T1" fmla="*/ 115 h 235"/>
                <a:gd name="T2" fmla="*/ 123 w 248"/>
                <a:gd name="T3" fmla="*/ 111 h 235"/>
                <a:gd name="T4" fmla="*/ 119 w 248"/>
                <a:gd name="T5" fmla="*/ 105 h 235"/>
                <a:gd name="T6" fmla="*/ 111 w 248"/>
                <a:gd name="T7" fmla="*/ 96 h 235"/>
                <a:gd name="T8" fmla="*/ 110 w 248"/>
                <a:gd name="T9" fmla="*/ 83 h 235"/>
                <a:gd name="T10" fmla="*/ 106 w 248"/>
                <a:gd name="T11" fmla="*/ 54 h 235"/>
                <a:gd name="T12" fmla="*/ 100 w 248"/>
                <a:gd name="T13" fmla="*/ 41 h 235"/>
                <a:gd name="T14" fmla="*/ 97 w 248"/>
                <a:gd name="T15" fmla="*/ 40 h 235"/>
                <a:gd name="T16" fmla="*/ 99 w 248"/>
                <a:gd name="T17" fmla="*/ 53 h 235"/>
                <a:gd name="T18" fmla="*/ 100 w 248"/>
                <a:gd name="T19" fmla="*/ 76 h 235"/>
                <a:gd name="T20" fmla="*/ 96 w 248"/>
                <a:gd name="T21" fmla="*/ 83 h 235"/>
                <a:gd name="T22" fmla="*/ 89 w 248"/>
                <a:gd name="T23" fmla="*/ 79 h 235"/>
                <a:gd name="T24" fmla="*/ 82 w 248"/>
                <a:gd name="T25" fmla="*/ 73 h 235"/>
                <a:gd name="T26" fmla="*/ 77 w 248"/>
                <a:gd name="T27" fmla="*/ 69 h 235"/>
                <a:gd name="T28" fmla="*/ 72 w 248"/>
                <a:gd name="T29" fmla="*/ 59 h 235"/>
                <a:gd name="T30" fmla="*/ 66 w 248"/>
                <a:gd name="T31" fmla="*/ 36 h 235"/>
                <a:gd name="T32" fmla="*/ 66 w 248"/>
                <a:gd name="T33" fmla="*/ 21 h 235"/>
                <a:gd name="T34" fmla="*/ 64 w 248"/>
                <a:gd name="T35" fmla="*/ 9 h 235"/>
                <a:gd name="T36" fmla="*/ 60 w 248"/>
                <a:gd name="T37" fmla="*/ 3 h 235"/>
                <a:gd name="T38" fmla="*/ 60 w 248"/>
                <a:gd name="T39" fmla="*/ 6 h 235"/>
                <a:gd name="T40" fmla="*/ 62 w 248"/>
                <a:gd name="T41" fmla="*/ 16 h 235"/>
                <a:gd name="T42" fmla="*/ 60 w 248"/>
                <a:gd name="T43" fmla="*/ 27 h 235"/>
                <a:gd name="T44" fmla="*/ 59 w 248"/>
                <a:gd name="T45" fmla="*/ 36 h 235"/>
                <a:gd name="T46" fmla="*/ 62 w 248"/>
                <a:gd name="T47" fmla="*/ 53 h 235"/>
                <a:gd name="T48" fmla="*/ 54 w 248"/>
                <a:gd name="T49" fmla="*/ 52 h 235"/>
                <a:gd name="T50" fmla="*/ 36 w 248"/>
                <a:gd name="T51" fmla="*/ 33 h 235"/>
                <a:gd name="T52" fmla="*/ 19 w 248"/>
                <a:gd name="T53" fmla="*/ 15 h 235"/>
                <a:gd name="T54" fmla="*/ 5 w 248"/>
                <a:gd name="T55" fmla="*/ 2 h 235"/>
                <a:gd name="T56" fmla="*/ 4 w 248"/>
                <a:gd name="T57" fmla="*/ 5 h 235"/>
                <a:gd name="T58" fmla="*/ 12 w 248"/>
                <a:gd name="T59" fmla="*/ 16 h 235"/>
                <a:gd name="T60" fmla="*/ 21 w 248"/>
                <a:gd name="T61" fmla="*/ 28 h 235"/>
                <a:gd name="T62" fmla="*/ 27 w 248"/>
                <a:gd name="T63" fmla="*/ 38 h 235"/>
                <a:gd name="T64" fmla="*/ 31 w 248"/>
                <a:gd name="T65" fmla="*/ 44 h 235"/>
                <a:gd name="T66" fmla="*/ 38 w 248"/>
                <a:gd name="T67" fmla="*/ 51 h 235"/>
                <a:gd name="T68" fmla="*/ 46 w 248"/>
                <a:gd name="T69" fmla="*/ 58 h 235"/>
                <a:gd name="T70" fmla="*/ 54 w 248"/>
                <a:gd name="T71" fmla="*/ 64 h 235"/>
                <a:gd name="T72" fmla="*/ 54 w 248"/>
                <a:gd name="T73" fmla="*/ 66 h 235"/>
                <a:gd name="T74" fmla="*/ 46 w 248"/>
                <a:gd name="T75" fmla="*/ 66 h 235"/>
                <a:gd name="T76" fmla="*/ 38 w 248"/>
                <a:gd name="T77" fmla="*/ 64 h 235"/>
                <a:gd name="T78" fmla="*/ 31 w 248"/>
                <a:gd name="T79" fmla="*/ 61 h 235"/>
                <a:gd name="T80" fmla="*/ 25 w 248"/>
                <a:gd name="T81" fmla="*/ 57 h 235"/>
                <a:gd name="T82" fmla="*/ 21 w 248"/>
                <a:gd name="T83" fmla="*/ 59 h 235"/>
                <a:gd name="T84" fmla="*/ 26 w 248"/>
                <a:gd name="T85" fmla="*/ 64 h 235"/>
                <a:gd name="T86" fmla="*/ 38 w 248"/>
                <a:gd name="T87" fmla="*/ 70 h 235"/>
                <a:gd name="T88" fmla="*/ 51 w 248"/>
                <a:gd name="T89" fmla="*/ 76 h 235"/>
                <a:gd name="T90" fmla="*/ 65 w 248"/>
                <a:gd name="T91" fmla="*/ 79 h 235"/>
                <a:gd name="T92" fmla="*/ 74 w 248"/>
                <a:gd name="T93" fmla="*/ 79 h 235"/>
                <a:gd name="T94" fmla="*/ 81 w 248"/>
                <a:gd name="T95" fmla="*/ 83 h 235"/>
                <a:gd name="T96" fmla="*/ 89 w 248"/>
                <a:gd name="T97" fmla="*/ 89 h 235"/>
                <a:gd name="T98" fmla="*/ 94 w 248"/>
                <a:gd name="T99" fmla="*/ 94 h 235"/>
                <a:gd name="T100" fmla="*/ 92 w 248"/>
                <a:gd name="T101" fmla="*/ 98 h 235"/>
                <a:gd name="T102" fmla="*/ 83 w 248"/>
                <a:gd name="T103" fmla="*/ 100 h 235"/>
                <a:gd name="T104" fmla="*/ 72 w 248"/>
                <a:gd name="T105" fmla="*/ 102 h 235"/>
                <a:gd name="T106" fmla="*/ 62 w 248"/>
                <a:gd name="T107" fmla="*/ 102 h 235"/>
                <a:gd name="T108" fmla="*/ 52 w 248"/>
                <a:gd name="T109" fmla="*/ 101 h 235"/>
                <a:gd name="T110" fmla="*/ 51 w 248"/>
                <a:gd name="T111" fmla="*/ 103 h 235"/>
                <a:gd name="T112" fmla="*/ 65 w 248"/>
                <a:gd name="T113" fmla="*/ 106 h 235"/>
                <a:gd name="T114" fmla="*/ 79 w 248"/>
                <a:gd name="T115" fmla="*/ 107 h 235"/>
                <a:gd name="T116" fmla="*/ 92 w 248"/>
                <a:gd name="T117" fmla="*/ 106 h 235"/>
                <a:gd name="T118" fmla="*/ 103 w 248"/>
                <a:gd name="T119" fmla="*/ 106 h 235"/>
                <a:gd name="T120" fmla="*/ 111 w 248"/>
                <a:gd name="T121" fmla="*/ 106 h 235"/>
                <a:gd name="T122" fmla="*/ 117 w 248"/>
                <a:gd name="T123" fmla="*/ 113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 h="235">
                  <a:moveTo>
                    <a:pt x="238" y="235"/>
                  </a:moveTo>
                  <a:lnTo>
                    <a:pt x="240" y="230"/>
                  </a:lnTo>
                  <a:lnTo>
                    <a:pt x="241" y="227"/>
                  </a:lnTo>
                  <a:lnTo>
                    <a:pt x="245" y="223"/>
                  </a:lnTo>
                  <a:lnTo>
                    <a:pt x="248" y="219"/>
                  </a:lnTo>
                  <a:lnTo>
                    <a:pt x="237" y="210"/>
                  </a:lnTo>
                  <a:lnTo>
                    <a:pt x="228" y="201"/>
                  </a:lnTo>
                  <a:lnTo>
                    <a:pt x="221" y="193"/>
                  </a:lnTo>
                  <a:lnTo>
                    <a:pt x="220" y="184"/>
                  </a:lnTo>
                  <a:lnTo>
                    <a:pt x="220" y="166"/>
                  </a:lnTo>
                  <a:lnTo>
                    <a:pt x="215" y="138"/>
                  </a:lnTo>
                  <a:lnTo>
                    <a:pt x="211" y="109"/>
                  </a:lnTo>
                  <a:lnTo>
                    <a:pt x="206" y="90"/>
                  </a:lnTo>
                  <a:lnTo>
                    <a:pt x="200" y="83"/>
                  </a:lnTo>
                  <a:lnTo>
                    <a:pt x="197" y="78"/>
                  </a:lnTo>
                  <a:lnTo>
                    <a:pt x="194" y="81"/>
                  </a:lnTo>
                  <a:lnTo>
                    <a:pt x="195" y="89"/>
                  </a:lnTo>
                  <a:lnTo>
                    <a:pt x="198" y="107"/>
                  </a:lnTo>
                  <a:lnTo>
                    <a:pt x="200" y="130"/>
                  </a:lnTo>
                  <a:lnTo>
                    <a:pt x="200" y="153"/>
                  </a:lnTo>
                  <a:lnTo>
                    <a:pt x="198" y="170"/>
                  </a:lnTo>
                  <a:lnTo>
                    <a:pt x="192" y="167"/>
                  </a:lnTo>
                  <a:lnTo>
                    <a:pt x="186" y="163"/>
                  </a:lnTo>
                  <a:lnTo>
                    <a:pt x="178" y="158"/>
                  </a:lnTo>
                  <a:lnTo>
                    <a:pt x="172" y="152"/>
                  </a:lnTo>
                  <a:lnTo>
                    <a:pt x="164" y="147"/>
                  </a:lnTo>
                  <a:lnTo>
                    <a:pt x="158" y="143"/>
                  </a:lnTo>
                  <a:lnTo>
                    <a:pt x="154" y="138"/>
                  </a:lnTo>
                  <a:lnTo>
                    <a:pt x="151" y="133"/>
                  </a:lnTo>
                  <a:lnTo>
                    <a:pt x="144" y="118"/>
                  </a:lnTo>
                  <a:lnTo>
                    <a:pt x="137" y="96"/>
                  </a:lnTo>
                  <a:lnTo>
                    <a:pt x="132" y="73"/>
                  </a:lnTo>
                  <a:lnTo>
                    <a:pt x="131" y="56"/>
                  </a:lnTo>
                  <a:lnTo>
                    <a:pt x="131" y="43"/>
                  </a:lnTo>
                  <a:lnTo>
                    <a:pt x="131" y="30"/>
                  </a:lnTo>
                  <a:lnTo>
                    <a:pt x="127" y="18"/>
                  </a:lnTo>
                  <a:lnTo>
                    <a:pt x="124" y="9"/>
                  </a:lnTo>
                  <a:lnTo>
                    <a:pt x="120" y="6"/>
                  </a:lnTo>
                  <a:lnTo>
                    <a:pt x="118" y="7"/>
                  </a:lnTo>
                  <a:lnTo>
                    <a:pt x="120" y="13"/>
                  </a:lnTo>
                  <a:lnTo>
                    <a:pt x="121" y="23"/>
                  </a:lnTo>
                  <a:lnTo>
                    <a:pt x="123" y="33"/>
                  </a:lnTo>
                  <a:lnTo>
                    <a:pt x="121" y="44"/>
                  </a:lnTo>
                  <a:lnTo>
                    <a:pt x="120" y="55"/>
                  </a:lnTo>
                  <a:lnTo>
                    <a:pt x="118" y="63"/>
                  </a:lnTo>
                  <a:lnTo>
                    <a:pt x="118" y="73"/>
                  </a:lnTo>
                  <a:lnTo>
                    <a:pt x="120" y="90"/>
                  </a:lnTo>
                  <a:lnTo>
                    <a:pt x="123" y="107"/>
                  </a:lnTo>
                  <a:lnTo>
                    <a:pt x="124" y="119"/>
                  </a:lnTo>
                  <a:lnTo>
                    <a:pt x="107" y="104"/>
                  </a:lnTo>
                  <a:lnTo>
                    <a:pt x="90" y="86"/>
                  </a:lnTo>
                  <a:lnTo>
                    <a:pt x="72" y="67"/>
                  </a:lnTo>
                  <a:lnTo>
                    <a:pt x="54" y="47"/>
                  </a:lnTo>
                  <a:lnTo>
                    <a:pt x="37" y="30"/>
                  </a:lnTo>
                  <a:lnTo>
                    <a:pt x="21" y="15"/>
                  </a:lnTo>
                  <a:lnTo>
                    <a:pt x="9" y="4"/>
                  </a:lnTo>
                  <a:lnTo>
                    <a:pt x="0" y="0"/>
                  </a:lnTo>
                  <a:lnTo>
                    <a:pt x="7" y="10"/>
                  </a:lnTo>
                  <a:lnTo>
                    <a:pt x="15" y="21"/>
                  </a:lnTo>
                  <a:lnTo>
                    <a:pt x="24" y="33"/>
                  </a:lnTo>
                  <a:lnTo>
                    <a:pt x="32" y="46"/>
                  </a:lnTo>
                  <a:lnTo>
                    <a:pt x="41" y="56"/>
                  </a:lnTo>
                  <a:lnTo>
                    <a:pt x="49" y="67"/>
                  </a:lnTo>
                  <a:lnTo>
                    <a:pt x="54" y="76"/>
                  </a:lnTo>
                  <a:lnTo>
                    <a:pt x="58" y="83"/>
                  </a:lnTo>
                  <a:lnTo>
                    <a:pt x="61" y="89"/>
                  </a:lnTo>
                  <a:lnTo>
                    <a:pt x="67" y="95"/>
                  </a:lnTo>
                  <a:lnTo>
                    <a:pt x="75" y="103"/>
                  </a:lnTo>
                  <a:lnTo>
                    <a:pt x="84" y="109"/>
                  </a:lnTo>
                  <a:lnTo>
                    <a:pt x="92" y="116"/>
                  </a:lnTo>
                  <a:lnTo>
                    <a:pt x="101" y="123"/>
                  </a:lnTo>
                  <a:lnTo>
                    <a:pt x="107" y="129"/>
                  </a:lnTo>
                  <a:lnTo>
                    <a:pt x="114" y="132"/>
                  </a:lnTo>
                  <a:lnTo>
                    <a:pt x="107" y="132"/>
                  </a:lnTo>
                  <a:lnTo>
                    <a:pt x="101" y="132"/>
                  </a:lnTo>
                  <a:lnTo>
                    <a:pt x="92" y="132"/>
                  </a:lnTo>
                  <a:lnTo>
                    <a:pt x="83" y="130"/>
                  </a:lnTo>
                  <a:lnTo>
                    <a:pt x="75" y="129"/>
                  </a:lnTo>
                  <a:lnTo>
                    <a:pt x="67" y="126"/>
                  </a:lnTo>
                  <a:lnTo>
                    <a:pt x="61" y="123"/>
                  </a:lnTo>
                  <a:lnTo>
                    <a:pt x="57" y="119"/>
                  </a:lnTo>
                  <a:lnTo>
                    <a:pt x="50" y="115"/>
                  </a:lnTo>
                  <a:lnTo>
                    <a:pt x="44" y="115"/>
                  </a:lnTo>
                  <a:lnTo>
                    <a:pt x="41" y="118"/>
                  </a:lnTo>
                  <a:lnTo>
                    <a:pt x="46" y="124"/>
                  </a:lnTo>
                  <a:lnTo>
                    <a:pt x="52" y="129"/>
                  </a:lnTo>
                  <a:lnTo>
                    <a:pt x="63" y="135"/>
                  </a:lnTo>
                  <a:lnTo>
                    <a:pt x="75" y="141"/>
                  </a:lnTo>
                  <a:lnTo>
                    <a:pt x="87" y="146"/>
                  </a:lnTo>
                  <a:lnTo>
                    <a:pt x="101" y="152"/>
                  </a:lnTo>
                  <a:lnTo>
                    <a:pt x="117" y="155"/>
                  </a:lnTo>
                  <a:lnTo>
                    <a:pt x="129" y="158"/>
                  </a:lnTo>
                  <a:lnTo>
                    <a:pt x="141" y="158"/>
                  </a:lnTo>
                  <a:lnTo>
                    <a:pt x="147" y="159"/>
                  </a:lnTo>
                  <a:lnTo>
                    <a:pt x="155" y="164"/>
                  </a:lnTo>
                  <a:lnTo>
                    <a:pt x="161" y="167"/>
                  </a:lnTo>
                  <a:lnTo>
                    <a:pt x="169" y="172"/>
                  </a:lnTo>
                  <a:lnTo>
                    <a:pt x="177" y="178"/>
                  </a:lnTo>
                  <a:lnTo>
                    <a:pt x="183" y="183"/>
                  </a:lnTo>
                  <a:lnTo>
                    <a:pt x="188" y="189"/>
                  </a:lnTo>
                  <a:lnTo>
                    <a:pt x="192" y="193"/>
                  </a:lnTo>
                  <a:lnTo>
                    <a:pt x="184" y="196"/>
                  </a:lnTo>
                  <a:lnTo>
                    <a:pt x="177" y="199"/>
                  </a:lnTo>
                  <a:lnTo>
                    <a:pt x="166" y="201"/>
                  </a:lnTo>
                  <a:lnTo>
                    <a:pt x="155" y="203"/>
                  </a:lnTo>
                  <a:lnTo>
                    <a:pt x="143" y="204"/>
                  </a:lnTo>
                  <a:lnTo>
                    <a:pt x="132" y="204"/>
                  </a:lnTo>
                  <a:lnTo>
                    <a:pt x="123" y="204"/>
                  </a:lnTo>
                  <a:lnTo>
                    <a:pt x="115" y="203"/>
                  </a:lnTo>
                  <a:lnTo>
                    <a:pt x="104" y="203"/>
                  </a:lnTo>
                  <a:lnTo>
                    <a:pt x="98" y="204"/>
                  </a:lnTo>
                  <a:lnTo>
                    <a:pt x="101" y="207"/>
                  </a:lnTo>
                  <a:lnTo>
                    <a:pt x="117" y="212"/>
                  </a:lnTo>
                  <a:lnTo>
                    <a:pt x="129" y="213"/>
                  </a:lnTo>
                  <a:lnTo>
                    <a:pt x="141" y="215"/>
                  </a:lnTo>
                  <a:lnTo>
                    <a:pt x="157" y="215"/>
                  </a:lnTo>
                  <a:lnTo>
                    <a:pt x="171" y="215"/>
                  </a:lnTo>
                  <a:lnTo>
                    <a:pt x="183" y="213"/>
                  </a:lnTo>
                  <a:lnTo>
                    <a:pt x="195" y="213"/>
                  </a:lnTo>
                  <a:lnTo>
                    <a:pt x="206" y="212"/>
                  </a:lnTo>
                  <a:lnTo>
                    <a:pt x="212" y="212"/>
                  </a:lnTo>
                  <a:lnTo>
                    <a:pt x="221" y="213"/>
                  </a:lnTo>
                  <a:lnTo>
                    <a:pt x="228" y="219"/>
                  </a:lnTo>
                  <a:lnTo>
                    <a:pt x="234" y="227"/>
                  </a:lnTo>
                  <a:lnTo>
                    <a:pt x="238" y="235"/>
                  </a:lnTo>
                  <a:close/>
                </a:path>
              </a:pathLst>
            </a:custGeom>
            <a:solidFill>
              <a:srgbClr val="B2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91" name="Freeform 28"/>
            <p:cNvSpPr>
              <a:spLocks/>
            </p:cNvSpPr>
            <p:nvPr/>
          </p:nvSpPr>
          <p:spPr bwMode="auto">
            <a:xfrm>
              <a:off x="5167" y="705"/>
              <a:ext cx="77" cy="178"/>
            </a:xfrm>
            <a:custGeom>
              <a:avLst/>
              <a:gdLst>
                <a:gd name="T0" fmla="*/ 8 w 152"/>
                <a:gd name="T1" fmla="*/ 147 h 355"/>
                <a:gd name="T2" fmla="*/ 13 w 152"/>
                <a:gd name="T3" fmla="*/ 139 h 355"/>
                <a:gd name="T4" fmla="*/ 18 w 152"/>
                <a:gd name="T5" fmla="*/ 142 h 355"/>
                <a:gd name="T6" fmla="*/ 20 w 152"/>
                <a:gd name="T7" fmla="*/ 126 h 355"/>
                <a:gd name="T8" fmla="*/ 8 w 152"/>
                <a:gd name="T9" fmla="*/ 100 h 355"/>
                <a:gd name="T10" fmla="*/ 1 w 152"/>
                <a:gd name="T11" fmla="*/ 72 h 355"/>
                <a:gd name="T12" fmla="*/ 3 w 152"/>
                <a:gd name="T13" fmla="*/ 74 h 355"/>
                <a:gd name="T14" fmla="*/ 16 w 152"/>
                <a:gd name="T15" fmla="*/ 103 h 355"/>
                <a:gd name="T16" fmla="*/ 29 w 152"/>
                <a:gd name="T17" fmla="*/ 83 h 355"/>
                <a:gd name="T18" fmla="*/ 29 w 152"/>
                <a:gd name="T19" fmla="*/ 49 h 355"/>
                <a:gd name="T20" fmla="*/ 28 w 152"/>
                <a:gd name="T21" fmla="*/ 20 h 355"/>
                <a:gd name="T22" fmla="*/ 31 w 152"/>
                <a:gd name="T23" fmla="*/ 21 h 355"/>
                <a:gd name="T24" fmla="*/ 32 w 152"/>
                <a:gd name="T25" fmla="*/ 39 h 355"/>
                <a:gd name="T26" fmla="*/ 39 w 152"/>
                <a:gd name="T27" fmla="*/ 39 h 355"/>
                <a:gd name="T28" fmla="*/ 58 w 152"/>
                <a:gd name="T29" fmla="*/ 2 h 355"/>
                <a:gd name="T30" fmla="*/ 62 w 152"/>
                <a:gd name="T31" fmla="*/ 2 h 355"/>
                <a:gd name="T32" fmla="*/ 50 w 152"/>
                <a:gd name="T33" fmla="*/ 26 h 355"/>
                <a:gd name="T34" fmla="*/ 48 w 152"/>
                <a:gd name="T35" fmla="*/ 49 h 355"/>
                <a:gd name="T36" fmla="*/ 65 w 152"/>
                <a:gd name="T37" fmla="*/ 42 h 355"/>
                <a:gd name="T38" fmla="*/ 68 w 152"/>
                <a:gd name="T39" fmla="*/ 41 h 355"/>
                <a:gd name="T40" fmla="*/ 61 w 152"/>
                <a:gd name="T41" fmla="*/ 48 h 355"/>
                <a:gd name="T42" fmla="*/ 50 w 152"/>
                <a:gd name="T43" fmla="*/ 56 h 355"/>
                <a:gd name="T44" fmla="*/ 41 w 152"/>
                <a:gd name="T45" fmla="*/ 61 h 355"/>
                <a:gd name="T46" fmla="*/ 33 w 152"/>
                <a:gd name="T47" fmla="*/ 101 h 355"/>
                <a:gd name="T48" fmla="*/ 43 w 152"/>
                <a:gd name="T49" fmla="*/ 109 h 355"/>
                <a:gd name="T50" fmla="*/ 60 w 152"/>
                <a:gd name="T51" fmla="*/ 106 h 355"/>
                <a:gd name="T52" fmla="*/ 70 w 152"/>
                <a:gd name="T53" fmla="*/ 102 h 355"/>
                <a:gd name="T54" fmla="*/ 73 w 152"/>
                <a:gd name="T55" fmla="*/ 101 h 355"/>
                <a:gd name="T56" fmla="*/ 65 w 152"/>
                <a:gd name="T57" fmla="*/ 108 h 355"/>
                <a:gd name="T58" fmla="*/ 47 w 152"/>
                <a:gd name="T59" fmla="*/ 116 h 355"/>
                <a:gd name="T60" fmla="*/ 33 w 152"/>
                <a:gd name="T61" fmla="*/ 121 h 355"/>
                <a:gd name="T62" fmla="*/ 26 w 152"/>
                <a:gd name="T63" fmla="*/ 139 h 355"/>
                <a:gd name="T64" fmla="*/ 32 w 152"/>
                <a:gd name="T65" fmla="*/ 146 h 355"/>
                <a:gd name="T66" fmla="*/ 45 w 152"/>
                <a:gd name="T67" fmla="*/ 143 h 355"/>
                <a:gd name="T68" fmla="*/ 59 w 152"/>
                <a:gd name="T69" fmla="*/ 136 h 355"/>
                <a:gd name="T70" fmla="*/ 69 w 152"/>
                <a:gd name="T71" fmla="*/ 131 h 355"/>
                <a:gd name="T72" fmla="*/ 77 w 152"/>
                <a:gd name="T73" fmla="*/ 126 h 355"/>
                <a:gd name="T74" fmla="*/ 72 w 152"/>
                <a:gd name="T75" fmla="*/ 135 h 355"/>
                <a:gd name="T76" fmla="*/ 62 w 152"/>
                <a:gd name="T77" fmla="*/ 148 h 355"/>
                <a:gd name="T78" fmla="*/ 52 w 152"/>
                <a:gd name="T79" fmla="*/ 159 h 355"/>
                <a:gd name="T80" fmla="*/ 48 w 152"/>
                <a:gd name="T81" fmla="*/ 156 h 355"/>
                <a:gd name="T82" fmla="*/ 42 w 152"/>
                <a:gd name="T83" fmla="*/ 149 h 355"/>
                <a:gd name="T84" fmla="*/ 33 w 152"/>
                <a:gd name="T85" fmla="*/ 147 h 355"/>
                <a:gd name="T86" fmla="*/ 22 w 152"/>
                <a:gd name="T87" fmla="*/ 149 h 355"/>
                <a:gd name="T88" fmla="*/ 16 w 152"/>
                <a:gd name="T89" fmla="*/ 158 h 355"/>
                <a:gd name="T90" fmla="*/ 12 w 152"/>
                <a:gd name="T91" fmla="*/ 169 h 355"/>
                <a:gd name="T92" fmla="*/ 1 w 152"/>
                <a:gd name="T93" fmla="*/ 178 h 355"/>
                <a:gd name="T94" fmla="*/ 12 w 152"/>
                <a:gd name="T95" fmla="*/ 162 h 355"/>
                <a:gd name="T96" fmla="*/ 6 w 152"/>
                <a:gd name="T97" fmla="*/ 153 h 3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2" h="355">
                  <a:moveTo>
                    <a:pt x="0" y="307"/>
                  </a:moveTo>
                  <a:lnTo>
                    <a:pt x="9" y="301"/>
                  </a:lnTo>
                  <a:lnTo>
                    <a:pt x="15" y="294"/>
                  </a:lnTo>
                  <a:lnTo>
                    <a:pt x="20" y="284"/>
                  </a:lnTo>
                  <a:lnTo>
                    <a:pt x="23" y="275"/>
                  </a:lnTo>
                  <a:lnTo>
                    <a:pt x="26" y="278"/>
                  </a:lnTo>
                  <a:lnTo>
                    <a:pt x="29" y="281"/>
                  </a:lnTo>
                  <a:lnTo>
                    <a:pt x="32" y="283"/>
                  </a:lnTo>
                  <a:lnTo>
                    <a:pt x="35" y="283"/>
                  </a:lnTo>
                  <a:lnTo>
                    <a:pt x="37" y="278"/>
                  </a:lnTo>
                  <a:lnTo>
                    <a:pt x="40" y="266"/>
                  </a:lnTo>
                  <a:lnTo>
                    <a:pt x="40" y="252"/>
                  </a:lnTo>
                  <a:lnTo>
                    <a:pt x="38" y="244"/>
                  </a:lnTo>
                  <a:lnTo>
                    <a:pt x="28" y="227"/>
                  </a:lnTo>
                  <a:lnTo>
                    <a:pt x="15" y="200"/>
                  </a:lnTo>
                  <a:lnTo>
                    <a:pt x="4" y="172"/>
                  </a:lnTo>
                  <a:lnTo>
                    <a:pt x="0" y="155"/>
                  </a:lnTo>
                  <a:lnTo>
                    <a:pt x="1" y="144"/>
                  </a:lnTo>
                  <a:lnTo>
                    <a:pt x="3" y="140"/>
                  </a:lnTo>
                  <a:lnTo>
                    <a:pt x="4" y="140"/>
                  </a:lnTo>
                  <a:lnTo>
                    <a:pt x="6" y="148"/>
                  </a:lnTo>
                  <a:lnTo>
                    <a:pt x="11" y="163"/>
                  </a:lnTo>
                  <a:lnTo>
                    <a:pt x="21" y="186"/>
                  </a:lnTo>
                  <a:lnTo>
                    <a:pt x="32" y="206"/>
                  </a:lnTo>
                  <a:lnTo>
                    <a:pt x="44" y="217"/>
                  </a:lnTo>
                  <a:lnTo>
                    <a:pt x="51" y="195"/>
                  </a:lnTo>
                  <a:lnTo>
                    <a:pt x="57" y="166"/>
                  </a:lnTo>
                  <a:lnTo>
                    <a:pt x="60" y="138"/>
                  </a:lnTo>
                  <a:lnTo>
                    <a:pt x="60" y="117"/>
                  </a:lnTo>
                  <a:lnTo>
                    <a:pt x="57" y="98"/>
                  </a:lnTo>
                  <a:lnTo>
                    <a:pt x="54" y="75"/>
                  </a:lnTo>
                  <a:lnTo>
                    <a:pt x="52" y="54"/>
                  </a:lnTo>
                  <a:lnTo>
                    <a:pt x="55" y="40"/>
                  </a:lnTo>
                  <a:lnTo>
                    <a:pt x="58" y="35"/>
                  </a:lnTo>
                  <a:lnTo>
                    <a:pt x="60" y="35"/>
                  </a:lnTo>
                  <a:lnTo>
                    <a:pt x="61" y="41"/>
                  </a:lnTo>
                  <a:lnTo>
                    <a:pt x="60" y="51"/>
                  </a:lnTo>
                  <a:lnTo>
                    <a:pt x="60" y="63"/>
                  </a:lnTo>
                  <a:lnTo>
                    <a:pt x="63" y="77"/>
                  </a:lnTo>
                  <a:lnTo>
                    <a:pt x="66" y="91"/>
                  </a:lnTo>
                  <a:lnTo>
                    <a:pt x="69" y="100"/>
                  </a:lnTo>
                  <a:lnTo>
                    <a:pt x="77" y="77"/>
                  </a:lnTo>
                  <a:lnTo>
                    <a:pt x="88" y="48"/>
                  </a:lnTo>
                  <a:lnTo>
                    <a:pt x="98" y="20"/>
                  </a:lnTo>
                  <a:lnTo>
                    <a:pt x="114" y="3"/>
                  </a:lnTo>
                  <a:lnTo>
                    <a:pt x="122" y="0"/>
                  </a:lnTo>
                  <a:lnTo>
                    <a:pt x="123" y="0"/>
                  </a:lnTo>
                  <a:lnTo>
                    <a:pt x="122" y="4"/>
                  </a:lnTo>
                  <a:lnTo>
                    <a:pt x="117" y="9"/>
                  </a:lnTo>
                  <a:lnTo>
                    <a:pt x="108" y="24"/>
                  </a:lnTo>
                  <a:lnTo>
                    <a:pt x="98" y="52"/>
                  </a:lnTo>
                  <a:lnTo>
                    <a:pt x="89" y="80"/>
                  </a:lnTo>
                  <a:lnTo>
                    <a:pt x="85" y="98"/>
                  </a:lnTo>
                  <a:lnTo>
                    <a:pt x="95" y="97"/>
                  </a:lnTo>
                  <a:lnTo>
                    <a:pt x="108" y="92"/>
                  </a:lnTo>
                  <a:lnTo>
                    <a:pt x="120" y="88"/>
                  </a:lnTo>
                  <a:lnTo>
                    <a:pt x="128" y="83"/>
                  </a:lnTo>
                  <a:lnTo>
                    <a:pt x="132" y="80"/>
                  </a:lnTo>
                  <a:lnTo>
                    <a:pt x="135" y="78"/>
                  </a:lnTo>
                  <a:lnTo>
                    <a:pt x="135" y="81"/>
                  </a:lnTo>
                  <a:lnTo>
                    <a:pt x="131" y="88"/>
                  </a:lnTo>
                  <a:lnTo>
                    <a:pt x="126" y="91"/>
                  </a:lnTo>
                  <a:lnTo>
                    <a:pt x="120" y="95"/>
                  </a:lnTo>
                  <a:lnTo>
                    <a:pt x="114" y="100"/>
                  </a:lnTo>
                  <a:lnTo>
                    <a:pt x="106" y="106"/>
                  </a:lnTo>
                  <a:lnTo>
                    <a:pt x="98" y="111"/>
                  </a:lnTo>
                  <a:lnTo>
                    <a:pt x="91" y="115"/>
                  </a:lnTo>
                  <a:lnTo>
                    <a:pt x="86" y="118"/>
                  </a:lnTo>
                  <a:lnTo>
                    <a:pt x="81" y="121"/>
                  </a:lnTo>
                  <a:lnTo>
                    <a:pt x="78" y="146"/>
                  </a:lnTo>
                  <a:lnTo>
                    <a:pt x="72" y="175"/>
                  </a:lnTo>
                  <a:lnTo>
                    <a:pt x="66" y="201"/>
                  </a:lnTo>
                  <a:lnTo>
                    <a:pt x="61" y="217"/>
                  </a:lnTo>
                  <a:lnTo>
                    <a:pt x="72" y="217"/>
                  </a:lnTo>
                  <a:lnTo>
                    <a:pt x="85" y="217"/>
                  </a:lnTo>
                  <a:lnTo>
                    <a:pt x="95" y="215"/>
                  </a:lnTo>
                  <a:lnTo>
                    <a:pt x="108" y="212"/>
                  </a:lnTo>
                  <a:lnTo>
                    <a:pt x="118" y="211"/>
                  </a:lnTo>
                  <a:lnTo>
                    <a:pt x="128" y="207"/>
                  </a:lnTo>
                  <a:lnTo>
                    <a:pt x="134" y="206"/>
                  </a:lnTo>
                  <a:lnTo>
                    <a:pt x="138" y="203"/>
                  </a:lnTo>
                  <a:lnTo>
                    <a:pt x="143" y="200"/>
                  </a:lnTo>
                  <a:lnTo>
                    <a:pt x="146" y="200"/>
                  </a:lnTo>
                  <a:lnTo>
                    <a:pt x="145" y="201"/>
                  </a:lnTo>
                  <a:lnTo>
                    <a:pt x="142" y="207"/>
                  </a:lnTo>
                  <a:lnTo>
                    <a:pt x="137" y="211"/>
                  </a:lnTo>
                  <a:lnTo>
                    <a:pt x="128" y="215"/>
                  </a:lnTo>
                  <a:lnTo>
                    <a:pt x="117" y="221"/>
                  </a:lnTo>
                  <a:lnTo>
                    <a:pt x="105" y="226"/>
                  </a:lnTo>
                  <a:lnTo>
                    <a:pt x="92" y="232"/>
                  </a:lnTo>
                  <a:lnTo>
                    <a:pt x="80" y="237"/>
                  </a:lnTo>
                  <a:lnTo>
                    <a:pt x="71" y="240"/>
                  </a:lnTo>
                  <a:lnTo>
                    <a:pt x="65" y="241"/>
                  </a:lnTo>
                  <a:lnTo>
                    <a:pt x="58" y="249"/>
                  </a:lnTo>
                  <a:lnTo>
                    <a:pt x="54" y="261"/>
                  </a:lnTo>
                  <a:lnTo>
                    <a:pt x="51" y="277"/>
                  </a:lnTo>
                  <a:lnTo>
                    <a:pt x="51" y="286"/>
                  </a:lnTo>
                  <a:lnTo>
                    <a:pt x="54" y="291"/>
                  </a:lnTo>
                  <a:lnTo>
                    <a:pt x="63" y="292"/>
                  </a:lnTo>
                  <a:lnTo>
                    <a:pt x="72" y="292"/>
                  </a:lnTo>
                  <a:lnTo>
                    <a:pt x="80" y="291"/>
                  </a:lnTo>
                  <a:lnTo>
                    <a:pt x="89" y="286"/>
                  </a:lnTo>
                  <a:lnTo>
                    <a:pt x="98" y="281"/>
                  </a:lnTo>
                  <a:lnTo>
                    <a:pt x="108" y="277"/>
                  </a:lnTo>
                  <a:lnTo>
                    <a:pt x="117" y="272"/>
                  </a:lnTo>
                  <a:lnTo>
                    <a:pt x="125" y="269"/>
                  </a:lnTo>
                  <a:lnTo>
                    <a:pt x="132" y="264"/>
                  </a:lnTo>
                  <a:lnTo>
                    <a:pt x="137" y="261"/>
                  </a:lnTo>
                  <a:lnTo>
                    <a:pt x="142" y="258"/>
                  </a:lnTo>
                  <a:lnTo>
                    <a:pt x="148" y="254"/>
                  </a:lnTo>
                  <a:lnTo>
                    <a:pt x="152" y="251"/>
                  </a:lnTo>
                  <a:lnTo>
                    <a:pt x="152" y="254"/>
                  </a:lnTo>
                  <a:lnTo>
                    <a:pt x="148" y="261"/>
                  </a:lnTo>
                  <a:lnTo>
                    <a:pt x="143" y="269"/>
                  </a:lnTo>
                  <a:lnTo>
                    <a:pt x="137" y="277"/>
                  </a:lnTo>
                  <a:lnTo>
                    <a:pt x="129" y="286"/>
                  </a:lnTo>
                  <a:lnTo>
                    <a:pt x="122" y="295"/>
                  </a:lnTo>
                  <a:lnTo>
                    <a:pt x="115" y="304"/>
                  </a:lnTo>
                  <a:lnTo>
                    <a:pt x="108" y="312"/>
                  </a:lnTo>
                  <a:lnTo>
                    <a:pt x="102" y="318"/>
                  </a:lnTo>
                  <a:lnTo>
                    <a:pt x="95" y="321"/>
                  </a:lnTo>
                  <a:lnTo>
                    <a:pt x="95" y="317"/>
                  </a:lnTo>
                  <a:lnTo>
                    <a:pt x="94" y="312"/>
                  </a:lnTo>
                  <a:lnTo>
                    <a:pt x="91" y="307"/>
                  </a:lnTo>
                  <a:lnTo>
                    <a:pt x="88" y="303"/>
                  </a:lnTo>
                  <a:lnTo>
                    <a:pt x="83" y="298"/>
                  </a:lnTo>
                  <a:lnTo>
                    <a:pt x="78" y="295"/>
                  </a:lnTo>
                  <a:lnTo>
                    <a:pt x="71" y="294"/>
                  </a:lnTo>
                  <a:lnTo>
                    <a:pt x="65" y="294"/>
                  </a:lnTo>
                  <a:lnTo>
                    <a:pt x="57" y="294"/>
                  </a:lnTo>
                  <a:lnTo>
                    <a:pt x="51" y="295"/>
                  </a:lnTo>
                  <a:lnTo>
                    <a:pt x="44" y="297"/>
                  </a:lnTo>
                  <a:lnTo>
                    <a:pt x="40" y="300"/>
                  </a:lnTo>
                  <a:lnTo>
                    <a:pt x="34" y="307"/>
                  </a:lnTo>
                  <a:lnTo>
                    <a:pt x="32" y="315"/>
                  </a:lnTo>
                  <a:lnTo>
                    <a:pt x="32" y="321"/>
                  </a:lnTo>
                  <a:lnTo>
                    <a:pt x="32" y="327"/>
                  </a:lnTo>
                  <a:lnTo>
                    <a:pt x="24" y="337"/>
                  </a:lnTo>
                  <a:lnTo>
                    <a:pt x="15" y="346"/>
                  </a:lnTo>
                  <a:lnTo>
                    <a:pt x="6" y="352"/>
                  </a:lnTo>
                  <a:lnTo>
                    <a:pt x="1" y="355"/>
                  </a:lnTo>
                  <a:lnTo>
                    <a:pt x="11" y="344"/>
                  </a:lnTo>
                  <a:lnTo>
                    <a:pt x="18" y="332"/>
                  </a:lnTo>
                  <a:lnTo>
                    <a:pt x="23" y="323"/>
                  </a:lnTo>
                  <a:lnTo>
                    <a:pt x="23" y="315"/>
                  </a:lnTo>
                  <a:lnTo>
                    <a:pt x="18" y="309"/>
                  </a:lnTo>
                  <a:lnTo>
                    <a:pt x="12" y="306"/>
                  </a:lnTo>
                  <a:lnTo>
                    <a:pt x="6" y="304"/>
                  </a:lnTo>
                  <a:lnTo>
                    <a:pt x="0" y="307"/>
                  </a:lnTo>
                  <a:close/>
                </a:path>
              </a:pathLst>
            </a:custGeom>
            <a:solidFill>
              <a:srgbClr val="B2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92" name="Freeform 29"/>
            <p:cNvSpPr>
              <a:spLocks/>
            </p:cNvSpPr>
            <p:nvPr/>
          </p:nvSpPr>
          <p:spPr bwMode="auto">
            <a:xfrm>
              <a:off x="5150" y="804"/>
              <a:ext cx="14" cy="22"/>
            </a:xfrm>
            <a:custGeom>
              <a:avLst/>
              <a:gdLst>
                <a:gd name="T0" fmla="*/ 14 w 28"/>
                <a:gd name="T1" fmla="*/ 21 h 45"/>
                <a:gd name="T2" fmla="*/ 11 w 28"/>
                <a:gd name="T3" fmla="*/ 20 h 45"/>
                <a:gd name="T4" fmla="*/ 8 w 28"/>
                <a:gd name="T5" fmla="*/ 20 h 45"/>
                <a:gd name="T6" fmla="*/ 5 w 28"/>
                <a:gd name="T7" fmla="*/ 21 h 45"/>
                <a:gd name="T8" fmla="*/ 3 w 28"/>
                <a:gd name="T9" fmla="*/ 22 h 45"/>
                <a:gd name="T10" fmla="*/ 2 w 28"/>
                <a:gd name="T11" fmla="*/ 16 h 45"/>
                <a:gd name="T12" fmla="*/ 1 w 28"/>
                <a:gd name="T13" fmla="*/ 11 h 45"/>
                <a:gd name="T14" fmla="*/ 0 w 28"/>
                <a:gd name="T15" fmla="*/ 6 h 45"/>
                <a:gd name="T16" fmla="*/ 0 w 28"/>
                <a:gd name="T17" fmla="*/ 1 h 45"/>
                <a:gd name="T18" fmla="*/ 1 w 28"/>
                <a:gd name="T19" fmla="*/ 0 h 45"/>
                <a:gd name="T20" fmla="*/ 2 w 28"/>
                <a:gd name="T21" fmla="*/ 0 h 45"/>
                <a:gd name="T22" fmla="*/ 3 w 28"/>
                <a:gd name="T23" fmla="*/ 1 h 45"/>
                <a:gd name="T24" fmla="*/ 3 w 28"/>
                <a:gd name="T25" fmla="*/ 3 h 45"/>
                <a:gd name="T26" fmla="*/ 4 w 28"/>
                <a:gd name="T27" fmla="*/ 7 h 45"/>
                <a:gd name="T28" fmla="*/ 7 w 28"/>
                <a:gd name="T29" fmla="*/ 11 h 45"/>
                <a:gd name="T30" fmla="*/ 10 w 28"/>
                <a:gd name="T31" fmla="*/ 17 h 45"/>
                <a:gd name="T32" fmla="*/ 14 w 28"/>
                <a:gd name="T33" fmla="*/ 21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45">
                  <a:moveTo>
                    <a:pt x="28" y="42"/>
                  </a:moveTo>
                  <a:lnTo>
                    <a:pt x="21" y="40"/>
                  </a:lnTo>
                  <a:lnTo>
                    <a:pt x="15" y="40"/>
                  </a:lnTo>
                  <a:lnTo>
                    <a:pt x="9" y="42"/>
                  </a:lnTo>
                  <a:lnTo>
                    <a:pt x="5" y="45"/>
                  </a:lnTo>
                  <a:lnTo>
                    <a:pt x="3" y="33"/>
                  </a:lnTo>
                  <a:lnTo>
                    <a:pt x="1" y="23"/>
                  </a:lnTo>
                  <a:lnTo>
                    <a:pt x="0" y="13"/>
                  </a:lnTo>
                  <a:lnTo>
                    <a:pt x="0" y="3"/>
                  </a:lnTo>
                  <a:lnTo>
                    <a:pt x="1" y="0"/>
                  </a:lnTo>
                  <a:lnTo>
                    <a:pt x="3" y="0"/>
                  </a:lnTo>
                  <a:lnTo>
                    <a:pt x="5" y="2"/>
                  </a:lnTo>
                  <a:lnTo>
                    <a:pt x="6" y="6"/>
                  </a:lnTo>
                  <a:lnTo>
                    <a:pt x="8" y="14"/>
                  </a:lnTo>
                  <a:lnTo>
                    <a:pt x="14" y="23"/>
                  </a:lnTo>
                  <a:lnTo>
                    <a:pt x="20" y="34"/>
                  </a:lnTo>
                  <a:lnTo>
                    <a:pt x="28" y="42"/>
                  </a:lnTo>
                  <a:close/>
                </a:path>
              </a:pathLst>
            </a:custGeom>
            <a:solidFill>
              <a:srgbClr val="B2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93" name="Freeform 30"/>
            <p:cNvSpPr>
              <a:spLocks/>
            </p:cNvSpPr>
            <p:nvPr/>
          </p:nvSpPr>
          <p:spPr bwMode="auto">
            <a:xfrm>
              <a:off x="5254" y="797"/>
              <a:ext cx="243" cy="149"/>
            </a:xfrm>
            <a:custGeom>
              <a:avLst/>
              <a:gdLst>
                <a:gd name="T0" fmla="*/ 23 w 485"/>
                <a:gd name="T1" fmla="*/ 105 h 297"/>
                <a:gd name="T2" fmla="*/ 46 w 485"/>
                <a:gd name="T3" fmla="*/ 91 h 297"/>
                <a:gd name="T4" fmla="*/ 60 w 485"/>
                <a:gd name="T5" fmla="*/ 56 h 297"/>
                <a:gd name="T6" fmla="*/ 78 w 485"/>
                <a:gd name="T7" fmla="*/ 28 h 297"/>
                <a:gd name="T8" fmla="*/ 101 w 485"/>
                <a:gd name="T9" fmla="*/ 4 h 297"/>
                <a:gd name="T10" fmla="*/ 109 w 485"/>
                <a:gd name="T11" fmla="*/ 3 h 297"/>
                <a:gd name="T12" fmla="*/ 94 w 485"/>
                <a:gd name="T13" fmla="*/ 19 h 297"/>
                <a:gd name="T14" fmla="*/ 72 w 485"/>
                <a:gd name="T15" fmla="*/ 47 h 297"/>
                <a:gd name="T16" fmla="*/ 63 w 485"/>
                <a:gd name="T17" fmla="*/ 74 h 297"/>
                <a:gd name="T18" fmla="*/ 65 w 485"/>
                <a:gd name="T19" fmla="*/ 81 h 297"/>
                <a:gd name="T20" fmla="*/ 80 w 485"/>
                <a:gd name="T21" fmla="*/ 70 h 297"/>
                <a:gd name="T22" fmla="*/ 98 w 485"/>
                <a:gd name="T23" fmla="*/ 59 h 297"/>
                <a:gd name="T24" fmla="*/ 122 w 485"/>
                <a:gd name="T25" fmla="*/ 30 h 297"/>
                <a:gd name="T26" fmla="*/ 157 w 485"/>
                <a:gd name="T27" fmla="*/ 6 h 297"/>
                <a:gd name="T28" fmla="*/ 170 w 485"/>
                <a:gd name="T29" fmla="*/ 4 h 297"/>
                <a:gd name="T30" fmla="*/ 142 w 485"/>
                <a:gd name="T31" fmla="*/ 24 h 297"/>
                <a:gd name="T32" fmla="*/ 114 w 485"/>
                <a:gd name="T33" fmla="*/ 54 h 297"/>
                <a:gd name="T34" fmla="*/ 117 w 485"/>
                <a:gd name="T35" fmla="*/ 60 h 297"/>
                <a:gd name="T36" fmla="*/ 133 w 485"/>
                <a:gd name="T37" fmla="*/ 58 h 297"/>
                <a:gd name="T38" fmla="*/ 148 w 485"/>
                <a:gd name="T39" fmla="*/ 54 h 297"/>
                <a:gd name="T40" fmla="*/ 174 w 485"/>
                <a:gd name="T41" fmla="*/ 38 h 297"/>
                <a:gd name="T42" fmla="*/ 210 w 485"/>
                <a:gd name="T43" fmla="*/ 21 h 297"/>
                <a:gd name="T44" fmla="*/ 220 w 485"/>
                <a:gd name="T45" fmla="*/ 22 h 297"/>
                <a:gd name="T46" fmla="*/ 192 w 485"/>
                <a:gd name="T47" fmla="*/ 34 h 297"/>
                <a:gd name="T48" fmla="*/ 168 w 485"/>
                <a:gd name="T49" fmla="*/ 52 h 297"/>
                <a:gd name="T50" fmla="*/ 194 w 485"/>
                <a:gd name="T51" fmla="*/ 55 h 297"/>
                <a:gd name="T52" fmla="*/ 228 w 485"/>
                <a:gd name="T53" fmla="*/ 47 h 297"/>
                <a:gd name="T54" fmla="*/ 243 w 485"/>
                <a:gd name="T55" fmla="*/ 43 h 297"/>
                <a:gd name="T56" fmla="*/ 221 w 485"/>
                <a:gd name="T57" fmla="*/ 56 h 297"/>
                <a:gd name="T58" fmla="*/ 180 w 485"/>
                <a:gd name="T59" fmla="*/ 67 h 297"/>
                <a:gd name="T60" fmla="*/ 185 w 485"/>
                <a:gd name="T61" fmla="*/ 78 h 297"/>
                <a:gd name="T62" fmla="*/ 212 w 485"/>
                <a:gd name="T63" fmla="*/ 93 h 297"/>
                <a:gd name="T64" fmla="*/ 221 w 485"/>
                <a:gd name="T65" fmla="*/ 100 h 297"/>
                <a:gd name="T66" fmla="*/ 194 w 485"/>
                <a:gd name="T67" fmla="*/ 91 h 297"/>
                <a:gd name="T68" fmla="*/ 158 w 485"/>
                <a:gd name="T69" fmla="*/ 75 h 297"/>
                <a:gd name="T70" fmla="*/ 140 w 485"/>
                <a:gd name="T71" fmla="*/ 73 h 297"/>
                <a:gd name="T72" fmla="*/ 121 w 485"/>
                <a:gd name="T73" fmla="*/ 74 h 297"/>
                <a:gd name="T74" fmla="*/ 129 w 485"/>
                <a:gd name="T75" fmla="*/ 88 h 297"/>
                <a:gd name="T76" fmla="*/ 148 w 485"/>
                <a:gd name="T77" fmla="*/ 104 h 297"/>
                <a:gd name="T78" fmla="*/ 162 w 485"/>
                <a:gd name="T79" fmla="*/ 112 h 297"/>
                <a:gd name="T80" fmla="*/ 174 w 485"/>
                <a:gd name="T81" fmla="*/ 118 h 297"/>
                <a:gd name="T82" fmla="*/ 179 w 485"/>
                <a:gd name="T83" fmla="*/ 127 h 297"/>
                <a:gd name="T84" fmla="*/ 147 w 485"/>
                <a:gd name="T85" fmla="*/ 109 h 297"/>
                <a:gd name="T86" fmla="*/ 114 w 485"/>
                <a:gd name="T87" fmla="*/ 88 h 297"/>
                <a:gd name="T88" fmla="*/ 99 w 485"/>
                <a:gd name="T89" fmla="*/ 82 h 297"/>
                <a:gd name="T90" fmla="*/ 83 w 485"/>
                <a:gd name="T91" fmla="*/ 87 h 297"/>
                <a:gd name="T92" fmla="*/ 66 w 485"/>
                <a:gd name="T93" fmla="*/ 94 h 297"/>
                <a:gd name="T94" fmla="*/ 65 w 485"/>
                <a:gd name="T95" fmla="*/ 101 h 297"/>
                <a:gd name="T96" fmla="*/ 87 w 485"/>
                <a:gd name="T97" fmla="*/ 119 h 297"/>
                <a:gd name="T98" fmla="*/ 120 w 485"/>
                <a:gd name="T99" fmla="*/ 142 h 297"/>
                <a:gd name="T100" fmla="*/ 124 w 485"/>
                <a:gd name="T101" fmla="*/ 149 h 297"/>
                <a:gd name="T102" fmla="*/ 93 w 485"/>
                <a:gd name="T103" fmla="*/ 130 h 297"/>
                <a:gd name="T104" fmla="*/ 58 w 485"/>
                <a:gd name="T105" fmla="*/ 110 h 297"/>
                <a:gd name="T106" fmla="*/ 38 w 485"/>
                <a:gd name="T107" fmla="*/ 112 h 297"/>
                <a:gd name="T108" fmla="*/ 6 w 485"/>
                <a:gd name="T109" fmla="*/ 122 h 297"/>
                <a:gd name="T110" fmla="*/ 5 w 485"/>
                <a:gd name="T111" fmla="*/ 119 h 2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85" h="297">
                  <a:moveTo>
                    <a:pt x="18" y="230"/>
                  </a:moveTo>
                  <a:lnTo>
                    <a:pt x="25" y="223"/>
                  </a:lnTo>
                  <a:lnTo>
                    <a:pt x="34" y="217"/>
                  </a:lnTo>
                  <a:lnTo>
                    <a:pt x="46" y="210"/>
                  </a:lnTo>
                  <a:lnTo>
                    <a:pt x="60" y="202"/>
                  </a:lnTo>
                  <a:lnTo>
                    <a:pt x="72" y="194"/>
                  </a:lnTo>
                  <a:lnTo>
                    <a:pt x="83" y="188"/>
                  </a:lnTo>
                  <a:lnTo>
                    <a:pt x="92" y="182"/>
                  </a:lnTo>
                  <a:lnTo>
                    <a:pt x="95" y="177"/>
                  </a:lnTo>
                  <a:lnTo>
                    <a:pt x="100" y="163"/>
                  </a:lnTo>
                  <a:lnTo>
                    <a:pt x="109" y="139"/>
                  </a:lnTo>
                  <a:lnTo>
                    <a:pt x="120" y="111"/>
                  </a:lnTo>
                  <a:lnTo>
                    <a:pt x="129" y="91"/>
                  </a:lnTo>
                  <a:lnTo>
                    <a:pt x="136" y="82"/>
                  </a:lnTo>
                  <a:lnTo>
                    <a:pt x="145" y="70"/>
                  </a:lnTo>
                  <a:lnTo>
                    <a:pt x="156" y="56"/>
                  </a:lnTo>
                  <a:lnTo>
                    <a:pt x="168" y="42"/>
                  </a:lnTo>
                  <a:lnTo>
                    <a:pt x="180" y="28"/>
                  </a:lnTo>
                  <a:lnTo>
                    <a:pt x="193" y="17"/>
                  </a:lnTo>
                  <a:lnTo>
                    <a:pt x="202" y="8"/>
                  </a:lnTo>
                  <a:lnTo>
                    <a:pt x="209" y="3"/>
                  </a:lnTo>
                  <a:lnTo>
                    <a:pt x="217" y="0"/>
                  </a:lnTo>
                  <a:lnTo>
                    <a:pt x="220" y="2"/>
                  </a:lnTo>
                  <a:lnTo>
                    <a:pt x="217" y="5"/>
                  </a:lnTo>
                  <a:lnTo>
                    <a:pt x="213" y="10"/>
                  </a:lnTo>
                  <a:lnTo>
                    <a:pt x="208" y="16"/>
                  </a:lnTo>
                  <a:lnTo>
                    <a:pt x="199" y="25"/>
                  </a:lnTo>
                  <a:lnTo>
                    <a:pt x="188" y="37"/>
                  </a:lnTo>
                  <a:lnTo>
                    <a:pt x="176" y="53"/>
                  </a:lnTo>
                  <a:lnTo>
                    <a:pt x="163" y="67"/>
                  </a:lnTo>
                  <a:lnTo>
                    <a:pt x="151" y="80"/>
                  </a:lnTo>
                  <a:lnTo>
                    <a:pt x="143" y="93"/>
                  </a:lnTo>
                  <a:lnTo>
                    <a:pt x="137" y="102"/>
                  </a:lnTo>
                  <a:lnTo>
                    <a:pt x="131" y="116"/>
                  </a:lnTo>
                  <a:lnTo>
                    <a:pt x="126" y="133"/>
                  </a:lnTo>
                  <a:lnTo>
                    <a:pt x="125" y="147"/>
                  </a:lnTo>
                  <a:lnTo>
                    <a:pt x="123" y="157"/>
                  </a:lnTo>
                  <a:lnTo>
                    <a:pt x="123" y="162"/>
                  </a:lnTo>
                  <a:lnTo>
                    <a:pt x="125" y="163"/>
                  </a:lnTo>
                  <a:lnTo>
                    <a:pt x="129" y="162"/>
                  </a:lnTo>
                  <a:lnTo>
                    <a:pt x="137" y="157"/>
                  </a:lnTo>
                  <a:lnTo>
                    <a:pt x="143" y="153"/>
                  </a:lnTo>
                  <a:lnTo>
                    <a:pt x="151" y="147"/>
                  </a:lnTo>
                  <a:lnTo>
                    <a:pt x="160" y="140"/>
                  </a:lnTo>
                  <a:lnTo>
                    <a:pt x="169" y="134"/>
                  </a:lnTo>
                  <a:lnTo>
                    <a:pt x="179" y="127"/>
                  </a:lnTo>
                  <a:lnTo>
                    <a:pt x="188" y="122"/>
                  </a:lnTo>
                  <a:lnTo>
                    <a:pt x="196" y="117"/>
                  </a:lnTo>
                  <a:lnTo>
                    <a:pt x="202" y="116"/>
                  </a:lnTo>
                  <a:lnTo>
                    <a:pt x="211" y="97"/>
                  </a:lnTo>
                  <a:lnTo>
                    <a:pt x="226" y="79"/>
                  </a:lnTo>
                  <a:lnTo>
                    <a:pt x="243" y="60"/>
                  </a:lnTo>
                  <a:lnTo>
                    <a:pt x="262" y="45"/>
                  </a:lnTo>
                  <a:lnTo>
                    <a:pt x="280" y="30"/>
                  </a:lnTo>
                  <a:lnTo>
                    <a:pt x="299" y="19"/>
                  </a:lnTo>
                  <a:lnTo>
                    <a:pt x="313" y="11"/>
                  </a:lnTo>
                  <a:lnTo>
                    <a:pt x="323" y="7"/>
                  </a:lnTo>
                  <a:lnTo>
                    <a:pt x="336" y="3"/>
                  </a:lnTo>
                  <a:lnTo>
                    <a:pt x="342" y="3"/>
                  </a:lnTo>
                  <a:lnTo>
                    <a:pt x="340" y="7"/>
                  </a:lnTo>
                  <a:lnTo>
                    <a:pt x="331" y="11"/>
                  </a:lnTo>
                  <a:lnTo>
                    <a:pt x="317" y="20"/>
                  </a:lnTo>
                  <a:lnTo>
                    <a:pt x="300" y="33"/>
                  </a:lnTo>
                  <a:lnTo>
                    <a:pt x="283" y="48"/>
                  </a:lnTo>
                  <a:lnTo>
                    <a:pt x="266" y="63"/>
                  </a:lnTo>
                  <a:lnTo>
                    <a:pt x="250" y="80"/>
                  </a:lnTo>
                  <a:lnTo>
                    <a:pt x="237" y="96"/>
                  </a:lnTo>
                  <a:lnTo>
                    <a:pt x="228" y="108"/>
                  </a:lnTo>
                  <a:lnTo>
                    <a:pt x="225" y="117"/>
                  </a:lnTo>
                  <a:lnTo>
                    <a:pt x="225" y="120"/>
                  </a:lnTo>
                  <a:lnTo>
                    <a:pt x="228" y="122"/>
                  </a:lnTo>
                  <a:lnTo>
                    <a:pt x="233" y="120"/>
                  </a:lnTo>
                  <a:lnTo>
                    <a:pt x="243" y="120"/>
                  </a:lnTo>
                  <a:lnTo>
                    <a:pt x="251" y="119"/>
                  </a:lnTo>
                  <a:lnTo>
                    <a:pt x="259" y="117"/>
                  </a:lnTo>
                  <a:lnTo>
                    <a:pt x="266" y="116"/>
                  </a:lnTo>
                  <a:lnTo>
                    <a:pt x="274" y="113"/>
                  </a:lnTo>
                  <a:lnTo>
                    <a:pt x="282" y="111"/>
                  </a:lnTo>
                  <a:lnTo>
                    <a:pt x="290" y="110"/>
                  </a:lnTo>
                  <a:lnTo>
                    <a:pt x="296" y="108"/>
                  </a:lnTo>
                  <a:lnTo>
                    <a:pt x="300" y="108"/>
                  </a:lnTo>
                  <a:lnTo>
                    <a:pt x="313" y="97"/>
                  </a:lnTo>
                  <a:lnTo>
                    <a:pt x="330" y="87"/>
                  </a:lnTo>
                  <a:lnTo>
                    <a:pt x="348" y="76"/>
                  </a:lnTo>
                  <a:lnTo>
                    <a:pt x="368" y="65"/>
                  </a:lnTo>
                  <a:lnTo>
                    <a:pt x="388" y="56"/>
                  </a:lnTo>
                  <a:lnTo>
                    <a:pt x="405" y="48"/>
                  </a:lnTo>
                  <a:lnTo>
                    <a:pt x="419" y="42"/>
                  </a:lnTo>
                  <a:lnTo>
                    <a:pt x="427" y="37"/>
                  </a:lnTo>
                  <a:lnTo>
                    <a:pt x="436" y="34"/>
                  </a:lnTo>
                  <a:lnTo>
                    <a:pt x="441" y="37"/>
                  </a:lnTo>
                  <a:lnTo>
                    <a:pt x="439" y="43"/>
                  </a:lnTo>
                  <a:lnTo>
                    <a:pt x="427" y="48"/>
                  </a:lnTo>
                  <a:lnTo>
                    <a:pt x="414" y="53"/>
                  </a:lnTo>
                  <a:lnTo>
                    <a:pt x="399" y="59"/>
                  </a:lnTo>
                  <a:lnTo>
                    <a:pt x="384" y="67"/>
                  </a:lnTo>
                  <a:lnTo>
                    <a:pt x="370" y="76"/>
                  </a:lnTo>
                  <a:lnTo>
                    <a:pt x="356" y="85"/>
                  </a:lnTo>
                  <a:lnTo>
                    <a:pt x="345" y="94"/>
                  </a:lnTo>
                  <a:lnTo>
                    <a:pt x="336" y="103"/>
                  </a:lnTo>
                  <a:lnTo>
                    <a:pt x="331" y="111"/>
                  </a:lnTo>
                  <a:lnTo>
                    <a:pt x="348" y="113"/>
                  </a:lnTo>
                  <a:lnTo>
                    <a:pt x="367" y="113"/>
                  </a:lnTo>
                  <a:lnTo>
                    <a:pt x="387" y="110"/>
                  </a:lnTo>
                  <a:lnTo>
                    <a:pt x="407" y="107"/>
                  </a:lnTo>
                  <a:lnTo>
                    <a:pt x="425" y="102"/>
                  </a:lnTo>
                  <a:lnTo>
                    <a:pt x="442" y="97"/>
                  </a:lnTo>
                  <a:lnTo>
                    <a:pt x="456" y="93"/>
                  </a:lnTo>
                  <a:lnTo>
                    <a:pt x="465" y="90"/>
                  </a:lnTo>
                  <a:lnTo>
                    <a:pt x="476" y="85"/>
                  </a:lnTo>
                  <a:lnTo>
                    <a:pt x="484" y="83"/>
                  </a:lnTo>
                  <a:lnTo>
                    <a:pt x="485" y="85"/>
                  </a:lnTo>
                  <a:lnTo>
                    <a:pt x="478" y="91"/>
                  </a:lnTo>
                  <a:lnTo>
                    <a:pt x="470" y="97"/>
                  </a:lnTo>
                  <a:lnTo>
                    <a:pt x="458" y="103"/>
                  </a:lnTo>
                  <a:lnTo>
                    <a:pt x="442" y="111"/>
                  </a:lnTo>
                  <a:lnTo>
                    <a:pt x="424" y="119"/>
                  </a:lnTo>
                  <a:lnTo>
                    <a:pt x="404" y="125"/>
                  </a:lnTo>
                  <a:lnTo>
                    <a:pt x="382" y="131"/>
                  </a:lnTo>
                  <a:lnTo>
                    <a:pt x="360" y="133"/>
                  </a:lnTo>
                  <a:lnTo>
                    <a:pt x="339" y="133"/>
                  </a:lnTo>
                  <a:lnTo>
                    <a:pt x="347" y="140"/>
                  </a:lnTo>
                  <a:lnTo>
                    <a:pt x="357" y="148"/>
                  </a:lnTo>
                  <a:lnTo>
                    <a:pt x="370" y="156"/>
                  </a:lnTo>
                  <a:lnTo>
                    <a:pt x="384" y="165"/>
                  </a:lnTo>
                  <a:lnTo>
                    <a:pt x="399" y="173"/>
                  </a:lnTo>
                  <a:lnTo>
                    <a:pt x="411" y="179"/>
                  </a:lnTo>
                  <a:lnTo>
                    <a:pt x="424" y="185"/>
                  </a:lnTo>
                  <a:lnTo>
                    <a:pt x="431" y="188"/>
                  </a:lnTo>
                  <a:lnTo>
                    <a:pt x="441" y="193"/>
                  </a:lnTo>
                  <a:lnTo>
                    <a:pt x="445" y="197"/>
                  </a:lnTo>
                  <a:lnTo>
                    <a:pt x="442" y="199"/>
                  </a:lnTo>
                  <a:lnTo>
                    <a:pt x="431" y="197"/>
                  </a:lnTo>
                  <a:lnTo>
                    <a:pt x="421" y="194"/>
                  </a:lnTo>
                  <a:lnTo>
                    <a:pt x="405" y="190"/>
                  </a:lnTo>
                  <a:lnTo>
                    <a:pt x="387" y="182"/>
                  </a:lnTo>
                  <a:lnTo>
                    <a:pt x="368" y="174"/>
                  </a:lnTo>
                  <a:lnTo>
                    <a:pt x="348" y="167"/>
                  </a:lnTo>
                  <a:lnTo>
                    <a:pt x="330" y="157"/>
                  </a:lnTo>
                  <a:lnTo>
                    <a:pt x="316" y="150"/>
                  </a:lnTo>
                  <a:lnTo>
                    <a:pt x="308" y="143"/>
                  </a:lnTo>
                  <a:lnTo>
                    <a:pt x="300" y="143"/>
                  </a:lnTo>
                  <a:lnTo>
                    <a:pt x="291" y="143"/>
                  </a:lnTo>
                  <a:lnTo>
                    <a:pt x="280" y="145"/>
                  </a:lnTo>
                  <a:lnTo>
                    <a:pt x="270" y="145"/>
                  </a:lnTo>
                  <a:lnTo>
                    <a:pt x="259" y="147"/>
                  </a:lnTo>
                  <a:lnTo>
                    <a:pt x="250" y="148"/>
                  </a:lnTo>
                  <a:lnTo>
                    <a:pt x="242" y="148"/>
                  </a:lnTo>
                  <a:lnTo>
                    <a:pt x="236" y="150"/>
                  </a:lnTo>
                  <a:lnTo>
                    <a:pt x="240" y="157"/>
                  </a:lnTo>
                  <a:lnTo>
                    <a:pt x="248" y="167"/>
                  </a:lnTo>
                  <a:lnTo>
                    <a:pt x="257" y="176"/>
                  </a:lnTo>
                  <a:lnTo>
                    <a:pt x="266" y="185"/>
                  </a:lnTo>
                  <a:lnTo>
                    <a:pt x="277" y="193"/>
                  </a:lnTo>
                  <a:lnTo>
                    <a:pt x="286" y="200"/>
                  </a:lnTo>
                  <a:lnTo>
                    <a:pt x="296" y="208"/>
                  </a:lnTo>
                  <a:lnTo>
                    <a:pt x="303" y="213"/>
                  </a:lnTo>
                  <a:lnTo>
                    <a:pt x="310" y="217"/>
                  </a:lnTo>
                  <a:lnTo>
                    <a:pt x="316" y="220"/>
                  </a:lnTo>
                  <a:lnTo>
                    <a:pt x="323" y="223"/>
                  </a:lnTo>
                  <a:lnTo>
                    <a:pt x="330" y="228"/>
                  </a:lnTo>
                  <a:lnTo>
                    <a:pt x="336" y="231"/>
                  </a:lnTo>
                  <a:lnTo>
                    <a:pt x="342" y="234"/>
                  </a:lnTo>
                  <a:lnTo>
                    <a:pt x="347" y="236"/>
                  </a:lnTo>
                  <a:lnTo>
                    <a:pt x="351" y="239"/>
                  </a:lnTo>
                  <a:lnTo>
                    <a:pt x="357" y="247"/>
                  </a:lnTo>
                  <a:lnTo>
                    <a:pt x="362" y="253"/>
                  </a:lnTo>
                  <a:lnTo>
                    <a:pt x="357" y="254"/>
                  </a:lnTo>
                  <a:lnTo>
                    <a:pt x="342" y="247"/>
                  </a:lnTo>
                  <a:lnTo>
                    <a:pt x="328" y="237"/>
                  </a:lnTo>
                  <a:lnTo>
                    <a:pt x="311" y="228"/>
                  </a:lnTo>
                  <a:lnTo>
                    <a:pt x="294" y="217"/>
                  </a:lnTo>
                  <a:lnTo>
                    <a:pt x="274" y="205"/>
                  </a:lnTo>
                  <a:lnTo>
                    <a:pt x="257" y="194"/>
                  </a:lnTo>
                  <a:lnTo>
                    <a:pt x="240" y="183"/>
                  </a:lnTo>
                  <a:lnTo>
                    <a:pt x="228" y="176"/>
                  </a:lnTo>
                  <a:lnTo>
                    <a:pt x="220" y="170"/>
                  </a:lnTo>
                  <a:lnTo>
                    <a:pt x="211" y="163"/>
                  </a:lnTo>
                  <a:lnTo>
                    <a:pt x="205" y="162"/>
                  </a:lnTo>
                  <a:lnTo>
                    <a:pt x="197" y="163"/>
                  </a:lnTo>
                  <a:lnTo>
                    <a:pt x="188" y="167"/>
                  </a:lnTo>
                  <a:lnTo>
                    <a:pt x="182" y="168"/>
                  </a:lnTo>
                  <a:lnTo>
                    <a:pt x="174" y="171"/>
                  </a:lnTo>
                  <a:lnTo>
                    <a:pt x="165" y="174"/>
                  </a:lnTo>
                  <a:lnTo>
                    <a:pt x="156" y="177"/>
                  </a:lnTo>
                  <a:lnTo>
                    <a:pt x="146" y="180"/>
                  </a:lnTo>
                  <a:lnTo>
                    <a:pt x="139" y="183"/>
                  </a:lnTo>
                  <a:lnTo>
                    <a:pt x="131" y="187"/>
                  </a:lnTo>
                  <a:lnTo>
                    <a:pt x="128" y="188"/>
                  </a:lnTo>
                  <a:lnTo>
                    <a:pt x="125" y="193"/>
                  </a:lnTo>
                  <a:lnTo>
                    <a:pt x="126" y="196"/>
                  </a:lnTo>
                  <a:lnTo>
                    <a:pt x="129" y="202"/>
                  </a:lnTo>
                  <a:lnTo>
                    <a:pt x="137" y="210"/>
                  </a:lnTo>
                  <a:lnTo>
                    <a:pt x="145" y="216"/>
                  </a:lnTo>
                  <a:lnTo>
                    <a:pt x="157" y="225"/>
                  </a:lnTo>
                  <a:lnTo>
                    <a:pt x="174" y="237"/>
                  </a:lnTo>
                  <a:lnTo>
                    <a:pt x="191" y="250"/>
                  </a:lnTo>
                  <a:lnTo>
                    <a:pt x="209" y="263"/>
                  </a:lnTo>
                  <a:lnTo>
                    <a:pt x="225" y="274"/>
                  </a:lnTo>
                  <a:lnTo>
                    <a:pt x="240" y="283"/>
                  </a:lnTo>
                  <a:lnTo>
                    <a:pt x="250" y="288"/>
                  </a:lnTo>
                  <a:lnTo>
                    <a:pt x="259" y="294"/>
                  </a:lnTo>
                  <a:lnTo>
                    <a:pt x="259" y="297"/>
                  </a:lnTo>
                  <a:lnTo>
                    <a:pt x="248" y="297"/>
                  </a:lnTo>
                  <a:lnTo>
                    <a:pt x="231" y="290"/>
                  </a:lnTo>
                  <a:lnTo>
                    <a:pt x="219" y="282"/>
                  </a:lnTo>
                  <a:lnTo>
                    <a:pt x="203" y="271"/>
                  </a:lnTo>
                  <a:lnTo>
                    <a:pt x="185" y="259"/>
                  </a:lnTo>
                  <a:lnTo>
                    <a:pt x="165" y="247"/>
                  </a:lnTo>
                  <a:lnTo>
                    <a:pt x="145" y="234"/>
                  </a:lnTo>
                  <a:lnTo>
                    <a:pt x="129" y="225"/>
                  </a:lnTo>
                  <a:lnTo>
                    <a:pt x="115" y="219"/>
                  </a:lnTo>
                  <a:lnTo>
                    <a:pt x="109" y="216"/>
                  </a:lnTo>
                  <a:lnTo>
                    <a:pt x="102" y="216"/>
                  </a:lnTo>
                  <a:lnTo>
                    <a:pt x="91" y="219"/>
                  </a:lnTo>
                  <a:lnTo>
                    <a:pt x="75" y="223"/>
                  </a:lnTo>
                  <a:lnTo>
                    <a:pt x="58" y="230"/>
                  </a:lnTo>
                  <a:lnTo>
                    <a:pt x="42" y="234"/>
                  </a:lnTo>
                  <a:lnTo>
                    <a:pt x="25" y="240"/>
                  </a:lnTo>
                  <a:lnTo>
                    <a:pt x="12" y="243"/>
                  </a:lnTo>
                  <a:lnTo>
                    <a:pt x="5" y="245"/>
                  </a:lnTo>
                  <a:lnTo>
                    <a:pt x="0" y="245"/>
                  </a:lnTo>
                  <a:lnTo>
                    <a:pt x="3" y="242"/>
                  </a:lnTo>
                  <a:lnTo>
                    <a:pt x="9" y="237"/>
                  </a:lnTo>
                  <a:lnTo>
                    <a:pt x="18" y="230"/>
                  </a:lnTo>
                  <a:close/>
                </a:path>
              </a:pathLst>
            </a:custGeom>
            <a:solidFill>
              <a:srgbClr val="B2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94" name="Freeform 31"/>
            <p:cNvSpPr>
              <a:spLocks/>
            </p:cNvSpPr>
            <p:nvPr/>
          </p:nvSpPr>
          <p:spPr bwMode="auto">
            <a:xfrm>
              <a:off x="5204" y="946"/>
              <a:ext cx="177" cy="147"/>
            </a:xfrm>
            <a:custGeom>
              <a:avLst/>
              <a:gdLst>
                <a:gd name="T0" fmla="*/ 13 w 353"/>
                <a:gd name="T1" fmla="*/ 7 h 292"/>
                <a:gd name="T2" fmla="*/ 24 w 353"/>
                <a:gd name="T3" fmla="*/ 15 h 292"/>
                <a:gd name="T4" fmla="*/ 35 w 353"/>
                <a:gd name="T5" fmla="*/ 17 h 292"/>
                <a:gd name="T6" fmla="*/ 67 w 353"/>
                <a:gd name="T7" fmla="*/ 12 h 292"/>
                <a:gd name="T8" fmla="*/ 103 w 353"/>
                <a:gd name="T9" fmla="*/ 9 h 292"/>
                <a:gd name="T10" fmla="*/ 123 w 353"/>
                <a:gd name="T11" fmla="*/ 15 h 292"/>
                <a:gd name="T12" fmla="*/ 110 w 353"/>
                <a:gd name="T13" fmla="*/ 16 h 292"/>
                <a:gd name="T14" fmla="*/ 86 w 353"/>
                <a:gd name="T15" fmla="*/ 16 h 292"/>
                <a:gd name="T16" fmla="*/ 56 w 353"/>
                <a:gd name="T17" fmla="*/ 20 h 292"/>
                <a:gd name="T18" fmla="*/ 48 w 353"/>
                <a:gd name="T19" fmla="*/ 27 h 292"/>
                <a:gd name="T20" fmla="*/ 63 w 353"/>
                <a:gd name="T21" fmla="*/ 34 h 292"/>
                <a:gd name="T22" fmla="*/ 76 w 353"/>
                <a:gd name="T23" fmla="*/ 39 h 292"/>
                <a:gd name="T24" fmla="*/ 98 w 353"/>
                <a:gd name="T25" fmla="*/ 39 h 292"/>
                <a:gd name="T26" fmla="*/ 136 w 353"/>
                <a:gd name="T27" fmla="*/ 42 h 292"/>
                <a:gd name="T28" fmla="*/ 160 w 353"/>
                <a:gd name="T29" fmla="*/ 51 h 292"/>
                <a:gd name="T30" fmla="*/ 162 w 353"/>
                <a:gd name="T31" fmla="*/ 57 h 292"/>
                <a:gd name="T32" fmla="*/ 143 w 353"/>
                <a:gd name="T33" fmla="*/ 51 h 292"/>
                <a:gd name="T34" fmla="*/ 112 w 353"/>
                <a:gd name="T35" fmla="*/ 47 h 292"/>
                <a:gd name="T36" fmla="*/ 89 w 353"/>
                <a:gd name="T37" fmla="*/ 48 h 292"/>
                <a:gd name="T38" fmla="*/ 101 w 353"/>
                <a:gd name="T39" fmla="*/ 56 h 292"/>
                <a:gd name="T40" fmla="*/ 110 w 353"/>
                <a:gd name="T41" fmla="*/ 62 h 292"/>
                <a:gd name="T42" fmla="*/ 118 w 353"/>
                <a:gd name="T43" fmla="*/ 66 h 292"/>
                <a:gd name="T44" fmla="*/ 146 w 353"/>
                <a:gd name="T45" fmla="*/ 71 h 292"/>
                <a:gd name="T46" fmla="*/ 172 w 353"/>
                <a:gd name="T47" fmla="*/ 88 h 292"/>
                <a:gd name="T48" fmla="*/ 165 w 353"/>
                <a:gd name="T49" fmla="*/ 89 h 292"/>
                <a:gd name="T50" fmla="*/ 144 w 353"/>
                <a:gd name="T51" fmla="*/ 79 h 292"/>
                <a:gd name="T52" fmla="*/ 123 w 353"/>
                <a:gd name="T53" fmla="*/ 76 h 292"/>
                <a:gd name="T54" fmla="*/ 147 w 353"/>
                <a:gd name="T55" fmla="*/ 101 h 292"/>
                <a:gd name="T56" fmla="*/ 165 w 353"/>
                <a:gd name="T57" fmla="*/ 120 h 292"/>
                <a:gd name="T58" fmla="*/ 171 w 353"/>
                <a:gd name="T59" fmla="*/ 130 h 292"/>
                <a:gd name="T60" fmla="*/ 177 w 353"/>
                <a:gd name="T61" fmla="*/ 147 h 292"/>
                <a:gd name="T62" fmla="*/ 156 w 353"/>
                <a:gd name="T63" fmla="*/ 121 h 292"/>
                <a:gd name="T64" fmla="*/ 130 w 353"/>
                <a:gd name="T65" fmla="*/ 90 h 292"/>
                <a:gd name="T66" fmla="*/ 115 w 353"/>
                <a:gd name="T67" fmla="*/ 80 h 292"/>
                <a:gd name="T68" fmla="*/ 114 w 353"/>
                <a:gd name="T69" fmla="*/ 90 h 292"/>
                <a:gd name="T70" fmla="*/ 126 w 353"/>
                <a:gd name="T71" fmla="*/ 122 h 292"/>
                <a:gd name="T72" fmla="*/ 130 w 353"/>
                <a:gd name="T73" fmla="*/ 134 h 292"/>
                <a:gd name="T74" fmla="*/ 121 w 353"/>
                <a:gd name="T75" fmla="*/ 125 h 292"/>
                <a:gd name="T76" fmla="*/ 111 w 353"/>
                <a:gd name="T77" fmla="*/ 103 h 292"/>
                <a:gd name="T78" fmla="*/ 104 w 353"/>
                <a:gd name="T79" fmla="*/ 79 h 292"/>
                <a:gd name="T80" fmla="*/ 96 w 353"/>
                <a:gd name="T81" fmla="*/ 66 h 292"/>
                <a:gd name="T82" fmla="*/ 83 w 353"/>
                <a:gd name="T83" fmla="*/ 57 h 292"/>
                <a:gd name="T84" fmla="*/ 76 w 353"/>
                <a:gd name="T85" fmla="*/ 52 h 292"/>
                <a:gd name="T86" fmla="*/ 72 w 353"/>
                <a:gd name="T87" fmla="*/ 52 h 292"/>
                <a:gd name="T88" fmla="*/ 75 w 353"/>
                <a:gd name="T89" fmla="*/ 82 h 292"/>
                <a:gd name="T90" fmla="*/ 92 w 353"/>
                <a:gd name="T91" fmla="*/ 118 h 292"/>
                <a:gd name="T92" fmla="*/ 85 w 353"/>
                <a:gd name="T93" fmla="*/ 117 h 292"/>
                <a:gd name="T94" fmla="*/ 74 w 353"/>
                <a:gd name="T95" fmla="*/ 100 h 292"/>
                <a:gd name="T96" fmla="*/ 64 w 353"/>
                <a:gd name="T97" fmla="*/ 69 h 292"/>
                <a:gd name="T98" fmla="*/ 61 w 353"/>
                <a:gd name="T99" fmla="*/ 43 h 292"/>
                <a:gd name="T100" fmla="*/ 49 w 353"/>
                <a:gd name="T101" fmla="*/ 37 h 292"/>
                <a:gd name="T102" fmla="*/ 39 w 353"/>
                <a:gd name="T103" fmla="*/ 32 h 292"/>
                <a:gd name="T104" fmla="*/ 36 w 353"/>
                <a:gd name="T105" fmla="*/ 48 h 292"/>
                <a:gd name="T106" fmla="*/ 41 w 353"/>
                <a:gd name="T107" fmla="*/ 76 h 292"/>
                <a:gd name="T108" fmla="*/ 49 w 353"/>
                <a:gd name="T109" fmla="*/ 107 h 292"/>
                <a:gd name="T110" fmla="*/ 43 w 353"/>
                <a:gd name="T111" fmla="*/ 104 h 292"/>
                <a:gd name="T112" fmla="*/ 33 w 353"/>
                <a:gd name="T113" fmla="*/ 61 h 292"/>
                <a:gd name="T114" fmla="*/ 22 w 353"/>
                <a:gd name="T115" fmla="*/ 24 h 292"/>
                <a:gd name="T116" fmla="*/ 9 w 353"/>
                <a:gd name="T117" fmla="*/ 12 h 292"/>
                <a:gd name="T118" fmla="*/ 2 w 353"/>
                <a:gd name="T119" fmla="*/ 4 h 292"/>
                <a:gd name="T120" fmla="*/ 2 w 353"/>
                <a:gd name="T121" fmla="*/ 0 h 2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3" h="292">
                  <a:moveTo>
                    <a:pt x="14" y="4"/>
                  </a:moveTo>
                  <a:lnTo>
                    <a:pt x="20" y="9"/>
                  </a:lnTo>
                  <a:lnTo>
                    <a:pt x="26" y="14"/>
                  </a:lnTo>
                  <a:lnTo>
                    <a:pt x="34" y="20"/>
                  </a:lnTo>
                  <a:lnTo>
                    <a:pt x="41" y="24"/>
                  </a:lnTo>
                  <a:lnTo>
                    <a:pt x="48" y="29"/>
                  </a:lnTo>
                  <a:lnTo>
                    <a:pt x="55" y="32"/>
                  </a:lnTo>
                  <a:lnTo>
                    <a:pt x="63" y="34"/>
                  </a:lnTo>
                  <a:lnTo>
                    <a:pt x="69" y="34"/>
                  </a:lnTo>
                  <a:lnTo>
                    <a:pt x="86" y="29"/>
                  </a:lnTo>
                  <a:lnTo>
                    <a:pt x="109" y="26"/>
                  </a:lnTo>
                  <a:lnTo>
                    <a:pt x="134" y="23"/>
                  </a:lnTo>
                  <a:lnTo>
                    <a:pt x="158" y="20"/>
                  </a:lnTo>
                  <a:lnTo>
                    <a:pt x="183" y="18"/>
                  </a:lnTo>
                  <a:lnTo>
                    <a:pt x="205" y="18"/>
                  </a:lnTo>
                  <a:lnTo>
                    <a:pt x="222" y="20"/>
                  </a:lnTo>
                  <a:lnTo>
                    <a:pt x="234" y="23"/>
                  </a:lnTo>
                  <a:lnTo>
                    <a:pt x="245" y="29"/>
                  </a:lnTo>
                  <a:lnTo>
                    <a:pt x="245" y="31"/>
                  </a:lnTo>
                  <a:lnTo>
                    <a:pt x="236" y="32"/>
                  </a:lnTo>
                  <a:lnTo>
                    <a:pt x="220" y="31"/>
                  </a:lnTo>
                  <a:lnTo>
                    <a:pt x="208" y="31"/>
                  </a:lnTo>
                  <a:lnTo>
                    <a:pt x="191" y="31"/>
                  </a:lnTo>
                  <a:lnTo>
                    <a:pt x="171" y="32"/>
                  </a:lnTo>
                  <a:lnTo>
                    <a:pt x="149" y="34"/>
                  </a:lnTo>
                  <a:lnTo>
                    <a:pt x="129" y="37"/>
                  </a:lnTo>
                  <a:lnTo>
                    <a:pt x="111" y="40"/>
                  </a:lnTo>
                  <a:lnTo>
                    <a:pt x="97" y="44"/>
                  </a:lnTo>
                  <a:lnTo>
                    <a:pt x="88" y="49"/>
                  </a:lnTo>
                  <a:lnTo>
                    <a:pt x="95" y="54"/>
                  </a:lnTo>
                  <a:lnTo>
                    <a:pt x="105" y="58"/>
                  </a:lnTo>
                  <a:lnTo>
                    <a:pt x="115" y="63"/>
                  </a:lnTo>
                  <a:lnTo>
                    <a:pt x="125" y="68"/>
                  </a:lnTo>
                  <a:lnTo>
                    <a:pt x="135" y="72"/>
                  </a:lnTo>
                  <a:lnTo>
                    <a:pt x="143" y="75"/>
                  </a:lnTo>
                  <a:lnTo>
                    <a:pt x="151" y="78"/>
                  </a:lnTo>
                  <a:lnTo>
                    <a:pt x="155" y="81"/>
                  </a:lnTo>
                  <a:lnTo>
                    <a:pt x="174" y="78"/>
                  </a:lnTo>
                  <a:lnTo>
                    <a:pt x="195" y="77"/>
                  </a:lnTo>
                  <a:lnTo>
                    <a:pt x="220" y="77"/>
                  </a:lnTo>
                  <a:lnTo>
                    <a:pt x="246" y="80"/>
                  </a:lnTo>
                  <a:lnTo>
                    <a:pt x="271" y="84"/>
                  </a:lnTo>
                  <a:lnTo>
                    <a:pt x="293" y="89"/>
                  </a:lnTo>
                  <a:lnTo>
                    <a:pt x="309" y="95"/>
                  </a:lnTo>
                  <a:lnTo>
                    <a:pt x="320" y="101"/>
                  </a:lnTo>
                  <a:lnTo>
                    <a:pt x="329" y="112"/>
                  </a:lnTo>
                  <a:lnTo>
                    <a:pt x="329" y="115"/>
                  </a:lnTo>
                  <a:lnTo>
                    <a:pt x="323" y="114"/>
                  </a:lnTo>
                  <a:lnTo>
                    <a:pt x="311" y="109"/>
                  </a:lnTo>
                  <a:lnTo>
                    <a:pt x="300" y="106"/>
                  </a:lnTo>
                  <a:lnTo>
                    <a:pt x="285" y="101"/>
                  </a:lnTo>
                  <a:lnTo>
                    <a:pt x="265" y="98"/>
                  </a:lnTo>
                  <a:lnTo>
                    <a:pt x="245" y="95"/>
                  </a:lnTo>
                  <a:lnTo>
                    <a:pt x="223" y="94"/>
                  </a:lnTo>
                  <a:lnTo>
                    <a:pt x="205" y="92"/>
                  </a:lnTo>
                  <a:lnTo>
                    <a:pt x="188" y="92"/>
                  </a:lnTo>
                  <a:lnTo>
                    <a:pt x="177" y="95"/>
                  </a:lnTo>
                  <a:lnTo>
                    <a:pt x="186" y="101"/>
                  </a:lnTo>
                  <a:lnTo>
                    <a:pt x="194" y="108"/>
                  </a:lnTo>
                  <a:lnTo>
                    <a:pt x="202" y="112"/>
                  </a:lnTo>
                  <a:lnTo>
                    <a:pt x="208" y="117"/>
                  </a:lnTo>
                  <a:lnTo>
                    <a:pt x="214" y="121"/>
                  </a:lnTo>
                  <a:lnTo>
                    <a:pt x="219" y="124"/>
                  </a:lnTo>
                  <a:lnTo>
                    <a:pt x="222" y="128"/>
                  </a:lnTo>
                  <a:lnTo>
                    <a:pt x="223" y="131"/>
                  </a:lnTo>
                  <a:lnTo>
                    <a:pt x="236" y="132"/>
                  </a:lnTo>
                  <a:lnTo>
                    <a:pt x="252" y="134"/>
                  </a:lnTo>
                  <a:lnTo>
                    <a:pt x="271" y="137"/>
                  </a:lnTo>
                  <a:lnTo>
                    <a:pt x="291" y="141"/>
                  </a:lnTo>
                  <a:lnTo>
                    <a:pt x="311" y="148"/>
                  </a:lnTo>
                  <a:lnTo>
                    <a:pt x="328" y="158"/>
                  </a:lnTo>
                  <a:lnTo>
                    <a:pt x="343" y="174"/>
                  </a:lnTo>
                  <a:lnTo>
                    <a:pt x="353" y="194"/>
                  </a:lnTo>
                  <a:lnTo>
                    <a:pt x="342" y="186"/>
                  </a:lnTo>
                  <a:lnTo>
                    <a:pt x="329" y="177"/>
                  </a:lnTo>
                  <a:lnTo>
                    <a:pt x="316" y="169"/>
                  </a:lnTo>
                  <a:lnTo>
                    <a:pt x="302" y="163"/>
                  </a:lnTo>
                  <a:lnTo>
                    <a:pt x="288" y="157"/>
                  </a:lnTo>
                  <a:lnTo>
                    <a:pt x="274" y="152"/>
                  </a:lnTo>
                  <a:lnTo>
                    <a:pt x="260" y="151"/>
                  </a:lnTo>
                  <a:lnTo>
                    <a:pt x="246" y="151"/>
                  </a:lnTo>
                  <a:lnTo>
                    <a:pt x="262" y="168"/>
                  </a:lnTo>
                  <a:lnTo>
                    <a:pt x="279" y="183"/>
                  </a:lnTo>
                  <a:lnTo>
                    <a:pt x="294" y="200"/>
                  </a:lnTo>
                  <a:lnTo>
                    <a:pt x="308" y="214"/>
                  </a:lnTo>
                  <a:lnTo>
                    <a:pt x="320" y="228"/>
                  </a:lnTo>
                  <a:lnTo>
                    <a:pt x="329" y="238"/>
                  </a:lnTo>
                  <a:lnTo>
                    <a:pt x="336" y="246"/>
                  </a:lnTo>
                  <a:lnTo>
                    <a:pt x="339" y="251"/>
                  </a:lnTo>
                  <a:lnTo>
                    <a:pt x="342" y="258"/>
                  </a:lnTo>
                  <a:lnTo>
                    <a:pt x="345" y="269"/>
                  </a:lnTo>
                  <a:lnTo>
                    <a:pt x="348" y="281"/>
                  </a:lnTo>
                  <a:lnTo>
                    <a:pt x="353" y="292"/>
                  </a:lnTo>
                  <a:lnTo>
                    <a:pt x="343" y="278"/>
                  </a:lnTo>
                  <a:lnTo>
                    <a:pt x="328" y="260"/>
                  </a:lnTo>
                  <a:lnTo>
                    <a:pt x="311" y="240"/>
                  </a:lnTo>
                  <a:lnTo>
                    <a:pt x="293" y="217"/>
                  </a:lnTo>
                  <a:lnTo>
                    <a:pt x="276" y="197"/>
                  </a:lnTo>
                  <a:lnTo>
                    <a:pt x="259" y="178"/>
                  </a:lnTo>
                  <a:lnTo>
                    <a:pt x="245" y="166"/>
                  </a:lnTo>
                  <a:lnTo>
                    <a:pt x="237" y="160"/>
                  </a:lnTo>
                  <a:lnTo>
                    <a:pt x="229" y="158"/>
                  </a:lnTo>
                  <a:lnTo>
                    <a:pt x="226" y="163"/>
                  </a:lnTo>
                  <a:lnTo>
                    <a:pt x="226" y="171"/>
                  </a:lnTo>
                  <a:lnTo>
                    <a:pt x="228" y="178"/>
                  </a:lnTo>
                  <a:lnTo>
                    <a:pt x="232" y="194"/>
                  </a:lnTo>
                  <a:lnTo>
                    <a:pt x="242" y="218"/>
                  </a:lnTo>
                  <a:lnTo>
                    <a:pt x="252" y="243"/>
                  </a:lnTo>
                  <a:lnTo>
                    <a:pt x="260" y="260"/>
                  </a:lnTo>
                  <a:lnTo>
                    <a:pt x="262" y="266"/>
                  </a:lnTo>
                  <a:lnTo>
                    <a:pt x="259" y="266"/>
                  </a:lnTo>
                  <a:lnTo>
                    <a:pt x="252" y="263"/>
                  </a:lnTo>
                  <a:lnTo>
                    <a:pt x="246" y="255"/>
                  </a:lnTo>
                  <a:lnTo>
                    <a:pt x="242" y="248"/>
                  </a:lnTo>
                  <a:lnTo>
                    <a:pt x="236" y="235"/>
                  </a:lnTo>
                  <a:lnTo>
                    <a:pt x="229" y="221"/>
                  </a:lnTo>
                  <a:lnTo>
                    <a:pt x="222" y="204"/>
                  </a:lnTo>
                  <a:lnTo>
                    <a:pt x="215" y="188"/>
                  </a:lnTo>
                  <a:lnTo>
                    <a:pt x="211" y="171"/>
                  </a:lnTo>
                  <a:lnTo>
                    <a:pt x="208" y="157"/>
                  </a:lnTo>
                  <a:lnTo>
                    <a:pt x="209" y="146"/>
                  </a:lnTo>
                  <a:lnTo>
                    <a:pt x="200" y="138"/>
                  </a:lnTo>
                  <a:lnTo>
                    <a:pt x="191" y="131"/>
                  </a:lnTo>
                  <a:lnTo>
                    <a:pt x="182" y="124"/>
                  </a:lnTo>
                  <a:lnTo>
                    <a:pt x="174" y="118"/>
                  </a:lnTo>
                  <a:lnTo>
                    <a:pt x="166" y="114"/>
                  </a:lnTo>
                  <a:lnTo>
                    <a:pt x="160" y="109"/>
                  </a:lnTo>
                  <a:lnTo>
                    <a:pt x="155" y="106"/>
                  </a:lnTo>
                  <a:lnTo>
                    <a:pt x="152" y="104"/>
                  </a:lnTo>
                  <a:lnTo>
                    <a:pt x="148" y="101"/>
                  </a:lnTo>
                  <a:lnTo>
                    <a:pt x="145" y="101"/>
                  </a:lnTo>
                  <a:lnTo>
                    <a:pt x="143" y="104"/>
                  </a:lnTo>
                  <a:lnTo>
                    <a:pt x="142" y="112"/>
                  </a:lnTo>
                  <a:lnTo>
                    <a:pt x="143" y="132"/>
                  </a:lnTo>
                  <a:lnTo>
                    <a:pt x="149" y="163"/>
                  </a:lnTo>
                  <a:lnTo>
                    <a:pt x="160" y="197"/>
                  </a:lnTo>
                  <a:lnTo>
                    <a:pt x="175" y="223"/>
                  </a:lnTo>
                  <a:lnTo>
                    <a:pt x="183" y="234"/>
                  </a:lnTo>
                  <a:lnTo>
                    <a:pt x="183" y="238"/>
                  </a:lnTo>
                  <a:lnTo>
                    <a:pt x="178" y="238"/>
                  </a:lnTo>
                  <a:lnTo>
                    <a:pt x="169" y="232"/>
                  </a:lnTo>
                  <a:lnTo>
                    <a:pt x="165" y="224"/>
                  </a:lnTo>
                  <a:lnTo>
                    <a:pt x="157" y="214"/>
                  </a:lnTo>
                  <a:lnTo>
                    <a:pt x="148" y="198"/>
                  </a:lnTo>
                  <a:lnTo>
                    <a:pt x="140" y="180"/>
                  </a:lnTo>
                  <a:lnTo>
                    <a:pt x="132" y="160"/>
                  </a:lnTo>
                  <a:lnTo>
                    <a:pt x="128" y="138"/>
                  </a:lnTo>
                  <a:lnTo>
                    <a:pt x="126" y="114"/>
                  </a:lnTo>
                  <a:lnTo>
                    <a:pt x="128" y="91"/>
                  </a:lnTo>
                  <a:lnTo>
                    <a:pt x="121" y="86"/>
                  </a:lnTo>
                  <a:lnTo>
                    <a:pt x="114" y="81"/>
                  </a:lnTo>
                  <a:lnTo>
                    <a:pt x="106" y="77"/>
                  </a:lnTo>
                  <a:lnTo>
                    <a:pt x="98" y="74"/>
                  </a:lnTo>
                  <a:lnTo>
                    <a:pt x="92" y="71"/>
                  </a:lnTo>
                  <a:lnTo>
                    <a:pt x="85" y="68"/>
                  </a:lnTo>
                  <a:lnTo>
                    <a:pt x="78" y="64"/>
                  </a:lnTo>
                  <a:lnTo>
                    <a:pt x="74" y="63"/>
                  </a:lnTo>
                  <a:lnTo>
                    <a:pt x="71" y="75"/>
                  </a:lnTo>
                  <a:lnTo>
                    <a:pt x="72" y="95"/>
                  </a:lnTo>
                  <a:lnTo>
                    <a:pt x="75" y="115"/>
                  </a:lnTo>
                  <a:lnTo>
                    <a:pt x="78" y="132"/>
                  </a:lnTo>
                  <a:lnTo>
                    <a:pt x="81" y="151"/>
                  </a:lnTo>
                  <a:lnTo>
                    <a:pt x="86" y="175"/>
                  </a:lnTo>
                  <a:lnTo>
                    <a:pt x="91" y="198"/>
                  </a:lnTo>
                  <a:lnTo>
                    <a:pt x="97" y="212"/>
                  </a:lnTo>
                  <a:lnTo>
                    <a:pt x="97" y="217"/>
                  </a:lnTo>
                  <a:lnTo>
                    <a:pt x="92" y="215"/>
                  </a:lnTo>
                  <a:lnTo>
                    <a:pt x="85" y="206"/>
                  </a:lnTo>
                  <a:lnTo>
                    <a:pt x="78" y="191"/>
                  </a:lnTo>
                  <a:lnTo>
                    <a:pt x="74" y="161"/>
                  </a:lnTo>
                  <a:lnTo>
                    <a:pt x="66" y="121"/>
                  </a:lnTo>
                  <a:lnTo>
                    <a:pt x="58" y="83"/>
                  </a:lnTo>
                  <a:lnTo>
                    <a:pt x="54" y="58"/>
                  </a:lnTo>
                  <a:lnTo>
                    <a:pt x="43" y="48"/>
                  </a:lnTo>
                  <a:lnTo>
                    <a:pt x="34" y="38"/>
                  </a:lnTo>
                  <a:lnTo>
                    <a:pt x="26" y="31"/>
                  </a:lnTo>
                  <a:lnTo>
                    <a:pt x="18" y="23"/>
                  </a:lnTo>
                  <a:lnTo>
                    <a:pt x="12" y="17"/>
                  </a:lnTo>
                  <a:lnTo>
                    <a:pt x="7" y="12"/>
                  </a:lnTo>
                  <a:lnTo>
                    <a:pt x="4" y="8"/>
                  </a:lnTo>
                  <a:lnTo>
                    <a:pt x="1" y="4"/>
                  </a:lnTo>
                  <a:lnTo>
                    <a:pt x="0" y="1"/>
                  </a:lnTo>
                  <a:lnTo>
                    <a:pt x="3" y="0"/>
                  </a:lnTo>
                  <a:lnTo>
                    <a:pt x="7" y="1"/>
                  </a:lnTo>
                  <a:lnTo>
                    <a:pt x="14" y="4"/>
                  </a:lnTo>
                  <a:close/>
                </a:path>
              </a:pathLst>
            </a:custGeom>
            <a:solidFill>
              <a:srgbClr val="B2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95" name="Freeform 32"/>
            <p:cNvSpPr>
              <a:spLocks/>
            </p:cNvSpPr>
            <p:nvPr/>
          </p:nvSpPr>
          <p:spPr bwMode="auto">
            <a:xfrm>
              <a:off x="5114" y="964"/>
              <a:ext cx="121" cy="201"/>
            </a:xfrm>
            <a:custGeom>
              <a:avLst/>
              <a:gdLst>
                <a:gd name="T0" fmla="*/ 54 w 241"/>
                <a:gd name="T1" fmla="*/ 2 h 402"/>
                <a:gd name="T2" fmla="*/ 57 w 241"/>
                <a:gd name="T3" fmla="*/ 23 h 402"/>
                <a:gd name="T4" fmla="*/ 60 w 241"/>
                <a:gd name="T5" fmla="*/ 31 h 402"/>
                <a:gd name="T6" fmla="*/ 69 w 241"/>
                <a:gd name="T7" fmla="*/ 38 h 402"/>
                <a:gd name="T8" fmla="*/ 81 w 241"/>
                <a:gd name="T9" fmla="*/ 50 h 402"/>
                <a:gd name="T10" fmla="*/ 94 w 241"/>
                <a:gd name="T11" fmla="*/ 64 h 402"/>
                <a:gd name="T12" fmla="*/ 108 w 241"/>
                <a:gd name="T13" fmla="*/ 90 h 402"/>
                <a:gd name="T14" fmla="*/ 119 w 241"/>
                <a:gd name="T15" fmla="*/ 107 h 402"/>
                <a:gd name="T16" fmla="*/ 121 w 241"/>
                <a:gd name="T17" fmla="*/ 116 h 402"/>
                <a:gd name="T18" fmla="*/ 118 w 241"/>
                <a:gd name="T19" fmla="*/ 116 h 402"/>
                <a:gd name="T20" fmla="*/ 113 w 241"/>
                <a:gd name="T21" fmla="*/ 106 h 402"/>
                <a:gd name="T22" fmla="*/ 105 w 241"/>
                <a:gd name="T23" fmla="*/ 92 h 402"/>
                <a:gd name="T24" fmla="*/ 94 w 241"/>
                <a:gd name="T25" fmla="*/ 76 h 402"/>
                <a:gd name="T26" fmla="*/ 85 w 241"/>
                <a:gd name="T27" fmla="*/ 63 h 402"/>
                <a:gd name="T28" fmla="*/ 76 w 241"/>
                <a:gd name="T29" fmla="*/ 55 h 402"/>
                <a:gd name="T30" fmla="*/ 68 w 241"/>
                <a:gd name="T31" fmla="*/ 49 h 402"/>
                <a:gd name="T32" fmla="*/ 64 w 241"/>
                <a:gd name="T33" fmla="*/ 59 h 402"/>
                <a:gd name="T34" fmla="*/ 65 w 241"/>
                <a:gd name="T35" fmla="*/ 82 h 402"/>
                <a:gd name="T36" fmla="*/ 71 w 241"/>
                <a:gd name="T37" fmla="*/ 93 h 402"/>
                <a:gd name="T38" fmla="*/ 86 w 241"/>
                <a:gd name="T39" fmla="*/ 107 h 402"/>
                <a:gd name="T40" fmla="*/ 101 w 241"/>
                <a:gd name="T41" fmla="*/ 125 h 402"/>
                <a:gd name="T42" fmla="*/ 112 w 241"/>
                <a:gd name="T43" fmla="*/ 148 h 402"/>
                <a:gd name="T44" fmla="*/ 114 w 241"/>
                <a:gd name="T45" fmla="*/ 166 h 402"/>
                <a:gd name="T46" fmla="*/ 108 w 241"/>
                <a:gd name="T47" fmla="*/ 157 h 402"/>
                <a:gd name="T48" fmla="*/ 100 w 241"/>
                <a:gd name="T49" fmla="*/ 138 h 402"/>
                <a:gd name="T50" fmla="*/ 91 w 241"/>
                <a:gd name="T51" fmla="*/ 125 h 402"/>
                <a:gd name="T52" fmla="*/ 81 w 241"/>
                <a:gd name="T53" fmla="*/ 114 h 402"/>
                <a:gd name="T54" fmla="*/ 71 w 241"/>
                <a:gd name="T55" fmla="*/ 107 h 402"/>
                <a:gd name="T56" fmla="*/ 73 w 241"/>
                <a:gd name="T57" fmla="*/ 123 h 402"/>
                <a:gd name="T58" fmla="*/ 80 w 241"/>
                <a:gd name="T59" fmla="*/ 173 h 402"/>
                <a:gd name="T60" fmla="*/ 78 w 241"/>
                <a:gd name="T61" fmla="*/ 201 h 402"/>
                <a:gd name="T62" fmla="*/ 75 w 241"/>
                <a:gd name="T63" fmla="*/ 198 h 402"/>
                <a:gd name="T64" fmla="*/ 74 w 241"/>
                <a:gd name="T65" fmla="*/ 177 h 402"/>
                <a:gd name="T66" fmla="*/ 63 w 241"/>
                <a:gd name="T67" fmla="*/ 128 h 402"/>
                <a:gd name="T68" fmla="*/ 55 w 241"/>
                <a:gd name="T69" fmla="*/ 116 h 402"/>
                <a:gd name="T70" fmla="*/ 45 w 241"/>
                <a:gd name="T71" fmla="*/ 126 h 402"/>
                <a:gd name="T72" fmla="*/ 35 w 241"/>
                <a:gd name="T73" fmla="*/ 138 h 402"/>
                <a:gd name="T74" fmla="*/ 29 w 241"/>
                <a:gd name="T75" fmla="*/ 152 h 402"/>
                <a:gd name="T76" fmla="*/ 26 w 241"/>
                <a:gd name="T77" fmla="*/ 163 h 402"/>
                <a:gd name="T78" fmla="*/ 22 w 241"/>
                <a:gd name="T79" fmla="*/ 160 h 402"/>
                <a:gd name="T80" fmla="*/ 26 w 241"/>
                <a:gd name="T81" fmla="*/ 146 h 402"/>
                <a:gd name="T82" fmla="*/ 34 w 241"/>
                <a:gd name="T83" fmla="*/ 131 h 402"/>
                <a:gd name="T84" fmla="*/ 42 w 241"/>
                <a:gd name="T85" fmla="*/ 115 h 402"/>
                <a:gd name="T86" fmla="*/ 51 w 241"/>
                <a:gd name="T87" fmla="*/ 103 h 402"/>
                <a:gd name="T88" fmla="*/ 55 w 241"/>
                <a:gd name="T89" fmla="*/ 85 h 402"/>
                <a:gd name="T90" fmla="*/ 55 w 241"/>
                <a:gd name="T91" fmla="*/ 59 h 402"/>
                <a:gd name="T92" fmla="*/ 49 w 241"/>
                <a:gd name="T93" fmla="*/ 55 h 402"/>
                <a:gd name="T94" fmla="*/ 33 w 241"/>
                <a:gd name="T95" fmla="*/ 69 h 402"/>
                <a:gd name="T96" fmla="*/ 18 w 241"/>
                <a:gd name="T97" fmla="*/ 87 h 402"/>
                <a:gd name="T98" fmla="*/ 7 w 241"/>
                <a:gd name="T99" fmla="*/ 105 h 402"/>
                <a:gd name="T100" fmla="*/ 2 w 241"/>
                <a:gd name="T101" fmla="*/ 117 h 402"/>
                <a:gd name="T102" fmla="*/ 0 w 241"/>
                <a:gd name="T103" fmla="*/ 114 h 402"/>
                <a:gd name="T104" fmla="*/ 3 w 241"/>
                <a:gd name="T105" fmla="*/ 103 h 402"/>
                <a:gd name="T106" fmla="*/ 13 w 241"/>
                <a:gd name="T107" fmla="*/ 85 h 402"/>
                <a:gd name="T108" fmla="*/ 29 w 241"/>
                <a:gd name="T109" fmla="*/ 63 h 402"/>
                <a:gd name="T110" fmla="*/ 43 w 241"/>
                <a:gd name="T111" fmla="*/ 43 h 402"/>
                <a:gd name="T112" fmla="*/ 53 w 241"/>
                <a:gd name="T113" fmla="*/ 30 h 402"/>
                <a:gd name="T114" fmla="*/ 51 w 241"/>
                <a:gd name="T115" fmla="*/ 13 h 402"/>
                <a:gd name="T116" fmla="*/ 49 w 241"/>
                <a:gd name="T117" fmla="*/ 6 h 402"/>
                <a:gd name="T118" fmla="*/ 51 w 241"/>
                <a:gd name="T119" fmla="*/ 3 h 4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1" h="402">
                  <a:moveTo>
                    <a:pt x="103" y="0"/>
                  </a:moveTo>
                  <a:lnTo>
                    <a:pt x="107" y="3"/>
                  </a:lnTo>
                  <a:lnTo>
                    <a:pt x="110" y="22"/>
                  </a:lnTo>
                  <a:lnTo>
                    <a:pt x="114" y="45"/>
                  </a:lnTo>
                  <a:lnTo>
                    <a:pt x="117" y="59"/>
                  </a:lnTo>
                  <a:lnTo>
                    <a:pt x="120" y="62"/>
                  </a:lnTo>
                  <a:lnTo>
                    <a:pt x="127" y="68"/>
                  </a:lnTo>
                  <a:lnTo>
                    <a:pt x="137" y="76"/>
                  </a:lnTo>
                  <a:lnTo>
                    <a:pt x="149" y="86"/>
                  </a:lnTo>
                  <a:lnTo>
                    <a:pt x="161" y="99"/>
                  </a:lnTo>
                  <a:lnTo>
                    <a:pt x="175" y="113"/>
                  </a:lnTo>
                  <a:lnTo>
                    <a:pt x="187" y="128"/>
                  </a:lnTo>
                  <a:lnTo>
                    <a:pt x="198" y="146"/>
                  </a:lnTo>
                  <a:lnTo>
                    <a:pt x="215" y="179"/>
                  </a:lnTo>
                  <a:lnTo>
                    <a:pt x="229" y="200"/>
                  </a:lnTo>
                  <a:lnTo>
                    <a:pt x="237" y="214"/>
                  </a:lnTo>
                  <a:lnTo>
                    <a:pt x="241" y="225"/>
                  </a:lnTo>
                  <a:lnTo>
                    <a:pt x="241" y="232"/>
                  </a:lnTo>
                  <a:lnTo>
                    <a:pt x="240" y="234"/>
                  </a:lnTo>
                  <a:lnTo>
                    <a:pt x="235" y="231"/>
                  </a:lnTo>
                  <a:lnTo>
                    <a:pt x="231" y="220"/>
                  </a:lnTo>
                  <a:lnTo>
                    <a:pt x="226" y="211"/>
                  </a:lnTo>
                  <a:lnTo>
                    <a:pt x="218" y="199"/>
                  </a:lnTo>
                  <a:lnTo>
                    <a:pt x="209" y="183"/>
                  </a:lnTo>
                  <a:lnTo>
                    <a:pt x="198" y="166"/>
                  </a:lnTo>
                  <a:lnTo>
                    <a:pt x="187" y="151"/>
                  </a:lnTo>
                  <a:lnTo>
                    <a:pt x="177" y="136"/>
                  </a:lnTo>
                  <a:lnTo>
                    <a:pt x="169" y="125"/>
                  </a:lnTo>
                  <a:lnTo>
                    <a:pt x="161" y="117"/>
                  </a:lnTo>
                  <a:lnTo>
                    <a:pt x="152" y="109"/>
                  </a:lnTo>
                  <a:lnTo>
                    <a:pt x="143" y="102"/>
                  </a:lnTo>
                  <a:lnTo>
                    <a:pt x="135" y="97"/>
                  </a:lnTo>
                  <a:lnTo>
                    <a:pt x="129" y="96"/>
                  </a:lnTo>
                  <a:lnTo>
                    <a:pt x="127" y="117"/>
                  </a:lnTo>
                  <a:lnTo>
                    <a:pt x="127" y="140"/>
                  </a:lnTo>
                  <a:lnTo>
                    <a:pt x="129" y="163"/>
                  </a:lnTo>
                  <a:lnTo>
                    <a:pt x="130" y="179"/>
                  </a:lnTo>
                  <a:lnTo>
                    <a:pt x="141" y="186"/>
                  </a:lnTo>
                  <a:lnTo>
                    <a:pt x="155" y="199"/>
                  </a:lnTo>
                  <a:lnTo>
                    <a:pt x="171" y="213"/>
                  </a:lnTo>
                  <a:lnTo>
                    <a:pt x="186" y="229"/>
                  </a:lnTo>
                  <a:lnTo>
                    <a:pt x="201" y="249"/>
                  </a:lnTo>
                  <a:lnTo>
                    <a:pt x="214" y="271"/>
                  </a:lnTo>
                  <a:lnTo>
                    <a:pt x="223" y="296"/>
                  </a:lnTo>
                  <a:lnTo>
                    <a:pt x="228" y="322"/>
                  </a:lnTo>
                  <a:lnTo>
                    <a:pt x="228" y="331"/>
                  </a:lnTo>
                  <a:lnTo>
                    <a:pt x="223" y="328"/>
                  </a:lnTo>
                  <a:lnTo>
                    <a:pt x="215" y="314"/>
                  </a:lnTo>
                  <a:lnTo>
                    <a:pt x="206" y="289"/>
                  </a:lnTo>
                  <a:lnTo>
                    <a:pt x="200" y="276"/>
                  </a:lnTo>
                  <a:lnTo>
                    <a:pt x="192" y="262"/>
                  </a:lnTo>
                  <a:lnTo>
                    <a:pt x="181" y="249"/>
                  </a:lnTo>
                  <a:lnTo>
                    <a:pt x="172" y="237"/>
                  </a:lnTo>
                  <a:lnTo>
                    <a:pt x="161" y="228"/>
                  </a:lnTo>
                  <a:lnTo>
                    <a:pt x="150" y="220"/>
                  </a:lnTo>
                  <a:lnTo>
                    <a:pt x="141" y="214"/>
                  </a:lnTo>
                  <a:lnTo>
                    <a:pt x="134" y="211"/>
                  </a:lnTo>
                  <a:lnTo>
                    <a:pt x="146" y="245"/>
                  </a:lnTo>
                  <a:lnTo>
                    <a:pt x="155" y="294"/>
                  </a:lnTo>
                  <a:lnTo>
                    <a:pt x="160" y="346"/>
                  </a:lnTo>
                  <a:lnTo>
                    <a:pt x="158" y="391"/>
                  </a:lnTo>
                  <a:lnTo>
                    <a:pt x="155" y="402"/>
                  </a:lnTo>
                  <a:lnTo>
                    <a:pt x="152" y="402"/>
                  </a:lnTo>
                  <a:lnTo>
                    <a:pt x="150" y="396"/>
                  </a:lnTo>
                  <a:lnTo>
                    <a:pt x="150" y="383"/>
                  </a:lnTo>
                  <a:lnTo>
                    <a:pt x="147" y="354"/>
                  </a:lnTo>
                  <a:lnTo>
                    <a:pt x="137" y="305"/>
                  </a:lnTo>
                  <a:lnTo>
                    <a:pt x="126" y="256"/>
                  </a:lnTo>
                  <a:lnTo>
                    <a:pt x="117" y="228"/>
                  </a:lnTo>
                  <a:lnTo>
                    <a:pt x="109" y="232"/>
                  </a:lnTo>
                  <a:lnTo>
                    <a:pt x="100" y="240"/>
                  </a:lnTo>
                  <a:lnTo>
                    <a:pt x="89" y="251"/>
                  </a:lnTo>
                  <a:lnTo>
                    <a:pt x="80" y="263"/>
                  </a:lnTo>
                  <a:lnTo>
                    <a:pt x="70" y="276"/>
                  </a:lnTo>
                  <a:lnTo>
                    <a:pt x="63" y="289"/>
                  </a:lnTo>
                  <a:lnTo>
                    <a:pt x="58" y="303"/>
                  </a:lnTo>
                  <a:lnTo>
                    <a:pt x="55" y="317"/>
                  </a:lnTo>
                  <a:lnTo>
                    <a:pt x="52" y="326"/>
                  </a:lnTo>
                  <a:lnTo>
                    <a:pt x="47" y="326"/>
                  </a:lnTo>
                  <a:lnTo>
                    <a:pt x="44" y="319"/>
                  </a:lnTo>
                  <a:lnTo>
                    <a:pt x="47" y="303"/>
                  </a:lnTo>
                  <a:lnTo>
                    <a:pt x="52" y="291"/>
                  </a:lnTo>
                  <a:lnTo>
                    <a:pt x="58" y="277"/>
                  </a:lnTo>
                  <a:lnTo>
                    <a:pt x="67" y="262"/>
                  </a:lnTo>
                  <a:lnTo>
                    <a:pt x="77" y="245"/>
                  </a:lnTo>
                  <a:lnTo>
                    <a:pt x="84" y="229"/>
                  </a:lnTo>
                  <a:lnTo>
                    <a:pt x="93" y="216"/>
                  </a:lnTo>
                  <a:lnTo>
                    <a:pt x="101" y="205"/>
                  </a:lnTo>
                  <a:lnTo>
                    <a:pt x="106" y="197"/>
                  </a:lnTo>
                  <a:lnTo>
                    <a:pt x="109" y="169"/>
                  </a:lnTo>
                  <a:lnTo>
                    <a:pt x="109" y="142"/>
                  </a:lnTo>
                  <a:lnTo>
                    <a:pt x="109" y="117"/>
                  </a:lnTo>
                  <a:lnTo>
                    <a:pt x="109" y="100"/>
                  </a:lnTo>
                  <a:lnTo>
                    <a:pt x="97" y="109"/>
                  </a:lnTo>
                  <a:lnTo>
                    <a:pt x="81" y="122"/>
                  </a:lnTo>
                  <a:lnTo>
                    <a:pt x="66" y="137"/>
                  </a:lnTo>
                  <a:lnTo>
                    <a:pt x="50" y="154"/>
                  </a:lnTo>
                  <a:lnTo>
                    <a:pt x="35" y="173"/>
                  </a:lnTo>
                  <a:lnTo>
                    <a:pt x="23" y="191"/>
                  </a:lnTo>
                  <a:lnTo>
                    <a:pt x="13" y="209"/>
                  </a:lnTo>
                  <a:lnTo>
                    <a:pt x="7" y="226"/>
                  </a:lnTo>
                  <a:lnTo>
                    <a:pt x="4" y="234"/>
                  </a:lnTo>
                  <a:lnTo>
                    <a:pt x="1" y="234"/>
                  </a:lnTo>
                  <a:lnTo>
                    <a:pt x="0" y="228"/>
                  </a:lnTo>
                  <a:lnTo>
                    <a:pt x="1" y="216"/>
                  </a:lnTo>
                  <a:lnTo>
                    <a:pt x="6" y="205"/>
                  </a:lnTo>
                  <a:lnTo>
                    <a:pt x="15" y="189"/>
                  </a:lnTo>
                  <a:lnTo>
                    <a:pt x="26" y="169"/>
                  </a:lnTo>
                  <a:lnTo>
                    <a:pt x="41" y="146"/>
                  </a:lnTo>
                  <a:lnTo>
                    <a:pt x="57" y="125"/>
                  </a:lnTo>
                  <a:lnTo>
                    <a:pt x="72" y="103"/>
                  </a:lnTo>
                  <a:lnTo>
                    <a:pt x="86" y="86"/>
                  </a:lnTo>
                  <a:lnTo>
                    <a:pt x="100" y="74"/>
                  </a:lnTo>
                  <a:lnTo>
                    <a:pt x="106" y="60"/>
                  </a:lnTo>
                  <a:lnTo>
                    <a:pt x="104" y="43"/>
                  </a:lnTo>
                  <a:lnTo>
                    <a:pt x="101" y="26"/>
                  </a:lnTo>
                  <a:lnTo>
                    <a:pt x="98" y="16"/>
                  </a:lnTo>
                  <a:lnTo>
                    <a:pt x="98" y="11"/>
                  </a:lnTo>
                  <a:lnTo>
                    <a:pt x="100" y="8"/>
                  </a:lnTo>
                  <a:lnTo>
                    <a:pt x="101" y="5"/>
                  </a:lnTo>
                  <a:lnTo>
                    <a:pt x="103" y="0"/>
                  </a:lnTo>
                  <a:close/>
                </a:path>
              </a:pathLst>
            </a:custGeom>
            <a:solidFill>
              <a:srgbClr val="B2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96" name="Freeform 33"/>
            <p:cNvSpPr>
              <a:spLocks/>
            </p:cNvSpPr>
            <p:nvPr/>
          </p:nvSpPr>
          <p:spPr bwMode="auto">
            <a:xfrm>
              <a:off x="5237" y="702"/>
              <a:ext cx="146" cy="209"/>
            </a:xfrm>
            <a:custGeom>
              <a:avLst/>
              <a:gdLst>
                <a:gd name="T0" fmla="*/ 5 w 293"/>
                <a:gd name="T1" fmla="*/ 200 h 418"/>
                <a:gd name="T2" fmla="*/ 17 w 293"/>
                <a:gd name="T3" fmla="*/ 172 h 418"/>
                <a:gd name="T4" fmla="*/ 25 w 293"/>
                <a:gd name="T5" fmla="*/ 152 h 418"/>
                <a:gd name="T6" fmla="*/ 37 w 293"/>
                <a:gd name="T7" fmla="*/ 125 h 418"/>
                <a:gd name="T8" fmla="*/ 35 w 293"/>
                <a:gd name="T9" fmla="*/ 112 h 418"/>
                <a:gd name="T10" fmla="*/ 27 w 293"/>
                <a:gd name="T11" fmla="*/ 101 h 418"/>
                <a:gd name="T12" fmla="*/ 26 w 293"/>
                <a:gd name="T13" fmla="*/ 89 h 418"/>
                <a:gd name="T14" fmla="*/ 28 w 293"/>
                <a:gd name="T15" fmla="*/ 92 h 418"/>
                <a:gd name="T16" fmla="*/ 33 w 293"/>
                <a:gd name="T17" fmla="*/ 99 h 418"/>
                <a:gd name="T18" fmla="*/ 42 w 293"/>
                <a:gd name="T19" fmla="*/ 105 h 418"/>
                <a:gd name="T20" fmla="*/ 50 w 293"/>
                <a:gd name="T21" fmla="*/ 100 h 418"/>
                <a:gd name="T22" fmla="*/ 61 w 293"/>
                <a:gd name="T23" fmla="*/ 87 h 418"/>
                <a:gd name="T24" fmla="*/ 72 w 293"/>
                <a:gd name="T25" fmla="*/ 74 h 418"/>
                <a:gd name="T26" fmla="*/ 79 w 293"/>
                <a:gd name="T27" fmla="*/ 63 h 418"/>
                <a:gd name="T28" fmla="*/ 81 w 293"/>
                <a:gd name="T29" fmla="*/ 52 h 418"/>
                <a:gd name="T30" fmla="*/ 75 w 293"/>
                <a:gd name="T31" fmla="*/ 28 h 418"/>
                <a:gd name="T32" fmla="*/ 66 w 293"/>
                <a:gd name="T33" fmla="*/ 14 h 418"/>
                <a:gd name="T34" fmla="*/ 65 w 293"/>
                <a:gd name="T35" fmla="*/ 10 h 418"/>
                <a:gd name="T36" fmla="*/ 74 w 293"/>
                <a:gd name="T37" fmla="*/ 19 h 418"/>
                <a:gd name="T38" fmla="*/ 86 w 293"/>
                <a:gd name="T39" fmla="*/ 43 h 418"/>
                <a:gd name="T40" fmla="*/ 90 w 293"/>
                <a:gd name="T41" fmla="*/ 46 h 418"/>
                <a:gd name="T42" fmla="*/ 98 w 293"/>
                <a:gd name="T43" fmla="*/ 32 h 418"/>
                <a:gd name="T44" fmla="*/ 106 w 293"/>
                <a:gd name="T45" fmla="*/ 17 h 418"/>
                <a:gd name="T46" fmla="*/ 115 w 293"/>
                <a:gd name="T47" fmla="*/ 5 h 418"/>
                <a:gd name="T48" fmla="*/ 122 w 293"/>
                <a:gd name="T49" fmla="*/ 0 h 418"/>
                <a:gd name="T50" fmla="*/ 122 w 293"/>
                <a:gd name="T51" fmla="*/ 4 h 418"/>
                <a:gd name="T52" fmla="*/ 116 w 293"/>
                <a:gd name="T53" fmla="*/ 12 h 418"/>
                <a:gd name="T54" fmla="*/ 110 w 293"/>
                <a:gd name="T55" fmla="*/ 25 h 418"/>
                <a:gd name="T56" fmla="*/ 102 w 293"/>
                <a:gd name="T57" fmla="*/ 43 h 418"/>
                <a:gd name="T58" fmla="*/ 94 w 293"/>
                <a:gd name="T59" fmla="*/ 57 h 418"/>
                <a:gd name="T60" fmla="*/ 98 w 293"/>
                <a:gd name="T61" fmla="*/ 58 h 418"/>
                <a:gd name="T62" fmla="*/ 112 w 293"/>
                <a:gd name="T63" fmla="*/ 54 h 418"/>
                <a:gd name="T64" fmla="*/ 123 w 293"/>
                <a:gd name="T65" fmla="*/ 50 h 418"/>
                <a:gd name="T66" fmla="*/ 132 w 293"/>
                <a:gd name="T67" fmla="*/ 46 h 418"/>
                <a:gd name="T68" fmla="*/ 141 w 293"/>
                <a:gd name="T69" fmla="*/ 41 h 418"/>
                <a:gd name="T70" fmla="*/ 146 w 293"/>
                <a:gd name="T71" fmla="*/ 41 h 418"/>
                <a:gd name="T72" fmla="*/ 139 w 293"/>
                <a:gd name="T73" fmla="*/ 48 h 418"/>
                <a:gd name="T74" fmla="*/ 125 w 293"/>
                <a:gd name="T75" fmla="*/ 55 h 418"/>
                <a:gd name="T76" fmla="*/ 108 w 293"/>
                <a:gd name="T77" fmla="*/ 65 h 418"/>
                <a:gd name="T78" fmla="*/ 93 w 293"/>
                <a:gd name="T79" fmla="*/ 71 h 418"/>
                <a:gd name="T80" fmla="*/ 86 w 293"/>
                <a:gd name="T81" fmla="*/ 73 h 418"/>
                <a:gd name="T82" fmla="*/ 78 w 293"/>
                <a:gd name="T83" fmla="*/ 79 h 418"/>
                <a:gd name="T84" fmla="*/ 71 w 293"/>
                <a:gd name="T85" fmla="*/ 88 h 418"/>
                <a:gd name="T86" fmla="*/ 67 w 293"/>
                <a:gd name="T87" fmla="*/ 95 h 418"/>
                <a:gd name="T88" fmla="*/ 69 w 293"/>
                <a:gd name="T89" fmla="*/ 100 h 418"/>
                <a:gd name="T90" fmla="*/ 74 w 293"/>
                <a:gd name="T91" fmla="*/ 102 h 418"/>
                <a:gd name="T92" fmla="*/ 72 w 293"/>
                <a:gd name="T93" fmla="*/ 105 h 418"/>
                <a:gd name="T94" fmla="*/ 65 w 293"/>
                <a:gd name="T95" fmla="*/ 111 h 418"/>
                <a:gd name="T96" fmla="*/ 61 w 293"/>
                <a:gd name="T97" fmla="*/ 112 h 418"/>
                <a:gd name="T98" fmla="*/ 59 w 293"/>
                <a:gd name="T99" fmla="*/ 112 h 418"/>
                <a:gd name="T100" fmla="*/ 55 w 293"/>
                <a:gd name="T101" fmla="*/ 117 h 418"/>
                <a:gd name="T102" fmla="*/ 45 w 293"/>
                <a:gd name="T103" fmla="*/ 135 h 418"/>
                <a:gd name="T104" fmla="*/ 34 w 293"/>
                <a:gd name="T105" fmla="*/ 159 h 418"/>
                <a:gd name="T106" fmla="*/ 27 w 293"/>
                <a:gd name="T107" fmla="*/ 180 h 418"/>
                <a:gd name="T108" fmla="*/ 25 w 293"/>
                <a:gd name="T109" fmla="*/ 192 h 418"/>
                <a:gd name="T110" fmla="*/ 20 w 293"/>
                <a:gd name="T111" fmla="*/ 201 h 418"/>
                <a:gd name="T112" fmla="*/ 14 w 293"/>
                <a:gd name="T113" fmla="*/ 206 h 418"/>
                <a:gd name="T114" fmla="*/ 4 w 293"/>
                <a:gd name="T115" fmla="*/ 209 h 4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3" h="418">
                  <a:moveTo>
                    <a:pt x="0" y="418"/>
                  </a:moveTo>
                  <a:lnTo>
                    <a:pt x="10" y="400"/>
                  </a:lnTo>
                  <a:lnTo>
                    <a:pt x="22" y="372"/>
                  </a:lnTo>
                  <a:lnTo>
                    <a:pt x="34" y="344"/>
                  </a:lnTo>
                  <a:lnTo>
                    <a:pt x="42" y="324"/>
                  </a:lnTo>
                  <a:lnTo>
                    <a:pt x="51" y="304"/>
                  </a:lnTo>
                  <a:lnTo>
                    <a:pt x="64" y="277"/>
                  </a:lnTo>
                  <a:lnTo>
                    <a:pt x="74" y="250"/>
                  </a:lnTo>
                  <a:lnTo>
                    <a:pt x="82" y="235"/>
                  </a:lnTo>
                  <a:lnTo>
                    <a:pt x="71" y="224"/>
                  </a:lnTo>
                  <a:lnTo>
                    <a:pt x="62" y="213"/>
                  </a:lnTo>
                  <a:lnTo>
                    <a:pt x="54" y="201"/>
                  </a:lnTo>
                  <a:lnTo>
                    <a:pt x="51" y="186"/>
                  </a:lnTo>
                  <a:lnTo>
                    <a:pt x="53" y="177"/>
                  </a:lnTo>
                  <a:lnTo>
                    <a:pt x="54" y="177"/>
                  </a:lnTo>
                  <a:lnTo>
                    <a:pt x="57" y="184"/>
                  </a:lnTo>
                  <a:lnTo>
                    <a:pt x="61" y="192"/>
                  </a:lnTo>
                  <a:lnTo>
                    <a:pt x="67" y="198"/>
                  </a:lnTo>
                  <a:lnTo>
                    <a:pt x="76" y="204"/>
                  </a:lnTo>
                  <a:lnTo>
                    <a:pt x="85" y="209"/>
                  </a:lnTo>
                  <a:lnTo>
                    <a:pt x="91" y="210"/>
                  </a:lnTo>
                  <a:lnTo>
                    <a:pt x="101" y="200"/>
                  </a:lnTo>
                  <a:lnTo>
                    <a:pt x="111" y="187"/>
                  </a:lnTo>
                  <a:lnTo>
                    <a:pt x="122" y="174"/>
                  </a:lnTo>
                  <a:lnTo>
                    <a:pt x="135" y="160"/>
                  </a:lnTo>
                  <a:lnTo>
                    <a:pt x="144" y="147"/>
                  </a:lnTo>
                  <a:lnTo>
                    <a:pt x="153" y="135"/>
                  </a:lnTo>
                  <a:lnTo>
                    <a:pt x="159" y="126"/>
                  </a:lnTo>
                  <a:lnTo>
                    <a:pt x="162" y="120"/>
                  </a:lnTo>
                  <a:lnTo>
                    <a:pt x="162" y="104"/>
                  </a:lnTo>
                  <a:lnTo>
                    <a:pt x="158" y="80"/>
                  </a:lnTo>
                  <a:lnTo>
                    <a:pt x="150" y="55"/>
                  </a:lnTo>
                  <a:lnTo>
                    <a:pt x="141" y="38"/>
                  </a:lnTo>
                  <a:lnTo>
                    <a:pt x="133" y="27"/>
                  </a:lnTo>
                  <a:lnTo>
                    <a:pt x="130" y="21"/>
                  </a:lnTo>
                  <a:lnTo>
                    <a:pt x="131" y="20"/>
                  </a:lnTo>
                  <a:lnTo>
                    <a:pt x="138" y="24"/>
                  </a:lnTo>
                  <a:lnTo>
                    <a:pt x="148" y="38"/>
                  </a:lnTo>
                  <a:lnTo>
                    <a:pt x="161" y="61"/>
                  </a:lnTo>
                  <a:lnTo>
                    <a:pt x="172" y="86"/>
                  </a:lnTo>
                  <a:lnTo>
                    <a:pt x="175" y="104"/>
                  </a:lnTo>
                  <a:lnTo>
                    <a:pt x="181" y="92"/>
                  </a:lnTo>
                  <a:lnTo>
                    <a:pt x="188" y="78"/>
                  </a:lnTo>
                  <a:lnTo>
                    <a:pt x="196" y="63"/>
                  </a:lnTo>
                  <a:lnTo>
                    <a:pt x="205" y="47"/>
                  </a:lnTo>
                  <a:lnTo>
                    <a:pt x="213" y="34"/>
                  </a:lnTo>
                  <a:lnTo>
                    <a:pt x="222" y="21"/>
                  </a:lnTo>
                  <a:lnTo>
                    <a:pt x="230" y="10"/>
                  </a:lnTo>
                  <a:lnTo>
                    <a:pt x="236" y="4"/>
                  </a:lnTo>
                  <a:lnTo>
                    <a:pt x="245" y="0"/>
                  </a:lnTo>
                  <a:lnTo>
                    <a:pt x="247" y="1"/>
                  </a:lnTo>
                  <a:lnTo>
                    <a:pt x="244" y="7"/>
                  </a:lnTo>
                  <a:lnTo>
                    <a:pt x="238" y="15"/>
                  </a:lnTo>
                  <a:lnTo>
                    <a:pt x="233" y="23"/>
                  </a:lnTo>
                  <a:lnTo>
                    <a:pt x="227" y="35"/>
                  </a:lnTo>
                  <a:lnTo>
                    <a:pt x="221" y="50"/>
                  </a:lnTo>
                  <a:lnTo>
                    <a:pt x="212" y="69"/>
                  </a:lnTo>
                  <a:lnTo>
                    <a:pt x="204" y="86"/>
                  </a:lnTo>
                  <a:lnTo>
                    <a:pt x="195" y="101"/>
                  </a:lnTo>
                  <a:lnTo>
                    <a:pt x="188" y="114"/>
                  </a:lnTo>
                  <a:lnTo>
                    <a:pt x="182" y="120"/>
                  </a:lnTo>
                  <a:lnTo>
                    <a:pt x="196" y="115"/>
                  </a:lnTo>
                  <a:lnTo>
                    <a:pt x="210" y="110"/>
                  </a:lnTo>
                  <a:lnTo>
                    <a:pt x="224" y="107"/>
                  </a:lnTo>
                  <a:lnTo>
                    <a:pt x="236" y="103"/>
                  </a:lnTo>
                  <a:lnTo>
                    <a:pt x="247" y="100"/>
                  </a:lnTo>
                  <a:lnTo>
                    <a:pt x="256" y="97"/>
                  </a:lnTo>
                  <a:lnTo>
                    <a:pt x="265" y="92"/>
                  </a:lnTo>
                  <a:lnTo>
                    <a:pt x="272" y="87"/>
                  </a:lnTo>
                  <a:lnTo>
                    <a:pt x="282" y="81"/>
                  </a:lnTo>
                  <a:lnTo>
                    <a:pt x="290" y="78"/>
                  </a:lnTo>
                  <a:lnTo>
                    <a:pt x="293" y="81"/>
                  </a:lnTo>
                  <a:lnTo>
                    <a:pt x="287" y="89"/>
                  </a:lnTo>
                  <a:lnTo>
                    <a:pt x="279" y="95"/>
                  </a:lnTo>
                  <a:lnTo>
                    <a:pt x="267" y="103"/>
                  </a:lnTo>
                  <a:lnTo>
                    <a:pt x="250" y="110"/>
                  </a:lnTo>
                  <a:lnTo>
                    <a:pt x="233" y="120"/>
                  </a:lnTo>
                  <a:lnTo>
                    <a:pt x="216" y="129"/>
                  </a:lnTo>
                  <a:lnTo>
                    <a:pt x="199" y="135"/>
                  </a:lnTo>
                  <a:lnTo>
                    <a:pt x="187" y="141"/>
                  </a:lnTo>
                  <a:lnTo>
                    <a:pt x="178" y="143"/>
                  </a:lnTo>
                  <a:lnTo>
                    <a:pt x="172" y="146"/>
                  </a:lnTo>
                  <a:lnTo>
                    <a:pt x="164" y="150"/>
                  </a:lnTo>
                  <a:lnTo>
                    <a:pt x="156" y="158"/>
                  </a:lnTo>
                  <a:lnTo>
                    <a:pt x="150" y="166"/>
                  </a:lnTo>
                  <a:lnTo>
                    <a:pt x="142" y="175"/>
                  </a:lnTo>
                  <a:lnTo>
                    <a:pt x="138" y="184"/>
                  </a:lnTo>
                  <a:lnTo>
                    <a:pt x="135" y="190"/>
                  </a:lnTo>
                  <a:lnTo>
                    <a:pt x="135" y="195"/>
                  </a:lnTo>
                  <a:lnTo>
                    <a:pt x="138" y="200"/>
                  </a:lnTo>
                  <a:lnTo>
                    <a:pt x="142" y="203"/>
                  </a:lnTo>
                  <a:lnTo>
                    <a:pt x="148" y="204"/>
                  </a:lnTo>
                  <a:lnTo>
                    <a:pt x="153" y="204"/>
                  </a:lnTo>
                  <a:lnTo>
                    <a:pt x="145" y="210"/>
                  </a:lnTo>
                  <a:lnTo>
                    <a:pt x="138" y="217"/>
                  </a:lnTo>
                  <a:lnTo>
                    <a:pt x="131" y="221"/>
                  </a:lnTo>
                  <a:lnTo>
                    <a:pt x="127" y="226"/>
                  </a:lnTo>
                  <a:lnTo>
                    <a:pt x="122" y="223"/>
                  </a:lnTo>
                  <a:lnTo>
                    <a:pt x="119" y="223"/>
                  </a:lnTo>
                  <a:lnTo>
                    <a:pt x="118" y="223"/>
                  </a:lnTo>
                  <a:lnTo>
                    <a:pt x="116" y="223"/>
                  </a:lnTo>
                  <a:lnTo>
                    <a:pt x="110" y="233"/>
                  </a:lnTo>
                  <a:lnTo>
                    <a:pt x="101" y="250"/>
                  </a:lnTo>
                  <a:lnTo>
                    <a:pt x="90" y="270"/>
                  </a:lnTo>
                  <a:lnTo>
                    <a:pt x="79" y="293"/>
                  </a:lnTo>
                  <a:lnTo>
                    <a:pt x="68" y="318"/>
                  </a:lnTo>
                  <a:lnTo>
                    <a:pt x="61" y="340"/>
                  </a:lnTo>
                  <a:lnTo>
                    <a:pt x="54" y="360"/>
                  </a:lnTo>
                  <a:lnTo>
                    <a:pt x="53" y="375"/>
                  </a:lnTo>
                  <a:lnTo>
                    <a:pt x="50" y="384"/>
                  </a:lnTo>
                  <a:lnTo>
                    <a:pt x="45" y="393"/>
                  </a:lnTo>
                  <a:lnTo>
                    <a:pt x="41" y="401"/>
                  </a:lnTo>
                  <a:lnTo>
                    <a:pt x="36" y="407"/>
                  </a:lnTo>
                  <a:lnTo>
                    <a:pt x="28" y="412"/>
                  </a:lnTo>
                  <a:lnTo>
                    <a:pt x="17" y="415"/>
                  </a:lnTo>
                  <a:lnTo>
                    <a:pt x="8" y="418"/>
                  </a:lnTo>
                  <a:lnTo>
                    <a:pt x="0" y="418"/>
                  </a:lnTo>
                  <a:close/>
                </a:path>
              </a:pathLst>
            </a:custGeom>
            <a:solidFill>
              <a:srgbClr val="004C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97" name="Freeform 34"/>
            <p:cNvSpPr>
              <a:spLocks/>
            </p:cNvSpPr>
            <p:nvPr/>
          </p:nvSpPr>
          <p:spPr bwMode="auto">
            <a:xfrm>
              <a:off x="5023" y="1035"/>
              <a:ext cx="94" cy="161"/>
            </a:xfrm>
            <a:custGeom>
              <a:avLst/>
              <a:gdLst>
                <a:gd name="T0" fmla="*/ 61 w 190"/>
                <a:gd name="T1" fmla="*/ 10 h 323"/>
                <a:gd name="T2" fmla="*/ 52 w 190"/>
                <a:gd name="T3" fmla="*/ 28 h 323"/>
                <a:gd name="T4" fmla="*/ 45 w 190"/>
                <a:gd name="T5" fmla="*/ 33 h 323"/>
                <a:gd name="T6" fmla="*/ 31 w 190"/>
                <a:gd name="T7" fmla="*/ 39 h 323"/>
                <a:gd name="T8" fmla="*/ 14 w 190"/>
                <a:gd name="T9" fmla="*/ 47 h 323"/>
                <a:gd name="T10" fmla="*/ 4 w 190"/>
                <a:gd name="T11" fmla="*/ 55 h 323"/>
                <a:gd name="T12" fmla="*/ 0 w 190"/>
                <a:gd name="T13" fmla="*/ 61 h 323"/>
                <a:gd name="T14" fmla="*/ 1 w 190"/>
                <a:gd name="T15" fmla="*/ 62 h 323"/>
                <a:gd name="T16" fmla="*/ 8 w 190"/>
                <a:gd name="T17" fmla="*/ 59 h 323"/>
                <a:gd name="T18" fmla="*/ 18 w 190"/>
                <a:gd name="T19" fmla="*/ 53 h 323"/>
                <a:gd name="T20" fmla="*/ 31 w 190"/>
                <a:gd name="T21" fmla="*/ 46 h 323"/>
                <a:gd name="T22" fmla="*/ 42 w 190"/>
                <a:gd name="T23" fmla="*/ 40 h 323"/>
                <a:gd name="T24" fmla="*/ 45 w 190"/>
                <a:gd name="T25" fmla="*/ 47 h 323"/>
                <a:gd name="T26" fmla="*/ 40 w 190"/>
                <a:gd name="T27" fmla="*/ 69 h 323"/>
                <a:gd name="T28" fmla="*/ 35 w 190"/>
                <a:gd name="T29" fmla="*/ 79 h 323"/>
                <a:gd name="T30" fmla="*/ 24 w 190"/>
                <a:gd name="T31" fmla="*/ 90 h 323"/>
                <a:gd name="T32" fmla="*/ 14 w 190"/>
                <a:gd name="T33" fmla="*/ 102 h 323"/>
                <a:gd name="T34" fmla="*/ 5 w 190"/>
                <a:gd name="T35" fmla="*/ 111 h 323"/>
                <a:gd name="T36" fmla="*/ 3 w 190"/>
                <a:gd name="T37" fmla="*/ 118 h 323"/>
                <a:gd name="T38" fmla="*/ 4 w 190"/>
                <a:gd name="T39" fmla="*/ 120 h 323"/>
                <a:gd name="T40" fmla="*/ 10 w 190"/>
                <a:gd name="T41" fmla="*/ 113 h 323"/>
                <a:gd name="T42" fmla="*/ 18 w 190"/>
                <a:gd name="T43" fmla="*/ 106 h 323"/>
                <a:gd name="T44" fmla="*/ 28 w 190"/>
                <a:gd name="T45" fmla="*/ 97 h 323"/>
                <a:gd name="T46" fmla="*/ 36 w 190"/>
                <a:gd name="T47" fmla="*/ 89 h 323"/>
                <a:gd name="T48" fmla="*/ 40 w 190"/>
                <a:gd name="T49" fmla="*/ 100 h 323"/>
                <a:gd name="T50" fmla="*/ 44 w 190"/>
                <a:gd name="T51" fmla="*/ 143 h 323"/>
                <a:gd name="T52" fmla="*/ 47 w 190"/>
                <a:gd name="T53" fmla="*/ 160 h 323"/>
                <a:gd name="T54" fmla="*/ 48 w 190"/>
                <a:gd name="T55" fmla="*/ 160 h 323"/>
                <a:gd name="T56" fmla="*/ 48 w 190"/>
                <a:gd name="T57" fmla="*/ 140 h 323"/>
                <a:gd name="T58" fmla="*/ 47 w 190"/>
                <a:gd name="T59" fmla="*/ 93 h 323"/>
                <a:gd name="T60" fmla="*/ 49 w 190"/>
                <a:gd name="T61" fmla="*/ 78 h 323"/>
                <a:gd name="T62" fmla="*/ 52 w 190"/>
                <a:gd name="T63" fmla="*/ 80 h 323"/>
                <a:gd name="T64" fmla="*/ 54 w 190"/>
                <a:gd name="T65" fmla="*/ 87 h 323"/>
                <a:gd name="T66" fmla="*/ 62 w 190"/>
                <a:gd name="T67" fmla="*/ 98 h 323"/>
                <a:gd name="T68" fmla="*/ 72 w 190"/>
                <a:gd name="T69" fmla="*/ 110 h 323"/>
                <a:gd name="T70" fmla="*/ 81 w 190"/>
                <a:gd name="T71" fmla="*/ 120 h 323"/>
                <a:gd name="T72" fmla="*/ 87 w 190"/>
                <a:gd name="T73" fmla="*/ 121 h 323"/>
                <a:gd name="T74" fmla="*/ 84 w 190"/>
                <a:gd name="T75" fmla="*/ 115 h 323"/>
                <a:gd name="T76" fmla="*/ 76 w 190"/>
                <a:gd name="T77" fmla="*/ 107 h 323"/>
                <a:gd name="T78" fmla="*/ 69 w 190"/>
                <a:gd name="T79" fmla="*/ 97 h 323"/>
                <a:gd name="T80" fmla="*/ 62 w 190"/>
                <a:gd name="T81" fmla="*/ 87 h 323"/>
                <a:gd name="T82" fmla="*/ 56 w 190"/>
                <a:gd name="T83" fmla="*/ 77 h 323"/>
                <a:gd name="T84" fmla="*/ 54 w 190"/>
                <a:gd name="T85" fmla="*/ 67 h 323"/>
                <a:gd name="T86" fmla="*/ 56 w 190"/>
                <a:gd name="T87" fmla="*/ 47 h 323"/>
                <a:gd name="T88" fmla="*/ 59 w 190"/>
                <a:gd name="T89" fmla="*/ 40 h 323"/>
                <a:gd name="T90" fmla="*/ 62 w 190"/>
                <a:gd name="T91" fmla="*/ 42 h 323"/>
                <a:gd name="T92" fmla="*/ 67 w 190"/>
                <a:gd name="T93" fmla="*/ 48 h 323"/>
                <a:gd name="T94" fmla="*/ 75 w 190"/>
                <a:gd name="T95" fmla="*/ 55 h 323"/>
                <a:gd name="T96" fmla="*/ 84 w 190"/>
                <a:gd name="T97" fmla="*/ 63 h 323"/>
                <a:gd name="T98" fmla="*/ 91 w 190"/>
                <a:gd name="T99" fmla="*/ 69 h 323"/>
                <a:gd name="T100" fmla="*/ 94 w 190"/>
                <a:gd name="T101" fmla="*/ 71 h 323"/>
                <a:gd name="T102" fmla="*/ 88 w 190"/>
                <a:gd name="T103" fmla="*/ 62 h 323"/>
                <a:gd name="T104" fmla="*/ 79 w 190"/>
                <a:gd name="T105" fmla="*/ 51 h 323"/>
                <a:gd name="T106" fmla="*/ 69 w 190"/>
                <a:gd name="T107" fmla="*/ 40 h 323"/>
                <a:gd name="T108" fmla="*/ 66 w 190"/>
                <a:gd name="T109" fmla="*/ 32 h 323"/>
                <a:gd name="T110" fmla="*/ 66 w 190"/>
                <a:gd name="T111" fmla="*/ 16 h 323"/>
                <a:gd name="T112" fmla="*/ 72 w 190"/>
                <a:gd name="T113" fmla="*/ 2 h 323"/>
                <a:gd name="T114" fmla="*/ 69 w 190"/>
                <a:gd name="T115" fmla="*/ 0 h 3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0" h="323">
                  <a:moveTo>
                    <a:pt x="133" y="6"/>
                  </a:moveTo>
                  <a:lnTo>
                    <a:pt x="123" y="20"/>
                  </a:lnTo>
                  <a:lnTo>
                    <a:pt x="114" y="38"/>
                  </a:lnTo>
                  <a:lnTo>
                    <a:pt x="105" y="57"/>
                  </a:lnTo>
                  <a:lnTo>
                    <a:pt x="102" y="67"/>
                  </a:lnTo>
                  <a:lnTo>
                    <a:pt x="91" y="67"/>
                  </a:lnTo>
                  <a:lnTo>
                    <a:pt x="77" y="72"/>
                  </a:lnTo>
                  <a:lnTo>
                    <a:pt x="62" y="78"/>
                  </a:lnTo>
                  <a:lnTo>
                    <a:pt x="45" y="86"/>
                  </a:lnTo>
                  <a:lnTo>
                    <a:pt x="29" y="95"/>
                  </a:lnTo>
                  <a:lnTo>
                    <a:pt x="17" y="103"/>
                  </a:lnTo>
                  <a:lnTo>
                    <a:pt x="8" y="110"/>
                  </a:lnTo>
                  <a:lnTo>
                    <a:pt x="3" y="115"/>
                  </a:lnTo>
                  <a:lnTo>
                    <a:pt x="0" y="123"/>
                  </a:lnTo>
                  <a:lnTo>
                    <a:pt x="0" y="124"/>
                  </a:lnTo>
                  <a:lnTo>
                    <a:pt x="3" y="124"/>
                  </a:lnTo>
                  <a:lnTo>
                    <a:pt x="9" y="121"/>
                  </a:lnTo>
                  <a:lnTo>
                    <a:pt x="16" y="118"/>
                  </a:lnTo>
                  <a:lnTo>
                    <a:pt x="25" y="112"/>
                  </a:lnTo>
                  <a:lnTo>
                    <a:pt x="36" y="106"/>
                  </a:lnTo>
                  <a:lnTo>
                    <a:pt x="49" y="98"/>
                  </a:lnTo>
                  <a:lnTo>
                    <a:pt x="62" y="92"/>
                  </a:lnTo>
                  <a:lnTo>
                    <a:pt x="74" y="86"/>
                  </a:lnTo>
                  <a:lnTo>
                    <a:pt x="85" y="81"/>
                  </a:lnTo>
                  <a:lnTo>
                    <a:pt x="94" y="80"/>
                  </a:lnTo>
                  <a:lnTo>
                    <a:pt x="90" y="95"/>
                  </a:lnTo>
                  <a:lnTo>
                    <a:pt x="85" y="117"/>
                  </a:lnTo>
                  <a:lnTo>
                    <a:pt x="80" y="138"/>
                  </a:lnTo>
                  <a:lnTo>
                    <a:pt x="79" y="150"/>
                  </a:lnTo>
                  <a:lnTo>
                    <a:pt x="71" y="158"/>
                  </a:lnTo>
                  <a:lnTo>
                    <a:pt x="60" y="169"/>
                  </a:lnTo>
                  <a:lnTo>
                    <a:pt x="49" y="180"/>
                  </a:lnTo>
                  <a:lnTo>
                    <a:pt x="39" y="192"/>
                  </a:lnTo>
                  <a:lnTo>
                    <a:pt x="28" y="204"/>
                  </a:lnTo>
                  <a:lnTo>
                    <a:pt x="17" y="215"/>
                  </a:lnTo>
                  <a:lnTo>
                    <a:pt x="11" y="223"/>
                  </a:lnTo>
                  <a:lnTo>
                    <a:pt x="8" y="229"/>
                  </a:lnTo>
                  <a:lnTo>
                    <a:pt x="6" y="237"/>
                  </a:lnTo>
                  <a:lnTo>
                    <a:pt x="8" y="240"/>
                  </a:lnTo>
                  <a:lnTo>
                    <a:pt x="9" y="240"/>
                  </a:lnTo>
                  <a:lnTo>
                    <a:pt x="16" y="234"/>
                  </a:lnTo>
                  <a:lnTo>
                    <a:pt x="20" y="227"/>
                  </a:lnTo>
                  <a:lnTo>
                    <a:pt x="28" y="220"/>
                  </a:lnTo>
                  <a:lnTo>
                    <a:pt x="37" y="212"/>
                  </a:lnTo>
                  <a:lnTo>
                    <a:pt x="46" y="201"/>
                  </a:lnTo>
                  <a:lnTo>
                    <a:pt x="56" y="194"/>
                  </a:lnTo>
                  <a:lnTo>
                    <a:pt x="65" y="184"/>
                  </a:lnTo>
                  <a:lnTo>
                    <a:pt x="73" y="178"/>
                  </a:lnTo>
                  <a:lnTo>
                    <a:pt x="79" y="175"/>
                  </a:lnTo>
                  <a:lnTo>
                    <a:pt x="80" y="201"/>
                  </a:lnTo>
                  <a:lnTo>
                    <a:pt x="83" y="244"/>
                  </a:lnTo>
                  <a:lnTo>
                    <a:pt x="88" y="287"/>
                  </a:lnTo>
                  <a:lnTo>
                    <a:pt x="93" y="314"/>
                  </a:lnTo>
                  <a:lnTo>
                    <a:pt x="96" y="321"/>
                  </a:lnTo>
                  <a:lnTo>
                    <a:pt x="97" y="323"/>
                  </a:lnTo>
                  <a:lnTo>
                    <a:pt x="97" y="320"/>
                  </a:lnTo>
                  <a:lnTo>
                    <a:pt x="97" y="309"/>
                  </a:lnTo>
                  <a:lnTo>
                    <a:pt x="97" y="280"/>
                  </a:lnTo>
                  <a:lnTo>
                    <a:pt x="96" y="234"/>
                  </a:lnTo>
                  <a:lnTo>
                    <a:pt x="94" y="187"/>
                  </a:lnTo>
                  <a:lnTo>
                    <a:pt x="97" y="160"/>
                  </a:lnTo>
                  <a:lnTo>
                    <a:pt x="100" y="157"/>
                  </a:lnTo>
                  <a:lnTo>
                    <a:pt x="103" y="157"/>
                  </a:lnTo>
                  <a:lnTo>
                    <a:pt x="105" y="161"/>
                  </a:lnTo>
                  <a:lnTo>
                    <a:pt x="106" y="169"/>
                  </a:lnTo>
                  <a:lnTo>
                    <a:pt x="110" y="175"/>
                  </a:lnTo>
                  <a:lnTo>
                    <a:pt x="116" y="186"/>
                  </a:lnTo>
                  <a:lnTo>
                    <a:pt x="125" y="197"/>
                  </a:lnTo>
                  <a:lnTo>
                    <a:pt x="134" y="209"/>
                  </a:lnTo>
                  <a:lnTo>
                    <a:pt x="145" y="221"/>
                  </a:lnTo>
                  <a:lnTo>
                    <a:pt x="156" y="232"/>
                  </a:lnTo>
                  <a:lnTo>
                    <a:pt x="163" y="240"/>
                  </a:lnTo>
                  <a:lnTo>
                    <a:pt x="170" y="243"/>
                  </a:lnTo>
                  <a:lnTo>
                    <a:pt x="176" y="243"/>
                  </a:lnTo>
                  <a:lnTo>
                    <a:pt x="174" y="238"/>
                  </a:lnTo>
                  <a:lnTo>
                    <a:pt x="170" y="230"/>
                  </a:lnTo>
                  <a:lnTo>
                    <a:pt x="160" y="220"/>
                  </a:lnTo>
                  <a:lnTo>
                    <a:pt x="154" y="214"/>
                  </a:lnTo>
                  <a:lnTo>
                    <a:pt x="148" y="204"/>
                  </a:lnTo>
                  <a:lnTo>
                    <a:pt x="140" y="194"/>
                  </a:lnTo>
                  <a:lnTo>
                    <a:pt x="133" y="184"/>
                  </a:lnTo>
                  <a:lnTo>
                    <a:pt x="125" y="174"/>
                  </a:lnTo>
                  <a:lnTo>
                    <a:pt x="119" y="164"/>
                  </a:lnTo>
                  <a:lnTo>
                    <a:pt x="114" y="155"/>
                  </a:lnTo>
                  <a:lnTo>
                    <a:pt x="111" y="149"/>
                  </a:lnTo>
                  <a:lnTo>
                    <a:pt x="110" y="134"/>
                  </a:lnTo>
                  <a:lnTo>
                    <a:pt x="111" y="114"/>
                  </a:lnTo>
                  <a:lnTo>
                    <a:pt x="113" y="95"/>
                  </a:lnTo>
                  <a:lnTo>
                    <a:pt x="116" y="84"/>
                  </a:lnTo>
                  <a:lnTo>
                    <a:pt x="119" y="81"/>
                  </a:lnTo>
                  <a:lnTo>
                    <a:pt x="122" y="81"/>
                  </a:lnTo>
                  <a:lnTo>
                    <a:pt x="125" y="84"/>
                  </a:lnTo>
                  <a:lnTo>
                    <a:pt x="131" y="92"/>
                  </a:lnTo>
                  <a:lnTo>
                    <a:pt x="136" y="97"/>
                  </a:lnTo>
                  <a:lnTo>
                    <a:pt x="143" y="103"/>
                  </a:lnTo>
                  <a:lnTo>
                    <a:pt x="151" y="110"/>
                  </a:lnTo>
                  <a:lnTo>
                    <a:pt x="160" y="118"/>
                  </a:lnTo>
                  <a:lnTo>
                    <a:pt x="170" y="126"/>
                  </a:lnTo>
                  <a:lnTo>
                    <a:pt x="177" y="134"/>
                  </a:lnTo>
                  <a:lnTo>
                    <a:pt x="184" y="138"/>
                  </a:lnTo>
                  <a:lnTo>
                    <a:pt x="188" y="143"/>
                  </a:lnTo>
                  <a:lnTo>
                    <a:pt x="190" y="143"/>
                  </a:lnTo>
                  <a:lnTo>
                    <a:pt x="185" y="135"/>
                  </a:lnTo>
                  <a:lnTo>
                    <a:pt x="177" y="124"/>
                  </a:lnTo>
                  <a:lnTo>
                    <a:pt x="168" y="114"/>
                  </a:lnTo>
                  <a:lnTo>
                    <a:pt x="159" y="103"/>
                  </a:lnTo>
                  <a:lnTo>
                    <a:pt x="150" y="90"/>
                  </a:lnTo>
                  <a:lnTo>
                    <a:pt x="140" y="81"/>
                  </a:lnTo>
                  <a:lnTo>
                    <a:pt x="136" y="74"/>
                  </a:lnTo>
                  <a:lnTo>
                    <a:pt x="134" y="64"/>
                  </a:lnTo>
                  <a:lnTo>
                    <a:pt x="133" y="49"/>
                  </a:lnTo>
                  <a:lnTo>
                    <a:pt x="133" y="32"/>
                  </a:lnTo>
                  <a:lnTo>
                    <a:pt x="139" y="15"/>
                  </a:lnTo>
                  <a:lnTo>
                    <a:pt x="145" y="4"/>
                  </a:lnTo>
                  <a:lnTo>
                    <a:pt x="143" y="0"/>
                  </a:lnTo>
                  <a:lnTo>
                    <a:pt x="139" y="0"/>
                  </a:lnTo>
                  <a:lnTo>
                    <a:pt x="133" y="6"/>
                  </a:lnTo>
                  <a:close/>
                </a:path>
              </a:pathLst>
            </a:custGeom>
            <a:solidFill>
              <a:srgbClr val="004C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98" name="Freeform 35"/>
            <p:cNvSpPr>
              <a:spLocks/>
            </p:cNvSpPr>
            <p:nvPr/>
          </p:nvSpPr>
          <p:spPr bwMode="auto">
            <a:xfrm>
              <a:off x="5355" y="963"/>
              <a:ext cx="188" cy="147"/>
            </a:xfrm>
            <a:custGeom>
              <a:avLst/>
              <a:gdLst>
                <a:gd name="T0" fmla="*/ 9 w 376"/>
                <a:gd name="T1" fmla="*/ 19 h 293"/>
                <a:gd name="T2" fmla="*/ 19 w 376"/>
                <a:gd name="T3" fmla="*/ 27 h 293"/>
                <a:gd name="T4" fmla="*/ 29 w 376"/>
                <a:gd name="T5" fmla="*/ 31 h 293"/>
                <a:gd name="T6" fmla="*/ 40 w 376"/>
                <a:gd name="T7" fmla="*/ 37 h 293"/>
                <a:gd name="T8" fmla="*/ 42 w 376"/>
                <a:gd name="T9" fmla="*/ 68 h 293"/>
                <a:gd name="T10" fmla="*/ 46 w 376"/>
                <a:gd name="T11" fmla="*/ 97 h 293"/>
                <a:gd name="T12" fmla="*/ 46 w 376"/>
                <a:gd name="T13" fmla="*/ 89 h 293"/>
                <a:gd name="T14" fmla="*/ 50 w 376"/>
                <a:gd name="T15" fmla="*/ 49 h 293"/>
                <a:gd name="T16" fmla="*/ 59 w 376"/>
                <a:gd name="T17" fmla="*/ 45 h 293"/>
                <a:gd name="T18" fmla="*/ 75 w 376"/>
                <a:gd name="T19" fmla="*/ 59 h 293"/>
                <a:gd name="T20" fmla="*/ 86 w 376"/>
                <a:gd name="T21" fmla="*/ 69 h 293"/>
                <a:gd name="T22" fmla="*/ 97 w 376"/>
                <a:gd name="T23" fmla="*/ 131 h 293"/>
                <a:gd name="T24" fmla="*/ 106 w 376"/>
                <a:gd name="T25" fmla="*/ 145 h 293"/>
                <a:gd name="T26" fmla="*/ 101 w 376"/>
                <a:gd name="T27" fmla="*/ 122 h 293"/>
                <a:gd name="T28" fmla="*/ 95 w 376"/>
                <a:gd name="T29" fmla="*/ 75 h 293"/>
                <a:gd name="T30" fmla="*/ 129 w 376"/>
                <a:gd name="T31" fmla="*/ 94 h 293"/>
                <a:gd name="T32" fmla="*/ 170 w 376"/>
                <a:gd name="T33" fmla="*/ 117 h 293"/>
                <a:gd name="T34" fmla="*/ 187 w 376"/>
                <a:gd name="T35" fmla="*/ 127 h 293"/>
                <a:gd name="T36" fmla="*/ 180 w 376"/>
                <a:gd name="T37" fmla="*/ 118 h 293"/>
                <a:gd name="T38" fmla="*/ 153 w 376"/>
                <a:gd name="T39" fmla="*/ 100 h 293"/>
                <a:gd name="T40" fmla="*/ 116 w 376"/>
                <a:gd name="T41" fmla="*/ 76 h 293"/>
                <a:gd name="T42" fmla="*/ 96 w 376"/>
                <a:gd name="T43" fmla="*/ 66 h 293"/>
                <a:gd name="T44" fmla="*/ 108 w 376"/>
                <a:gd name="T45" fmla="*/ 63 h 293"/>
                <a:gd name="T46" fmla="*/ 134 w 376"/>
                <a:gd name="T47" fmla="*/ 57 h 293"/>
                <a:gd name="T48" fmla="*/ 167 w 376"/>
                <a:gd name="T49" fmla="*/ 57 h 293"/>
                <a:gd name="T50" fmla="*/ 188 w 376"/>
                <a:gd name="T51" fmla="*/ 63 h 293"/>
                <a:gd name="T52" fmla="*/ 180 w 376"/>
                <a:gd name="T53" fmla="*/ 54 h 293"/>
                <a:gd name="T54" fmla="*/ 153 w 376"/>
                <a:gd name="T55" fmla="*/ 52 h 293"/>
                <a:gd name="T56" fmla="*/ 113 w 376"/>
                <a:gd name="T57" fmla="*/ 53 h 293"/>
                <a:gd name="T58" fmla="*/ 94 w 376"/>
                <a:gd name="T59" fmla="*/ 53 h 293"/>
                <a:gd name="T60" fmla="*/ 79 w 376"/>
                <a:gd name="T61" fmla="*/ 44 h 293"/>
                <a:gd name="T62" fmla="*/ 65 w 376"/>
                <a:gd name="T63" fmla="*/ 32 h 293"/>
                <a:gd name="T64" fmla="*/ 76 w 376"/>
                <a:gd name="T65" fmla="*/ 24 h 293"/>
                <a:gd name="T66" fmla="*/ 98 w 376"/>
                <a:gd name="T67" fmla="*/ 11 h 293"/>
                <a:gd name="T68" fmla="*/ 116 w 376"/>
                <a:gd name="T69" fmla="*/ 4 h 293"/>
                <a:gd name="T70" fmla="*/ 115 w 376"/>
                <a:gd name="T71" fmla="*/ 0 h 293"/>
                <a:gd name="T72" fmla="*/ 95 w 376"/>
                <a:gd name="T73" fmla="*/ 6 h 293"/>
                <a:gd name="T74" fmla="*/ 71 w 376"/>
                <a:gd name="T75" fmla="*/ 18 h 293"/>
                <a:gd name="T76" fmla="*/ 55 w 376"/>
                <a:gd name="T77" fmla="*/ 25 h 293"/>
                <a:gd name="T78" fmla="*/ 41 w 376"/>
                <a:gd name="T79" fmla="*/ 26 h 293"/>
                <a:gd name="T80" fmla="*/ 26 w 376"/>
                <a:gd name="T81" fmla="*/ 19 h 293"/>
                <a:gd name="T82" fmla="*/ 10 w 376"/>
                <a:gd name="T83" fmla="*/ 13 h 293"/>
                <a:gd name="T84" fmla="*/ 0 w 376"/>
                <a:gd name="T85" fmla="*/ 1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6" h="293">
                  <a:moveTo>
                    <a:pt x="0" y="21"/>
                  </a:moveTo>
                  <a:lnTo>
                    <a:pt x="7" y="29"/>
                  </a:lnTo>
                  <a:lnTo>
                    <a:pt x="18" y="38"/>
                  </a:lnTo>
                  <a:lnTo>
                    <a:pt x="29" y="47"/>
                  </a:lnTo>
                  <a:lnTo>
                    <a:pt x="35" y="52"/>
                  </a:lnTo>
                  <a:lnTo>
                    <a:pt x="38" y="54"/>
                  </a:lnTo>
                  <a:lnTo>
                    <a:pt x="43" y="55"/>
                  </a:lnTo>
                  <a:lnTo>
                    <a:pt x="51" y="58"/>
                  </a:lnTo>
                  <a:lnTo>
                    <a:pt x="58" y="61"/>
                  </a:lnTo>
                  <a:lnTo>
                    <a:pt x="66" y="66"/>
                  </a:lnTo>
                  <a:lnTo>
                    <a:pt x="74" y="69"/>
                  </a:lnTo>
                  <a:lnTo>
                    <a:pt x="80" y="74"/>
                  </a:lnTo>
                  <a:lnTo>
                    <a:pt x="83" y="77"/>
                  </a:lnTo>
                  <a:lnTo>
                    <a:pt x="83" y="104"/>
                  </a:lnTo>
                  <a:lnTo>
                    <a:pt x="83" y="135"/>
                  </a:lnTo>
                  <a:lnTo>
                    <a:pt x="84" y="164"/>
                  </a:lnTo>
                  <a:lnTo>
                    <a:pt x="88" y="186"/>
                  </a:lnTo>
                  <a:lnTo>
                    <a:pt x="92" y="194"/>
                  </a:lnTo>
                  <a:lnTo>
                    <a:pt x="95" y="192"/>
                  </a:lnTo>
                  <a:lnTo>
                    <a:pt x="94" y="186"/>
                  </a:lnTo>
                  <a:lnTo>
                    <a:pt x="92" y="177"/>
                  </a:lnTo>
                  <a:lnTo>
                    <a:pt x="92" y="157"/>
                  </a:lnTo>
                  <a:lnTo>
                    <a:pt x="95" y="126"/>
                  </a:lnTo>
                  <a:lnTo>
                    <a:pt x="100" y="97"/>
                  </a:lnTo>
                  <a:lnTo>
                    <a:pt x="103" y="78"/>
                  </a:lnTo>
                  <a:lnTo>
                    <a:pt x="109" y="83"/>
                  </a:lnTo>
                  <a:lnTo>
                    <a:pt x="117" y="90"/>
                  </a:lnTo>
                  <a:lnTo>
                    <a:pt x="128" y="100"/>
                  </a:lnTo>
                  <a:lnTo>
                    <a:pt x="138" y="109"/>
                  </a:lnTo>
                  <a:lnTo>
                    <a:pt x="149" y="118"/>
                  </a:lnTo>
                  <a:lnTo>
                    <a:pt x="158" y="127"/>
                  </a:lnTo>
                  <a:lnTo>
                    <a:pt x="166" y="134"/>
                  </a:lnTo>
                  <a:lnTo>
                    <a:pt x="172" y="137"/>
                  </a:lnTo>
                  <a:lnTo>
                    <a:pt x="175" y="170"/>
                  </a:lnTo>
                  <a:lnTo>
                    <a:pt x="183" y="217"/>
                  </a:lnTo>
                  <a:lnTo>
                    <a:pt x="194" y="261"/>
                  </a:lnTo>
                  <a:lnTo>
                    <a:pt x="205" y="287"/>
                  </a:lnTo>
                  <a:lnTo>
                    <a:pt x="211" y="293"/>
                  </a:lnTo>
                  <a:lnTo>
                    <a:pt x="212" y="289"/>
                  </a:lnTo>
                  <a:lnTo>
                    <a:pt x="209" y="278"/>
                  </a:lnTo>
                  <a:lnTo>
                    <a:pt x="206" y="266"/>
                  </a:lnTo>
                  <a:lnTo>
                    <a:pt x="202" y="243"/>
                  </a:lnTo>
                  <a:lnTo>
                    <a:pt x="194" y="207"/>
                  </a:lnTo>
                  <a:lnTo>
                    <a:pt x="189" y="172"/>
                  </a:lnTo>
                  <a:lnTo>
                    <a:pt x="189" y="149"/>
                  </a:lnTo>
                  <a:lnTo>
                    <a:pt x="206" y="158"/>
                  </a:lnTo>
                  <a:lnTo>
                    <a:pt x="229" y="172"/>
                  </a:lnTo>
                  <a:lnTo>
                    <a:pt x="257" y="187"/>
                  </a:lnTo>
                  <a:lnTo>
                    <a:pt x="288" y="203"/>
                  </a:lnTo>
                  <a:lnTo>
                    <a:pt x="316" y="220"/>
                  </a:lnTo>
                  <a:lnTo>
                    <a:pt x="340" y="233"/>
                  </a:lnTo>
                  <a:lnTo>
                    <a:pt x="359" y="244"/>
                  </a:lnTo>
                  <a:lnTo>
                    <a:pt x="368" y="250"/>
                  </a:lnTo>
                  <a:lnTo>
                    <a:pt x="373" y="253"/>
                  </a:lnTo>
                  <a:lnTo>
                    <a:pt x="374" y="252"/>
                  </a:lnTo>
                  <a:lnTo>
                    <a:pt x="371" y="246"/>
                  </a:lnTo>
                  <a:lnTo>
                    <a:pt x="360" y="235"/>
                  </a:lnTo>
                  <a:lnTo>
                    <a:pt x="350" y="227"/>
                  </a:lnTo>
                  <a:lnTo>
                    <a:pt x="331" y="215"/>
                  </a:lnTo>
                  <a:lnTo>
                    <a:pt x="306" y="200"/>
                  </a:lnTo>
                  <a:lnTo>
                    <a:pt x="280" y="183"/>
                  </a:lnTo>
                  <a:lnTo>
                    <a:pt x="254" y="167"/>
                  </a:lnTo>
                  <a:lnTo>
                    <a:pt x="231" y="152"/>
                  </a:lnTo>
                  <a:lnTo>
                    <a:pt x="211" y="141"/>
                  </a:lnTo>
                  <a:lnTo>
                    <a:pt x="199" y="135"/>
                  </a:lnTo>
                  <a:lnTo>
                    <a:pt x="191" y="132"/>
                  </a:lnTo>
                  <a:lnTo>
                    <a:pt x="192" y="130"/>
                  </a:lnTo>
                  <a:lnTo>
                    <a:pt x="202" y="129"/>
                  </a:lnTo>
                  <a:lnTo>
                    <a:pt x="215" y="126"/>
                  </a:lnTo>
                  <a:lnTo>
                    <a:pt x="229" y="121"/>
                  </a:lnTo>
                  <a:lnTo>
                    <a:pt x="246" y="117"/>
                  </a:lnTo>
                  <a:lnTo>
                    <a:pt x="268" y="114"/>
                  </a:lnTo>
                  <a:lnTo>
                    <a:pt x="291" y="112"/>
                  </a:lnTo>
                  <a:lnTo>
                    <a:pt x="313" y="112"/>
                  </a:lnTo>
                  <a:lnTo>
                    <a:pt x="334" y="114"/>
                  </a:lnTo>
                  <a:lnTo>
                    <a:pt x="351" y="117"/>
                  </a:lnTo>
                  <a:lnTo>
                    <a:pt x="363" y="121"/>
                  </a:lnTo>
                  <a:lnTo>
                    <a:pt x="376" y="126"/>
                  </a:lnTo>
                  <a:lnTo>
                    <a:pt x="376" y="123"/>
                  </a:lnTo>
                  <a:lnTo>
                    <a:pt x="370" y="115"/>
                  </a:lnTo>
                  <a:lnTo>
                    <a:pt x="359" y="107"/>
                  </a:lnTo>
                  <a:lnTo>
                    <a:pt x="348" y="106"/>
                  </a:lnTo>
                  <a:lnTo>
                    <a:pt x="329" y="104"/>
                  </a:lnTo>
                  <a:lnTo>
                    <a:pt x="305" y="104"/>
                  </a:lnTo>
                  <a:lnTo>
                    <a:pt x="277" y="104"/>
                  </a:lnTo>
                  <a:lnTo>
                    <a:pt x="249" y="106"/>
                  </a:lnTo>
                  <a:lnTo>
                    <a:pt x="225" y="106"/>
                  </a:lnTo>
                  <a:lnTo>
                    <a:pt x="206" y="107"/>
                  </a:lnTo>
                  <a:lnTo>
                    <a:pt x="195" y="107"/>
                  </a:lnTo>
                  <a:lnTo>
                    <a:pt x="188" y="106"/>
                  </a:lnTo>
                  <a:lnTo>
                    <a:pt x="178" y="103"/>
                  </a:lnTo>
                  <a:lnTo>
                    <a:pt x="169" y="95"/>
                  </a:lnTo>
                  <a:lnTo>
                    <a:pt x="158" y="87"/>
                  </a:lnTo>
                  <a:lnTo>
                    <a:pt x="148" y="78"/>
                  </a:lnTo>
                  <a:lnTo>
                    <a:pt x="137" y="70"/>
                  </a:lnTo>
                  <a:lnTo>
                    <a:pt x="129" y="64"/>
                  </a:lnTo>
                  <a:lnTo>
                    <a:pt x="125" y="61"/>
                  </a:lnTo>
                  <a:lnTo>
                    <a:pt x="137" y="55"/>
                  </a:lnTo>
                  <a:lnTo>
                    <a:pt x="151" y="47"/>
                  </a:lnTo>
                  <a:lnTo>
                    <a:pt x="165" y="40"/>
                  </a:lnTo>
                  <a:lnTo>
                    <a:pt x="182" y="30"/>
                  </a:lnTo>
                  <a:lnTo>
                    <a:pt x="195" y="21"/>
                  </a:lnTo>
                  <a:lnTo>
                    <a:pt x="211" y="15"/>
                  </a:lnTo>
                  <a:lnTo>
                    <a:pt x="223" y="9"/>
                  </a:lnTo>
                  <a:lnTo>
                    <a:pt x="232" y="7"/>
                  </a:lnTo>
                  <a:lnTo>
                    <a:pt x="242" y="4"/>
                  </a:lnTo>
                  <a:lnTo>
                    <a:pt x="240" y="0"/>
                  </a:lnTo>
                  <a:lnTo>
                    <a:pt x="229" y="0"/>
                  </a:lnTo>
                  <a:lnTo>
                    <a:pt x="214" y="3"/>
                  </a:lnTo>
                  <a:lnTo>
                    <a:pt x="203" y="7"/>
                  </a:lnTo>
                  <a:lnTo>
                    <a:pt x="189" y="12"/>
                  </a:lnTo>
                  <a:lnTo>
                    <a:pt x="174" y="20"/>
                  </a:lnTo>
                  <a:lnTo>
                    <a:pt x="157" y="27"/>
                  </a:lnTo>
                  <a:lnTo>
                    <a:pt x="142" y="35"/>
                  </a:lnTo>
                  <a:lnTo>
                    <a:pt x="126" y="41"/>
                  </a:lnTo>
                  <a:lnTo>
                    <a:pt x="115" y="46"/>
                  </a:lnTo>
                  <a:lnTo>
                    <a:pt x="109" y="49"/>
                  </a:lnTo>
                  <a:lnTo>
                    <a:pt x="100" y="54"/>
                  </a:lnTo>
                  <a:lnTo>
                    <a:pt x="92" y="54"/>
                  </a:lnTo>
                  <a:lnTo>
                    <a:pt x="81" y="52"/>
                  </a:lnTo>
                  <a:lnTo>
                    <a:pt x="69" y="46"/>
                  </a:lnTo>
                  <a:lnTo>
                    <a:pt x="61" y="41"/>
                  </a:lnTo>
                  <a:lnTo>
                    <a:pt x="52" y="37"/>
                  </a:lnTo>
                  <a:lnTo>
                    <a:pt x="41" y="34"/>
                  </a:lnTo>
                  <a:lnTo>
                    <a:pt x="31" y="29"/>
                  </a:lnTo>
                  <a:lnTo>
                    <a:pt x="20" y="26"/>
                  </a:lnTo>
                  <a:lnTo>
                    <a:pt x="11" y="23"/>
                  </a:lnTo>
                  <a:lnTo>
                    <a:pt x="4" y="21"/>
                  </a:lnTo>
                  <a:lnTo>
                    <a:pt x="0" y="21"/>
                  </a:lnTo>
                  <a:close/>
                </a:path>
              </a:pathLst>
            </a:custGeom>
            <a:solidFill>
              <a:srgbClr val="004C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46090" name="Group 36"/>
          <p:cNvGrpSpPr>
            <a:grpSpLocks noChangeAspect="1"/>
          </p:cNvGrpSpPr>
          <p:nvPr/>
        </p:nvGrpSpPr>
        <p:grpSpPr bwMode="auto">
          <a:xfrm rot="4651953">
            <a:off x="7662862" y="-111124"/>
            <a:ext cx="1370013" cy="1592262"/>
            <a:chOff x="4944" y="658"/>
            <a:chExt cx="624" cy="553"/>
          </a:xfrm>
        </p:grpSpPr>
        <p:sp>
          <p:nvSpPr>
            <p:cNvPr id="46147" name="AutoShape 37"/>
            <p:cNvSpPr>
              <a:spLocks noChangeAspect="1" noChangeArrowheads="1"/>
            </p:cNvSpPr>
            <p:nvPr/>
          </p:nvSpPr>
          <p:spPr bwMode="auto">
            <a:xfrm>
              <a:off x="4944" y="658"/>
              <a:ext cx="624" cy="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6148" name="Freeform 38"/>
            <p:cNvSpPr>
              <a:spLocks/>
            </p:cNvSpPr>
            <p:nvPr/>
          </p:nvSpPr>
          <p:spPr bwMode="auto">
            <a:xfrm>
              <a:off x="5092" y="824"/>
              <a:ext cx="124" cy="126"/>
            </a:xfrm>
            <a:custGeom>
              <a:avLst/>
              <a:gdLst>
                <a:gd name="T0" fmla="*/ 22 w 248"/>
                <a:gd name="T1" fmla="*/ 31 h 253"/>
                <a:gd name="T2" fmla="*/ 11 w 248"/>
                <a:gd name="T3" fmla="*/ 41 h 253"/>
                <a:gd name="T4" fmla="*/ 16 w 248"/>
                <a:gd name="T5" fmla="*/ 59 h 253"/>
                <a:gd name="T6" fmla="*/ 28 w 248"/>
                <a:gd name="T7" fmla="*/ 61 h 253"/>
                <a:gd name="T8" fmla="*/ 37 w 248"/>
                <a:gd name="T9" fmla="*/ 64 h 253"/>
                <a:gd name="T10" fmla="*/ 44 w 248"/>
                <a:gd name="T11" fmla="*/ 73 h 253"/>
                <a:gd name="T12" fmla="*/ 37 w 248"/>
                <a:gd name="T13" fmla="*/ 73 h 253"/>
                <a:gd name="T14" fmla="*/ 27 w 248"/>
                <a:gd name="T15" fmla="*/ 71 h 253"/>
                <a:gd name="T16" fmla="*/ 22 w 248"/>
                <a:gd name="T17" fmla="*/ 65 h 253"/>
                <a:gd name="T18" fmla="*/ 6 w 248"/>
                <a:gd name="T19" fmla="*/ 67 h 253"/>
                <a:gd name="T20" fmla="*/ 0 w 248"/>
                <a:gd name="T21" fmla="*/ 83 h 253"/>
                <a:gd name="T22" fmla="*/ 3 w 248"/>
                <a:gd name="T23" fmla="*/ 92 h 253"/>
                <a:gd name="T24" fmla="*/ 11 w 248"/>
                <a:gd name="T25" fmla="*/ 98 h 253"/>
                <a:gd name="T26" fmla="*/ 22 w 248"/>
                <a:gd name="T27" fmla="*/ 98 h 253"/>
                <a:gd name="T28" fmla="*/ 29 w 248"/>
                <a:gd name="T29" fmla="*/ 94 h 253"/>
                <a:gd name="T30" fmla="*/ 39 w 248"/>
                <a:gd name="T31" fmla="*/ 91 h 253"/>
                <a:gd name="T32" fmla="*/ 30 w 248"/>
                <a:gd name="T33" fmla="*/ 107 h 253"/>
                <a:gd name="T34" fmla="*/ 33 w 248"/>
                <a:gd name="T35" fmla="*/ 124 h 253"/>
                <a:gd name="T36" fmla="*/ 43 w 248"/>
                <a:gd name="T37" fmla="*/ 126 h 253"/>
                <a:gd name="T38" fmla="*/ 53 w 248"/>
                <a:gd name="T39" fmla="*/ 121 h 253"/>
                <a:gd name="T40" fmla="*/ 58 w 248"/>
                <a:gd name="T41" fmla="*/ 107 h 253"/>
                <a:gd name="T42" fmla="*/ 53 w 248"/>
                <a:gd name="T43" fmla="*/ 93 h 253"/>
                <a:gd name="T44" fmla="*/ 56 w 248"/>
                <a:gd name="T45" fmla="*/ 88 h 253"/>
                <a:gd name="T46" fmla="*/ 60 w 248"/>
                <a:gd name="T47" fmla="*/ 95 h 253"/>
                <a:gd name="T48" fmla="*/ 66 w 248"/>
                <a:gd name="T49" fmla="*/ 107 h 253"/>
                <a:gd name="T50" fmla="*/ 84 w 248"/>
                <a:gd name="T51" fmla="*/ 107 h 253"/>
                <a:gd name="T52" fmla="*/ 99 w 248"/>
                <a:gd name="T53" fmla="*/ 111 h 253"/>
                <a:gd name="T54" fmla="*/ 113 w 248"/>
                <a:gd name="T55" fmla="*/ 102 h 253"/>
                <a:gd name="T56" fmla="*/ 116 w 248"/>
                <a:gd name="T57" fmla="*/ 93 h 253"/>
                <a:gd name="T58" fmla="*/ 114 w 248"/>
                <a:gd name="T59" fmla="*/ 88 h 253"/>
                <a:gd name="T60" fmla="*/ 97 w 248"/>
                <a:gd name="T61" fmla="*/ 81 h 253"/>
                <a:gd name="T62" fmla="*/ 86 w 248"/>
                <a:gd name="T63" fmla="*/ 78 h 253"/>
                <a:gd name="T64" fmla="*/ 91 w 248"/>
                <a:gd name="T65" fmla="*/ 66 h 253"/>
                <a:gd name="T66" fmla="*/ 103 w 248"/>
                <a:gd name="T67" fmla="*/ 60 h 253"/>
                <a:gd name="T68" fmla="*/ 113 w 248"/>
                <a:gd name="T69" fmla="*/ 59 h 253"/>
                <a:gd name="T70" fmla="*/ 120 w 248"/>
                <a:gd name="T71" fmla="*/ 54 h 253"/>
                <a:gd name="T72" fmla="*/ 124 w 248"/>
                <a:gd name="T73" fmla="*/ 41 h 253"/>
                <a:gd name="T74" fmla="*/ 117 w 248"/>
                <a:gd name="T75" fmla="*/ 30 h 253"/>
                <a:gd name="T76" fmla="*/ 108 w 248"/>
                <a:gd name="T77" fmla="*/ 28 h 253"/>
                <a:gd name="T78" fmla="*/ 98 w 248"/>
                <a:gd name="T79" fmla="*/ 29 h 253"/>
                <a:gd name="T80" fmla="*/ 92 w 248"/>
                <a:gd name="T81" fmla="*/ 38 h 253"/>
                <a:gd name="T82" fmla="*/ 88 w 248"/>
                <a:gd name="T83" fmla="*/ 49 h 253"/>
                <a:gd name="T84" fmla="*/ 76 w 248"/>
                <a:gd name="T85" fmla="*/ 58 h 253"/>
                <a:gd name="T86" fmla="*/ 71 w 248"/>
                <a:gd name="T87" fmla="*/ 54 h 253"/>
                <a:gd name="T88" fmla="*/ 73 w 248"/>
                <a:gd name="T89" fmla="*/ 43 h 253"/>
                <a:gd name="T90" fmla="*/ 81 w 248"/>
                <a:gd name="T91" fmla="*/ 30 h 253"/>
                <a:gd name="T92" fmla="*/ 87 w 248"/>
                <a:gd name="T93" fmla="*/ 12 h 253"/>
                <a:gd name="T94" fmla="*/ 73 w 248"/>
                <a:gd name="T95" fmla="*/ 1 h 253"/>
                <a:gd name="T96" fmla="*/ 60 w 248"/>
                <a:gd name="T97" fmla="*/ 3 h 253"/>
                <a:gd name="T98" fmla="*/ 51 w 248"/>
                <a:gd name="T99" fmla="*/ 11 h 253"/>
                <a:gd name="T100" fmla="*/ 49 w 248"/>
                <a:gd name="T101" fmla="*/ 18 h 253"/>
                <a:gd name="T102" fmla="*/ 56 w 248"/>
                <a:gd name="T103" fmla="*/ 31 h 253"/>
                <a:gd name="T104" fmla="*/ 59 w 248"/>
                <a:gd name="T105" fmla="*/ 43 h 253"/>
                <a:gd name="T106" fmla="*/ 56 w 248"/>
                <a:gd name="T107" fmla="*/ 50 h 253"/>
                <a:gd name="T108" fmla="*/ 52 w 248"/>
                <a:gd name="T109" fmla="*/ 52 h 253"/>
                <a:gd name="T110" fmla="*/ 39 w 248"/>
                <a:gd name="T111" fmla="*/ 31 h 2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8" h="253">
                  <a:moveTo>
                    <a:pt x="60" y="57"/>
                  </a:moveTo>
                  <a:lnTo>
                    <a:pt x="52" y="59"/>
                  </a:lnTo>
                  <a:lnTo>
                    <a:pt x="43" y="62"/>
                  </a:lnTo>
                  <a:lnTo>
                    <a:pt x="34" y="66"/>
                  </a:lnTo>
                  <a:lnTo>
                    <a:pt x="28" y="74"/>
                  </a:lnTo>
                  <a:lnTo>
                    <a:pt x="21" y="82"/>
                  </a:lnTo>
                  <a:lnTo>
                    <a:pt x="20" y="93"/>
                  </a:lnTo>
                  <a:lnTo>
                    <a:pt x="23" y="105"/>
                  </a:lnTo>
                  <a:lnTo>
                    <a:pt x="31" y="119"/>
                  </a:lnTo>
                  <a:lnTo>
                    <a:pt x="38" y="123"/>
                  </a:lnTo>
                  <a:lnTo>
                    <a:pt x="48" y="123"/>
                  </a:lnTo>
                  <a:lnTo>
                    <a:pt x="55" y="122"/>
                  </a:lnTo>
                  <a:lnTo>
                    <a:pt x="60" y="119"/>
                  </a:lnTo>
                  <a:lnTo>
                    <a:pt x="66" y="125"/>
                  </a:lnTo>
                  <a:lnTo>
                    <a:pt x="74" y="129"/>
                  </a:lnTo>
                  <a:lnTo>
                    <a:pt x="80" y="136"/>
                  </a:lnTo>
                  <a:lnTo>
                    <a:pt x="85" y="142"/>
                  </a:lnTo>
                  <a:lnTo>
                    <a:pt x="88" y="146"/>
                  </a:lnTo>
                  <a:lnTo>
                    <a:pt x="86" y="148"/>
                  </a:lnTo>
                  <a:lnTo>
                    <a:pt x="81" y="148"/>
                  </a:lnTo>
                  <a:lnTo>
                    <a:pt x="74" y="146"/>
                  </a:lnTo>
                  <a:lnTo>
                    <a:pt x="65" y="145"/>
                  </a:lnTo>
                  <a:lnTo>
                    <a:pt x="58" y="143"/>
                  </a:lnTo>
                  <a:lnTo>
                    <a:pt x="54" y="142"/>
                  </a:lnTo>
                  <a:lnTo>
                    <a:pt x="52" y="139"/>
                  </a:lnTo>
                  <a:lnTo>
                    <a:pt x="49" y="134"/>
                  </a:lnTo>
                  <a:lnTo>
                    <a:pt x="43" y="131"/>
                  </a:lnTo>
                  <a:lnTo>
                    <a:pt x="34" y="128"/>
                  </a:lnTo>
                  <a:lnTo>
                    <a:pt x="23" y="129"/>
                  </a:lnTo>
                  <a:lnTo>
                    <a:pt x="12" y="134"/>
                  </a:lnTo>
                  <a:lnTo>
                    <a:pt x="4" y="143"/>
                  </a:lnTo>
                  <a:lnTo>
                    <a:pt x="0" y="154"/>
                  </a:lnTo>
                  <a:lnTo>
                    <a:pt x="0" y="166"/>
                  </a:lnTo>
                  <a:lnTo>
                    <a:pt x="1" y="174"/>
                  </a:lnTo>
                  <a:lnTo>
                    <a:pt x="3" y="180"/>
                  </a:lnTo>
                  <a:lnTo>
                    <a:pt x="6" y="185"/>
                  </a:lnTo>
                  <a:lnTo>
                    <a:pt x="9" y="189"/>
                  </a:lnTo>
                  <a:lnTo>
                    <a:pt x="15" y="193"/>
                  </a:lnTo>
                  <a:lnTo>
                    <a:pt x="21" y="196"/>
                  </a:lnTo>
                  <a:lnTo>
                    <a:pt x="29" y="197"/>
                  </a:lnTo>
                  <a:lnTo>
                    <a:pt x="37" y="197"/>
                  </a:lnTo>
                  <a:lnTo>
                    <a:pt x="43" y="196"/>
                  </a:lnTo>
                  <a:lnTo>
                    <a:pt x="51" y="194"/>
                  </a:lnTo>
                  <a:lnTo>
                    <a:pt x="55" y="191"/>
                  </a:lnTo>
                  <a:lnTo>
                    <a:pt x="58" y="188"/>
                  </a:lnTo>
                  <a:lnTo>
                    <a:pt x="65" y="182"/>
                  </a:lnTo>
                  <a:lnTo>
                    <a:pt x="72" y="182"/>
                  </a:lnTo>
                  <a:lnTo>
                    <a:pt x="78" y="183"/>
                  </a:lnTo>
                  <a:lnTo>
                    <a:pt x="85" y="185"/>
                  </a:lnTo>
                  <a:lnTo>
                    <a:pt x="71" y="197"/>
                  </a:lnTo>
                  <a:lnTo>
                    <a:pt x="60" y="214"/>
                  </a:lnTo>
                  <a:lnTo>
                    <a:pt x="54" y="231"/>
                  </a:lnTo>
                  <a:lnTo>
                    <a:pt x="58" y="245"/>
                  </a:lnTo>
                  <a:lnTo>
                    <a:pt x="65" y="249"/>
                  </a:lnTo>
                  <a:lnTo>
                    <a:pt x="71" y="251"/>
                  </a:lnTo>
                  <a:lnTo>
                    <a:pt x="78" y="253"/>
                  </a:lnTo>
                  <a:lnTo>
                    <a:pt x="86" y="253"/>
                  </a:lnTo>
                  <a:lnTo>
                    <a:pt x="92" y="251"/>
                  </a:lnTo>
                  <a:lnTo>
                    <a:pt x="100" y="248"/>
                  </a:lnTo>
                  <a:lnTo>
                    <a:pt x="105" y="243"/>
                  </a:lnTo>
                  <a:lnTo>
                    <a:pt x="109" y="239"/>
                  </a:lnTo>
                  <a:lnTo>
                    <a:pt x="114" y="226"/>
                  </a:lnTo>
                  <a:lnTo>
                    <a:pt x="115" y="214"/>
                  </a:lnTo>
                  <a:lnTo>
                    <a:pt x="114" y="202"/>
                  </a:lnTo>
                  <a:lnTo>
                    <a:pt x="109" y="193"/>
                  </a:lnTo>
                  <a:lnTo>
                    <a:pt x="105" y="186"/>
                  </a:lnTo>
                  <a:lnTo>
                    <a:pt x="105" y="182"/>
                  </a:lnTo>
                  <a:lnTo>
                    <a:pt x="108" y="179"/>
                  </a:lnTo>
                  <a:lnTo>
                    <a:pt x="112" y="177"/>
                  </a:lnTo>
                  <a:lnTo>
                    <a:pt x="115" y="179"/>
                  </a:lnTo>
                  <a:lnTo>
                    <a:pt x="118" y="183"/>
                  </a:lnTo>
                  <a:lnTo>
                    <a:pt x="120" y="191"/>
                  </a:lnTo>
                  <a:lnTo>
                    <a:pt x="122" y="199"/>
                  </a:lnTo>
                  <a:lnTo>
                    <a:pt x="125" y="206"/>
                  </a:lnTo>
                  <a:lnTo>
                    <a:pt x="132" y="214"/>
                  </a:lnTo>
                  <a:lnTo>
                    <a:pt x="145" y="217"/>
                  </a:lnTo>
                  <a:lnTo>
                    <a:pt x="162" y="208"/>
                  </a:lnTo>
                  <a:lnTo>
                    <a:pt x="168" y="214"/>
                  </a:lnTo>
                  <a:lnTo>
                    <a:pt x="177" y="219"/>
                  </a:lnTo>
                  <a:lnTo>
                    <a:pt x="186" y="222"/>
                  </a:lnTo>
                  <a:lnTo>
                    <a:pt x="197" y="222"/>
                  </a:lnTo>
                  <a:lnTo>
                    <a:pt x="208" y="220"/>
                  </a:lnTo>
                  <a:lnTo>
                    <a:pt x="217" y="214"/>
                  </a:lnTo>
                  <a:lnTo>
                    <a:pt x="226" y="205"/>
                  </a:lnTo>
                  <a:lnTo>
                    <a:pt x="232" y="191"/>
                  </a:lnTo>
                  <a:lnTo>
                    <a:pt x="232" y="189"/>
                  </a:lnTo>
                  <a:lnTo>
                    <a:pt x="232" y="186"/>
                  </a:lnTo>
                  <a:lnTo>
                    <a:pt x="231" y="185"/>
                  </a:lnTo>
                  <a:lnTo>
                    <a:pt x="229" y="183"/>
                  </a:lnTo>
                  <a:lnTo>
                    <a:pt x="228" y="177"/>
                  </a:lnTo>
                  <a:lnTo>
                    <a:pt x="222" y="168"/>
                  </a:lnTo>
                  <a:lnTo>
                    <a:pt x="209" y="160"/>
                  </a:lnTo>
                  <a:lnTo>
                    <a:pt x="194" y="162"/>
                  </a:lnTo>
                  <a:lnTo>
                    <a:pt x="185" y="163"/>
                  </a:lnTo>
                  <a:lnTo>
                    <a:pt x="177" y="160"/>
                  </a:lnTo>
                  <a:lnTo>
                    <a:pt x="171" y="156"/>
                  </a:lnTo>
                  <a:lnTo>
                    <a:pt x="166" y="149"/>
                  </a:lnTo>
                  <a:lnTo>
                    <a:pt x="174" y="142"/>
                  </a:lnTo>
                  <a:lnTo>
                    <a:pt x="182" y="133"/>
                  </a:lnTo>
                  <a:lnTo>
                    <a:pt x="189" y="126"/>
                  </a:lnTo>
                  <a:lnTo>
                    <a:pt x="195" y="120"/>
                  </a:lnTo>
                  <a:lnTo>
                    <a:pt x="205" y="120"/>
                  </a:lnTo>
                  <a:lnTo>
                    <a:pt x="212" y="120"/>
                  </a:lnTo>
                  <a:lnTo>
                    <a:pt x="219" y="120"/>
                  </a:lnTo>
                  <a:lnTo>
                    <a:pt x="225" y="119"/>
                  </a:lnTo>
                  <a:lnTo>
                    <a:pt x="231" y="116"/>
                  </a:lnTo>
                  <a:lnTo>
                    <a:pt x="236" y="113"/>
                  </a:lnTo>
                  <a:lnTo>
                    <a:pt x="240" y="108"/>
                  </a:lnTo>
                  <a:lnTo>
                    <a:pt x="243" y="103"/>
                  </a:lnTo>
                  <a:lnTo>
                    <a:pt x="246" y="93"/>
                  </a:lnTo>
                  <a:lnTo>
                    <a:pt x="248" y="83"/>
                  </a:lnTo>
                  <a:lnTo>
                    <a:pt x="245" y="74"/>
                  </a:lnTo>
                  <a:lnTo>
                    <a:pt x="239" y="65"/>
                  </a:lnTo>
                  <a:lnTo>
                    <a:pt x="234" y="60"/>
                  </a:lnTo>
                  <a:lnTo>
                    <a:pt x="229" y="57"/>
                  </a:lnTo>
                  <a:lnTo>
                    <a:pt x="222" y="56"/>
                  </a:lnTo>
                  <a:lnTo>
                    <a:pt x="216" y="56"/>
                  </a:lnTo>
                  <a:lnTo>
                    <a:pt x="208" y="56"/>
                  </a:lnTo>
                  <a:lnTo>
                    <a:pt x="202" y="57"/>
                  </a:lnTo>
                  <a:lnTo>
                    <a:pt x="195" y="59"/>
                  </a:lnTo>
                  <a:lnTo>
                    <a:pt x="191" y="62"/>
                  </a:lnTo>
                  <a:lnTo>
                    <a:pt x="185" y="69"/>
                  </a:lnTo>
                  <a:lnTo>
                    <a:pt x="183" y="77"/>
                  </a:lnTo>
                  <a:lnTo>
                    <a:pt x="183" y="83"/>
                  </a:lnTo>
                  <a:lnTo>
                    <a:pt x="183" y="89"/>
                  </a:lnTo>
                  <a:lnTo>
                    <a:pt x="175" y="99"/>
                  </a:lnTo>
                  <a:lnTo>
                    <a:pt x="166" y="108"/>
                  </a:lnTo>
                  <a:lnTo>
                    <a:pt x="157" y="114"/>
                  </a:lnTo>
                  <a:lnTo>
                    <a:pt x="152" y="117"/>
                  </a:lnTo>
                  <a:lnTo>
                    <a:pt x="149" y="114"/>
                  </a:lnTo>
                  <a:lnTo>
                    <a:pt x="146" y="111"/>
                  </a:lnTo>
                  <a:lnTo>
                    <a:pt x="142" y="108"/>
                  </a:lnTo>
                  <a:lnTo>
                    <a:pt x="137" y="106"/>
                  </a:lnTo>
                  <a:lnTo>
                    <a:pt x="142" y="97"/>
                  </a:lnTo>
                  <a:lnTo>
                    <a:pt x="146" y="86"/>
                  </a:lnTo>
                  <a:lnTo>
                    <a:pt x="148" y="76"/>
                  </a:lnTo>
                  <a:lnTo>
                    <a:pt x="151" y="69"/>
                  </a:lnTo>
                  <a:lnTo>
                    <a:pt x="162" y="60"/>
                  </a:lnTo>
                  <a:lnTo>
                    <a:pt x="171" y="49"/>
                  </a:lnTo>
                  <a:lnTo>
                    <a:pt x="174" y="37"/>
                  </a:lnTo>
                  <a:lnTo>
                    <a:pt x="174" y="25"/>
                  </a:lnTo>
                  <a:lnTo>
                    <a:pt x="168" y="16"/>
                  </a:lnTo>
                  <a:lnTo>
                    <a:pt x="159" y="6"/>
                  </a:lnTo>
                  <a:lnTo>
                    <a:pt x="146" y="2"/>
                  </a:lnTo>
                  <a:lnTo>
                    <a:pt x="134" y="0"/>
                  </a:lnTo>
                  <a:lnTo>
                    <a:pt x="126" y="2"/>
                  </a:lnTo>
                  <a:lnTo>
                    <a:pt x="120" y="6"/>
                  </a:lnTo>
                  <a:lnTo>
                    <a:pt x="112" y="11"/>
                  </a:lnTo>
                  <a:lnTo>
                    <a:pt x="106" y="17"/>
                  </a:lnTo>
                  <a:lnTo>
                    <a:pt x="102" y="22"/>
                  </a:lnTo>
                  <a:lnTo>
                    <a:pt x="98" y="26"/>
                  </a:lnTo>
                  <a:lnTo>
                    <a:pt x="97" y="31"/>
                  </a:lnTo>
                  <a:lnTo>
                    <a:pt x="97" y="37"/>
                  </a:lnTo>
                  <a:lnTo>
                    <a:pt x="100" y="48"/>
                  </a:lnTo>
                  <a:lnTo>
                    <a:pt x="106" y="56"/>
                  </a:lnTo>
                  <a:lnTo>
                    <a:pt x="112" y="62"/>
                  </a:lnTo>
                  <a:lnTo>
                    <a:pt x="118" y="66"/>
                  </a:lnTo>
                  <a:lnTo>
                    <a:pt x="120" y="77"/>
                  </a:lnTo>
                  <a:lnTo>
                    <a:pt x="118" y="86"/>
                  </a:lnTo>
                  <a:lnTo>
                    <a:pt x="118" y="94"/>
                  </a:lnTo>
                  <a:lnTo>
                    <a:pt x="118" y="100"/>
                  </a:lnTo>
                  <a:lnTo>
                    <a:pt x="112" y="100"/>
                  </a:lnTo>
                  <a:lnTo>
                    <a:pt x="108" y="102"/>
                  </a:lnTo>
                  <a:lnTo>
                    <a:pt x="105" y="105"/>
                  </a:lnTo>
                  <a:lnTo>
                    <a:pt x="103" y="105"/>
                  </a:lnTo>
                  <a:lnTo>
                    <a:pt x="94" y="94"/>
                  </a:lnTo>
                  <a:lnTo>
                    <a:pt x="88" y="79"/>
                  </a:lnTo>
                  <a:lnTo>
                    <a:pt x="78" y="63"/>
                  </a:lnTo>
                  <a:lnTo>
                    <a:pt x="60" y="57"/>
                  </a:lnTo>
                  <a:close/>
                </a:path>
              </a:pathLst>
            </a:custGeom>
            <a:solidFill>
              <a:srgbClr val="FFFF7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49" name="Freeform 39"/>
            <p:cNvSpPr>
              <a:spLocks/>
            </p:cNvSpPr>
            <p:nvPr/>
          </p:nvSpPr>
          <p:spPr bwMode="auto">
            <a:xfrm>
              <a:off x="5006" y="990"/>
              <a:ext cx="127" cy="221"/>
            </a:xfrm>
            <a:custGeom>
              <a:avLst/>
              <a:gdLst>
                <a:gd name="T0" fmla="*/ 126 w 254"/>
                <a:gd name="T1" fmla="*/ 0 h 441"/>
                <a:gd name="T2" fmla="*/ 116 w 254"/>
                <a:gd name="T3" fmla="*/ 14 h 441"/>
                <a:gd name="T4" fmla="*/ 104 w 254"/>
                <a:gd name="T5" fmla="*/ 26 h 441"/>
                <a:gd name="T6" fmla="*/ 91 w 254"/>
                <a:gd name="T7" fmla="*/ 36 h 441"/>
                <a:gd name="T8" fmla="*/ 77 w 254"/>
                <a:gd name="T9" fmla="*/ 44 h 441"/>
                <a:gd name="T10" fmla="*/ 64 w 254"/>
                <a:gd name="T11" fmla="*/ 50 h 441"/>
                <a:gd name="T12" fmla="*/ 50 w 254"/>
                <a:gd name="T13" fmla="*/ 54 h 441"/>
                <a:gd name="T14" fmla="*/ 36 w 254"/>
                <a:gd name="T15" fmla="*/ 55 h 441"/>
                <a:gd name="T16" fmla="*/ 23 w 254"/>
                <a:gd name="T17" fmla="*/ 55 h 441"/>
                <a:gd name="T18" fmla="*/ 24 w 254"/>
                <a:gd name="T19" fmla="*/ 60 h 441"/>
                <a:gd name="T20" fmla="*/ 24 w 254"/>
                <a:gd name="T21" fmla="*/ 66 h 441"/>
                <a:gd name="T22" fmla="*/ 23 w 254"/>
                <a:gd name="T23" fmla="*/ 72 h 441"/>
                <a:gd name="T24" fmla="*/ 21 w 254"/>
                <a:gd name="T25" fmla="*/ 78 h 441"/>
                <a:gd name="T26" fmla="*/ 18 w 254"/>
                <a:gd name="T27" fmla="*/ 85 h 441"/>
                <a:gd name="T28" fmla="*/ 13 w 254"/>
                <a:gd name="T29" fmla="*/ 92 h 441"/>
                <a:gd name="T30" fmla="*/ 8 w 254"/>
                <a:gd name="T31" fmla="*/ 97 h 441"/>
                <a:gd name="T32" fmla="*/ 0 w 254"/>
                <a:gd name="T33" fmla="*/ 102 h 441"/>
                <a:gd name="T34" fmla="*/ 9 w 254"/>
                <a:gd name="T35" fmla="*/ 115 h 441"/>
                <a:gd name="T36" fmla="*/ 14 w 254"/>
                <a:gd name="T37" fmla="*/ 133 h 441"/>
                <a:gd name="T38" fmla="*/ 14 w 254"/>
                <a:gd name="T39" fmla="*/ 151 h 441"/>
                <a:gd name="T40" fmla="*/ 8 w 254"/>
                <a:gd name="T41" fmla="*/ 166 h 441"/>
                <a:gd name="T42" fmla="*/ 13 w 254"/>
                <a:gd name="T43" fmla="*/ 168 h 441"/>
                <a:gd name="T44" fmla="*/ 20 w 254"/>
                <a:gd name="T45" fmla="*/ 172 h 441"/>
                <a:gd name="T46" fmla="*/ 28 w 254"/>
                <a:gd name="T47" fmla="*/ 175 h 441"/>
                <a:gd name="T48" fmla="*/ 37 w 254"/>
                <a:gd name="T49" fmla="*/ 181 h 441"/>
                <a:gd name="T50" fmla="*/ 44 w 254"/>
                <a:gd name="T51" fmla="*/ 188 h 441"/>
                <a:gd name="T52" fmla="*/ 51 w 254"/>
                <a:gd name="T53" fmla="*/ 197 h 441"/>
                <a:gd name="T54" fmla="*/ 57 w 254"/>
                <a:gd name="T55" fmla="*/ 208 h 441"/>
                <a:gd name="T56" fmla="*/ 61 w 254"/>
                <a:gd name="T57" fmla="*/ 221 h 441"/>
                <a:gd name="T58" fmla="*/ 64 w 254"/>
                <a:gd name="T59" fmla="*/ 213 h 441"/>
                <a:gd name="T60" fmla="*/ 69 w 254"/>
                <a:gd name="T61" fmla="*/ 205 h 441"/>
                <a:gd name="T62" fmla="*/ 74 w 254"/>
                <a:gd name="T63" fmla="*/ 197 h 441"/>
                <a:gd name="T64" fmla="*/ 80 w 254"/>
                <a:gd name="T65" fmla="*/ 188 h 441"/>
                <a:gd name="T66" fmla="*/ 87 w 254"/>
                <a:gd name="T67" fmla="*/ 182 h 441"/>
                <a:gd name="T68" fmla="*/ 96 w 254"/>
                <a:gd name="T69" fmla="*/ 176 h 441"/>
                <a:gd name="T70" fmla="*/ 104 w 254"/>
                <a:gd name="T71" fmla="*/ 172 h 441"/>
                <a:gd name="T72" fmla="*/ 114 w 254"/>
                <a:gd name="T73" fmla="*/ 171 h 441"/>
                <a:gd name="T74" fmla="*/ 110 w 254"/>
                <a:gd name="T75" fmla="*/ 161 h 441"/>
                <a:gd name="T76" fmla="*/ 107 w 254"/>
                <a:gd name="T77" fmla="*/ 148 h 441"/>
                <a:gd name="T78" fmla="*/ 109 w 254"/>
                <a:gd name="T79" fmla="*/ 135 h 441"/>
                <a:gd name="T80" fmla="*/ 118 w 254"/>
                <a:gd name="T81" fmla="*/ 120 h 441"/>
                <a:gd name="T82" fmla="*/ 110 w 254"/>
                <a:gd name="T83" fmla="*/ 96 h 441"/>
                <a:gd name="T84" fmla="*/ 107 w 254"/>
                <a:gd name="T85" fmla="*/ 73 h 441"/>
                <a:gd name="T86" fmla="*/ 108 w 254"/>
                <a:gd name="T87" fmla="*/ 53 h 441"/>
                <a:gd name="T88" fmla="*/ 111 w 254"/>
                <a:gd name="T89" fmla="*/ 38 h 441"/>
                <a:gd name="T90" fmla="*/ 115 w 254"/>
                <a:gd name="T91" fmla="*/ 28 h 441"/>
                <a:gd name="T92" fmla="*/ 119 w 254"/>
                <a:gd name="T93" fmla="*/ 18 h 441"/>
                <a:gd name="T94" fmla="*/ 123 w 254"/>
                <a:gd name="T95" fmla="*/ 11 h 441"/>
                <a:gd name="T96" fmla="*/ 126 w 254"/>
                <a:gd name="T97" fmla="*/ 6 h 441"/>
                <a:gd name="T98" fmla="*/ 127 w 254"/>
                <a:gd name="T99" fmla="*/ 5 h 441"/>
                <a:gd name="T100" fmla="*/ 127 w 254"/>
                <a:gd name="T101" fmla="*/ 3 h 441"/>
                <a:gd name="T102" fmla="*/ 127 w 254"/>
                <a:gd name="T103" fmla="*/ 2 h 441"/>
                <a:gd name="T104" fmla="*/ 126 w 254"/>
                <a:gd name="T105" fmla="*/ 2 h 441"/>
                <a:gd name="T106" fmla="*/ 126 w 254"/>
                <a:gd name="T107" fmla="*/ 0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54" h="441">
                  <a:moveTo>
                    <a:pt x="251" y="0"/>
                  </a:moveTo>
                  <a:lnTo>
                    <a:pt x="231" y="27"/>
                  </a:lnTo>
                  <a:lnTo>
                    <a:pt x="208" y="52"/>
                  </a:lnTo>
                  <a:lnTo>
                    <a:pt x="182" y="72"/>
                  </a:lnTo>
                  <a:lnTo>
                    <a:pt x="154" y="87"/>
                  </a:lnTo>
                  <a:lnTo>
                    <a:pt x="127" y="100"/>
                  </a:lnTo>
                  <a:lnTo>
                    <a:pt x="99" y="107"/>
                  </a:lnTo>
                  <a:lnTo>
                    <a:pt x="71" y="110"/>
                  </a:lnTo>
                  <a:lnTo>
                    <a:pt x="46" y="110"/>
                  </a:lnTo>
                  <a:lnTo>
                    <a:pt x="48" y="120"/>
                  </a:lnTo>
                  <a:lnTo>
                    <a:pt x="48" y="132"/>
                  </a:lnTo>
                  <a:lnTo>
                    <a:pt x="46" y="144"/>
                  </a:lnTo>
                  <a:lnTo>
                    <a:pt x="42" y="156"/>
                  </a:lnTo>
                  <a:lnTo>
                    <a:pt x="36" y="170"/>
                  </a:lnTo>
                  <a:lnTo>
                    <a:pt x="26" y="183"/>
                  </a:lnTo>
                  <a:lnTo>
                    <a:pt x="16" y="193"/>
                  </a:lnTo>
                  <a:lnTo>
                    <a:pt x="0" y="203"/>
                  </a:lnTo>
                  <a:lnTo>
                    <a:pt x="17" y="230"/>
                  </a:lnTo>
                  <a:lnTo>
                    <a:pt x="28" y="266"/>
                  </a:lnTo>
                  <a:lnTo>
                    <a:pt x="28" y="301"/>
                  </a:lnTo>
                  <a:lnTo>
                    <a:pt x="16" y="332"/>
                  </a:lnTo>
                  <a:lnTo>
                    <a:pt x="26" y="336"/>
                  </a:lnTo>
                  <a:lnTo>
                    <a:pt x="40" y="343"/>
                  </a:lnTo>
                  <a:lnTo>
                    <a:pt x="56" y="350"/>
                  </a:lnTo>
                  <a:lnTo>
                    <a:pt x="73" y="361"/>
                  </a:lnTo>
                  <a:lnTo>
                    <a:pt x="88" y="376"/>
                  </a:lnTo>
                  <a:lnTo>
                    <a:pt x="102" y="393"/>
                  </a:lnTo>
                  <a:lnTo>
                    <a:pt x="114" y="415"/>
                  </a:lnTo>
                  <a:lnTo>
                    <a:pt x="122" y="441"/>
                  </a:lnTo>
                  <a:lnTo>
                    <a:pt x="128" y="426"/>
                  </a:lnTo>
                  <a:lnTo>
                    <a:pt x="137" y="409"/>
                  </a:lnTo>
                  <a:lnTo>
                    <a:pt x="148" y="393"/>
                  </a:lnTo>
                  <a:lnTo>
                    <a:pt x="160" y="376"/>
                  </a:lnTo>
                  <a:lnTo>
                    <a:pt x="174" y="363"/>
                  </a:lnTo>
                  <a:lnTo>
                    <a:pt x="191" y="352"/>
                  </a:lnTo>
                  <a:lnTo>
                    <a:pt x="208" y="344"/>
                  </a:lnTo>
                  <a:lnTo>
                    <a:pt x="228" y="341"/>
                  </a:lnTo>
                  <a:lnTo>
                    <a:pt x="219" y="321"/>
                  </a:lnTo>
                  <a:lnTo>
                    <a:pt x="214" y="296"/>
                  </a:lnTo>
                  <a:lnTo>
                    <a:pt x="218" y="269"/>
                  </a:lnTo>
                  <a:lnTo>
                    <a:pt x="236" y="239"/>
                  </a:lnTo>
                  <a:lnTo>
                    <a:pt x="219" y="192"/>
                  </a:lnTo>
                  <a:lnTo>
                    <a:pt x="214" y="146"/>
                  </a:lnTo>
                  <a:lnTo>
                    <a:pt x="216" y="106"/>
                  </a:lnTo>
                  <a:lnTo>
                    <a:pt x="222" y="75"/>
                  </a:lnTo>
                  <a:lnTo>
                    <a:pt x="230" y="56"/>
                  </a:lnTo>
                  <a:lnTo>
                    <a:pt x="238" y="36"/>
                  </a:lnTo>
                  <a:lnTo>
                    <a:pt x="245" y="21"/>
                  </a:lnTo>
                  <a:lnTo>
                    <a:pt x="251" y="12"/>
                  </a:lnTo>
                  <a:lnTo>
                    <a:pt x="254" y="9"/>
                  </a:lnTo>
                  <a:lnTo>
                    <a:pt x="254" y="6"/>
                  </a:lnTo>
                  <a:lnTo>
                    <a:pt x="253" y="4"/>
                  </a:lnTo>
                  <a:lnTo>
                    <a:pt x="251" y="3"/>
                  </a:lnTo>
                  <a:lnTo>
                    <a:pt x="251" y="0"/>
                  </a:lnTo>
                  <a:close/>
                </a:path>
              </a:pathLst>
            </a:custGeom>
            <a:solidFill>
              <a:srgbClr val="49A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50" name="Freeform 40"/>
            <p:cNvSpPr>
              <a:spLocks/>
            </p:cNvSpPr>
            <p:nvPr/>
          </p:nvSpPr>
          <p:spPr bwMode="auto">
            <a:xfrm>
              <a:off x="5329" y="935"/>
              <a:ext cx="239" cy="182"/>
            </a:xfrm>
            <a:custGeom>
              <a:avLst/>
              <a:gdLst>
                <a:gd name="T0" fmla="*/ 109 w 478"/>
                <a:gd name="T1" fmla="*/ 0 h 364"/>
                <a:gd name="T2" fmla="*/ 101 w 478"/>
                <a:gd name="T3" fmla="*/ 2 h 364"/>
                <a:gd name="T4" fmla="*/ 91 w 478"/>
                <a:gd name="T5" fmla="*/ 6 h 364"/>
                <a:gd name="T6" fmla="*/ 78 w 478"/>
                <a:gd name="T7" fmla="*/ 11 h 364"/>
                <a:gd name="T8" fmla="*/ 65 w 478"/>
                <a:gd name="T9" fmla="*/ 15 h 364"/>
                <a:gd name="T10" fmla="*/ 51 w 478"/>
                <a:gd name="T11" fmla="*/ 19 h 364"/>
                <a:gd name="T12" fmla="*/ 38 w 478"/>
                <a:gd name="T13" fmla="*/ 22 h 364"/>
                <a:gd name="T14" fmla="*/ 27 w 478"/>
                <a:gd name="T15" fmla="*/ 25 h 364"/>
                <a:gd name="T16" fmla="*/ 16 w 478"/>
                <a:gd name="T17" fmla="*/ 26 h 364"/>
                <a:gd name="T18" fmla="*/ 11 w 478"/>
                <a:gd name="T19" fmla="*/ 25 h 364"/>
                <a:gd name="T20" fmla="*/ 7 w 478"/>
                <a:gd name="T21" fmla="*/ 24 h 364"/>
                <a:gd name="T22" fmla="*/ 3 w 478"/>
                <a:gd name="T23" fmla="*/ 23 h 364"/>
                <a:gd name="T24" fmla="*/ 0 w 478"/>
                <a:gd name="T25" fmla="*/ 23 h 364"/>
                <a:gd name="T26" fmla="*/ 14 w 478"/>
                <a:gd name="T27" fmla="*/ 31 h 364"/>
                <a:gd name="T28" fmla="*/ 25 w 478"/>
                <a:gd name="T29" fmla="*/ 42 h 364"/>
                <a:gd name="T30" fmla="*/ 35 w 478"/>
                <a:gd name="T31" fmla="*/ 55 h 364"/>
                <a:gd name="T32" fmla="*/ 44 w 478"/>
                <a:gd name="T33" fmla="*/ 69 h 364"/>
                <a:gd name="T34" fmla="*/ 53 w 478"/>
                <a:gd name="T35" fmla="*/ 85 h 364"/>
                <a:gd name="T36" fmla="*/ 59 w 478"/>
                <a:gd name="T37" fmla="*/ 102 h 364"/>
                <a:gd name="T38" fmla="*/ 64 w 478"/>
                <a:gd name="T39" fmla="*/ 119 h 364"/>
                <a:gd name="T40" fmla="*/ 67 w 478"/>
                <a:gd name="T41" fmla="*/ 137 h 364"/>
                <a:gd name="T42" fmla="*/ 74 w 478"/>
                <a:gd name="T43" fmla="*/ 137 h 364"/>
                <a:gd name="T44" fmla="*/ 81 w 478"/>
                <a:gd name="T45" fmla="*/ 139 h 364"/>
                <a:gd name="T46" fmla="*/ 90 w 478"/>
                <a:gd name="T47" fmla="*/ 142 h 364"/>
                <a:gd name="T48" fmla="*/ 99 w 478"/>
                <a:gd name="T49" fmla="*/ 148 h 364"/>
                <a:gd name="T50" fmla="*/ 108 w 478"/>
                <a:gd name="T51" fmla="*/ 155 h 364"/>
                <a:gd name="T52" fmla="*/ 117 w 478"/>
                <a:gd name="T53" fmla="*/ 162 h 364"/>
                <a:gd name="T54" fmla="*/ 124 w 478"/>
                <a:gd name="T55" fmla="*/ 172 h 364"/>
                <a:gd name="T56" fmla="*/ 130 w 478"/>
                <a:gd name="T57" fmla="*/ 182 h 364"/>
                <a:gd name="T58" fmla="*/ 137 w 478"/>
                <a:gd name="T59" fmla="*/ 177 h 364"/>
                <a:gd name="T60" fmla="*/ 146 w 478"/>
                <a:gd name="T61" fmla="*/ 172 h 364"/>
                <a:gd name="T62" fmla="*/ 158 w 478"/>
                <a:gd name="T63" fmla="*/ 167 h 364"/>
                <a:gd name="T64" fmla="*/ 171 w 478"/>
                <a:gd name="T65" fmla="*/ 164 h 364"/>
                <a:gd name="T66" fmla="*/ 185 w 478"/>
                <a:gd name="T67" fmla="*/ 162 h 364"/>
                <a:gd name="T68" fmla="*/ 202 w 478"/>
                <a:gd name="T69" fmla="*/ 164 h 364"/>
                <a:gd name="T70" fmla="*/ 220 w 478"/>
                <a:gd name="T71" fmla="*/ 169 h 364"/>
                <a:gd name="T72" fmla="*/ 239 w 478"/>
                <a:gd name="T73" fmla="*/ 176 h 364"/>
                <a:gd name="T74" fmla="*/ 234 w 478"/>
                <a:gd name="T75" fmla="*/ 169 h 364"/>
                <a:gd name="T76" fmla="*/ 228 w 478"/>
                <a:gd name="T77" fmla="*/ 161 h 364"/>
                <a:gd name="T78" fmla="*/ 223 w 478"/>
                <a:gd name="T79" fmla="*/ 151 h 364"/>
                <a:gd name="T80" fmla="*/ 219 w 478"/>
                <a:gd name="T81" fmla="*/ 139 h 364"/>
                <a:gd name="T82" fmla="*/ 218 w 478"/>
                <a:gd name="T83" fmla="*/ 126 h 364"/>
                <a:gd name="T84" fmla="*/ 218 w 478"/>
                <a:gd name="T85" fmla="*/ 112 h 364"/>
                <a:gd name="T86" fmla="*/ 222 w 478"/>
                <a:gd name="T87" fmla="*/ 96 h 364"/>
                <a:gd name="T88" fmla="*/ 229 w 478"/>
                <a:gd name="T89" fmla="*/ 78 h 364"/>
                <a:gd name="T90" fmla="*/ 218 w 478"/>
                <a:gd name="T91" fmla="*/ 76 h 364"/>
                <a:gd name="T92" fmla="*/ 207 w 478"/>
                <a:gd name="T93" fmla="*/ 72 h 364"/>
                <a:gd name="T94" fmla="*/ 196 w 478"/>
                <a:gd name="T95" fmla="*/ 67 h 364"/>
                <a:gd name="T96" fmla="*/ 186 w 478"/>
                <a:gd name="T97" fmla="*/ 61 h 364"/>
                <a:gd name="T98" fmla="*/ 178 w 478"/>
                <a:gd name="T99" fmla="*/ 52 h 364"/>
                <a:gd name="T100" fmla="*/ 171 w 478"/>
                <a:gd name="T101" fmla="*/ 42 h 364"/>
                <a:gd name="T102" fmla="*/ 168 w 478"/>
                <a:gd name="T103" fmla="*/ 28 h 364"/>
                <a:gd name="T104" fmla="*/ 167 w 478"/>
                <a:gd name="T105" fmla="*/ 12 h 364"/>
                <a:gd name="T106" fmla="*/ 161 w 478"/>
                <a:gd name="T107" fmla="*/ 13 h 364"/>
                <a:gd name="T108" fmla="*/ 155 w 478"/>
                <a:gd name="T109" fmla="*/ 15 h 364"/>
                <a:gd name="T110" fmla="*/ 148 w 478"/>
                <a:gd name="T111" fmla="*/ 15 h 364"/>
                <a:gd name="T112" fmla="*/ 141 w 478"/>
                <a:gd name="T113" fmla="*/ 15 h 364"/>
                <a:gd name="T114" fmla="*/ 133 w 478"/>
                <a:gd name="T115" fmla="*/ 13 h 364"/>
                <a:gd name="T116" fmla="*/ 125 w 478"/>
                <a:gd name="T117" fmla="*/ 10 h 364"/>
                <a:gd name="T118" fmla="*/ 118 w 478"/>
                <a:gd name="T119" fmla="*/ 6 h 364"/>
                <a:gd name="T120" fmla="*/ 109 w 478"/>
                <a:gd name="T121" fmla="*/ 0 h 3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78" h="364">
                  <a:moveTo>
                    <a:pt x="218" y="0"/>
                  </a:moveTo>
                  <a:lnTo>
                    <a:pt x="201" y="4"/>
                  </a:lnTo>
                  <a:lnTo>
                    <a:pt x="181" y="12"/>
                  </a:lnTo>
                  <a:lnTo>
                    <a:pt x="156" y="21"/>
                  </a:lnTo>
                  <a:lnTo>
                    <a:pt x="130" y="29"/>
                  </a:lnTo>
                  <a:lnTo>
                    <a:pt x="102" y="37"/>
                  </a:lnTo>
                  <a:lnTo>
                    <a:pt x="76" y="44"/>
                  </a:lnTo>
                  <a:lnTo>
                    <a:pt x="53" y="49"/>
                  </a:lnTo>
                  <a:lnTo>
                    <a:pt x="31" y="51"/>
                  </a:lnTo>
                  <a:lnTo>
                    <a:pt x="22" y="49"/>
                  </a:lnTo>
                  <a:lnTo>
                    <a:pt x="13" y="47"/>
                  </a:lnTo>
                  <a:lnTo>
                    <a:pt x="5" y="46"/>
                  </a:lnTo>
                  <a:lnTo>
                    <a:pt x="0" y="46"/>
                  </a:lnTo>
                  <a:lnTo>
                    <a:pt x="27" y="61"/>
                  </a:lnTo>
                  <a:lnTo>
                    <a:pt x="50" y="83"/>
                  </a:lnTo>
                  <a:lnTo>
                    <a:pt x="70" y="109"/>
                  </a:lnTo>
                  <a:lnTo>
                    <a:pt x="88" y="137"/>
                  </a:lnTo>
                  <a:lnTo>
                    <a:pt x="105" y="169"/>
                  </a:lnTo>
                  <a:lnTo>
                    <a:pt x="117" y="203"/>
                  </a:lnTo>
                  <a:lnTo>
                    <a:pt x="128" y="238"/>
                  </a:lnTo>
                  <a:lnTo>
                    <a:pt x="134" y="274"/>
                  </a:lnTo>
                  <a:lnTo>
                    <a:pt x="147" y="274"/>
                  </a:lnTo>
                  <a:lnTo>
                    <a:pt x="162" y="277"/>
                  </a:lnTo>
                  <a:lnTo>
                    <a:pt x="179" y="284"/>
                  </a:lnTo>
                  <a:lnTo>
                    <a:pt x="198" y="295"/>
                  </a:lnTo>
                  <a:lnTo>
                    <a:pt x="216" y="309"/>
                  </a:lnTo>
                  <a:lnTo>
                    <a:pt x="233" y="324"/>
                  </a:lnTo>
                  <a:lnTo>
                    <a:pt x="248" y="343"/>
                  </a:lnTo>
                  <a:lnTo>
                    <a:pt x="259" y="364"/>
                  </a:lnTo>
                  <a:lnTo>
                    <a:pt x="273" y="354"/>
                  </a:lnTo>
                  <a:lnTo>
                    <a:pt x="292" y="343"/>
                  </a:lnTo>
                  <a:lnTo>
                    <a:pt x="315" y="334"/>
                  </a:lnTo>
                  <a:lnTo>
                    <a:pt x="341" y="327"/>
                  </a:lnTo>
                  <a:lnTo>
                    <a:pt x="370" y="324"/>
                  </a:lnTo>
                  <a:lnTo>
                    <a:pt x="404" y="327"/>
                  </a:lnTo>
                  <a:lnTo>
                    <a:pt x="439" y="337"/>
                  </a:lnTo>
                  <a:lnTo>
                    <a:pt x="478" y="352"/>
                  </a:lnTo>
                  <a:lnTo>
                    <a:pt x="467" y="338"/>
                  </a:lnTo>
                  <a:lnTo>
                    <a:pt x="455" y="321"/>
                  </a:lnTo>
                  <a:lnTo>
                    <a:pt x="446" y="301"/>
                  </a:lnTo>
                  <a:lnTo>
                    <a:pt x="438" y="278"/>
                  </a:lnTo>
                  <a:lnTo>
                    <a:pt x="435" y="252"/>
                  </a:lnTo>
                  <a:lnTo>
                    <a:pt x="435" y="223"/>
                  </a:lnTo>
                  <a:lnTo>
                    <a:pt x="443" y="191"/>
                  </a:lnTo>
                  <a:lnTo>
                    <a:pt x="458" y="155"/>
                  </a:lnTo>
                  <a:lnTo>
                    <a:pt x="436" y="151"/>
                  </a:lnTo>
                  <a:lnTo>
                    <a:pt x="413" y="143"/>
                  </a:lnTo>
                  <a:lnTo>
                    <a:pt x="392" y="134"/>
                  </a:lnTo>
                  <a:lnTo>
                    <a:pt x="372" y="121"/>
                  </a:lnTo>
                  <a:lnTo>
                    <a:pt x="355" y="104"/>
                  </a:lnTo>
                  <a:lnTo>
                    <a:pt x="342" y="83"/>
                  </a:lnTo>
                  <a:lnTo>
                    <a:pt x="335" y="55"/>
                  </a:lnTo>
                  <a:lnTo>
                    <a:pt x="333" y="23"/>
                  </a:lnTo>
                  <a:lnTo>
                    <a:pt x="321" y="26"/>
                  </a:lnTo>
                  <a:lnTo>
                    <a:pt x="309" y="29"/>
                  </a:lnTo>
                  <a:lnTo>
                    <a:pt x="295" y="29"/>
                  </a:lnTo>
                  <a:lnTo>
                    <a:pt x="281" y="29"/>
                  </a:lnTo>
                  <a:lnTo>
                    <a:pt x="265" y="26"/>
                  </a:lnTo>
                  <a:lnTo>
                    <a:pt x="250" y="20"/>
                  </a:lnTo>
                  <a:lnTo>
                    <a:pt x="235" y="12"/>
                  </a:lnTo>
                  <a:lnTo>
                    <a:pt x="218" y="0"/>
                  </a:lnTo>
                  <a:close/>
                </a:path>
              </a:pathLst>
            </a:custGeom>
            <a:solidFill>
              <a:srgbClr val="49A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51" name="Freeform 41"/>
            <p:cNvSpPr>
              <a:spLocks/>
            </p:cNvSpPr>
            <p:nvPr/>
          </p:nvSpPr>
          <p:spPr bwMode="auto">
            <a:xfrm>
              <a:off x="5207" y="662"/>
              <a:ext cx="209" cy="258"/>
            </a:xfrm>
            <a:custGeom>
              <a:avLst/>
              <a:gdLst>
                <a:gd name="T0" fmla="*/ 176 w 419"/>
                <a:gd name="T1" fmla="*/ 125 h 515"/>
                <a:gd name="T2" fmla="*/ 149 w 419"/>
                <a:gd name="T3" fmla="*/ 126 h 515"/>
                <a:gd name="T4" fmla="*/ 114 w 419"/>
                <a:gd name="T5" fmla="*/ 139 h 515"/>
                <a:gd name="T6" fmla="*/ 81 w 419"/>
                <a:gd name="T7" fmla="*/ 169 h 515"/>
                <a:gd name="T8" fmla="*/ 65 w 419"/>
                <a:gd name="T9" fmla="*/ 205 h 515"/>
                <a:gd name="T10" fmla="*/ 58 w 419"/>
                <a:gd name="T11" fmla="*/ 224 h 515"/>
                <a:gd name="T12" fmla="*/ 52 w 419"/>
                <a:gd name="T13" fmla="*/ 238 h 515"/>
                <a:gd name="T14" fmla="*/ 44 w 419"/>
                <a:gd name="T15" fmla="*/ 246 h 515"/>
                <a:gd name="T16" fmla="*/ 34 w 419"/>
                <a:gd name="T17" fmla="*/ 249 h 515"/>
                <a:gd name="T18" fmla="*/ 23 w 419"/>
                <a:gd name="T19" fmla="*/ 251 h 515"/>
                <a:gd name="T20" fmla="*/ 13 w 419"/>
                <a:gd name="T21" fmla="*/ 253 h 515"/>
                <a:gd name="T22" fmla="*/ 5 w 419"/>
                <a:gd name="T23" fmla="*/ 256 h 515"/>
                <a:gd name="T24" fmla="*/ 1 w 419"/>
                <a:gd name="T25" fmla="*/ 257 h 515"/>
                <a:gd name="T26" fmla="*/ 1 w 419"/>
                <a:gd name="T27" fmla="*/ 255 h 515"/>
                <a:gd name="T28" fmla="*/ 18 w 419"/>
                <a:gd name="T29" fmla="*/ 246 h 515"/>
                <a:gd name="T30" fmla="*/ 41 w 419"/>
                <a:gd name="T31" fmla="*/ 220 h 515"/>
                <a:gd name="T32" fmla="*/ 50 w 419"/>
                <a:gd name="T33" fmla="*/ 189 h 515"/>
                <a:gd name="T34" fmla="*/ 53 w 419"/>
                <a:gd name="T35" fmla="*/ 162 h 515"/>
                <a:gd name="T36" fmla="*/ 52 w 419"/>
                <a:gd name="T37" fmla="*/ 143 h 515"/>
                <a:gd name="T38" fmla="*/ 47 w 419"/>
                <a:gd name="T39" fmla="*/ 122 h 515"/>
                <a:gd name="T40" fmla="*/ 51 w 419"/>
                <a:gd name="T41" fmla="*/ 109 h 515"/>
                <a:gd name="T42" fmla="*/ 67 w 419"/>
                <a:gd name="T43" fmla="*/ 98 h 515"/>
                <a:gd name="T44" fmla="*/ 82 w 419"/>
                <a:gd name="T45" fmla="*/ 79 h 515"/>
                <a:gd name="T46" fmla="*/ 87 w 419"/>
                <a:gd name="T47" fmla="*/ 57 h 515"/>
                <a:gd name="T48" fmla="*/ 93 w 419"/>
                <a:gd name="T49" fmla="*/ 45 h 515"/>
                <a:gd name="T50" fmla="*/ 117 w 419"/>
                <a:gd name="T51" fmla="*/ 37 h 515"/>
                <a:gd name="T52" fmla="*/ 142 w 419"/>
                <a:gd name="T53" fmla="*/ 24 h 515"/>
                <a:gd name="T54" fmla="*/ 164 w 419"/>
                <a:gd name="T55" fmla="*/ 8 h 515"/>
                <a:gd name="T56" fmla="*/ 170 w 419"/>
                <a:gd name="T57" fmla="*/ 10 h 515"/>
                <a:gd name="T58" fmla="*/ 174 w 419"/>
                <a:gd name="T59" fmla="*/ 34 h 515"/>
                <a:gd name="T60" fmla="*/ 184 w 419"/>
                <a:gd name="T61" fmla="*/ 59 h 515"/>
                <a:gd name="T62" fmla="*/ 199 w 419"/>
                <a:gd name="T63" fmla="*/ 78 h 515"/>
                <a:gd name="T64" fmla="*/ 203 w 419"/>
                <a:gd name="T65" fmla="*/ 85 h 515"/>
                <a:gd name="T66" fmla="*/ 189 w 419"/>
                <a:gd name="T67" fmla="*/ 92 h 515"/>
                <a:gd name="T68" fmla="*/ 180 w 419"/>
                <a:gd name="T69" fmla="*/ 102 h 515"/>
                <a:gd name="T70" fmla="*/ 179 w 419"/>
                <a:gd name="T71" fmla="*/ 115 h 5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19" h="515">
                  <a:moveTo>
                    <a:pt x="367" y="249"/>
                  </a:moveTo>
                  <a:lnTo>
                    <a:pt x="353" y="249"/>
                  </a:lnTo>
                  <a:lnTo>
                    <a:pt x="330" y="249"/>
                  </a:lnTo>
                  <a:lnTo>
                    <a:pt x="299" y="252"/>
                  </a:lnTo>
                  <a:lnTo>
                    <a:pt x="265" y="261"/>
                  </a:lnTo>
                  <a:lnTo>
                    <a:pt x="228" y="277"/>
                  </a:lnTo>
                  <a:lnTo>
                    <a:pt x="193" y="301"/>
                  </a:lnTo>
                  <a:lnTo>
                    <a:pt x="162" y="337"/>
                  </a:lnTo>
                  <a:lnTo>
                    <a:pt x="138" y="386"/>
                  </a:lnTo>
                  <a:lnTo>
                    <a:pt x="130" y="409"/>
                  </a:lnTo>
                  <a:lnTo>
                    <a:pt x="122" y="429"/>
                  </a:lnTo>
                  <a:lnTo>
                    <a:pt x="116" y="447"/>
                  </a:lnTo>
                  <a:lnTo>
                    <a:pt x="110" y="463"/>
                  </a:lnTo>
                  <a:lnTo>
                    <a:pt x="104" y="475"/>
                  </a:lnTo>
                  <a:lnTo>
                    <a:pt x="96" y="484"/>
                  </a:lnTo>
                  <a:lnTo>
                    <a:pt x="88" y="492"/>
                  </a:lnTo>
                  <a:lnTo>
                    <a:pt x="79" y="495"/>
                  </a:lnTo>
                  <a:lnTo>
                    <a:pt x="68" y="497"/>
                  </a:lnTo>
                  <a:lnTo>
                    <a:pt x="57" y="500"/>
                  </a:lnTo>
                  <a:lnTo>
                    <a:pt x="47" y="501"/>
                  </a:lnTo>
                  <a:lnTo>
                    <a:pt x="37" y="504"/>
                  </a:lnTo>
                  <a:lnTo>
                    <a:pt x="27" y="506"/>
                  </a:lnTo>
                  <a:lnTo>
                    <a:pt x="17" y="509"/>
                  </a:lnTo>
                  <a:lnTo>
                    <a:pt x="10" y="512"/>
                  </a:lnTo>
                  <a:lnTo>
                    <a:pt x="3" y="515"/>
                  </a:lnTo>
                  <a:lnTo>
                    <a:pt x="3" y="513"/>
                  </a:lnTo>
                  <a:lnTo>
                    <a:pt x="3" y="510"/>
                  </a:lnTo>
                  <a:lnTo>
                    <a:pt x="2" y="509"/>
                  </a:lnTo>
                  <a:lnTo>
                    <a:pt x="0" y="507"/>
                  </a:lnTo>
                  <a:lnTo>
                    <a:pt x="36" y="492"/>
                  </a:lnTo>
                  <a:lnTo>
                    <a:pt x="64" y="469"/>
                  </a:lnTo>
                  <a:lnTo>
                    <a:pt x="82" y="440"/>
                  </a:lnTo>
                  <a:lnTo>
                    <a:pt x="94" y="409"/>
                  </a:lnTo>
                  <a:lnTo>
                    <a:pt x="101" y="378"/>
                  </a:lnTo>
                  <a:lnTo>
                    <a:pt x="105" y="347"/>
                  </a:lnTo>
                  <a:lnTo>
                    <a:pt x="107" y="323"/>
                  </a:lnTo>
                  <a:lnTo>
                    <a:pt x="107" y="303"/>
                  </a:lnTo>
                  <a:lnTo>
                    <a:pt x="105" y="286"/>
                  </a:lnTo>
                  <a:lnTo>
                    <a:pt x="101" y="266"/>
                  </a:lnTo>
                  <a:lnTo>
                    <a:pt x="94" y="244"/>
                  </a:lnTo>
                  <a:lnTo>
                    <a:pt x="88" y="220"/>
                  </a:lnTo>
                  <a:lnTo>
                    <a:pt x="102" y="217"/>
                  </a:lnTo>
                  <a:lnTo>
                    <a:pt x="117" y="207"/>
                  </a:lnTo>
                  <a:lnTo>
                    <a:pt x="134" y="195"/>
                  </a:lnTo>
                  <a:lnTo>
                    <a:pt x="150" y="178"/>
                  </a:lnTo>
                  <a:lnTo>
                    <a:pt x="164" y="158"/>
                  </a:lnTo>
                  <a:lnTo>
                    <a:pt x="171" y="137"/>
                  </a:lnTo>
                  <a:lnTo>
                    <a:pt x="174" y="114"/>
                  </a:lnTo>
                  <a:lnTo>
                    <a:pt x="168" y="90"/>
                  </a:lnTo>
                  <a:lnTo>
                    <a:pt x="187" y="89"/>
                  </a:lnTo>
                  <a:lnTo>
                    <a:pt x="208" y="83"/>
                  </a:lnTo>
                  <a:lnTo>
                    <a:pt x="235" y="74"/>
                  </a:lnTo>
                  <a:lnTo>
                    <a:pt x="261" y="61"/>
                  </a:lnTo>
                  <a:lnTo>
                    <a:pt x="285" y="47"/>
                  </a:lnTo>
                  <a:lnTo>
                    <a:pt x="309" y="32"/>
                  </a:lnTo>
                  <a:lnTo>
                    <a:pt x="329" y="15"/>
                  </a:lnTo>
                  <a:lnTo>
                    <a:pt x="341" y="0"/>
                  </a:lnTo>
                  <a:lnTo>
                    <a:pt x="341" y="20"/>
                  </a:lnTo>
                  <a:lnTo>
                    <a:pt x="342" y="43"/>
                  </a:lnTo>
                  <a:lnTo>
                    <a:pt x="349" y="67"/>
                  </a:lnTo>
                  <a:lnTo>
                    <a:pt x="356" y="92"/>
                  </a:lnTo>
                  <a:lnTo>
                    <a:pt x="369" y="117"/>
                  </a:lnTo>
                  <a:lnTo>
                    <a:pt x="382" y="138"/>
                  </a:lnTo>
                  <a:lnTo>
                    <a:pt x="399" y="155"/>
                  </a:lnTo>
                  <a:lnTo>
                    <a:pt x="419" y="169"/>
                  </a:lnTo>
                  <a:lnTo>
                    <a:pt x="406" y="170"/>
                  </a:lnTo>
                  <a:lnTo>
                    <a:pt x="393" y="175"/>
                  </a:lnTo>
                  <a:lnTo>
                    <a:pt x="379" y="183"/>
                  </a:lnTo>
                  <a:lnTo>
                    <a:pt x="369" y="190"/>
                  </a:lnTo>
                  <a:lnTo>
                    <a:pt x="361" y="203"/>
                  </a:lnTo>
                  <a:lnTo>
                    <a:pt x="358" y="215"/>
                  </a:lnTo>
                  <a:lnTo>
                    <a:pt x="359" y="230"/>
                  </a:lnTo>
                  <a:lnTo>
                    <a:pt x="367" y="249"/>
                  </a:lnTo>
                  <a:close/>
                </a:path>
              </a:pathLst>
            </a:custGeom>
            <a:solidFill>
              <a:srgbClr val="49A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52" name="Freeform 42"/>
            <p:cNvSpPr>
              <a:spLocks/>
            </p:cNvSpPr>
            <p:nvPr/>
          </p:nvSpPr>
          <p:spPr bwMode="auto">
            <a:xfrm>
              <a:off x="5138" y="666"/>
              <a:ext cx="124" cy="250"/>
            </a:xfrm>
            <a:custGeom>
              <a:avLst/>
              <a:gdLst>
                <a:gd name="T0" fmla="*/ 68 w 248"/>
                <a:gd name="T1" fmla="*/ 247 h 500"/>
                <a:gd name="T2" fmla="*/ 59 w 248"/>
                <a:gd name="T3" fmla="*/ 239 h 500"/>
                <a:gd name="T4" fmla="*/ 47 w 248"/>
                <a:gd name="T5" fmla="*/ 240 h 500"/>
                <a:gd name="T6" fmla="*/ 40 w 248"/>
                <a:gd name="T7" fmla="*/ 237 h 500"/>
                <a:gd name="T8" fmla="*/ 41 w 248"/>
                <a:gd name="T9" fmla="*/ 230 h 500"/>
                <a:gd name="T10" fmla="*/ 49 w 248"/>
                <a:gd name="T11" fmla="*/ 222 h 500"/>
                <a:gd name="T12" fmla="*/ 57 w 248"/>
                <a:gd name="T13" fmla="*/ 219 h 500"/>
                <a:gd name="T14" fmla="*/ 64 w 248"/>
                <a:gd name="T15" fmla="*/ 219 h 500"/>
                <a:gd name="T16" fmla="*/ 70 w 248"/>
                <a:gd name="T17" fmla="*/ 217 h 500"/>
                <a:gd name="T18" fmla="*/ 74 w 248"/>
                <a:gd name="T19" fmla="*/ 213 h 500"/>
                <a:gd name="T20" fmla="*/ 77 w 248"/>
                <a:gd name="T21" fmla="*/ 208 h 500"/>
                <a:gd name="T22" fmla="*/ 77 w 248"/>
                <a:gd name="T23" fmla="*/ 203 h 500"/>
                <a:gd name="T24" fmla="*/ 77 w 248"/>
                <a:gd name="T25" fmla="*/ 198 h 500"/>
                <a:gd name="T26" fmla="*/ 75 w 248"/>
                <a:gd name="T27" fmla="*/ 193 h 500"/>
                <a:gd name="T28" fmla="*/ 71 w 248"/>
                <a:gd name="T29" fmla="*/ 189 h 500"/>
                <a:gd name="T30" fmla="*/ 65 w 248"/>
                <a:gd name="T31" fmla="*/ 187 h 500"/>
                <a:gd name="T32" fmla="*/ 58 w 248"/>
                <a:gd name="T33" fmla="*/ 187 h 500"/>
                <a:gd name="T34" fmla="*/ 52 w 248"/>
                <a:gd name="T35" fmla="*/ 188 h 500"/>
                <a:gd name="T36" fmla="*/ 47 w 248"/>
                <a:gd name="T37" fmla="*/ 193 h 500"/>
                <a:gd name="T38" fmla="*/ 46 w 248"/>
                <a:gd name="T39" fmla="*/ 200 h 500"/>
                <a:gd name="T40" fmla="*/ 42 w 248"/>
                <a:gd name="T41" fmla="*/ 208 h 500"/>
                <a:gd name="T42" fmla="*/ 33 w 248"/>
                <a:gd name="T43" fmla="*/ 216 h 500"/>
                <a:gd name="T44" fmla="*/ 29 w 248"/>
                <a:gd name="T45" fmla="*/ 216 h 500"/>
                <a:gd name="T46" fmla="*/ 25 w 248"/>
                <a:gd name="T47" fmla="*/ 213 h 500"/>
                <a:gd name="T48" fmla="*/ 25 w 248"/>
                <a:gd name="T49" fmla="*/ 207 h 500"/>
                <a:gd name="T50" fmla="*/ 28 w 248"/>
                <a:gd name="T51" fmla="*/ 197 h 500"/>
                <a:gd name="T52" fmla="*/ 34 w 248"/>
                <a:gd name="T53" fmla="*/ 190 h 500"/>
                <a:gd name="T54" fmla="*/ 40 w 248"/>
                <a:gd name="T55" fmla="*/ 182 h 500"/>
                <a:gd name="T56" fmla="*/ 42 w 248"/>
                <a:gd name="T57" fmla="*/ 176 h 500"/>
                <a:gd name="T58" fmla="*/ 42 w 248"/>
                <a:gd name="T59" fmla="*/ 173 h 500"/>
                <a:gd name="T60" fmla="*/ 39 w 248"/>
                <a:gd name="T61" fmla="*/ 168 h 500"/>
                <a:gd name="T62" fmla="*/ 33 w 248"/>
                <a:gd name="T63" fmla="*/ 162 h 500"/>
                <a:gd name="T64" fmla="*/ 23 w 248"/>
                <a:gd name="T65" fmla="*/ 159 h 500"/>
                <a:gd name="T66" fmla="*/ 17 w 248"/>
                <a:gd name="T67" fmla="*/ 160 h 500"/>
                <a:gd name="T68" fmla="*/ 13 w 248"/>
                <a:gd name="T69" fmla="*/ 163 h 500"/>
                <a:gd name="T70" fmla="*/ 9 w 248"/>
                <a:gd name="T71" fmla="*/ 166 h 500"/>
                <a:gd name="T72" fmla="*/ 3 w 248"/>
                <a:gd name="T73" fmla="*/ 156 h 500"/>
                <a:gd name="T74" fmla="*/ 0 w 248"/>
                <a:gd name="T75" fmla="*/ 132 h 500"/>
                <a:gd name="T76" fmla="*/ 7 w 248"/>
                <a:gd name="T77" fmla="*/ 107 h 500"/>
                <a:gd name="T78" fmla="*/ 19 w 248"/>
                <a:gd name="T79" fmla="*/ 83 h 500"/>
                <a:gd name="T80" fmla="*/ 36 w 248"/>
                <a:gd name="T81" fmla="*/ 60 h 500"/>
                <a:gd name="T82" fmla="*/ 56 w 248"/>
                <a:gd name="T83" fmla="*/ 40 h 500"/>
                <a:gd name="T84" fmla="*/ 77 w 248"/>
                <a:gd name="T85" fmla="*/ 24 h 500"/>
                <a:gd name="T86" fmla="*/ 97 w 248"/>
                <a:gd name="T87" fmla="*/ 12 h 500"/>
                <a:gd name="T88" fmla="*/ 108 w 248"/>
                <a:gd name="T89" fmla="*/ 7 h 500"/>
                <a:gd name="T90" fmla="*/ 116 w 248"/>
                <a:gd name="T91" fmla="*/ 4 h 500"/>
                <a:gd name="T92" fmla="*/ 123 w 248"/>
                <a:gd name="T93" fmla="*/ 0 h 500"/>
                <a:gd name="T94" fmla="*/ 124 w 248"/>
                <a:gd name="T95" fmla="*/ 2 h 500"/>
                <a:gd name="T96" fmla="*/ 114 w 248"/>
                <a:gd name="T97" fmla="*/ 17 h 500"/>
                <a:gd name="T98" fmla="*/ 102 w 248"/>
                <a:gd name="T99" fmla="*/ 45 h 500"/>
                <a:gd name="T100" fmla="*/ 102 w 248"/>
                <a:gd name="T101" fmla="*/ 69 h 500"/>
                <a:gd name="T102" fmla="*/ 109 w 248"/>
                <a:gd name="T103" fmla="*/ 94 h 500"/>
                <a:gd name="T104" fmla="*/ 116 w 248"/>
                <a:gd name="T105" fmla="*/ 119 h 500"/>
                <a:gd name="T106" fmla="*/ 121 w 248"/>
                <a:gd name="T107" fmla="*/ 140 h 500"/>
                <a:gd name="T108" fmla="*/ 122 w 248"/>
                <a:gd name="T109" fmla="*/ 158 h 500"/>
                <a:gd name="T110" fmla="*/ 119 w 248"/>
                <a:gd name="T111" fmla="*/ 186 h 500"/>
                <a:gd name="T112" fmla="*/ 110 w 248"/>
                <a:gd name="T113" fmla="*/ 217 h 500"/>
                <a:gd name="T114" fmla="*/ 87 w 248"/>
                <a:gd name="T115" fmla="*/ 243 h 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8" h="500">
                  <a:moveTo>
                    <a:pt x="137" y="500"/>
                  </a:moveTo>
                  <a:lnTo>
                    <a:pt x="136" y="494"/>
                  </a:lnTo>
                  <a:lnTo>
                    <a:pt x="130" y="485"/>
                  </a:lnTo>
                  <a:lnTo>
                    <a:pt x="117" y="477"/>
                  </a:lnTo>
                  <a:lnTo>
                    <a:pt x="102" y="479"/>
                  </a:lnTo>
                  <a:lnTo>
                    <a:pt x="93" y="480"/>
                  </a:lnTo>
                  <a:lnTo>
                    <a:pt x="85" y="477"/>
                  </a:lnTo>
                  <a:lnTo>
                    <a:pt x="79" y="473"/>
                  </a:lnTo>
                  <a:lnTo>
                    <a:pt x="74" y="466"/>
                  </a:lnTo>
                  <a:lnTo>
                    <a:pt x="82" y="459"/>
                  </a:lnTo>
                  <a:lnTo>
                    <a:pt x="90" y="450"/>
                  </a:lnTo>
                  <a:lnTo>
                    <a:pt x="97" y="443"/>
                  </a:lnTo>
                  <a:lnTo>
                    <a:pt x="103" y="437"/>
                  </a:lnTo>
                  <a:lnTo>
                    <a:pt x="113" y="437"/>
                  </a:lnTo>
                  <a:lnTo>
                    <a:pt x="120" y="437"/>
                  </a:lnTo>
                  <a:lnTo>
                    <a:pt x="127" y="437"/>
                  </a:lnTo>
                  <a:lnTo>
                    <a:pt x="133" y="436"/>
                  </a:lnTo>
                  <a:lnTo>
                    <a:pt x="139" y="433"/>
                  </a:lnTo>
                  <a:lnTo>
                    <a:pt x="144" y="430"/>
                  </a:lnTo>
                  <a:lnTo>
                    <a:pt x="148" y="425"/>
                  </a:lnTo>
                  <a:lnTo>
                    <a:pt x="151" y="420"/>
                  </a:lnTo>
                  <a:lnTo>
                    <a:pt x="153" y="416"/>
                  </a:lnTo>
                  <a:lnTo>
                    <a:pt x="154" y="410"/>
                  </a:lnTo>
                  <a:lnTo>
                    <a:pt x="154" y="405"/>
                  </a:lnTo>
                  <a:lnTo>
                    <a:pt x="154" y="400"/>
                  </a:lnTo>
                  <a:lnTo>
                    <a:pt x="154" y="396"/>
                  </a:lnTo>
                  <a:lnTo>
                    <a:pt x="153" y="391"/>
                  </a:lnTo>
                  <a:lnTo>
                    <a:pt x="150" y="386"/>
                  </a:lnTo>
                  <a:lnTo>
                    <a:pt x="147" y="382"/>
                  </a:lnTo>
                  <a:lnTo>
                    <a:pt x="142" y="377"/>
                  </a:lnTo>
                  <a:lnTo>
                    <a:pt x="137" y="374"/>
                  </a:lnTo>
                  <a:lnTo>
                    <a:pt x="130" y="373"/>
                  </a:lnTo>
                  <a:lnTo>
                    <a:pt x="124" y="373"/>
                  </a:lnTo>
                  <a:lnTo>
                    <a:pt x="116" y="373"/>
                  </a:lnTo>
                  <a:lnTo>
                    <a:pt x="110" y="374"/>
                  </a:lnTo>
                  <a:lnTo>
                    <a:pt x="103" y="376"/>
                  </a:lnTo>
                  <a:lnTo>
                    <a:pt x="99" y="379"/>
                  </a:lnTo>
                  <a:lnTo>
                    <a:pt x="93" y="386"/>
                  </a:lnTo>
                  <a:lnTo>
                    <a:pt x="91" y="394"/>
                  </a:lnTo>
                  <a:lnTo>
                    <a:pt x="91" y="400"/>
                  </a:lnTo>
                  <a:lnTo>
                    <a:pt x="91" y="406"/>
                  </a:lnTo>
                  <a:lnTo>
                    <a:pt x="83" y="416"/>
                  </a:lnTo>
                  <a:lnTo>
                    <a:pt x="74" y="425"/>
                  </a:lnTo>
                  <a:lnTo>
                    <a:pt x="65" y="431"/>
                  </a:lnTo>
                  <a:lnTo>
                    <a:pt x="60" y="434"/>
                  </a:lnTo>
                  <a:lnTo>
                    <a:pt x="57" y="431"/>
                  </a:lnTo>
                  <a:lnTo>
                    <a:pt x="54" y="428"/>
                  </a:lnTo>
                  <a:lnTo>
                    <a:pt x="50" y="425"/>
                  </a:lnTo>
                  <a:lnTo>
                    <a:pt x="45" y="423"/>
                  </a:lnTo>
                  <a:lnTo>
                    <a:pt x="50" y="414"/>
                  </a:lnTo>
                  <a:lnTo>
                    <a:pt x="54" y="403"/>
                  </a:lnTo>
                  <a:lnTo>
                    <a:pt x="56" y="393"/>
                  </a:lnTo>
                  <a:lnTo>
                    <a:pt x="59" y="386"/>
                  </a:lnTo>
                  <a:lnTo>
                    <a:pt x="68" y="380"/>
                  </a:lnTo>
                  <a:lnTo>
                    <a:pt x="74" y="373"/>
                  </a:lnTo>
                  <a:lnTo>
                    <a:pt x="79" y="363"/>
                  </a:lnTo>
                  <a:lnTo>
                    <a:pt x="82" y="354"/>
                  </a:lnTo>
                  <a:lnTo>
                    <a:pt x="83" y="351"/>
                  </a:lnTo>
                  <a:lnTo>
                    <a:pt x="83" y="348"/>
                  </a:lnTo>
                  <a:lnTo>
                    <a:pt x="83" y="345"/>
                  </a:lnTo>
                  <a:lnTo>
                    <a:pt x="82" y="342"/>
                  </a:lnTo>
                  <a:lnTo>
                    <a:pt x="77" y="336"/>
                  </a:lnTo>
                  <a:lnTo>
                    <a:pt x="73" y="328"/>
                  </a:lnTo>
                  <a:lnTo>
                    <a:pt x="65" y="323"/>
                  </a:lnTo>
                  <a:lnTo>
                    <a:pt x="53" y="319"/>
                  </a:lnTo>
                  <a:lnTo>
                    <a:pt x="46" y="317"/>
                  </a:lnTo>
                  <a:lnTo>
                    <a:pt x="40" y="317"/>
                  </a:lnTo>
                  <a:lnTo>
                    <a:pt x="34" y="319"/>
                  </a:lnTo>
                  <a:lnTo>
                    <a:pt x="30" y="322"/>
                  </a:lnTo>
                  <a:lnTo>
                    <a:pt x="25" y="325"/>
                  </a:lnTo>
                  <a:lnTo>
                    <a:pt x="20" y="328"/>
                  </a:lnTo>
                  <a:lnTo>
                    <a:pt x="17" y="331"/>
                  </a:lnTo>
                  <a:lnTo>
                    <a:pt x="14" y="334"/>
                  </a:lnTo>
                  <a:lnTo>
                    <a:pt x="5" y="311"/>
                  </a:lnTo>
                  <a:lnTo>
                    <a:pt x="0" y="286"/>
                  </a:lnTo>
                  <a:lnTo>
                    <a:pt x="0" y="263"/>
                  </a:lnTo>
                  <a:lnTo>
                    <a:pt x="5" y="239"/>
                  </a:lnTo>
                  <a:lnTo>
                    <a:pt x="13" y="214"/>
                  </a:lnTo>
                  <a:lnTo>
                    <a:pt x="23" y="190"/>
                  </a:lnTo>
                  <a:lnTo>
                    <a:pt x="37" y="165"/>
                  </a:lnTo>
                  <a:lnTo>
                    <a:pt x="53" y="142"/>
                  </a:lnTo>
                  <a:lnTo>
                    <a:pt x="71" y="120"/>
                  </a:lnTo>
                  <a:lnTo>
                    <a:pt x="91" y="100"/>
                  </a:lnTo>
                  <a:lnTo>
                    <a:pt x="111" y="80"/>
                  </a:lnTo>
                  <a:lnTo>
                    <a:pt x="131" y="63"/>
                  </a:lnTo>
                  <a:lnTo>
                    <a:pt x="153" y="48"/>
                  </a:lnTo>
                  <a:lnTo>
                    <a:pt x="173" y="34"/>
                  </a:lnTo>
                  <a:lnTo>
                    <a:pt x="193" y="23"/>
                  </a:lnTo>
                  <a:lnTo>
                    <a:pt x="211" y="16"/>
                  </a:lnTo>
                  <a:lnTo>
                    <a:pt x="216" y="14"/>
                  </a:lnTo>
                  <a:lnTo>
                    <a:pt x="224" y="10"/>
                  </a:lnTo>
                  <a:lnTo>
                    <a:pt x="231" y="7"/>
                  </a:lnTo>
                  <a:lnTo>
                    <a:pt x="239" y="2"/>
                  </a:lnTo>
                  <a:lnTo>
                    <a:pt x="245" y="0"/>
                  </a:lnTo>
                  <a:lnTo>
                    <a:pt x="248" y="0"/>
                  </a:lnTo>
                  <a:lnTo>
                    <a:pt x="248" y="3"/>
                  </a:lnTo>
                  <a:lnTo>
                    <a:pt x="244" y="11"/>
                  </a:lnTo>
                  <a:lnTo>
                    <a:pt x="228" y="33"/>
                  </a:lnTo>
                  <a:lnTo>
                    <a:pt x="214" y="60"/>
                  </a:lnTo>
                  <a:lnTo>
                    <a:pt x="204" y="90"/>
                  </a:lnTo>
                  <a:lnTo>
                    <a:pt x="202" y="119"/>
                  </a:lnTo>
                  <a:lnTo>
                    <a:pt x="204" y="137"/>
                  </a:lnTo>
                  <a:lnTo>
                    <a:pt x="210" y="160"/>
                  </a:lnTo>
                  <a:lnTo>
                    <a:pt x="218" y="187"/>
                  </a:lnTo>
                  <a:lnTo>
                    <a:pt x="225" y="213"/>
                  </a:lnTo>
                  <a:lnTo>
                    <a:pt x="231" y="237"/>
                  </a:lnTo>
                  <a:lnTo>
                    <a:pt x="238" y="259"/>
                  </a:lnTo>
                  <a:lnTo>
                    <a:pt x="242" y="279"/>
                  </a:lnTo>
                  <a:lnTo>
                    <a:pt x="244" y="296"/>
                  </a:lnTo>
                  <a:lnTo>
                    <a:pt x="244" y="316"/>
                  </a:lnTo>
                  <a:lnTo>
                    <a:pt x="242" y="340"/>
                  </a:lnTo>
                  <a:lnTo>
                    <a:pt x="238" y="371"/>
                  </a:lnTo>
                  <a:lnTo>
                    <a:pt x="231" y="402"/>
                  </a:lnTo>
                  <a:lnTo>
                    <a:pt x="219" y="433"/>
                  </a:lnTo>
                  <a:lnTo>
                    <a:pt x="201" y="462"/>
                  </a:lnTo>
                  <a:lnTo>
                    <a:pt x="173" y="485"/>
                  </a:lnTo>
                  <a:lnTo>
                    <a:pt x="137" y="500"/>
                  </a:lnTo>
                  <a:close/>
                </a:path>
              </a:pathLst>
            </a:custGeom>
            <a:solidFill>
              <a:srgbClr val="FF19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53" name="Freeform 43"/>
            <p:cNvSpPr>
              <a:spLocks/>
            </p:cNvSpPr>
            <p:nvPr/>
          </p:nvSpPr>
          <p:spPr bwMode="auto">
            <a:xfrm>
              <a:off x="4944" y="786"/>
              <a:ext cx="604" cy="424"/>
            </a:xfrm>
            <a:custGeom>
              <a:avLst/>
              <a:gdLst>
                <a:gd name="T0" fmla="*/ 280 w 1208"/>
                <a:gd name="T1" fmla="*/ 361 h 847"/>
                <a:gd name="T2" fmla="*/ 257 w 1208"/>
                <a:gd name="T3" fmla="*/ 399 h 847"/>
                <a:gd name="T4" fmla="*/ 244 w 1208"/>
                <a:gd name="T5" fmla="*/ 410 h 847"/>
                <a:gd name="T6" fmla="*/ 212 w 1208"/>
                <a:gd name="T7" fmla="*/ 359 h 847"/>
                <a:gd name="T8" fmla="*/ 190 w 1208"/>
                <a:gd name="T9" fmla="*/ 339 h 847"/>
                <a:gd name="T10" fmla="*/ 171 w 1208"/>
                <a:gd name="T11" fmla="*/ 300 h 847"/>
                <a:gd name="T12" fmla="*/ 180 w 1208"/>
                <a:gd name="T13" fmla="*/ 226 h 847"/>
                <a:gd name="T14" fmla="*/ 209 w 1208"/>
                <a:gd name="T15" fmla="*/ 182 h 847"/>
                <a:gd name="T16" fmla="*/ 214 w 1208"/>
                <a:gd name="T17" fmla="*/ 151 h 847"/>
                <a:gd name="T18" fmla="*/ 199 w 1208"/>
                <a:gd name="T19" fmla="*/ 181 h 847"/>
                <a:gd name="T20" fmla="*/ 166 w 1208"/>
                <a:gd name="T21" fmla="*/ 230 h 847"/>
                <a:gd name="T22" fmla="*/ 97 w 1208"/>
                <a:gd name="T23" fmla="*/ 259 h 847"/>
                <a:gd name="T24" fmla="*/ 69 w 1208"/>
                <a:gd name="T25" fmla="*/ 256 h 847"/>
                <a:gd name="T26" fmla="*/ 30 w 1208"/>
                <a:gd name="T27" fmla="*/ 239 h 847"/>
                <a:gd name="T28" fmla="*/ 13 w 1208"/>
                <a:gd name="T29" fmla="*/ 222 h 847"/>
                <a:gd name="T30" fmla="*/ 53 w 1208"/>
                <a:gd name="T31" fmla="*/ 202 h 847"/>
                <a:gd name="T32" fmla="*/ 93 w 1208"/>
                <a:gd name="T33" fmla="*/ 149 h 847"/>
                <a:gd name="T34" fmla="*/ 156 w 1208"/>
                <a:gd name="T35" fmla="*/ 134 h 847"/>
                <a:gd name="T36" fmla="*/ 174 w 1208"/>
                <a:gd name="T37" fmla="*/ 135 h 847"/>
                <a:gd name="T38" fmla="*/ 187 w 1208"/>
                <a:gd name="T39" fmla="*/ 129 h 847"/>
                <a:gd name="T40" fmla="*/ 176 w 1208"/>
                <a:gd name="T41" fmla="*/ 155 h 847"/>
                <a:gd name="T42" fmla="*/ 179 w 1208"/>
                <a:gd name="T43" fmla="*/ 161 h 847"/>
                <a:gd name="T44" fmla="*/ 194 w 1208"/>
                <a:gd name="T45" fmla="*/ 163 h 847"/>
                <a:gd name="T46" fmla="*/ 205 w 1208"/>
                <a:gd name="T47" fmla="*/ 139 h 847"/>
                <a:gd name="T48" fmla="*/ 204 w 1208"/>
                <a:gd name="T49" fmla="*/ 126 h 847"/>
                <a:gd name="T50" fmla="*/ 211 w 1208"/>
                <a:gd name="T51" fmla="*/ 141 h 847"/>
                <a:gd name="T52" fmla="*/ 237 w 1208"/>
                <a:gd name="T53" fmla="*/ 147 h 847"/>
                <a:gd name="T54" fmla="*/ 261 w 1208"/>
                <a:gd name="T55" fmla="*/ 140 h 847"/>
                <a:gd name="T56" fmla="*/ 281 w 1208"/>
                <a:gd name="T57" fmla="*/ 128 h 847"/>
                <a:gd name="T58" fmla="*/ 307 w 1208"/>
                <a:gd name="T59" fmla="*/ 122 h 847"/>
                <a:gd name="T60" fmla="*/ 324 w 1208"/>
                <a:gd name="T61" fmla="*/ 90 h 847"/>
                <a:gd name="T62" fmla="*/ 377 w 1208"/>
                <a:gd name="T63" fmla="*/ 14 h 847"/>
                <a:gd name="T64" fmla="*/ 446 w 1208"/>
                <a:gd name="T65" fmla="*/ 0 h 847"/>
                <a:gd name="T66" fmla="*/ 487 w 1208"/>
                <a:gd name="T67" fmla="*/ 6 h 847"/>
                <a:gd name="T68" fmla="*/ 536 w 1208"/>
                <a:gd name="T69" fmla="*/ 26 h 847"/>
                <a:gd name="T70" fmla="*/ 586 w 1208"/>
                <a:gd name="T71" fmla="*/ 30 h 847"/>
                <a:gd name="T72" fmla="*/ 596 w 1208"/>
                <a:gd name="T73" fmla="*/ 42 h 847"/>
                <a:gd name="T74" fmla="*/ 536 w 1208"/>
                <a:gd name="T75" fmla="*/ 118 h 847"/>
                <a:gd name="T76" fmla="*/ 476 w 1208"/>
                <a:gd name="T77" fmla="*/ 155 h 847"/>
                <a:gd name="T78" fmla="*/ 412 w 1208"/>
                <a:gd name="T79" fmla="*/ 173 h 847"/>
                <a:gd name="T80" fmla="*/ 355 w 1208"/>
                <a:gd name="T81" fmla="*/ 163 h 847"/>
                <a:gd name="T82" fmla="*/ 318 w 1208"/>
                <a:gd name="T83" fmla="*/ 146 h 847"/>
                <a:gd name="T84" fmla="*/ 296 w 1208"/>
                <a:gd name="T85" fmla="*/ 136 h 847"/>
                <a:gd name="T86" fmla="*/ 271 w 1208"/>
                <a:gd name="T87" fmla="*/ 142 h 847"/>
                <a:gd name="T88" fmla="*/ 268 w 1208"/>
                <a:gd name="T89" fmla="*/ 153 h 847"/>
                <a:gd name="T90" fmla="*/ 291 w 1208"/>
                <a:gd name="T91" fmla="*/ 153 h 847"/>
                <a:gd name="T92" fmla="*/ 321 w 1208"/>
                <a:gd name="T93" fmla="*/ 150 h 847"/>
                <a:gd name="T94" fmla="*/ 369 w 1208"/>
                <a:gd name="T95" fmla="*/ 164 h 847"/>
                <a:gd name="T96" fmla="*/ 429 w 1208"/>
                <a:gd name="T97" fmla="*/ 217 h 847"/>
                <a:gd name="T98" fmla="*/ 453 w 1208"/>
                <a:gd name="T99" fmla="*/ 297 h 847"/>
                <a:gd name="T100" fmla="*/ 435 w 1208"/>
                <a:gd name="T101" fmla="*/ 315 h 847"/>
                <a:gd name="T102" fmla="*/ 364 w 1208"/>
                <a:gd name="T103" fmla="*/ 290 h 847"/>
                <a:gd name="T104" fmla="*/ 317 w 1208"/>
                <a:gd name="T105" fmla="*/ 279 h 847"/>
                <a:gd name="T106" fmla="*/ 281 w 1208"/>
                <a:gd name="T107" fmla="*/ 232 h 847"/>
                <a:gd name="T108" fmla="*/ 266 w 1208"/>
                <a:gd name="T109" fmla="*/ 176 h 847"/>
                <a:gd name="T110" fmla="*/ 241 w 1208"/>
                <a:gd name="T111" fmla="*/ 156 h 847"/>
                <a:gd name="T112" fmla="*/ 223 w 1208"/>
                <a:gd name="T113" fmla="*/ 153 h 847"/>
                <a:gd name="T114" fmla="*/ 231 w 1208"/>
                <a:gd name="T115" fmla="*/ 176 h 847"/>
                <a:gd name="T116" fmla="*/ 274 w 1208"/>
                <a:gd name="T117" fmla="*/ 220 h 8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8" h="847">
                  <a:moveTo>
                    <a:pt x="576" y="500"/>
                  </a:moveTo>
                  <a:lnTo>
                    <a:pt x="587" y="560"/>
                  </a:lnTo>
                  <a:lnTo>
                    <a:pt x="589" y="621"/>
                  </a:lnTo>
                  <a:lnTo>
                    <a:pt x="578" y="677"/>
                  </a:lnTo>
                  <a:lnTo>
                    <a:pt x="559" y="721"/>
                  </a:lnTo>
                  <a:lnTo>
                    <a:pt x="549" y="738"/>
                  </a:lnTo>
                  <a:lnTo>
                    <a:pt x="538" y="754"/>
                  </a:lnTo>
                  <a:lnTo>
                    <a:pt x="528" y="769"/>
                  </a:lnTo>
                  <a:lnTo>
                    <a:pt x="521" y="783"/>
                  </a:lnTo>
                  <a:lnTo>
                    <a:pt x="513" y="798"/>
                  </a:lnTo>
                  <a:lnTo>
                    <a:pt x="507" y="814"/>
                  </a:lnTo>
                  <a:lnTo>
                    <a:pt x="501" y="829"/>
                  </a:lnTo>
                  <a:lnTo>
                    <a:pt x="496" y="847"/>
                  </a:lnTo>
                  <a:lnTo>
                    <a:pt x="493" y="835"/>
                  </a:lnTo>
                  <a:lnTo>
                    <a:pt x="487" y="820"/>
                  </a:lnTo>
                  <a:lnTo>
                    <a:pt x="478" y="800"/>
                  </a:lnTo>
                  <a:lnTo>
                    <a:pt x="467" y="778"/>
                  </a:lnTo>
                  <a:lnTo>
                    <a:pt x="453" y="757"/>
                  </a:lnTo>
                  <a:lnTo>
                    <a:pt x="439" y="737"/>
                  </a:lnTo>
                  <a:lnTo>
                    <a:pt x="424" y="718"/>
                  </a:lnTo>
                  <a:lnTo>
                    <a:pt x="408" y="704"/>
                  </a:lnTo>
                  <a:lnTo>
                    <a:pt x="401" y="698"/>
                  </a:lnTo>
                  <a:lnTo>
                    <a:pt x="393" y="692"/>
                  </a:lnTo>
                  <a:lnTo>
                    <a:pt x="385" y="684"/>
                  </a:lnTo>
                  <a:lnTo>
                    <a:pt x="379" y="678"/>
                  </a:lnTo>
                  <a:lnTo>
                    <a:pt x="373" y="671"/>
                  </a:lnTo>
                  <a:lnTo>
                    <a:pt x="368" y="663"/>
                  </a:lnTo>
                  <a:lnTo>
                    <a:pt x="364" y="655"/>
                  </a:lnTo>
                  <a:lnTo>
                    <a:pt x="359" y="647"/>
                  </a:lnTo>
                  <a:lnTo>
                    <a:pt x="342" y="600"/>
                  </a:lnTo>
                  <a:lnTo>
                    <a:pt x="337" y="554"/>
                  </a:lnTo>
                  <a:lnTo>
                    <a:pt x="339" y="514"/>
                  </a:lnTo>
                  <a:lnTo>
                    <a:pt x="345" y="483"/>
                  </a:lnTo>
                  <a:lnTo>
                    <a:pt x="350" y="466"/>
                  </a:lnTo>
                  <a:lnTo>
                    <a:pt x="359" y="451"/>
                  </a:lnTo>
                  <a:lnTo>
                    <a:pt x="368" y="434"/>
                  </a:lnTo>
                  <a:lnTo>
                    <a:pt x="381" y="417"/>
                  </a:lnTo>
                  <a:lnTo>
                    <a:pt x="393" y="400"/>
                  </a:lnTo>
                  <a:lnTo>
                    <a:pt x="405" y="381"/>
                  </a:lnTo>
                  <a:lnTo>
                    <a:pt x="418" y="363"/>
                  </a:lnTo>
                  <a:lnTo>
                    <a:pt x="428" y="343"/>
                  </a:lnTo>
                  <a:lnTo>
                    <a:pt x="433" y="329"/>
                  </a:lnTo>
                  <a:lnTo>
                    <a:pt x="433" y="315"/>
                  </a:lnTo>
                  <a:lnTo>
                    <a:pt x="431" y="304"/>
                  </a:lnTo>
                  <a:lnTo>
                    <a:pt x="428" y="301"/>
                  </a:lnTo>
                  <a:lnTo>
                    <a:pt x="419" y="309"/>
                  </a:lnTo>
                  <a:lnTo>
                    <a:pt x="411" y="320"/>
                  </a:lnTo>
                  <a:lnTo>
                    <a:pt x="407" y="332"/>
                  </a:lnTo>
                  <a:lnTo>
                    <a:pt x="404" y="343"/>
                  </a:lnTo>
                  <a:lnTo>
                    <a:pt x="398" y="361"/>
                  </a:lnTo>
                  <a:lnTo>
                    <a:pt x="391" y="377"/>
                  </a:lnTo>
                  <a:lnTo>
                    <a:pt x="384" y="394"/>
                  </a:lnTo>
                  <a:lnTo>
                    <a:pt x="374" y="408"/>
                  </a:lnTo>
                  <a:lnTo>
                    <a:pt x="354" y="435"/>
                  </a:lnTo>
                  <a:lnTo>
                    <a:pt x="331" y="460"/>
                  </a:lnTo>
                  <a:lnTo>
                    <a:pt x="305" y="480"/>
                  </a:lnTo>
                  <a:lnTo>
                    <a:pt x="277" y="495"/>
                  </a:lnTo>
                  <a:lnTo>
                    <a:pt x="250" y="508"/>
                  </a:lnTo>
                  <a:lnTo>
                    <a:pt x="222" y="515"/>
                  </a:lnTo>
                  <a:lnTo>
                    <a:pt x="194" y="518"/>
                  </a:lnTo>
                  <a:lnTo>
                    <a:pt x="169" y="518"/>
                  </a:lnTo>
                  <a:lnTo>
                    <a:pt x="160" y="518"/>
                  </a:lnTo>
                  <a:lnTo>
                    <a:pt x="153" y="517"/>
                  </a:lnTo>
                  <a:lnTo>
                    <a:pt x="145" y="514"/>
                  </a:lnTo>
                  <a:lnTo>
                    <a:pt x="137" y="512"/>
                  </a:lnTo>
                  <a:lnTo>
                    <a:pt x="122" y="506"/>
                  </a:lnTo>
                  <a:lnTo>
                    <a:pt x="108" y="500"/>
                  </a:lnTo>
                  <a:lnTo>
                    <a:pt x="92" y="494"/>
                  </a:lnTo>
                  <a:lnTo>
                    <a:pt x="77" y="486"/>
                  </a:lnTo>
                  <a:lnTo>
                    <a:pt x="60" y="478"/>
                  </a:lnTo>
                  <a:lnTo>
                    <a:pt x="43" y="469"/>
                  </a:lnTo>
                  <a:lnTo>
                    <a:pt x="23" y="461"/>
                  </a:lnTo>
                  <a:lnTo>
                    <a:pt x="0" y="452"/>
                  </a:lnTo>
                  <a:lnTo>
                    <a:pt x="12" y="448"/>
                  </a:lnTo>
                  <a:lnTo>
                    <a:pt x="26" y="443"/>
                  </a:lnTo>
                  <a:lnTo>
                    <a:pt x="43" y="438"/>
                  </a:lnTo>
                  <a:lnTo>
                    <a:pt x="60" y="432"/>
                  </a:lnTo>
                  <a:lnTo>
                    <a:pt x="77" y="424"/>
                  </a:lnTo>
                  <a:lnTo>
                    <a:pt x="91" y="415"/>
                  </a:lnTo>
                  <a:lnTo>
                    <a:pt x="105" y="403"/>
                  </a:lnTo>
                  <a:lnTo>
                    <a:pt x="114" y="389"/>
                  </a:lnTo>
                  <a:lnTo>
                    <a:pt x="126" y="368"/>
                  </a:lnTo>
                  <a:lnTo>
                    <a:pt x="142" y="343"/>
                  </a:lnTo>
                  <a:lnTo>
                    <a:pt x="163" y="320"/>
                  </a:lnTo>
                  <a:lnTo>
                    <a:pt x="186" y="297"/>
                  </a:lnTo>
                  <a:lnTo>
                    <a:pt x="214" y="278"/>
                  </a:lnTo>
                  <a:lnTo>
                    <a:pt x="243" y="266"/>
                  </a:lnTo>
                  <a:lnTo>
                    <a:pt x="274" y="260"/>
                  </a:lnTo>
                  <a:lnTo>
                    <a:pt x="305" y="264"/>
                  </a:lnTo>
                  <a:lnTo>
                    <a:pt x="311" y="268"/>
                  </a:lnTo>
                  <a:lnTo>
                    <a:pt x="317" y="271"/>
                  </a:lnTo>
                  <a:lnTo>
                    <a:pt x="325" y="272"/>
                  </a:lnTo>
                  <a:lnTo>
                    <a:pt x="333" y="272"/>
                  </a:lnTo>
                  <a:lnTo>
                    <a:pt x="339" y="271"/>
                  </a:lnTo>
                  <a:lnTo>
                    <a:pt x="347" y="269"/>
                  </a:lnTo>
                  <a:lnTo>
                    <a:pt x="351" y="266"/>
                  </a:lnTo>
                  <a:lnTo>
                    <a:pt x="354" y="263"/>
                  </a:lnTo>
                  <a:lnTo>
                    <a:pt x="361" y="257"/>
                  </a:lnTo>
                  <a:lnTo>
                    <a:pt x="368" y="257"/>
                  </a:lnTo>
                  <a:lnTo>
                    <a:pt x="374" y="258"/>
                  </a:lnTo>
                  <a:lnTo>
                    <a:pt x="381" y="260"/>
                  </a:lnTo>
                  <a:lnTo>
                    <a:pt x="370" y="269"/>
                  </a:lnTo>
                  <a:lnTo>
                    <a:pt x="361" y="281"/>
                  </a:lnTo>
                  <a:lnTo>
                    <a:pt x="353" y="297"/>
                  </a:lnTo>
                  <a:lnTo>
                    <a:pt x="351" y="309"/>
                  </a:lnTo>
                  <a:lnTo>
                    <a:pt x="351" y="312"/>
                  </a:lnTo>
                  <a:lnTo>
                    <a:pt x="353" y="315"/>
                  </a:lnTo>
                  <a:lnTo>
                    <a:pt x="353" y="317"/>
                  </a:lnTo>
                  <a:lnTo>
                    <a:pt x="354" y="320"/>
                  </a:lnTo>
                  <a:lnTo>
                    <a:pt x="357" y="321"/>
                  </a:lnTo>
                  <a:lnTo>
                    <a:pt x="361" y="323"/>
                  </a:lnTo>
                  <a:lnTo>
                    <a:pt x="362" y="324"/>
                  </a:lnTo>
                  <a:lnTo>
                    <a:pt x="365" y="326"/>
                  </a:lnTo>
                  <a:lnTo>
                    <a:pt x="376" y="328"/>
                  </a:lnTo>
                  <a:lnTo>
                    <a:pt x="388" y="326"/>
                  </a:lnTo>
                  <a:lnTo>
                    <a:pt x="399" y="321"/>
                  </a:lnTo>
                  <a:lnTo>
                    <a:pt x="405" y="314"/>
                  </a:lnTo>
                  <a:lnTo>
                    <a:pt x="410" y="301"/>
                  </a:lnTo>
                  <a:lnTo>
                    <a:pt x="411" y="289"/>
                  </a:lnTo>
                  <a:lnTo>
                    <a:pt x="410" y="277"/>
                  </a:lnTo>
                  <a:lnTo>
                    <a:pt x="405" y="268"/>
                  </a:lnTo>
                  <a:lnTo>
                    <a:pt x="401" y="261"/>
                  </a:lnTo>
                  <a:lnTo>
                    <a:pt x="401" y="257"/>
                  </a:lnTo>
                  <a:lnTo>
                    <a:pt x="404" y="254"/>
                  </a:lnTo>
                  <a:lnTo>
                    <a:pt x="408" y="252"/>
                  </a:lnTo>
                  <a:lnTo>
                    <a:pt x="411" y="254"/>
                  </a:lnTo>
                  <a:lnTo>
                    <a:pt x="414" y="258"/>
                  </a:lnTo>
                  <a:lnTo>
                    <a:pt x="416" y="266"/>
                  </a:lnTo>
                  <a:lnTo>
                    <a:pt x="418" y="274"/>
                  </a:lnTo>
                  <a:lnTo>
                    <a:pt x="421" y="281"/>
                  </a:lnTo>
                  <a:lnTo>
                    <a:pt x="428" y="289"/>
                  </a:lnTo>
                  <a:lnTo>
                    <a:pt x="441" y="292"/>
                  </a:lnTo>
                  <a:lnTo>
                    <a:pt x="458" y="283"/>
                  </a:lnTo>
                  <a:lnTo>
                    <a:pt x="464" y="289"/>
                  </a:lnTo>
                  <a:lnTo>
                    <a:pt x="473" y="294"/>
                  </a:lnTo>
                  <a:lnTo>
                    <a:pt x="482" y="297"/>
                  </a:lnTo>
                  <a:lnTo>
                    <a:pt x="493" y="297"/>
                  </a:lnTo>
                  <a:lnTo>
                    <a:pt x="504" y="295"/>
                  </a:lnTo>
                  <a:lnTo>
                    <a:pt x="513" y="289"/>
                  </a:lnTo>
                  <a:lnTo>
                    <a:pt x="522" y="280"/>
                  </a:lnTo>
                  <a:lnTo>
                    <a:pt x="528" y="266"/>
                  </a:lnTo>
                  <a:lnTo>
                    <a:pt x="535" y="263"/>
                  </a:lnTo>
                  <a:lnTo>
                    <a:pt x="542" y="260"/>
                  </a:lnTo>
                  <a:lnTo>
                    <a:pt x="552" y="257"/>
                  </a:lnTo>
                  <a:lnTo>
                    <a:pt x="562" y="255"/>
                  </a:lnTo>
                  <a:lnTo>
                    <a:pt x="572" y="252"/>
                  </a:lnTo>
                  <a:lnTo>
                    <a:pt x="582" y="251"/>
                  </a:lnTo>
                  <a:lnTo>
                    <a:pt x="593" y="248"/>
                  </a:lnTo>
                  <a:lnTo>
                    <a:pt x="604" y="246"/>
                  </a:lnTo>
                  <a:lnTo>
                    <a:pt x="613" y="243"/>
                  </a:lnTo>
                  <a:lnTo>
                    <a:pt x="621" y="235"/>
                  </a:lnTo>
                  <a:lnTo>
                    <a:pt x="629" y="226"/>
                  </a:lnTo>
                  <a:lnTo>
                    <a:pt x="635" y="214"/>
                  </a:lnTo>
                  <a:lnTo>
                    <a:pt x="641" y="198"/>
                  </a:lnTo>
                  <a:lnTo>
                    <a:pt x="647" y="180"/>
                  </a:lnTo>
                  <a:lnTo>
                    <a:pt x="655" y="160"/>
                  </a:lnTo>
                  <a:lnTo>
                    <a:pt x="663" y="137"/>
                  </a:lnTo>
                  <a:lnTo>
                    <a:pt x="687" y="88"/>
                  </a:lnTo>
                  <a:lnTo>
                    <a:pt x="718" y="52"/>
                  </a:lnTo>
                  <a:lnTo>
                    <a:pt x="753" y="28"/>
                  </a:lnTo>
                  <a:lnTo>
                    <a:pt x="790" y="12"/>
                  </a:lnTo>
                  <a:lnTo>
                    <a:pt x="824" y="3"/>
                  </a:lnTo>
                  <a:lnTo>
                    <a:pt x="855" y="0"/>
                  </a:lnTo>
                  <a:lnTo>
                    <a:pt x="878" y="0"/>
                  </a:lnTo>
                  <a:lnTo>
                    <a:pt x="892" y="0"/>
                  </a:lnTo>
                  <a:lnTo>
                    <a:pt x="903" y="0"/>
                  </a:lnTo>
                  <a:lnTo>
                    <a:pt x="917" y="1"/>
                  </a:lnTo>
                  <a:lnTo>
                    <a:pt x="934" y="5"/>
                  </a:lnTo>
                  <a:lnTo>
                    <a:pt x="954" y="8"/>
                  </a:lnTo>
                  <a:lnTo>
                    <a:pt x="974" y="12"/>
                  </a:lnTo>
                  <a:lnTo>
                    <a:pt x="995" y="18"/>
                  </a:lnTo>
                  <a:lnTo>
                    <a:pt x="1015" y="26"/>
                  </a:lnTo>
                  <a:lnTo>
                    <a:pt x="1034" y="35"/>
                  </a:lnTo>
                  <a:lnTo>
                    <a:pt x="1052" y="43"/>
                  </a:lnTo>
                  <a:lnTo>
                    <a:pt x="1071" y="51"/>
                  </a:lnTo>
                  <a:lnTo>
                    <a:pt x="1092" y="55"/>
                  </a:lnTo>
                  <a:lnTo>
                    <a:pt x="1112" y="58"/>
                  </a:lnTo>
                  <a:lnTo>
                    <a:pt x="1132" y="60"/>
                  </a:lnTo>
                  <a:lnTo>
                    <a:pt x="1152" y="60"/>
                  </a:lnTo>
                  <a:lnTo>
                    <a:pt x="1171" y="60"/>
                  </a:lnTo>
                  <a:lnTo>
                    <a:pt x="1188" y="58"/>
                  </a:lnTo>
                  <a:lnTo>
                    <a:pt x="1206" y="58"/>
                  </a:lnTo>
                  <a:lnTo>
                    <a:pt x="1208" y="66"/>
                  </a:lnTo>
                  <a:lnTo>
                    <a:pt x="1199" y="75"/>
                  </a:lnTo>
                  <a:lnTo>
                    <a:pt x="1191" y="83"/>
                  </a:lnTo>
                  <a:lnTo>
                    <a:pt x="1173" y="108"/>
                  </a:lnTo>
                  <a:lnTo>
                    <a:pt x="1151" y="137"/>
                  </a:lnTo>
                  <a:lnTo>
                    <a:pt x="1126" y="171"/>
                  </a:lnTo>
                  <a:lnTo>
                    <a:pt x="1099" y="203"/>
                  </a:lnTo>
                  <a:lnTo>
                    <a:pt x="1071" y="235"/>
                  </a:lnTo>
                  <a:lnTo>
                    <a:pt x="1042" y="263"/>
                  </a:lnTo>
                  <a:lnTo>
                    <a:pt x="1014" y="284"/>
                  </a:lnTo>
                  <a:lnTo>
                    <a:pt x="988" y="297"/>
                  </a:lnTo>
                  <a:lnTo>
                    <a:pt x="971" y="301"/>
                  </a:lnTo>
                  <a:lnTo>
                    <a:pt x="951" y="309"/>
                  </a:lnTo>
                  <a:lnTo>
                    <a:pt x="926" y="318"/>
                  </a:lnTo>
                  <a:lnTo>
                    <a:pt x="900" y="326"/>
                  </a:lnTo>
                  <a:lnTo>
                    <a:pt x="872" y="334"/>
                  </a:lnTo>
                  <a:lnTo>
                    <a:pt x="846" y="341"/>
                  </a:lnTo>
                  <a:lnTo>
                    <a:pt x="823" y="346"/>
                  </a:lnTo>
                  <a:lnTo>
                    <a:pt x="801" y="348"/>
                  </a:lnTo>
                  <a:lnTo>
                    <a:pt x="780" y="346"/>
                  </a:lnTo>
                  <a:lnTo>
                    <a:pt x="757" y="341"/>
                  </a:lnTo>
                  <a:lnTo>
                    <a:pt x="732" y="334"/>
                  </a:lnTo>
                  <a:lnTo>
                    <a:pt x="709" y="326"/>
                  </a:lnTo>
                  <a:lnTo>
                    <a:pt x="686" y="318"/>
                  </a:lnTo>
                  <a:lnTo>
                    <a:pt x="667" y="311"/>
                  </a:lnTo>
                  <a:lnTo>
                    <a:pt x="652" y="303"/>
                  </a:lnTo>
                  <a:lnTo>
                    <a:pt x="644" y="298"/>
                  </a:lnTo>
                  <a:lnTo>
                    <a:pt x="635" y="292"/>
                  </a:lnTo>
                  <a:lnTo>
                    <a:pt x="626" y="286"/>
                  </a:lnTo>
                  <a:lnTo>
                    <a:pt x="616" y="280"/>
                  </a:lnTo>
                  <a:lnTo>
                    <a:pt x="607" y="274"/>
                  </a:lnTo>
                  <a:lnTo>
                    <a:pt x="601" y="272"/>
                  </a:lnTo>
                  <a:lnTo>
                    <a:pt x="592" y="272"/>
                  </a:lnTo>
                  <a:lnTo>
                    <a:pt x="582" y="272"/>
                  </a:lnTo>
                  <a:lnTo>
                    <a:pt x="572" y="274"/>
                  </a:lnTo>
                  <a:lnTo>
                    <a:pt x="559" y="277"/>
                  </a:lnTo>
                  <a:lnTo>
                    <a:pt x="550" y="280"/>
                  </a:lnTo>
                  <a:lnTo>
                    <a:pt x="541" y="283"/>
                  </a:lnTo>
                  <a:lnTo>
                    <a:pt x="535" y="286"/>
                  </a:lnTo>
                  <a:lnTo>
                    <a:pt x="527" y="292"/>
                  </a:lnTo>
                  <a:lnTo>
                    <a:pt x="524" y="298"/>
                  </a:lnTo>
                  <a:lnTo>
                    <a:pt x="527" y="303"/>
                  </a:lnTo>
                  <a:lnTo>
                    <a:pt x="535" y="306"/>
                  </a:lnTo>
                  <a:lnTo>
                    <a:pt x="541" y="308"/>
                  </a:lnTo>
                  <a:lnTo>
                    <a:pt x="549" y="309"/>
                  </a:lnTo>
                  <a:lnTo>
                    <a:pt x="558" y="309"/>
                  </a:lnTo>
                  <a:lnTo>
                    <a:pt x="569" y="308"/>
                  </a:lnTo>
                  <a:lnTo>
                    <a:pt x="581" y="306"/>
                  </a:lnTo>
                  <a:lnTo>
                    <a:pt x="593" y="304"/>
                  </a:lnTo>
                  <a:lnTo>
                    <a:pt x="606" y="303"/>
                  </a:lnTo>
                  <a:lnTo>
                    <a:pt x="618" y="301"/>
                  </a:lnTo>
                  <a:lnTo>
                    <a:pt x="629" y="300"/>
                  </a:lnTo>
                  <a:lnTo>
                    <a:pt x="641" y="300"/>
                  </a:lnTo>
                  <a:lnTo>
                    <a:pt x="655" y="300"/>
                  </a:lnTo>
                  <a:lnTo>
                    <a:pt x="670" y="303"/>
                  </a:lnTo>
                  <a:lnTo>
                    <a:pt x="689" y="308"/>
                  </a:lnTo>
                  <a:lnTo>
                    <a:pt x="712" y="317"/>
                  </a:lnTo>
                  <a:lnTo>
                    <a:pt x="738" y="328"/>
                  </a:lnTo>
                  <a:lnTo>
                    <a:pt x="770" y="343"/>
                  </a:lnTo>
                  <a:lnTo>
                    <a:pt x="797" y="358"/>
                  </a:lnTo>
                  <a:lnTo>
                    <a:pt x="820" y="380"/>
                  </a:lnTo>
                  <a:lnTo>
                    <a:pt x="840" y="406"/>
                  </a:lnTo>
                  <a:lnTo>
                    <a:pt x="858" y="434"/>
                  </a:lnTo>
                  <a:lnTo>
                    <a:pt x="875" y="466"/>
                  </a:lnTo>
                  <a:lnTo>
                    <a:pt x="887" y="500"/>
                  </a:lnTo>
                  <a:lnTo>
                    <a:pt x="898" y="535"/>
                  </a:lnTo>
                  <a:lnTo>
                    <a:pt x="904" y="571"/>
                  </a:lnTo>
                  <a:lnTo>
                    <a:pt x="906" y="594"/>
                  </a:lnTo>
                  <a:lnTo>
                    <a:pt x="907" y="617"/>
                  </a:lnTo>
                  <a:lnTo>
                    <a:pt x="907" y="638"/>
                  </a:lnTo>
                  <a:lnTo>
                    <a:pt x="904" y="660"/>
                  </a:lnTo>
                  <a:lnTo>
                    <a:pt x="891" y="644"/>
                  </a:lnTo>
                  <a:lnTo>
                    <a:pt x="869" y="629"/>
                  </a:lnTo>
                  <a:lnTo>
                    <a:pt x="844" y="615"/>
                  </a:lnTo>
                  <a:lnTo>
                    <a:pt x="815" y="604"/>
                  </a:lnTo>
                  <a:lnTo>
                    <a:pt x="784" y="594"/>
                  </a:lnTo>
                  <a:lnTo>
                    <a:pt x="755" y="586"/>
                  </a:lnTo>
                  <a:lnTo>
                    <a:pt x="727" y="580"/>
                  </a:lnTo>
                  <a:lnTo>
                    <a:pt x="703" y="575"/>
                  </a:lnTo>
                  <a:lnTo>
                    <a:pt x="687" y="572"/>
                  </a:lnTo>
                  <a:lnTo>
                    <a:pt x="670" y="569"/>
                  </a:lnTo>
                  <a:lnTo>
                    <a:pt x="652" y="564"/>
                  </a:lnTo>
                  <a:lnTo>
                    <a:pt x="633" y="558"/>
                  </a:lnTo>
                  <a:lnTo>
                    <a:pt x="615" y="548"/>
                  </a:lnTo>
                  <a:lnTo>
                    <a:pt x="599" y="535"/>
                  </a:lnTo>
                  <a:lnTo>
                    <a:pt x="585" y="517"/>
                  </a:lnTo>
                  <a:lnTo>
                    <a:pt x="575" y="495"/>
                  </a:lnTo>
                  <a:lnTo>
                    <a:pt x="561" y="464"/>
                  </a:lnTo>
                  <a:lnTo>
                    <a:pt x="547" y="438"/>
                  </a:lnTo>
                  <a:lnTo>
                    <a:pt x="538" y="412"/>
                  </a:lnTo>
                  <a:lnTo>
                    <a:pt x="538" y="374"/>
                  </a:lnTo>
                  <a:lnTo>
                    <a:pt x="536" y="363"/>
                  </a:lnTo>
                  <a:lnTo>
                    <a:pt x="532" y="352"/>
                  </a:lnTo>
                  <a:lnTo>
                    <a:pt x="524" y="341"/>
                  </a:lnTo>
                  <a:lnTo>
                    <a:pt x="513" y="332"/>
                  </a:lnTo>
                  <a:lnTo>
                    <a:pt x="502" y="323"/>
                  </a:lnTo>
                  <a:lnTo>
                    <a:pt x="491" y="317"/>
                  </a:lnTo>
                  <a:lnTo>
                    <a:pt x="482" y="311"/>
                  </a:lnTo>
                  <a:lnTo>
                    <a:pt x="475" y="306"/>
                  </a:lnTo>
                  <a:lnTo>
                    <a:pt x="464" y="301"/>
                  </a:lnTo>
                  <a:lnTo>
                    <a:pt x="453" y="298"/>
                  </a:lnTo>
                  <a:lnTo>
                    <a:pt x="447" y="300"/>
                  </a:lnTo>
                  <a:lnTo>
                    <a:pt x="445" y="306"/>
                  </a:lnTo>
                  <a:lnTo>
                    <a:pt x="447" y="314"/>
                  </a:lnTo>
                  <a:lnTo>
                    <a:pt x="448" y="323"/>
                  </a:lnTo>
                  <a:lnTo>
                    <a:pt x="451" y="334"/>
                  </a:lnTo>
                  <a:lnTo>
                    <a:pt x="456" y="343"/>
                  </a:lnTo>
                  <a:lnTo>
                    <a:pt x="462" y="351"/>
                  </a:lnTo>
                  <a:lnTo>
                    <a:pt x="475" y="361"/>
                  </a:lnTo>
                  <a:lnTo>
                    <a:pt x="490" y="375"/>
                  </a:lnTo>
                  <a:lnTo>
                    <a:pt x="510" y="394"/>
                  </a:lnTo>
                  <a:lnTo>
                    <a:pt x="528" y="415"/>
                  </a:lnTo>
                  <a:lnTo>
                    <a:pt x="547" y="440"/>
                  </a:lnTo>
                  <a:lnTo>
                    <a:pt x="564" y="468"/>
                  </a:lnTo>
                  <a:lnTo>
                    <a:pt x="576" y="500"/>
                  </a:lnTo>
                  <a:close/>
                </a:path>
              </a:pathLst>
            </a:custGeom>
            <a:solidFill>
              <a:srgbClr val="FF19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54" name="Freeform 44"/>
            <p:cNvSpPr>
              <a:spLocks/>
            </p:cNvSpPr>
            <p:nvPr/>
          </p:nvSpPr>
          <p:spPr bwMode="auto">
            <a:xfrm>
              <a:off x="4954" y="723"/>
              <a:ext cx="182" cy="184"/>
            </a:xfrm>
            <a:custGeom>
              <a:avLst/>
              <a:gdLst>
                <a:gd name="T0" fmla="*/ 138 w 364"/>
                <a:gd name="T1" fmla="*/ 178 h 367"/>
                <a:gd name="T2" fmla="*/ 144 w 364"/>
                <a:gd name="T3" fmla="*/ 168 h 367"/>
                <a:gd name="T4" fmla="*/ 155 w 364"/>
                <a:gd name="T5" fmla="*/ 165 h 367"/>
                <a:gd name="T6" fmla="*/ 163 w 364"/>
                <a:gd name="T7" fmla="*/ 168 h 367"/>
                <a:gd name="T8" fmla="*/ 165 w 364"/>
                <a:gd name="T9" fmla="*/ 172 h 367"/>
                <a:gd name="T10" fmla="*/ 171 w 364"/>
                <a:gd name="T11" fmla="*/ 173 h 367"/>
                <a:gd name="T12" fmla="*/ 179 w 364"/>
                <a:gd name="T13" fmla="*/ 175 h 367"/>
                <a:gd name="T14" fmla="*/ 182 w 364"/>
                <a:gd name="T15" fmla="*/ 174 h 367"/>
                <a:gd name="T16" fmla="*/ 178 w 364"/>
                <a:gd name="T17" fmla="*/ 169 h 367"/>
                <a:gd name="T18" fmla="*/ 171 w 364"/>
                <a:gd name="T19" fmla="*/ 163 h 367"/>
                <a:gd name="T20" fmla="*/ 166 w 364"/>
                <a:gd name="T21" fmla="*/ 162 h 367"/>
                <a:gd name="T22" fmla="*/ 157 w 364"/>
                <a:gd name="T23" fmla="*/ 162 h 367"/>
                <a:gd name="T24" fmla="*/ 150 w 364"/>
                <a:gd name="T25" fmla="*/ 155 h 367"/>
                <a:gd name="T26" fmla="*/ 148 w 364"/>
                <a:gd name="T27" fmla="*/ 147 h 367"/>
                <a:gd name="T28" fmla="*/ 150 w 364"/>
                <a:gd name="T29" fmla="*/ 141 h 367"/>
                <a:gd name="T30" fmla="*/ 152 w 364"/>
                <a:gd name="T31" fmla="*/ 137 h 367"/>
                <a:gd name="T32" fmla="*/ 157 w 364"/>
                <a:gd name="T33" fmla="*/ 133 h 367"/>
                <a:gd name="T34" fmla="*/ 165 w 364"/>
                <a:gd name="T35" fmla="*/ 130 h 367"/>
                <a:gd name="T36" fmla="*/ 172 w 364"/>
                <a:gd name="T37" fmla="*/ 111 h 367"/>
                <a:gd name="T38" fmla="*/ 167 w 364"/>
                <a:gd name="T39" fmla="*/ 76 h 367"/>
                <a:gd name="T40" fmla="*/ 144 w 364"/>
                <a:gd name="T41" fmla="*/ 47 h 367"/>
                <a:gd name="T42" fmla="*/ 102 w 364"/>
                <a:gd name="T43" fmla="*/ 26 h 367"/>
                <a:gd name="T44" fmla="*/ 63 w 364"/>
                <a:gd name="T45" fmla="*/ 19 h 367"/>
                <a:gd name="T46" fmla="*/ 41 w 364"/>
                <a:gd name="T47" fmla="*/ 13 h 367"/>
                <a:gd name="T48" fmla="*/ 21 w 364"/>
                <a:gd name="T49" fmla="*/ 8 h 367"/>
                <a:gd name="T50" fmla="*/ 6 w 364"/>
                <a:gd name="T51" fmla="*/ 2 h 367"/>
                <a:gd name="T52" fmla="*/ 6 w 364"/>
                <a:gd name="T53" fmla="*/ 9 h 367"/>
                <a:gd name="T54" fmla="*/ 18 w 364"/>
                <a:gd name="T55" fmla="*/ 32 h 367"/>
                <a:gd name="T56" fmla="*/ 26 w 364"/>
                <a:gd name="T57" fmla="*/ 56 h 367"/>
                <a:gd name="T58" fmla="*/ 33 w 364"/>
                <a:gd name="T59" fmla="*/ 80 h 367"/>
                <a:gd name="T60" fmla="*/ 38 w 364"/>
                <a:gd name="T61" fmla="*/ 102 h 367"/>
                <a:gd name="T62" fmla="*/ 50 w 364"/>
                <a:gd name="T63" fmla="*/ 132 h 367"/>
                <a:gd name="T64" fmla="*/ 74 w 364"/>
                <a:gd name="T65" fmla="*/ 162 h 367"/>
                <a:gd name="T66" fmla="*/ 112 w 364"/>
                <a:gd name="T67" fmla="*/ 181 h 3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367">
                  <a:moveTo>
                    <a:pt x="276" y="367"/>
                  </a:moveTo>
                  <a:lnTo>
                    <a:pt x="276" y="355"/>
                  </a:lnTo>
                  <a:lnTo>
                    <a:pt x="280" y="344"/>
                  </a:lnTo>
                  <a:lnTo>
                    <a:pt x="288" y="335"/>
                  </a:lnTo>
                  <a:lnTo>
                    <a:pt x="299" y="330"/>
                  </a:lnTo>
                  <a:lnTo>
                    <a:pt x="310" y="329"/>
                  </a:lnTo>
                  <a:lnTo>
                    <a:pt x="319" y="332"/>
                  </a:lnTo>
                  <a:lnTo>
                    <a:pt x="325" y="335"/>
                  </a:lnTo>
                  <a:lnTo>
                    <a:pt x="328" y="340"/>
                  </a:lnTo>
                  <a:lnTo>
                    <a:pt x="330" y="343"/>
                  </a:lnTo>
                  <a:lnTo>
                    <a:pt x="334" y="344"/>
                  </a:lnTo>
                  <a:lnTo>
                    <a:pt x="341" y="346"/>
                  </a:lnTo>
                  <a:lnTo>
                    <a:pt x="350" y="347"/>
                  </a:lnTo>
                  <a:lnTo>
                    <a:pt x="357" y="349"/>
                  </a:lnTo>
                  <a:lnTo>
                    <a:pt x="362" y="349"/>
                  </a:lnTo>
                  <a:lnTo>
                    <a:pt x="364" y="347"/>
                  </a:lnTo>
                  <a:lnTo>
                    <a:pt x="361" y="343"/>
                  </a:lnTo>
                  <a:lnTo>
                    <a:pt x="356" y="337"/>
                  </a:lnTo>
                  <a:lnTo>
                    <a:pt x="350" y="330"/>
                  </a:lnTo>
                  <a:lnTo>
                    <a:pt x="342" y="326"/>
                  </a:lnTo>
                  <a:lnTo>
                    <a:pt x="336" y="320"/>
                  </a:lnTo>
                  <a:lnTo>
                    <a:pt x="331" y="323"/>
                  </a:lnTo>
                  <a:lnTo>
                    <a:pt x="324" y="324"/>
                  </a:lnTo>
                  <a:lnTo>
                    <a:pt x="314" y="324"/>
                  </a:lnTo>
                  <a:lnTo>
                    <a:pt x="307" y="320"/>
                  </a:lnTo>
                  <a:lnTo>
                    <a:pt x="300" y="310"/>
                  </a:lnTo>
                  <a:lnTo>
                    <a:pt x="297" y="301"/>
                  </a:lnTo>
                  <a:lnTo>
                    <a:pt x="296" y="294"/>
                  </a:lnTo>
                  <a:lnTo>
                    <a:pt x="297" y="286"/>
                  </a:lnTo>
                  <a:lnTo>
                    <a:pt x="299" y="281"/>
                  </a:lnTo>
                  <a:lnTo>
                    <a:pt x="300" y="278"/>
                  </a:lnTo>
                  <a:lnTo>
                    <a:pt x="304" y="274"/>
                  </a:lnTo>
                  <a:lnTo>
                    <a:pt x="307" y="270"/>
                  </a:lnTo>
                  <a:lnTo>
                    <a:pt x="313" y="266"/>
                  </a:lnTo>
                  <a:lnTo>
                    <a:pt x="322" y="261"/>
                  </a:lnTo>
                  <a:lnTo>
                    <a:pt x="330" y="260"/>
                  </a:lnTo>
                  <a:lnTo>
                    <a:pt x="336" y="258"/>
                  </a:lnTo>
                  <a:lnTo>
                    <a:pt x="344" y="221"/>
                  </a:lnTo>
                  <a:lnTo>
                    <a:pt x="342" y="186"/>
                  </a:lnTo>
                  <a:lnTo>
                    <a:pt x="333" y="152"/>
                  </a:lnTo>
                  <a:lnTo>
                    <a:pt x="314" y="121"/>
                  </a:lnTo>
                  <a:lnTo>
                    <a:pt x="287" y="94"/>
                  </a:lnTo>
                  <a:lnTo>
                    <a:pt x="250" y="71"/>
                  </a:lnTo>
                  <a:lnTo>
                    <a:pt x="203" y="52"/>
                  </a:lnTo>
                  <a:lnTo>
                    <a:pt x="148" y="40"/>
                  </a:lnTo>
                  <a:lnTo>
                    <a:pt x="126" y="37"/>
                  </a:lnTo>
                  <a:lnTo>
                    <a:pt x="103" y="32"/>
                  </a:lnTo>
                  <a:lnTo>
                    <a:pt x="82" y="26"/>
                  </a:lnTo>
                  <a:lnTo>
                    <a:pt x="60" y="20"/>
                  </a:lnTo>
                  <a:lnTo>
                    <a:pt x="42" y="15"/>
                  </a:lnTo>
                  <a:lnTo>
                    <a:pt x="25" y="9"/>
                  </a:lnTo>
                  <a:lnTo>
                    <a:pt x="11" y="4"/>
                  </a:lnTo>
                  <a:lnTo>
                    <a:pt x="0" y="0"/>
                  </a:lnTo>
                  <a:lnTo>
                    <a:pt x="12" y="18"/>
                  </a:lnTo>
                  <a:lnTo>
                    <a:pt x="25" y="38"/>
                  </a:lnTo>
                  <a:lnTo>
                    <a:pt x="35" y="63"/>
                  </a:lnTo>
                  <a:lnTo>
                    <a:pt x="45" y="87"/>
                  </a:lnTo>
                  <a:lnTo>
                    <a:pt x="52" y="112"/>
                  </a:lnTo>
                  <a:lnTo>
                    <a:pt x="59" y="137"/>
                  </a:lnTo>
                  <a:lnTo>
                    <a:pt x="65" y="160"/>
                  </a:lnTo>
                  <a:lnTo>
                    <a:pt x="69" y="181"/>
                  </a:lnTo>
                  <a:lnTo>
                    <a:pt x="76" y="204"/>
                  </a:lnTo>
                  <a:lnTo>
                    <a:pt x="86" y="234"/>
                  </a:lnTo>
                  <a:lnTo>
                    <a:pt x="100" y="264"/>
                  </a:lnTo>
                  <a:lnTo>
                    <a:pt x="120" y="295"/>
                  </a:lnTo>
                  <a:lnTo>
                    <a:pt x="148" y="323"/>
                  </a:lnTo>
                  <a:lnTo>
                    <a:pt x="182" y="346"/>
                  </a:lnTo>
                  <a:lnTo>
                    <a:pt x="223" y="361"/>
                  </a:lnTo>
                  <a:lnTo>
                    <a:pt x="276" y="367"/>
                  </a:lnTo>
                  <a:close/>
                </a:path>
              </a:pathLst>
            </a:custGeom>
            <a:solidFill>
              <a:srgbClr val="FF19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55" name="Freeform 45"/>
            <p:cNvSpPr>
              <a:spLocks/>
            </p:cNvSpPr>
            <p:nvPr/>
          </p:nvSpPr>
          <p:spPr bwMode="auto">
            <a:xfrm>
              <a:off x="5150" y="833"/>
              <a:ext cx="19" cy="20"/>
            </a:xfrm>
            <a:custGeom>
              <a:avLst/>
              <a:gdLst>
                <a:gd name="T0" fmla="*/ 0 w 39"/>
                <a:gd name="T1" fmla="*/ 8 h 38"/>
                <a:gd name="T2" fmla="*/ 1 w 39"/>
                <a:gd name="T3" fmla="*/ 4 h 38"/>
                <a:gd name="T4" fmla="*/ 3 w 39"/>
                <a:gd name="T5" fmla="*/ 1 h 38"/>
                <a:gd name="T6" fmla="*/ 6 w 39"/>
                <a:gd name="T7" fmla="*/ 0 h 38"/>
                <a:gd name="T8" fmla="*/ 10 w 39"/>
                <a:gd name="T9" fmla="*/ 0 h 38"/>
                <a:gd name="T10" fmla="*/ 14 w 39"/>
                <a:gd name="T11" fmla="*/ 1 h 38"/>
                <a:gd name="T12" fmla="*/ 17 w 39"/>
                <a:gd name="T13" fmla="*/ 3 h 38"/>
                <a:gd name="T14" fmla="*/ 18 w 39"/>
                <a:gd name="T15" fmla="*/ 6 h 38"/>
                <a:gd name="T16" fmla="*/ 19 w 39"/>
                <a:gd name="T17" fmla="*/ 11 h 38"/>
                <a:gd name="T18" fmla="*/ 18 w 39"/>
                <a:gd name="T19" fmla="*/ 14 h 38"/>
                <a:gd name="T20" fmla="*/ 16 w 39"/>
                <a:gd name="T21" fmla="*/ 18 h 38"/>
                <a:gd name="T22" fmla="*/ 13 w 39"/>
                <a:gd name="T23" fmla="*/ 19 h 38"/>
                <a:gd name="T24" fmla="*/ 11 w 39"/>
                <a:gd name="T25" fmla="*/ 20 h 38"/>
                <a:gd name="T26" fmla="*/ 8 w 39"/>
                <a:gd name="T27" fmla="*/ 19 h 38"/>
                <a:gd name="T28" fmla="*/ 4 w 39"/>
                <a:gd name="T29" fmla="*/ 16 h 38"/>
                <a:gd name="T30" fmla="*/ 1 w 39"/>
                <a:gd name="T31" fmla="*/ 12 h 38"/>
                <a:gd name="T32" fmla="*/ 0 w 39"/>
                <a:gd name="T33" fmla="*/ 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8">
                  <a:moveTo>
                    <a:pt x="0" y="15"/>
                  </a:moveTo>
                  <a:lnTo>
                    <a:pt x="2" y="7"/>
                  </a:lnTo>
                  <a:lnTo>
                    <a:pt x="7" y="1"/>
                  </a:lnTo>
                  <a:lnTo>
                    <a:pt x="13" y="0"/>
                  </a:lnTo>
                  <a:lnTo>
                    <a:pt x="20" y="0"/>
                  </a:lnTo>
                  <a:lnTo>
                    <a:pt x="28" y="1"/>
                  </a:lnTo>
                  <a:lnTo>
                    <a:pt x="34" y="6"/>
                  </a:lnTo>
                  <a:lnTo>
                    <a:pt x="37" y="12"/>
                  </a:lnTo>
                  <a:lnTo>
                    <a:pt x="39" y="20"/>
                  </a:lnTo>
                  <a:lnTo>
                    <a:pt x="37" y="27"/>
                  </a:lnTo>
                  <a:lnTo>
                    <a:pt x="33" y="34"/>
                  </a:lnTo>
                  <a:lnTo>
                    <a:pt x="27" y="37"/>
                  </a:lnTo>
                  <a:lnTo>
                    <a:pt x="22" y="38"/>
                  </a:lnTo>
                  <a:lnTo>
                    <a:pt x="16" y="37"/>
                  </a:lnTo>
                  <a:lnTo>
                    <a:pt x="8" y="30"/>
                  </a:lnTo>
                  <a:lnTo>
                    <a:pt x="2" y="23"/>
                  </a:lnTo>
                  <a:lnTo>
                    <a:pt x="0" y="15"/>
                  </a:lnTo>
                  <a:close/>
                </a:path>
              </a:pathLst>
            </a:custGeom>
            <a:solidFill>
              <a:srgbClr val="007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56" name="Freeform 46"/>
            <p:cNvSpPr>
              <a:spLocks/>
            </p:cNvSpPr>
            <p:nvPr/>
          </p:nvSpPr>
          <p:spPr bwMode="auto">
            <a:xfrm>
              <a:off x="5188" y="860"/>
              <a:ext cx="21" cy="20"/>
            </a:xfrm>
            <a:custGeom>
              <a:avLst/>
              <a:gdLst>
                <a:gd name="T0" fmla="*/ 3 w 42"/>
                <a:gd name="T1" fmla="*/ 2 h 42"/>
                <a:gd name="T2" fmla="*/ 6 w 42"/>
                <a:gd name="T3" fmla="*/ 1 h 42"/>
                <a:gd name="T4" fmla="*/ 11 w 42"/>
                <a:gd name="T5" fmla="*/ 0 h 42"/>
                <a:gd name="T6" fmla="*/ 16 w 42"/>
                <a:gd name="T7" fmla="*/ 1 h 42"/>
                <a:gd name="T8" fmla="*/ 19 w 42"/>
                <a:gd name="T9" fmla="*/ 3 h 42"/>
                <a:gd name="T10" fmla="*/ 20 w 42"/>
                <a:gd name="T11" fmla="*/ 7 h 42"/>
                <a:gd name="T12" fmla="*/ 21 w 42"/>
                <a:gd name="T13" fmla="*/ 10 h 42"/>
                <a:gd name="T14" fmla="*/ 20 w 42"/>
                <a:gd name="T15" fmla="*/ 15 h 42"/>
                <a:gd name="T16" fmla="*/ 19 w 42"/>
                <a:gd name="T17" fmla="*/ 18 h 42"/>
                <a:gd name="T18" fmla="*/ 16 w 42"/>
                <a:gd name="T19" fmla="*/ 19 h 42"/>
                <a:gd name="T20" fmla="*/ 11 w 42"/>
                <a:gd name="T21" fmla="*/ 20 h 42"/>
                <a:gd name="T22" fmla="*/ 7 w 42"/>
                <a:gd name="T23" fmla="*/ 18 h 42"/>
                <a:gd name="T24" fmla="*/ 4 w 42"/>
                <a:gd name="T25" fmla="*/ 15 h 42"/>
                <a:gd name="T26" fmla="*/ 2 w 42"/>
                <a:gd name="T27" fmla="*/ 12 h 42"/>
                <a:gd name="T28" fmla="*/ 0 w 42"/>
                <a:gd name="T29" fmla="*/ 9 h 42"/>
                <a:gd name="T30" fmla="*/ 0 w 42"/>
                <a:gd name="T31" fmla="*/ 5 h 42"/>
                <a:gd name="T32" fmla="*/ 3 w 42"/>
                <a:gd name="T33" fmla="*/ 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5" y="5"/>
                  </a:moveTo>
                  <a:lnTo>
                    <a:pt x="11" y="2"/>
                  </a:lnTo>
                  <a:lnTo>
                    <a:pt x="22" y="0"/>
                  </a:lnTo>
                  <a:lnTo>
                    <a:pt x="31" y="3"/>
                  </a:lnTo>
                  <a:lnTo>
                    <a:pt x="37" y="6"/>
                  </a:lnTo>
                  <a:lnTo>
                    <a:pt x="40" y="14"/>
                  </a:lnTo>
                  <a:lnTo>
                    <a:pt x="42" y="22"/>
                  </a:lnTo>
                  <a:lnTo>
                    <a:pt x="40" y="31"/>
                  </a:lnTo>
                  <a:lnTo>
                    <a:pt x="37" y="37"/>
                  </a:lnTo>
                  <a:lnTo>
                    <a:pt x="31" y="40"/>
                  </a:lnTo>
                  <a:lnTo>
                    <a:pt x="22" y="42"/>
                  </a:lnTo>
                  <a:lnTo>
                    <a:pt x="13" y="38"/>
                  </a:lnTo>
                  <a:lnTo>
                    <a:pt x="7" y="32"/>
                  </a:lnTo>
                  <a:lnTo>
                    <a:pt x="3" y="25"/>
                  </a:lnTo>
                  <a:lnTo>
                    <a:pt x="0" y="18"/>
                  </a:lnTo>
                  <a:lnTo>
                    <a:pt x="0" y="11"/>
                  </a:lnTo>
                  <a:lnTo>
                    <a:pt x="5" y="5"/>
                  </a:lnTo>
                  <a:close/>
                </a:path>
              </a:pathLst>
            </a:custGeom>
            <a:solidFill>
              <a:srgbClr val="007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57" name="Freeform 47"/>
            <p:cNvSpPr>
              <a:spLocks/>
            </p:cNvSpPr>
            <p:nvPr/>
          </p:nvSpPr>
          <p:spPr bwMode="auto">
            <a:xfrm>
              <a:off x="5142" y="884"/>
              <a:ext cx="20" cy="20"/>
            </a:xfrm>
            <a:custGeom>
              <a:avLst/>
              <a:gdLst>
                <a:gd name="T0" fmla="*/ 3 w 40"/>
                <a:gd name="T1" fmla="*/ 4 h 40"/>
                <a:gd name="T2" fmla="*/ 6 w 40"/>
                <a:gd name="T3" fmla="*/ 2 h 40"/>
                <a:gd name="T4" fmla="*/ 9 w 40"/>
                <a:gd name="T5" fmla="*/ 0 h 40"/>
                <a:gd name="T6" fmla="*/ 14 w 40"/>
                <a:gd name="T7" fmla="*/ 0 h 40"/>
                <a:gd name="T8" fmla="*/ 18 w 40"/>
                <a:gd name="T9" fmla="*/ 3 h 40"/>
                <a:gd name="T10" fmla="*/ 20 w 40"/>
                <a:gd name="T11" fmla="*/ 7 h 40"/>
                <a:gd name="T12" fmla="*/ 20 w 40"/>
                <a:gd name="T13" fmla="*/ 11 h 40"/>
                <a:gd name="T14" fmla="*/ 19 w 40"/>
                <a:gd name="T15" fmla="*/ 15 h 40"/>
                <a:gd name="T16" fmla="*/ 16 w 40"/>
                <a:gd name="T17" fmla="*/ 18 h 40"/>
                <a:gd name="T18" fmla="*/ 14 w 40"/>
                <a:gd name="T19" fmla="*/ 20 h 40"/>
                <a:gd name="T20" fmla="*/ 10 w 40"/>
                <a:gd name="T21" fmla="*/ 20 h 40"/>
                <a:gd name="T22" fmla="*/ 6 w 40"/>
                <a:gd name="T23" fmla="*/ 20 h 40"/>
                <a:gd name="T24" fmla="*/ 3 w 40"/>
                <a:gd name="T25" fmla="*/ 19 h 40"/>
                <a:gd name="T26" fmla="*/ 1 w 40"/>
                <a:gd name="T27" fmla="*/ 15 h 40"/>
                <a:gd name="T28" fmla="*/ 0 w 40"/>
                <a:gd name="T29" fmla="*/ 11 h 40"/>
                <a:gd name="T30" fmla="*/ 1 w 40"/>
                <a:gd name="T31" fmla="*/ 7 h 40"/>
                <a:gd name="T32" fmla="*/ 3 w 40"/>
                <a:gd name="T33" fmla="*/ 4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5" y="8"/>
                  </a:moveTo>
                  <a:lnTo>
                    <a:pt x="11" y="3"/>
                  </a:lnTo>
                  <a:lnTo>
                    <a:pt x="18" y="0"/>
                  </a:lnTo>
                  <a:lnTo>
                    <a:pt x="28" y="0"/>
                  </a:lnTo>
                  <a:lnTo>
                    <a:pt x="35" y="5"/>
                  </a:lnTo>
                  <a:lnTo>
                    <a:pt x="40" y="13"/>
                  </a:lnTo>
                  <a:lnTo>
                    <a:pt x="40" y="22"/>
                  </a:lnTo>
                  <a:lnTo>
                    <a:pt x="37" y="29"/>
                  </a:lnTo>
                  <a:lnTo>
                    <a:pt x="32" y="36"/>
                  </a:lnTo>
                  <a:lnTo>
                    <a:pt x="28" y="39"/>
                  </a:lnTo>
                  <a:lnTo>
                    <a:pt x="20" y="40"/>
                  </a:lnTo>
                  <a:lnTo>
                    <a:pt x="12" y="40"/>
                  </a:lnTo>
                  <a:lnTo>
                    <a:pt x="5" y="37"/>
                  </a:lnTo>
                  <a:lnTo>
                    <a:pt x="2" y="29"/>
                  </a:lnTo>
                  <a:lnTo>
                    <a:pt x="0" y="22"/>
                  </a:lnTo>
                  <a:lnTo>
                    <a:pt x="2" y="14"/>
                  </a:lnTo>
                  <a:lnTo>
                    <a:pt x="5" y="8"/>
                  </a:lnTo>
                  <a:close/>
                </a:path>
              </a:pathLst>
            </a:custGeom>
            <a:solidFill>
              <a:srgbClr val="007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58" name="Freeform 48"/>
            <p:cNvSpPr>
              <a:spLocks/>
            </p:cNvSpPr>
            <p:nvPr/>
          </p:nvSpPr>
          <p:spPr bwMode="auto">
            <a:xfrm>
              <a:off x="5109" y="859"/>
              <a:ext cx="21" cy="20"/>
            </a:xfrm>
            <a:custGeom>
              <a:avLst/>
              <a:gdLst>
                <a:gd name="T0" fmla="*/ 4 w 41"/>
                <a:gd name="T1" fmla="*/ 1 h 40"/>
                <a:gd name="T2" fmla="*/ 2 w 41"/>
                <a:gd name="T3" fmla="*/ 4 h 40"/>
                <a:gd name="T4" fmla="*/ 0 w 41"/>
                <a:gd name="T5" fmla="*/ 9 h 40"/>
                <a:gd name="T6" fmla="*/ 1 w 41"/>
                <a:gd name="T7" fmla="*/ 14 h 40"/>
                <a:gd name="T8" fmla="*/ 2 w 41"/>
                <a:gd name="T9" fmla="*/ 17 h 40"/>
                <a:gd name="T10" fmla="*/ 6 w 41"/>
                <a:gd name="T11" fmla="*/ 20 h 40"/>
                <a:gd name="T12" fmla="*/ 10 w 41"/>
                <a:gd name="T13" fmla="*/ 20 h 40"/>
                <a:gd name="T14" fmla="*/ 15 w 41"/>
                <a:gd name="T15" fmla="*/ 20 h 40"/>
                <a:gd name="T16" fmla="*/ 19 w 41"/>
                <a:gd name="T17" fmla="*/ 19 h 40"/>
                <a:gd name="T18" fmla="*/ 20 w 41"/>
                <a:gd name="T19" fmla="*/ 16 h 40"/>
                <a:gd name="T20" fmla="*/ 21 w 41"/>
                <a:gd name="T21" fmla="*/ 13 h 40"/>
                <a:gd name="T22" fmla="*/ 21 w 41"/>
                <a:gd name="T23" fmla="*/ 10 h 40"/>
                <a:gd name="T24" fmla="*/ 20 w 41"/>
                <a:gd name="T25" fmla="*/ 6 h 40"/>
                <a:gd name="T26" fmla="*/ 18 w 41"/>
                <a:gd name="T27" fmla="*/ 4 h 40"/>
                <a:gd name="T28" fmla="*/ 13 w 41"/>
                <a:gd name="T29" fmla="*/ 1 h 40"/>
                <a:gd name="T30" fmla="*/ 8 w 41"/>
                <a:gd name="T31" fmla="*/ 0 h 40"/>
                <a:gd name="T32" fmla="*/ 4 w 41"/>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7" y="2"/>
                  </a:moveTo>
                  <a:lnTo>
                    <a:pt x="3" y="8"/>
                  </a:lnTo>
                  <a:lnTo>
                    <a:pt x="0" y="17"/>
                  </a:lnTo>
                  <a:lnTo>
                    <a:pt x="1" y="27"/>
                  </a:lnTo>
                  <a:lnTo>
                    <a:pt x="4" y="34"/>
                  </a:lnTo>
                  <a:lnTo>
                    <a:pt x="11" y="39"/>
                  </a:lnTo>
                  <a:lnTo>
                    <a:pt x="20" y="40"/>
                  </a:lnTo>
                  <a:lnTo>
                    <a:pt x="29" y="40"/>
                  </a:lnTo>
                  <a:lnTo>
                    <a:pt x="37" y="37"/>
                  </a:lnTo>
                  <a:lnTo>
                    <a:pt x="40" y="31"/>
                  </a:lnTo>
                  <a:lnTo>
                    <a:pt x="41" y="25"/>
                  </a:lnTo>
                  <a:lnTo>
                    <a:pt x="41" y="19"/>
                  </a:lnTo>
                  <a:lnTo>
                    <a:pt x="40" y="11"/>
                  </a:lnTo>
                  <a:lnTo>
                    <a:pt x="35" y="7"/>
                  </a:lnTo>
                  <a:lnTo>
                    <a:pt x="26" y="2"/>
                  </a:lnTo>
                  <a:lnTo>
                    <a:pt x="15" y="0"/>
                  </a:lnTo>
                  <a:lnTo>
                    <a:pt x="7" y="2"/>
                  </a:lnTo>
                  <a:close/>
                </a:path>
              </a:pathLst>
            </a:custGeom>
            <a:solidFill>
              <a:srgbClr val="007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59" name="Freeform 49"/>
            <p:cNvSpPr>
              <a:spLocks/>
            </p:cNvSpPr>
            <p:nvPr/>
          </p:nvSpPr>
          <p:spPr bwMode="auto">
            <a:xfrm>
              <a:off x="5097" y="897"/>
              <a:ext cx="17" cy="18"/>
            </a:xfrm>
            <a:custGeom>
              <a:avLst/>
              <a:gdLst>
                <a:gd name="T0" fmla="*/ 0 w 34"/>
                <a:gd name="T1" fmla="*/ 12 h 36"/>
                <a:gd name="T2" fmla="*/ 0 w 34"/>
                <a:gd name="T3" fmla="*/ 9 h 36"/>
                <a:gd name="T4" fmla="*/ 0 w 34"/>
                <a:gd name="T5" fmla="*/ 5 h 36"/>
                <a:gd name="T6" fmla="*/ 2 w 34"/>
                <a:gd name="T7" fmla="*/ 3 h 36"/>
                <a:gd name="T8" fmla="*/ 6 w 34"/>
                <a:gd name="T9" fmla="*/ 1 h 36"/>
                <a:gd name="T10" fmla="*/ 11 w 34"/>
                <a:gd name="T11" fmla="*/ 0 h 36"/>
                <a:gd name="T12" fmla="*/ 14 w 34"/>
                <a:gd name="T13" fmla="*/ 1 h 36"/>
                <a:gd name="T14" fmla="*/ 16 w 34"/>
                <a:gd name="T15" fmla="*/ 4 h 36"/>
                <a:gd name="T16" fmla="*/ 17 w 34"/>
                <a:gd name="T17" fmla="*/ 6 h 36"/>
                <a:gd name="T18" fmla="*/ 17 w 34"/>
                <a:gd name="T19" fmla="*/ 10 h 36"/>
                <a:gd name="T20" fmla="*/ 16 w 34"/>
                <a:gd name="T21" fmla="*/ 14 h 36"/>
                <a:gd name="T22" fmla="*/ 14 w 34"/>
                <a:gd name="T23" fmla="*/ 17 h 36"/>
                <a:gd name="T24" fmla="*/ 11 w 34"/>
                <a:gd name="T25" fmla="*/ 18 h 36"/>
                <a:gd name="T26" fmla="*/ 8 w 34"/>
                <a:gd name="T27" fmla="*/ 18 h 36"/>
                <a:gd name="T28" fmla="*/ 5 w 34"/>
                <a:gd name="T29" fmla="*/ 17 h 36"/>
                <a:gd name="T30" fmla="*/ 2 w 34"/>
                <a:gd name="T31" fmla="*/ 14 h 36"/>
                <a:gd name="T32" fmla="*/ 0 w 34"/>
                <a:gd name="T33" fmla="*/ 1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6">
                  <a:moveTo>
                    <a:pt x="0" y="23"/>
                  </a:moveTo>
                  <a:lnTo>
                    <a:pt x="0" y="17"/>
                  </a:lnTo>
                  <a:lnTo>
                    <a:pt x="0" y="10"/>
                  </a:lnTo>
                  <a:lnTo>
                    <a:pt x="4" y="5"/>
                  </a:lnTo>
                  <a:lnTo>
                    <a:pt x="12" y="2"/>
                  </a:lnTo>
                  <a:lnTo>
                    <a:pt x="21" y="0"/>
                  </a:lnTo>
                  <a:lnTo>
                    <a:pt x="27" y="2"/>
                  </a:lnTo>
                  <a:lnTo>
                    <a:pt x="32" y="7"/>
                  </a:lnTo>
                  <a:lnTo>
                    <a:pt x="34" y="11"/>
                  </a:lnTo>
                  <a:lnTo>
                    <a:pt x="34" y="19"/>
                  </a:lnTo>
                  <a:lnTo>
                    <a:pt x="32" y="27"/>
                  </a:lnTo>
                  <a:lnTo>
                    <a:pt x="27" y="33"/>
                  </a:lnTo>
                  <a:lnTo>
                    <a:pt x="21" y="36"/>
                  </a:lnTo>
                  <a:lnTo>
                    <a:pt x="15" y="36"/>
                  </a:lnTo>
                  <a:lnTo>
                    <a:pt x="9" y="33"/>
                  </a:lnTo>
                  <a:lnTo>
                    <a:pt x="3" y="28"/>
                  </a:lnTo>
                  <a:lnTo>
                    <a:pt x="0" y="23"/>
                  </a:lnTo>
                  <a:close/>
                </a:path>
              </a:pathLst>
            </a:custGeom>
            <a:solidFill>
              <a:srgbClr val="007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60" name="Freeform 50"/>
            <p:cNvSpPr>
              <a:spLocks/>
            </p:cNvSpPr>
            <p:nvPr/>
          </p:nvSpPr>
          <p:spPr bwMode="auto">
            <a:xfrm>
              <a:off x="5129" y="925"/>
              <a:ext cx="15" cy="21"/>
            </a:xfrm>
            <a:custGeom>
              <a:avLst/>
              <a:gdLst>
                <a:gd name="T0" fmla="*/ 5 w 31"/>
                <a:gd name="T1" fmla="*/ 21 h 41"/>
                <a:gd name="T2" fmla="*/ 2 w 31"/>
                <a:gd name="T3" fmla="*/ 20 h 41"/>
                <a:gd name="T4" fmla="*/ 0 w 31"/>
                <a:gd name="T5" fmla="*/ 18 h 41"/>
                <a:gd name="T6" fmla="*/ 0 w 31"/>
                <a:gd name="T7" fmla="*/ 14 h 41"/>
                <a:gd name="T8" fmla="*/ 0 w 31"/>
                <a:gd name="T9" fmla="*/ 10 h 41"/>
                <a:gd name="T10" fmla="*/ 1 w 31"/>
                <a:gd name="T11" fmla="*/ 6 h 41"/>
                <a:gd name="T12" fmla="*/ 3 w 31"/>
                <a:gd name="T13" fmla="*/ 3 h 41"/>
                <a:gd name="T14" fmla="*/ 7 w 31"/>
                <a:gd name="T15" fmla="*/ 1 h 41"/>
                <a:gd name="T16" fmla="*/ 10 w 31"/>
                <a:gd name="T17" fmla="*/ 0 h 41"/>
                <a:gd name="T18" fmla="*/ 12 w 31"/>
                <a:gd name="T19" fmla="*/ 1 h 41"/>
                <a:gd name="T20" fmla="*/ 14 w 31"/>
                <a:gd name="T21" fmla="*/ 4 h 41"/>
                <a:gd name="T22" fmla="*/ 14 w 31"/>
                <a:gd name="T23" fmla="*/ 8 h 41"/>
                <a:gd name="T24" fmla="*/ 15 w 31"/>
                <a:gd name="T25" fmla="*/ 11 h 41"/>
                <a:gd name="T26" fmla="*/ 14 w 31"/>
                <a:gd name="T27" fmla="*/ 14 h 41"/>
                <a:gd name="T28" fmla="*/ 12 w 31"/>
                <a:gd name="T29" fmla="*/ 17 h 41"/>
                <a:gd name="T30" fmla="*/ 9 w 31"/>
                <a:gd name="T31" fmla="*/ 20 h 41"/>
                <a:gd name="T32" fmla="*/ 5 w 31"/>
                <a:gd name="T33" fmla="*/ 2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41">
                  <a:moveTo>
                    <a:pt x="11" y="41"/>
                  </a:moveTo>
                  <a:lnTo>
                    <a:pt x="4" y="40"/>
                  </a:lnTo>
                  <a:lnTo>
                    <a:pt x="1" y="35"/>
                  </a:lnTo>
                  <a:lnTo>
                    <a:pt x="0" y="27"/>
                  </a:lnTo>
                  <a:lnTo>
                    <a:pt x="0" y="20"/>
                  </a:lnTo>
                  <a:lnTo>
                    <a:pt x="3" y="12"/>
                  </a:lnTo>
                  <a:lnTo>
                    <a:pt x="7" y="6"/>
                  </a:lnTo>
                  <a:lnTo>
                    <a:pt x="14" y="1"/>
                  </a:lnTo>
                  <a:lnTo>
                    <a:pt x="20" y="0"/>
                  </a:lnTo>
                  <a:lnTo>
                    <a:pt x="24" y="1"/>
                  </a:lnTo>
                  <a:lnTo>
                    <a:pt x="28" y="7"/>
                  </a:lnTo>
                  <a:lnTo>
                    <a:pt x="29" y="15"/>
                  </a:lnTo>
                  <a:lnTo>
                    <a:pt x="31" y="21"/>
                  </a:lnTo>
                  <a:lnTo>
                    <a:pt x="29" y="27"/>
                  </a:lnTo>
                  <a:lnTo>
                    <a:pt x="24" y="34"/>
                  </a:lnTo>
                  <a:lnTo>
                    <a:pt x="18" y="40"/>
                  </a:lnTo>
                  <a:lnTo>
                    <a:pt x="11" y="41"/>
                  </a:lnTo>
                  <a:close/>
                </a:path>
              </a:pathLst>
            </a:custGeom>
            <a:solidFill>
              <a:srgbClr val="007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61" name="Freeform 51"/>
            <p:cNvSpPr>
              <a:spLocks/>
            </p:cNvSpPr>
            <p:nvPr/>
          </p:nvSpPr>
          <p:spPr bwMode="auto">
            <a:xfrm>
              <a:off x="5157" y="906"/>
              <a:ext cx="19" cy="23"/>
            </a:xfrm>
            <a:custGeom>
              <a:avLst/>
              <a:gdLst>
                <a:gd name="T0" fmla="*/ 1 w 37"/>
                <a:gd name="T1" fmla="*/ 13 h 46"/>
                <a:gd name="T2" fmla="*/ 2 w 37"/>
                <a:gd name="T3" fmla="*/ 9 h 46"/>
                <a:gd name="T4" fmla="*/ 4 w 37"/>
                <a:gd name="T5" fmla="*/ 4 h 46"/>
                <a:gd name="T6" fmla="*/ 7 w 37"/>
                <a:gd name="T7" fmla="*/ 1 h 46"/>
                <a:gd name="T8" fmla="*/ 11 w 37"/>
                <a:gd name="T9" fmla="*/ 0 h 46"/>
                <a:gd name="T10" fmla="*/ 15 w 37"/>
                <a:gd name="T11" fmla="*/ 2 h 46"/>
                <a:gd name="T12" fmla="*/ 18 w 37"/>
                <a:gd name="T13" fmla="*/ 4 h 46"/>
                <a:gd name="T14" fmla="*/ 19 w 37"/>
                <a:gd name="T15" fmla="*/ 8 h 46"/>
                <a:gd name="T16" fmla="*/ 18 w 37"/>
                <a:gd name="T17" fmla="*/ 12 h 46"/>
                <a:gd name="T18" fmla="*/ 16 w 37"/>
                <a:gd name="T19" fmla="*/ 17 h 46"/>
                <a:gd name="T20" fmla="*/ 13 w 37"/>
                <a:gd name="T21" fmla="*/ 20 h 46"/>
                <a:gd name="T22" fmla="*/ 9 w 37"/>
                <a:gd name="T23" fmla="*/ 23 h 46"/>
                <a:gd name="T24" fmla="*/ 6 w 37"/>
                <a:gd name="T25" fmla="*/ 23 h 46"/>
                <a:gd name="T26" fmla="*/ 3 w 37"/>
                <a:gd name="T27" fmla="*/ 23 h 46"/>
                <a:gd name="T28" fmla="*/ 1 w 37"/>
                <a:gd name="T29" fmla="*/ 20 h 46"/>
                <a:gd name="T30" fmla="*/ 0 w 37"/>
                <a:gd name="T31" fmla="*/ 17 h 46"/>
                <a:gd name="T32" fmla="*/ 1 w 37"/>
                <a:gd name="T33" fmla="*/ 13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46">
                  <a:moveTo>
                    <a:pt x="1" y="25"/>
                  </a:moveTo>
                  <a:lnTo>
                    <a:pt x="4" y="17"/>
                  </a:lnTo>
                  <a:lnTo>
                    <a:pt x="7" y="8"/>
                  </a:lnTo>
                  <a:lnTo>
                    <a:pt x="14" y="2"/>
                  </a:lnTo>
                  <a:lnTo>
                    <a:pt x="21" y="0"/>
                  </a:lnTo>
                  <a:lnTo>
                    <a:pt x="29" y="3"/>
                  </a:lnTo>
                  <a:lnTo>
                    <a:pt x="35" y="8"/>
                  </a:lnTo>
                  <a:lnTo>
                    <a:pt x="37" y="16"/>
                  </a:lnTo>
                  <a:lnTo>
                    <a:pt x="35" y="23"/>
                  </a:lnTo>
                  <a:lnTo>
                    <a:pt x="32" y="33"/>
                  </a:lnTo>
                  <a:lnTo>
                    <a:pt x="26" y="39"/>
                  </a:lnTo>
                  <a:lnTo>
                    <a:pt x="18" y="45"/>
                  </a:lnTo>
                  <a:lnTo>
                    <a:pt x="11" y="46"/>
                  </a:lnTo>
                  <a:lnTo>
                    <a:pt x="6" y="45"/>
                  </a:lnTo>
                  <a:lnTo>
                    <a:pt x="1" y="39"/>
                  </a:lnTo>
                  <a:lnTo>
                    <a:pt x="0" y="33"/>
                  </a:lnTo>
                  <a:lnTo>
                    <a:pt x="1" y="25"/>
                  </a:lnTo>
                  <a:close/>
                </a:path>
              </a:pathLst>
            </a:custGeom>
            <a:solidFill>
              <a:srgbClr val="007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62" name="Freeform 52"/>
            <p:cNvSpPr>
              <a:spLocks/>
            </p:cNvSpPr>
            <p:nvPr/>
          </p:nvSpPr>
          <p:spPr bwMode="auto">
            <a:xfrm>
              <a:off x="5181" y="910"/>
              <a:ext cx="18" cy="19"/>
            </a:xfrm>
            <a:custGeom>
              <a:avLst/>
              <a:gdLst>
                <a:gd name="T0" fmla="*/ 14 w 37"/>
                <a:gd name="T1" fmla="*/ 2 h 36"/>
                <a:gd name="T2" fmla="*/ 17 w 37"/>
                <a:gd name="T3" fmla="*/ 4 h 36"/>
                <a:gd name="T4" fmla="*/ 18 w 37"/>
                <a:gd name="T5" fmla="*/ 6 h 36"/>
                <a:gd name="T6" fmla="*/ 18 w 37"/>
                <a:gd name="T7" fmla="*/ 11 h 36"/>
                <a:gd name="T8" fmla="*/ 17 w 37"/>
                <a:gd name="T9" fmla="*/ 14 h 36"/>
                <a:gd name="T10" fmla="*/ 15 w 37"/>
                <a:gd name="T11" fmla="*/ 16 h 36"/>
                <a:gd name="T12" fmla="*/ 12 w 37"/>
                <a:gd name="T13" fmla="*/ 18 h 36"/>
                <a:gd name="T14" fmla="*/ 9 w 37"/>
                <a:gd name="T15" fmla="*/ 19 h 36"/>
                <a:gd name="T16" fmla="*/ 6 w 37"/>
                <a:gd name="T17" fmla="*/ 19 h 36"/>
                <a:gd name="T18" fmla="*/ 4 w 37"/>
                <a:gd name="T19" fmla="*/ 17 h 36"/>
                <a:gd name="T20" fmla="*/ 1 w 37"/>
                <a:gd name="T21" fmla="*/ 15 h 36"/>
                <a:gd name="T22" fmla="*/ 0 w 37"/>
                <a:gd name="T23" fmla="*/ 12 h 36"/>
                <a:gd name="T24" fmla="*/ 1 w 37"/>
                <a:gd name="T25" fmla="*/ 8 h 36"/>
                <a:gd name="T26" fmla="*/ 3 w 37"/>
                <a:gd name="T27" fmla="*/ 4 h 36"/>
                <a:gd name="T28" fmla="*/ 6 w 37"/>
                <a:gd name="T29" fmla="*/ 1 h 36"/>
                <a:gd name="T30" fmla="*/ 10 w 37"/>
                <a:gd name="T31" fmla="*/ 0 h 36"/>
                <a:gd name="T32" fmla="*/ 14 w 37"/>
                <a:gd name="T33" fmla="*/ 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6">
                  <a:moveTo>
                    <a:pt x="29" y="3"/>
                  </a:moveTo>
                  <a:lnTo>
                    <a:pt x="34" y="7"/>
                  </a:lnTo>
                  <a:lnTo>
                    <a:pt x="37" y="12"/>
                  </a:lnTo>
                  <a:lnTo>
                    <a:pt x="37" y="20"/>
                  </a:lnTo>
                  <a:lnTo>
                    <a:pt x="35" y="26"/>
                  </a:lnTo>
                  <a:lnTo>
                    <a:pt x="31" y="30"/>
                  </a:lnTo>
                  <a:lnTo>
                    <a:pt x="25" y="35"/>
                  </a:lnTo>
                  <a:lnTo>
                    <a:pt x="18" y="36"/>
                  </a:lnTo>
                  <a:lnTo>
                    <a:pt x="12" y="36"/>
                  </a:lnTo>
                  <a:lnTo>
                    <a:pt x="8" y="33"/>
                  </a:lnTo>
                  <a:lnTo>
                    <a:pt x="3" y="29"/>
                  </a:lnTo>
                  <a:lnTo>
                    <a:pt x="0" y="23"/>
                  </a:lnTo>
                  <a:lnTo>
                    <a:pt x="2" y="15"/>
                  </a:lnTo>
                  <a:lnTo>
                    <a:pt x="6" y="7"/>
                  </a:lnTo>
                  <a:lnTo>
                    <a:pt x="12" y="1"/>
                  </a:lnTo>
                  <a:lnTo>
                    <a:pt x="20" y="0"/>
                  </a:lnTo>
                  <a:lnTo>
                    <a:pt x="29" y="3"/>
                  </a:lnTo>
                  <a:close/>
                </a:path>
              </a:pathLst>
            </a:custGeom>
            <a:solidFill>
              <a:srgbClr val="007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63" name="Freeform 53"/>
            <p:cNvSpPr>
              <a:spLocks/>
            </p:cNvSpPr>
            <p:nvPr/>
          </p:nvSpPr>
          <p:spPr bwMode="auto">
            <a:xfrm>
              <a:off x="4973" y="937"/>
              <a:ext cx="154" cy="106"/>
            </a:xfrm>
            <a:custGeom>
              <a:avLst/>
              <a:gdLst>
                <a:gd name="T0" fmla="*/ 152 w 308"/>
                <a:gd name="T1" fmla="*/ 11 h 211"/>
                <a:gd name="T2" fmla="*/ 148 w 308"/>
                <a:gd name="T3" fmla="*/ 8 h 211"/>
                <a:gd name="T4" fmla="*/ 147 w 308"/>
                <a:gd name="T5" fmla="*/ 4 h 211"/>
                <a:gd name="T6" fmla="*/ 140 w 308"/>
                <a:gd name="T7" fmla="*/ 12 h 211"/>
                <a:gd name="T8" fmla="*/ 124 w 308"/>
                <a:gd name="T9" fmla="*/ 8 h 211"/>
                <a:gd name="T10" fmla="*/ 92 w 308"/>
                <a:gd name="T11" fmla="*/ 2 h 211"/>
                <a:gd name="T12" fmla="*/ 67 w 308"/>
                <a:gd name="T13" fmla="*/ 1 h 211"/>
                <a:gd name="T14" fmla="*/ 62 w 308"/>
                <a:gd name="T15" fmla="*/ 4 h 211"/>
                <a:gd name="T16" fmla="*/ 84 w 308"/>
                <a:gd name="T17" fmla="*/ 4 h 211"/>
                <a:gd name="T18" fmla="*/ 111 w 308"/>
                <a:gd name="T19" fmla="*/ 10 h 211"/>
                <a:gd name="T20" fmla="*/ 130 w 308"/>
                <a:gd name="T21" fmla="*/ 19 h 211"/>
                <a:gd name="T22" fmla="*/ 128 w 308"/>
                <a:gd name="T23" fmla="*/ 24 h 211"/>
                <a:gd name="T24" fmla="*/ 115 w 308"/>
                <a:gd name="T25" fmla="*/ 30 h 211"/>
                <a:gd name="T26" fmla="*/ 103 w 308"/>
                <a:gd name="T27" fmla="*/ 33 h 211"/>
                <a:gd name="T28" fmla="*/ 78 w 308"/>
                <a:gd name="T29" fmla="*/ 27 h 211"/>
                <a:gd name="T30" fmla="*/ 52 w 308"/>
                <a:gd name="T31" fmla="*/ 24 h 211"/>
                <a:gd name="T32" fmla="*/ 40 w 308"/>
                <a:gd name="T33" fmla="*/ 30 h 211"/>
                <a:gd name="T34" fmla="*/ 49 w 308"/>
                <a:gd name="T35" fmla="*/ 29 h 211"/>
                <a:gd name="T36" fmla="*/ 62 w 308"/>
                <a:gd name="T37" fmla="*/ 29 h 211"/>
                <a:gd name="T38" fmla="*/ 76 w 308"/>
                <a:gd name="T39" fmla="*/ 31 h 211"/>
                <a:gd name="T40" fmla="*/ 95 w 308"/>
                <a:gd name="T41" fmla="*/ 37 h 211"/>
                <a:gd name="T42" fmla="*/ 100 w 308"/>
                <a:gd name="T43" fmla="*/ 41 h 211"/>
                <a:gd name="T44" fmla="*/ 89 w 308"/>
                <a:gd name="T45" fmla="*/ 47 h 211"/>
                <a:gd name="T46" fmla="*/ 77 w 308"/>
                <a:gd name="T47" fmla="*/ 50 h 211"/>
                <a:gd name="T48" fmla="*/ 69 w 308"/>
                <a:gd name="T49" fmla="*/ 51 h 211"/>
                <a:gd name="T50" fmla="*/ 57 w 308"/>
                <a:gd name="T51" fmla="*/ 49 h 211"/>
                <a:gd name="T52" fmla="*/ 46 w 308"/>
                <a:gd name="T53" fmla="*/ 45 h 211"/>
                <a:gd name="T54" fmla="*/ 31 w 308"/>
                <a:gd name="T55" fmla="*/ 44 h 211"/>
                <a:gd name="T56" fmla="*/ 41 w 308"/>
                <a:gd name="T57" fmla="*/ 49 h 211"/>
                <a:gd name="T58" fmla="*/ 51 w 308"/>
                <a:gd name="T59" fmla="*/ 53 h 211"/>
                <a:gd name="T60" fmla="*/ 58 w 308"/>
                <a:gd name="T61" fmla="*/ 56 h 211"/>
                <a:gd name="T62" fmla="*/ 38 w 308"/>
                <a:gd name="T63" fmla="*/ 62 h 211"/>
                <a:gd name="T64" fmla="*/ 13 w 308"/>
                <a:gd name="T65" fmla="*/ 70 h 211"/>
                <a:gd name="T66" fmla="*/ 0 w 308"/>
                <a:gd name="T67" fmla="*/ 74 h 211"/>
                <a:gd name="T68" fmla="*/ 8 w 308"/>
                <a:gd name="T69" fmla="*/ 76 h 211"/>
                <a:gd name="T70" fmla="*/ 30 w 308"/>
                <a:gd name="T71" fmla="*/ 73 h 211"/>
                <a:gd name="T72" fmla="*/ 54 w 308"/>
                <a:gd name="T73" fmla="*/ 67 h 211"/>
                <a:gd name="T74" fmla="*/ 64 w 308"/>
                <a:gd name="T75" fmla="*/ 71 h 211"/>
                <a:gd name="T76" fmla="*/ 53 w 308"/>
                <a:gd name="T77" fmla="*/ 101 h 211"/>
                <a:gd name="T78" fmla="*/ 54 w 308"/>
                <a:gd name="T79" fmla="*/ 106 h 211"/>
                <a:gd name="T80" fmla="*/ 68 w 308"/>
                <a:gd name="T81" fmla="*/ 83 h 211"/>
                <a:gd name="T82" fmla="*/ 80 w 308"/>
                <a:gd name="T83" fmla="*/ 60 h 211"/>
                <a:gd name="T84" fmla="*/ 94 w 308"/>
                <a:gd name="T85" fmla="*/ 55 h 211"/>
                <a:gd name="T86" fmla="*/ 108 w 308"/>
                <a:gd name="T87" fmla="*/ 50 h 211"/>
                <a:gd name="T88" fmla="*/ 110 w 308"/>
                <a:gd name="T89" fmla="*/ 70 h 211"/>
                <a:gd name="T90" fmla="*/ 103 w 308"/>
                <a:gd name="T91" fmla="*/ 97 h 211"/>
                <a:gd name="T92" fmla="*/ 108 w 308"/>
                <a:gd name="T93" fmla="*/ 92 h 211"/>
                <a:gd name="T94" fmla="*/ 120 w 308"/>
                <a:gd name="T95" fmla="*/ 57 h 211"/>
                <a:gd name="T96" fmla="*/ 131 w 308"/>
                <a:gd name="T97" fmla="*/ 34 h 211"/>
                <a:gd name="T98" fmla="*/ 140 w 308"/>
                <a:gd name="T99" fmla="*/ 24 h 211"/>
                <a:gd name="T100" fmla="*/ 144 w 308"/>
                <a:gd name="T101" fmla="*/ 30 h 211"/>
                <a:gd name="T102" fmla="*/ 141 w 308"/>
                <a:gd name="T103" fmla="*/ 65 h 211"/>
                <a:gd name="T104" fmla="*/ 150 w 308"/>
                <a:gd name="T105" fmla="*/ 45 h 2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8" h="211">
                  <a:moveTo>
                    <a:pt x="308" y="25"/>
                  </a:moveTo>
                  <a:lnTo>
                    <a:pt x="305" y="23"/>
                  </a:lnTo>
                  <a:lnTo>
                    <a:pt x="304" y="22"/>
                  </a:lnTo>
                  <a:lnTo>
                    <a:pt x="300" y="20"/>
                  </a:lnTo>
                  <a:lnTo>
                    <a:pt x="297" y="19"/>
                  </a:lnTo>
                  <a:lnTo>
                    <a:pt x="296" y="16"/>
                  </a:lnTo>
                  <a:lnTo>
                    <a:pt x="296" y="14"/>
                  </a:lnTo>
                  <a:lnTo>
                    <a:pt x="294" y="11"/>
                  </a:lnTo>
                  <a:lnTo>
                    <a:pt x="294" y="8"/>
                  </a:lnTo>
                  <a:lnTo>
                    <a:pt x="290" y="14"/>
                  </a:lnTo>
                  <a:lnTo>
                    <a:pt x="284" y="19"/>
                  </a:lnTo>
                  <a:lnTo>
                    <a:pt x="279" y="23"/>
                  </a:lnTo>
                  <a:lnTo>
                    <a:pt x="276" y="27"/>
                  </a:lnTo>
                  <a:lnTo>
                    <a:pt x="263" y="22"/>
                  </a:lnTo>
                  <a:lnTo>
                    <a:pt x="247" y="16"/>
                  </a:lnTo>
                  <a:lnTo>
                    <a:pt x="226" y="11"/>
                  </a:lnTo>
                  <a:lnTo>
                    <a:pt x="205" y="7"/>
                  </a:lnTo>
                  <a:lnTo>
                    <a:pt x="183" y="3"/>
                  </a:lnTo>
                  <a:lnTo>
                    <a:pt x="162" y="0"/>
                  </a:lnTo>
                  <a:lnTo>
                    <a:pt x="145" y="0"/>
                  </a:lnTo>
                  <a:lnTo>
                    <a:pt x="133" y="2"/>
                  </a:lnTo>
                  <a:lnTo>
                    <a:pt x="120" y="7"/>
                  </a:lnTo>
                  <a:lnTo>
                    <a:pt x="119" y="8"/>
                  </a:lnTo>
                  <a:lnTo>
                    <a:pt x="123" y="8"/>
                  </a:lnTo>
                  <a:lnTo>
                    <a:pt x="133" y="8"/>
                  </a:lnTo>
                  <a:lnTo>
                    <a:pt x="149" y="7"/>
                  </a:lnTo>
                  <a:lnTo>
                    <a:pt x="168" y="8"/>
                  </a:lnTo>
                  <a:lnTo>
                    <a:pt x="186" y="11"/>
                  </a:lnTo>
                  <a:lnTo>
                    <a:pt x="205" y="14"/>
                  </a:lnTo>
                  <a:lnTo>
                    <a:pt x="222" y="20"/>
                  </a:lnTo>
                  <a:lnTo>
                    <a:pt x="237" y="25"/>
                  </a:lnTo>
                  <a:lnTo>
                    <a:pt x="251" y="31"/>
                  </a:lnTo>
                  <a:lnTo>
                    <a:pt x="260" y="37"/>
                  </a:lnTo>
                  <a:lnTo>
                    <a:pt x="263" y="42"/>
                  </a:lnTo>
                  <a:lnTo>
                    <a:pt x="262" y="45"/>
                  </a:lnTo>
                  <a:lnTo>
                    <a:pt x="256" y="48"/>
                  </a:lnTo>
                  <a:lnTo>
                    <a:pt x="248" y="51"/>
                  </a:lnTo>
                  <a:lnTo>
                    <a:pt x="240" y="56"/>
                  </a:lnTo>
                  <a:lnTo>
                    <a:pt x="230" y="60"/>
                  </a:lnTo>
                  <a:lnTo>
                    <a:pt x="222" y="65"/>
                  </a:lnTo>
                  <a:lnTo>
                    <a:pt x="216" y="70"/>
                  </a:lnTo>
                  <a:lnTo>
                    <a:pt x="206" y="65"/>
                  </a:lnTo>
                  <a:lnTo>
                    <a:pt x="191" y="60"/>
                  </a:lnTo>
                  <a:lnTo>
                    <a:pt x="174" y="56"/>
                  </a:lnTo>
                  <a:lnTo>
                    <a:pt x="156" y="53"/>
                  </a:lnTo>
                  <a:lnTo>
                    <a:pt x="137" y="50"/>
                  </a:lnTo>
                  <a:lnTo>
                    <a:pt x="119" y="48"/>
                  </a:lnTo>
                  <a:lnTo>
                    <a:pt x="103" y="48"/>
                  </a:lnTo>
                  <a:lnTo>
                    <a:pt x="91" y="51"/>
                  </a:lnTo>
                  <a:lnTo>
                    <a:pt x="82" y="56"/>
                  </a:lnTo>
                  <a:lnTo>
                    <a:pt x="79" y="59"/>
                  </a:lnTo>
                  <a:lnTo>
                    <a:pt x="80" y="60"/>
                  </a:lnTo>
                  <a:lnTo>
                    <a:pt x="89" y="59"/>
                  </a:lnTo>
                  <a:lnTo>
                    <a:pt x="97" y="57"/>
                  </a:lnTo>
                  <a:lnTo>
                    <a:pt x="105" y="57"/>
                  </a:lnTo>
                  <a:lnTo>
                    <a:pt x="114" y="57"/>
                  </a:lnTo>
                  <a:lnTo>
                    <a:pt x="123" y="57"/>
                  </a:lnTo>
                  <a:lnTo>
                    <a:pt x="133" y="59"/>
                  </a:lnTo>
                  <a:lnTo>
                    <a:pt x="142" y="60"/>
                  </a:lnTo>
                  <a:lnTo>
                    <a:pt x="151" y="62"/>
                  </a:lnTo>
                  <a:lnTo>
                    <a:pt x="160" y="65"/>
                  </a:lnTo>
                  <a:lnTo>
                    <a:pt x="176" y="71"/>
                  </a:lnTo>
                  <a:lnTo>
                    <a:pt x="190" y="74"/>
                  </a:lnTo>
                  <a:lnTo>
                    <a:pt x="199" y="76"/>
                  </a:lnTo>
                  <a:lnTo>
                    <a:pt x="205" y="79"/>
                  </a:lnTo>
                  <a:lnTo>
                    <a:pt x="199" y="82"/>
                  </a:lnTo>
                  <a:lnTo>
                    <a:pt x="193" y="85"/>
                  </a:lnTo>
                  <a:lnTo>
                    <a:pt x="185" y="90"/>
                  </a:lnTo>
                  <a:lnTo>
                    <a:pt x="177" y="93"/>
                  </a:lnTo>
                  <a:lnTo>
                    <a:pt x="168" y="96"/>
                  </a:lnTo>
                  <a:lnTo>
                    <a:pt x="160" y="97"/>
                  </a:lnTo>
                  <a:lnTo>
                    <a:pt x="154" y="100"/>
                  </a:lnTo>
                  <a:lnTo>
                    <a:pt x="148" y="102"/>
                  </a:lnTo>
                  <a:lnTo>
                    <a:pt x="143" y="102"/>
                  </a:lnTo>
                  <a:lnTo>
                    <a:pt x="137" y="102"/>
                  </a:lnTo>
                  <a:lnTo>
                    <a:pt x="129" y="100"/>
                  </a:lnTo>
                  <a:lnTo>
                    <a:pt x="122" y="99"/>
                  </a:lnTo>
                  <a:lnTo>
                    <a:pt x="114" y="97"/>
                  </a:lnTo>
                  <a:lnTo>
                    <a:pt x="105" y="94"/>
                  </a:lnTo>
                  <a:lnTo>
                    <a:pt x="97" y="93"/>
                  </a:lnTo>
                  <a:lnTo>
                    <a:pt x="91" y="90"/>
                  </a:lnTo>
                  <a:lnTo>
                    <a:pt x="79" y="87"/>
                  </a:lnTo>
                  <a:lnTo>
                    <a:pt x="68" y="87"/>
                  </a:lnTo>
                  <a:lnTo>
                    <a:pt x="62" y="88"/>
                  </a:lnTo>
                  <a:lnTo>
                    <a:pt x="68" y="93"/>
                  </a:lnTo>
                  <a:lnTo>
                    <a:pt x="74" y="94"/>
                  </a:lnTo>
                  <a:lnTo>
                    <a:pt x="82" y="97"/>
                  </a:lnTo>
                  <a:lnTo>
                    <a:pt x="88" y="99"/>
                  </a:lnTo>
                  <a:lnTo>
                    <a:pt x="96" y="102"/>
                  </a:lnTo>
                  <a:lnTo>
                    <a:pt x="102" y="105"/>
                  </a:lnTo>
                  <a:lnTo>
                    <a:pt x="108" y="107"/>
                  </a:lnTo>
                  <a:lnTo>
                    <a:pt x="112" y="110"/>
                  </a:lnTo>
                  <a:lnTo>
                    <a:pt x="116" y="111"/>
                  </a:lnTo>
                  <a:lnTo>
                    <a:pt x="106" y="114"/>
                  </a:lnTo>
                  <a:lnTo>
                    <a:pt x="92" y="119"/>
                  </a:lnTo>
                  <a:lnTo>
                    <a:pt x="76" y="123"/>
                  </a:lnTo>
                  <a:lnTo>
                    <a:pt x="59" y="130"/>
                  </a:lnTo>
                  <a:lnTo>
                    <a:pt x="42" y="134"/>
                  </a:lnTo>
                  <a:lnTo>
                    <a:pt x="26" y="139"/>
                  </a:lnTo>
                  <a:lnTo>
                    <a:pt x="14" y="142"/>
                  </a:lnTo>
                  <a:lnTo>
                    <a:pt x="6" y="145"/>
                  </a:lnTo>
                  <a:lnTo>
                    <a:pt x="0" y="148"/>
                  </a:lnTo>
                  <a:lnTo>
                    <a:pt x="0" y="150"/>
                  </a:lnTo>
                  <a:lnTo>
                    <a:pt x="5" y="151"/>
                  </a:lnTo>
                  <a:lnTo>
                    <a:pt x="15" y="151"/>
                  </a:lnTo>
                  <a:lnTo>
                    <a:pt x="26" y="151"/>
                  </a:lnTo>
                  <a:lnTo>
                    <a:pt x="42" y="148"/>
                  </a:lnTo>
                  <a:lnTo>
                    <a:pt x="59" y="145"/>
                  </a:lnTo>
                  <a:lnTo>
                    <a:pt x="76" y="142"/>
                  </a:lnTo>
                  <a:lnTo>
                    <a:pt x="92" y="137"/>
                  </a:lnTo>
                  <a:lnTo>
                    <a:pt x="108" y="133"/>
                  </a:lnTo>
                  <a:lnTo>
                    <a:pt x="122" y="128"/>
                  </a:lnTo>
                  <a:lnTo>
                    <a:pt x="129" y="123"/>
                  </a:lnTo>
                  <a:lnTo>
                    <a:pt x="128" y="142"/>
                  </a:lnTo>
                  <a:lnTo>
                    <a:pt x="122" y="165"/>
                  </a:lnTo>
                  <a:lnTo>
                    <a:pt x="114" y="188"/>
                  </a:lnTo>
                  <a:lnTo>
                    <a:pt x="106" y="202"/>
                  </a:lnTo>
                  <a:lnTo>
                    <a:pt x="102" y="208"/>
                  </a:lnTo>
                  <a:lnTo>
                    <a:pt x="103" y="211"/>
                  </a:lnTo>
                  <a:lnTo>
                    <a:pt x="108" y="211"/>
                  </a:lnTo>
                  <a:lnTo>
                    <a:pt x="114" y="205"/>
                  </a:lnTo>
                  <a:lnTo>
                    <a:pt x="123" y="190"/>
                  </a:lnTo>
                  <a:lnTo>
                    <a:pt x="136" y="165"/>
                  </a:lnTo>
                  <a:lnTo>
                    <a:pt x="146" y="140"/>
                  </a:lnTo>
                  <a:lnTo>
                    <a:pt x="151" y="123"/>
                  </a:lnTo>
                  <a:lnTo>
                    <a:pt x="159" y="120"/>
                  </a:lnTo>
                  <a:lnTo>
                    <a:pt x="168" y="117"/>
                  </a:lnTo>
                  <a:lnTo>
                    <a:pt x="177" y="114"/>
                  </a:lnTo>
                  <a:lnTo>
                    <a:pt x="188" y="110"/>
                  </a:lnTo>
                  <a:lnTo>
                    <a:pt x="199" y="105"/>
                  </a:lnTo>
                  <a:lnTo>
                    <a:pt x="208" y="102"/>
                  </a:lnTo>
                  <a:lnTo>
                    <a:pt x="216" y="99"/>
                  </a:lnTo>
                  <a:lnTo>
                    <a:pt x="220" y="96"/>
                  </a:lnTo>
                  <a:lnTo>
                    <a:pt x="222" y="113"/>
                  </a:lnTo>
                  <a:lnTo>
                    <a:pt x="219" y="139"/>
                  </a:lnTo>
                  <a:lnTo>
                    <a:pt x="214" y="165"/>
                  </a:lnTo>
                  <a:lnTo>
                    <a:pt x="208" y="183"/>
                  </a:lnTo>
                  <a:lnTo>
                    <a:pt x="205" y="193"/>
                  </a:lnTo>
                  <a:lnTo>
                    <a:pt x="206" y="196"/>
                  </a:lnTo>
                  <a:lnTo>
                    <a:pt x="210" y="193"/>
                  </a:lnTo>
                  <a:lnTo>
                    <a:pt x="216" y="183"/>
                  </a:lnTo>
                  <a:lnTo>
                    <a:pt x="225" y="165"/>
                  </a:lnTo>
                  <a:lnTo>
                    <a:pt x="234" y="140"/>
                  </a:lnTo>
                  <a:lnTo>
                    <a:pt x="240" y="113"/>
                  </a:lnTo>
                  <a:lnTo>
                    <a:pt x="239" y="88"/>
                  </a:lnTo>
                  <a:lnTo>
                    <a:pt x="251" y="77"/>
                  </a:lnTo>
                  <a:lnTo>
                    <a:pt x="262" y="67"/>
                  </a:lnTo>
                  <a:lnTo>
                    <a:pt x="270" y="59"/>
                  </a:lnTo>
                  <a:lnTo>
                    <a:pt x="276" y="51"/>
                  </a:lnTo>
                  <a:lnTo>
                    <a:pt x="280" y="48"/>
                  </a:lnTo>
                  <a:lnTo>
                    <a:pt x="284" y="48"/>
                  </a:lnTo>
                  <a:lnTo>
                    <a:pt x="287" y="51"/>
                  </a:lnTo>
                  <a:lnTo>
                    <a:pt x="287" y="59"/>
                  </a:lnTo>
                  <a:lnTo>
                    <a:pt x="285" y="76"/>
                  </a:lnTo>
                  <a:lnTo>
                    <a:pt x="284" y="102"/>
                  </a:lnTo>
                  <a:lnTo>
                    <a:pt x="282" y="130"/>
                  </a:lnTo>
                  <a:lnTo>
                    <a:pt x="279" y="147"/>
                  </a:lnTo>
                  <a:lnTo>
                    <a:pt x="290" y="125"/>
                  </a:lnTo>
                  <a:lnTo>
                    <a:pt x="299" y="90"/>
                  </a:lnTo>
                  <a:lnTo>
                    <a:pt x="305" y="54"/>
                  </a:lnTo>
                  <a:lnTo>
                    <a:pt x="308" y="25"/>
                  </a:lnTo>
                  <a:close/>
                </a:path>
              </a:pathLst>
            </a:custGeom>
            <a:solidFill>
              <a:srgbClr val="B2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64" name="Freeform 54"/>
            <p:cNvSpPr>
              <a:spLocks/>
            </p:cNvSpPr>
            <p:nvPr/>
          </p:nvSpPr>
          <p:spPr bwMode="auto">
            <a:xfrm>
              <a:off x="4983" y="749"/>
              <a:ext cx="124" cy="117"/>
            </a:xfrm>
            <a:custGeom>
              <a:avLst/>
              <a:gdLst>
                <a:gd name="T0" fmla="*/ 120 w 248"/>
                <a:gd name="T1" fmla="*/ 115 h 235"/>
                <a:gd name="T2" fmla="*/ 123 w 248"/>
                <a:gd name="T3" fmla="*/ 111 h 235"/>
                <a:gd name="T4" fmla="*/ 119 w 248"/>
                <a:gd name="T5" fmla="*/ 105 h 235"/>
                <a:gd name="T6" fmla="*/ 111 w 248"/>
                <a:gd name="T7" fmla="*/ 96 h 235"/>
                <a:gd name="T8" fmla="*/ 110 w 248"/>
                <a:gd name="T9" fmla="*/ 83 h 235"/>
                <a:gd name="T10" fmla="*/ 106 w 248"/>
                <a:gd name="T11" fmla="*/ 54 h 235"/>
                <a:gd name="T12" fmla="*/ 100 w 248"/>
                <a:gd name="T13" fmla="*/ 41 h 235"/>
                <a:gd name="T14" fmla="*/ 97 w 248"/>
                <a:gd name="T15" fmla="*/ 40 h 235"/>
                <a:gd name="T16" fmla="*/ 99 w 248"/>
                <a:gd name="T17" fmla="*/ 53 h 235"/>
                <a:gd name="T18" fmla="*/ 100 w 248"/>
                <a:gd name="T19" fmla="*/ 76 h 235"/>
                <a:gd name="T20" fmla="*/ 96 w 248"/>
                <a:gd name="T21" fmla="*/ 83 h 235"/>
                <a:gd name="T22" fmla="*/ 89 w 248"/>
                <a:gd name="T23" fmla="*/ 79 h 235"/>
                <a:gd name="T24" fmla="*/ 82 w 248"/>
                <a:gd name="T25" fmla="*/ 73 h 235"/>
                <a:gd name="T26" fmla="*/ 77 w 248"/>
                <a:gd name="T27" fmla="*/ 69 h 235"/>
                <a:gd name="T28" fmla="*/ 72 w 248"/>
                <a:gd name="T29" fmla="*/ 59 h 235"/>
                <a:gd name="T30" fmla="*/ 66 w 248"/>
                <a:gd name="T31" fmla="*/ 36 h 235"/>
                <a:gd name="T32" fmla="*/ 66 w 248"/>
                <a:gd name="T33" fmla="*/ 21 h 235"/>
                <a:gd name="T34" fmla="*/ 64 w 248"/>
                <a:gd name="T35" fmla="*/ 9 h 235"/>
                <a:gd name="T36" fmla="*/ 60 w 248"/>
                <a:gd name="T37" fmla="*/ 3 h 235"/>
                <a:gd name="T38" fmla="*/ 60 w 248"/>
                <a:gd name="T39" fmla="*/ 6 h 235"/>
                <a:gd name="T40" fmla="*/ 62 w 248"/>
                <a:gd name="T41" fmla="*/ 16 h 235"/>
                <a:gd name="T42" fmla="*/ 60 w 248"/>
                <a:gd name="T43" fmla="*/ 27 h 235"/>
                <a:gd name="T44" fmla="*/ 59 w 248"/>
                <a:gd name="T45" fmla="*/ 36 h 235"/>
                <a:gd name="T46" fmla="*/ 62 w 248"/>
                <a:gd name="T47" fmla="*/ 53 h 235"/>
                <a:gd name="T48" fmla="*/ 54 w 248"/>
                <a:gd name="T49" fmla="*/ 52 h 235"/>
                <a:gd name="T50" fmla="*/ 36 w 248"/>
                <a:gd name="T51" fmla="*/ 33 h 235"/>
                <a:gd name="T52" fmla="*/ 19 w 248"/>
                <a:gd name="T53" fmla="*/ 15 h 235"/>
                <a:gd name="T54" fmla="*/ 5 w 248"/>
                <a:gd name="T55" fmla="*/ 2 h 235"/>
                <a:gd name="T56" fmla="*/ 4 w 248"/>
                <a:gd name="T57" fmla="*/ 5 h 235"/>
                <a:gd name="T58" fmla="*/ 12 w 248"/>
                <a:gd name="T59" fmla="*/ 16 h 235"/>
                <a:gd name="T60" fmla="*/ 21 w 248"/>
                <a:gd name="T61" fmla="*/ 28 h 235"/>
                <a:gd name="T62" fmla="*/ 27 w 248"/>
                <a:gd name="T63" fmla="*/ 38 h 235"/>
                <a:gd name="T64" fmla="*/ 31 w 248"/>
                <a:gd name="T65" fmla="*/ 44 h 235"/>
                <a:gd name="T66" fmla="*/ 38 w 248"/>
                <a:gd name="T67" fmla="*/ 51 h 235"/>
                <a:gd name="T68" fmla="*/ 46 w 248"/>
                <a:gd name="T69" fmla="*/ 58 h 235"/>
                <a:gd name="T70" fmla="*/ 54 w 248"/>
                <a:gd name="T71" fmla="*/ 64 h 235"/>
                <a:gd name="T72" fmla="*/ 54 w 248"/>
                <a:gd name="T73" fmla="*/ 66 h 235"/>
                <a:gd name="T74" fmla="*/ 46 w 248"/>
                <a:gd name="T75" fmla="*/ 66 h 235"/>
                <a:gd name="T76" fmla="*/ 38 w 248"/>
                <a:gd name="T77" fmla="*/ 64 h 235"/>
                <a:gd name="T78" fmla="*/ 31 w 248"/>
                <a:gd name="T79" fmla="*/ 61 h 235"/>
                <a:gd name="T80" fmla="*/ 25 w 248"/>
                <a:gd name="T81" fmla="*/ 57 h 235"/>
                <a:gd name="T82" fmla="*/ 21 w 248"/>
                <a:gd name="T83" fmla="*/ 59 h 235"/>
                <a:gd name="T84" fmla="*/ 26 w 248"/>
                <a:gd name="T85" fmla="*/ 64 h 235"/>
                <a:gd name="T86" fmla="*/ 38 w 248"/>
                <a:gd name="T87" fmla="*/ 70 h 235"/>
                <a:gd name="T88" fmla="*/ 51 w 248"/>
                <a:gd name="T89" fmla="*/ 76 h 235"/>
                <a:gd name="T90" fmla="*/ 65 w 248"/>
                <a:gd name="T91" fmla="*/ 79 h 235"/>
                <a:gd name="T92" fmla="*/ 74 w 248"/>
                <a:gd name="T93" fmla="*/ 79 h 235"/>
                <a:gd name="T94" fmla="*/ 81 w 248"/>
                <a:gd name="T95" fmla="*/ 83 h 235"/>
                <a:gd name="T96" fmla="*/ 89 w 248"/>
                <a:gd name="T97" fmla="*/ 89 h 235"/>
                <a:gd name="T98" fmla="*/ 94 w 248"/>
                <a:gd name="T99" fmla="*/ 94 h 235"/>
                <a:gd name="T100" fmla="*/ 92 w 248"/>
                <a:gd name="T101" fmla="*/ 98 h 235"/>
                <a:gd name="T102" fmla="*/ 83 w 248"/>
                <a:gd name="T103" fmla="*/ 100 h 235"/>
                <a:gd name="T104" fmla="*/ 72 w 248"/>
                <a:gd name="T105" fmla="*/ 102 h 235"/>
                <a:gd name="T106" fmla="*/ 62 w 248"/>
                <a:gd name="T107" fmla="*/ 102 h 235"/>
                <a:gd name="T108" fmla="*/ 52 w 248"/>
                <a:gd name="T109" fmla="*/ 101 h 235"/>
                <a:gd name="T110" fmla="*/ 51 w 248"/>
                <a:gd name="T111" fmla="*/ 103 h 235"/>
                <a:gd name="T112" fmla="*/ 65 w 248"/>
                <a:gd name="T113" fmla="*/ 106 h 235"/>
                <a:gd name="T114" fmla="*/ 79 w 248"/>
                <a:gd name="T115" fmla="*/ 107 h 235"/>
                <a:gd name="T116" fmla="*/ 92 w 248"/>
                <a:gd name="T117" fmla="*/ 106 h 235"/>
                <a:gd name="T118" fmla="*/ 103 w 248"/>
                <a:gd name="T119" fmla="*/ 106 h 235"/>
                <a:gd name="T120" fmla="*/ 111 w 248"/>
                <a:gd name="T121" fmla="*/ 106 h 235"/>
                <a:gd name="T122" fmla="*/ 117 w 248"/>
                <a:gd name="T123" fmla="*/ 113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 h="235">
                  <a:moveTo>
                    <a:pt x="238" y="235"/>
                  </a:moveTo>
                  <a:lnTo>
                    <a:pt x="240" y="230"/>
                  </a:lnTo>
                  <a:lnTo>
                    <a:pt x="241" y="227"/>
                  </a:lnTo>
                  <a:lnTo>
                    <a:pt x="245" y="223"/>
                  </a:lnTo>
                  <a:lnTo>
                    <a:pt x="248" y="219"/>
                  </a:lnTo>
                  <a:lnTo>
                    <a:pt x="237" y="210"/>
                  </a:lnTo>
                  <a:lnTo>
                    <a:pt x="228" y="201"/>
                  </a:lnTo>
                  <a:lnTo>
                    <a:pt x="221" y="193"/>
                  </a:lnTo>
                  <a:lnTo>
                    <a:pt x="220" y="184"/>
                  </a:lnTo>
                  <a:lnTo>
                    <a:pt x="220" y="166"/>
                  </a:lnTo>
                  <a:lnTo>
                    <a:pt x="215" y="138"/>
                  </a:lnTo>
                  <a:lnTo>
                    <a:pt x="211" y="109"/>
                  </a:lnTo>
                  <a:lnTo>
                    <a:pt x="206" y="90"/>
                  </a:lnTo>
                  <a:lnTo>
                    <a:pt x="200" y="83"/>
                  </a:lnTo>
                  <a:lnTo>
                    <a:pt x="197" y="78"/>
                  </a:lnTo>
                  <a:lnTo>
                    <a:pt x="194" y="81"/>
                  </a:lnTo>
                  <a:lnTo>
                    <a:pt x="195" y="89"/>
                  </a:lnTo>
                  <a:lnTo>
                    <a:pt x="198" y="107"/>
                  </a:lnTo>
                  <a:lnTo>
                    <a:pt x="200" y="130"/>
                  </a:lnTo>
                  <a:lnTo>
                    <a:pt x="200" y="153"/>
                  </a:lnTo>
                  <a:lnTo>
                    <a:pt x="198" y="170"/>
                  </a:lnTo>
                  <a:lnTo>
                    <a:pt x="192" y="167"/>
                  </a:lnTo>
                  <a:lnTo>
                    <a:pt x="186" y="163"/>
                  </a:lnTo>
                  <a:lnTo>
                    <a:pt x="178" y="158"/>
                  </a:lnTo>
                  <a:lnTo>
                    <a:pt x="172" y="152"/>
                  </a:lnTo>
                  <a:lnTo>
                    <a:pt x="164" y="147"/>
                  </a:lnTo>
                  <a:lnTo>
                    <a:pt x="158" y="143"/>
                  </a:lnTo>
                  <a:lnTo>
                    <a:pt x="154" y="138"/>
                  </a:lnTo>
                  <a:lnTo>
                    <a:pt x="151" y="133"/>
                  </a:lnTo>
                  <a:lnTo>
                    <a:pt x="144" y="118"/>
                  </a:lnTo>
                  <a:lnTo>
                    <a:pt x="137" y="96"/>
                  </a:lnTo>
                  <a:lnTo>
                    <a:pt x="132" y="73"/>
                  </a:lnTo>
                  <a:lnTo>
                    <a:pt x="131" y="56"/>
                  </a:lnTo>
                  <a:lnTo>
                    <a:pt x="131" y="43"/>
                  </a:lnTo>
                  <a:lnTo>
                    <a:pt x="131" y="30"/>
                  </a:lnTo>
                  <a:lnTo>
                    <a:pt x="127" y="18"/>
                  </a:lnTo>
                  <a:lnTo>
                    <a:pt x="124" y="9"/>
                  </a:lnTo>
                  <a:lnTo>
                    <a:pt x="120" y="6"/>
                  </a:lnTo>
                  <a:lnTo>
                    <a:pt x="118" y="7"/>
                  </a:lnTo>
                  <a:lnTo>
                    <a:pt x="120" y="13"/>
                  </a:lnTo>
                  <a:lnTo>
                    <a:pt x="121" y="23"/>
                  </a:lnTo>
                  <a:lnTo>
                    <a:pt x="123" y="33"/>
                  </a:lnTo>
                  <a:lnTo>
                    <a:pt x="121" y="44"/>
                  </a:lnTo>
                  <a:lnTo>
                    <a:pt x="120" y="55"/>
                  </a:lnTo>
                  <a:lnTo>
                    <a:pt x="118" y="63"/>
                  </a:lnTo>
                  <a:lnTo>
                    <a:pt x="118" y="73"/>
                  </a:lnTo>
                  <a:lnTo>
                    <a:pt x="120" y="90"/>
                  </a:lnTo>
                  <a:lnTo>
                    <a:pt x="123" y="107"/>
                  </a:lnTo>
                  <a:lnTo>
                    <a:pt x="124" y="119"/>
                  </a:lnTo>
                  <a:lnTo>
                    <a:pt x="107" y="104"/>
                  </a:lnTo>
                  <a:lnTo>
                    <a:pt x="90" y="86"/>
                  </a:lnTo>
                  <a:lnTo>
                    <a:pt x="72" y="67"/>
                  </a:lnTo>
                  <a:lnTo>
                    <a:pt x="54" y="47"/>
                  </a:lnTo>
                  <a:lnTo>
                    <a:pt x="37" y="30"/>
                  </a:lnTo>
                  <a:lnTo>
                    <a:pt x="21" y="15"/>
                  </a:lnTo>
                  <a:lnTo>
                    <a:pt x="9" y="4"/>
                  </a:lnTo>
                  <a:lnTo>
                    <a:pt x="0" y="0"/>
                  </a:lnTo>
                  <a:lnTo>
                    <a:pt x="7" y="10"/>
                  </a:lnTo>
                  <a:lnTo>
                    <a:pt x="15" y="21"/>
                  </a:lnTo>
                  <a:lnTo>
                    <a:pt x="24" y="33"/>
                  </a:lnTo>
                  <a:lnTo>
                    <a:pt x="32" y="46"/>
                  </a:lnTo>
                  <a:lnTo>
                    <a:pt x="41" y="56"/>
                  </a:lnTo>
                  <a:lnTo>
                    <a:pt x="49" y="67"/>
                  </a:lnTo>
                  <a:lnTo>
                    <a:pt x="54" y="76"/>
                  </a:lnTo>
                  <a:lnTo>
                    <a:pt x="58" y="83"/>
                  </a:lnTo>
                  <a:lnTo>
                    <a:pt x="61" y="89"/>
                  </a:lnTo>
                  <a:lnTo>
                    <a:pt x="67" y="95"/>
                  </a:lnTo>
                  <a:lnTo>
                    <a:pt x="75" y="103"/>
                  </a:lnTo>
                  <a:lnTo>
                    <a:pt x="84" y="109"/>
                  </a:lnTo>
                  <a:lnTo>
                    <a:pt x="92" y="116"/>
                  </a:lnTo>
                  <a:lnTo>
                    <a:pt x="101" y="123"/>
                  </a:lnTo>
                  <a:lnTo>
                    <a:pt x="107" y="129"/>
                  </a:lnTo>
                  <a:lnTo>
                    <a:pt x="114" y="132"/>
                  </a:lnTo>
                  <a:lnTo>
                    <a:pt x="107" y="132"/>
                  </a:lnTo>
                  <a:lnTo>
                    <a:pt x="101" y="132"/>
                  </a:lnTo>
                  <a:lnTo>
                    <a:pt x="92" y="132"/>
                  </a:lnTo>
                  <a:lnTo>
                    <a:pt x="83" y="130"/>
                  </a:lnTo>
                  <a:lnTo>
                    <a:pt x="75" y="129"/>
                  </a:lnTo>
                  <a:lnTo>
                    <a:pt x="67" y="126"/>
                  </a:lnTo>
                  <a:lnTo>
                    <a:pt x="61" y="123"/>
                  </a:lnTo>
                  <a:lnTo>
                    <a:pt x="57" y="119"/>
                  </a:lnTo>
                  <a:lnTo>
                    <a:pt x="50" y="115"/>
                  </a:lnTo>
                  <a:lnTo>
                    <a:pt x="44" y="115"/>
                  </a:lnTo>
                  <a:lnTo>
                    <a:pt x="41" y="118"/>
                  </a:lnTo>
                  <a:lnTo>
                    <a:pt x="46" y="124"/>
                  </a:lnTo>
                  <a:lnTo>
                    <a:pt x="52" y="129"/>
                  </a:lnTo>
                  <a:lnTo>
                    <a:pt x="63" y="135"/>
                  </a:lnTo>
                  <a:lnTo>
                    <a:pt x="75" y="141"/>
                  </a:lnTo>
                  <a:lnTo>
                    <a:pt x="87" y="146"/>
                  </a:lnTo>
                  <a:lnTo>
                    <a:pt x="101" y="152"/>
                  </a:lnTo>
                  <a:lnTo>
                    <a:pt x="117" y="155"/>
                  </a:lnTo>
                  <a:lnTo>
                    <a:pt x="129" y="158"/>
                  </a:lnTo>
                  <a:lnTo>
                    <a:pt x="141" y="158"/>
                  </a:lnTo>
                  <a:lnTo>
                    <a:pt x="147" y="159"/>
                  </a:lnTo>
                  <a:lnTo>
                    <a:pt x="155" y="164"/>
                  </a:lnTo>
                  <a:lnTo>
                    <a:pt x="161" y="167"/>
                  </a:lnTo>
                  <a:lnTo>
                    <a:pt x="169" y="172"/>
                  </a:lnTo>
                  <a:lnTo>
                    <a:pt x="177" y="178"/>
                  </a:lnTo>
                  <a:lnTo>
                    <a:pt x="183" y="183"/>
                  </a:lnTo>
                  <a:lnTo>
                    <a:pt x="188" y="189"/>
                  </a:lnTo>
                  <a:lnTo>
                    <a:pt x="192" y="193"/>
                  </a:lnTo>
                  <a:lnTo>
                    <a:pt x="184" y="196"/>
                  </a:lnTo>
                  <a:lnTo>
                    <a:pt x="177" y="199"/>
                  </a:lnTo>
                  <a:lnTo>
                    <a:pt x="166" y="201"/>
                  </a:lnTo>
                  <a:lnTo>
                    <a:pt x="155" y="203"/>
                  </a:lnTo>
                  <a:lnTo>
                    <a:pt x="143" y="204"/>
                  </a:lnTo>
                  <a:lnTo>
                    <a:pt x="132" y="204"/>
                  </a:lnTo>
                  <a:lnTo>
                    <a:pt x="123" y="204"/>
                  </a:lnTo>
                  <a:lnTo>
                    <a:pt x="115" y="203"/>
                  </a:lnTo>
                  <a:lnTo>
                    <a:pt x="104" y="203"/>
                  </a:lnTo>
                  <a:lnTo>
                    <a:pt x="98" y="204"/>
                  </a:lnTo>
                  <a:lnTo>
                    <a:pt x="101" y="207"/>
                  </a:lnTo>
                  <a:lnTo>
                    <a:pt x="117" y="212"/>
                  </a:lnTo>
                  <a:lnTo>
                    <a:pt x="129" y="213"/>
                  </a:lnTo>
                  <a:lnTo>
                    <a:pt x="141" y="215"/>
                  </a:lnTo>
                  <a:lnTo>
                    <a:pt x="157" y="215"/>
                  </a:lnTo>
                  <a:lnTo>
                    <a:pt x="171" y="215"/>
                  </a:lnTo>
                  <a:lnTo>
                    <a:pt x="183" y="213"/>
                  </a:lnTo>
                  <a:lnTo>
                    <a:pt x="195" y="213"/>
                  </a:lnTo>
                  <a:lnTo>
                    <a:pt x="206" y="212"/>
                  </a:lnTo>
                  <a:lnTo>
                    <a:pt x="212" y="212"/>
                  </a:lnTo>
                  <a:lnTo>
                    <a:pt x="221" y="213"/>
                  </a:lnTo>
                  <a:lnTo>
                    <a:pt x="228" y="219"/>
                  </a:lnTo>
                  <a:lnTo>
                    <a:pt x="234" y="227"/>
                  </a:lnTo>
                  <a:lnTo>
                    <a:pt x="238" y="235"/>
                  </a:lnTo>
                  <a:close/>
                </a:path>
              </a:pathLst>
            </a:custGeom>
            <a:solidFill>
              <a:srgbClr val="B2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65" name="Freeform 55"/>
            <p:cNvSpPr>
              <a:spLocks/>
            </p:cNvSpPr>
            <p:nvPr/>
          </p:nvSpPr>
          <p:spPr bwMode="auto">
            <a:xfrm>
              <a:off x="5167" y="705"/>
              <a:ext cx="77" cy="178"/>
            </a:xfrm>
            <a:custGeom>
              <a:avLst/>
              <a:gdLst>
                <a:gd name="T0" fmla="*/ 8 w 152"/>
                <a:gd name="T1" fmla="*/ 147 h 355"/>
                <a:gd name="T2" fmla="*/ 13 w 152"/>
                <a:gd name="T3" fmla="*/ 139 h 355"/>
                <a:gd name="T4" fmla="*/ 18 w 152"/>
                <a:gd name="T5" fmla="*/ 142 h 355"/>
                <a:gd name="T6" fmla="*/ 20 w 152"/>
                <a:gd name="T7" fmla="*/ 126 h 355"/>
                <a:gd name="T8" fmla="*/ 8 w 152"/>
                <a:gd name="T9" fmla="*/ 100 h 355"/>
                <a:gd name="T10" fmla="*/ 1 w 152"/>
                <a:gd name="T11" fmla="*/ 72 h 355"/>
                <a:gd name="T12" fmla="*/ 3 w 152"/>
                <a:gd name="T13" fmla="*/ 74 h 355"/>
                <a:gd name="T14" fmla="*/ 16 w 152"/>
                <a:gd name="T15" fmla="*/ 103 h 355"/>
                <a:gd name="T16" fmla="*/ 29 w 152"/>
                <a:gd name="T17" fmla="*/ 83 h 355"/>
                <a:gd name="T18" fmla="*/ 29 w 152"/>
                <a:gd name="T19" fmla="*/ 49 h 355"/>
                <a:gd name="T20" fmla="*/ 28 w 152"/>
                <a:gd name="T21" fmla="*/ 20 h 355"/>
                <a:gd name="T22" fmla="*/ 31 w 152"/>
                <a:gd name="T23" fmla="*/ 21 h 355"/>
                <a:gd name="T24" fmla="*/ 32 w 152"/>
                <a:gd name="T25" fmla="*/ 39 h 355"/>
                <a:gd name="T26" fmla="*/ 39 w 152"/>
                <a:gd name="T27" fmla="*/ 39 h 355"/>
                <a:gd name="T28" fmla="*/ 58 w 152"/>
                <a:gd name="T29" fmla="*/ 2 h 355"/>
                <a:gd name="T30" fmla="*/ 62 w 152"/>
                <a:gd name="T31" fmla="*/ 2 h 355"/>
                <a:gd name="T32" fmla="*/ 50 w 152"/>
                <a:gd name="T33" fmla="*/ 26 h 355"/>
                <a:gd name="T34" fmla="*/ 48 w 152"/>
                <a:gd name="T35" fmla="*/ 49 h 355"/>
                <a:gd name="T36" fmla="*/ 65 w 152"/>
                <a:gd name="T37" fmla="*/ 42 h 355"/>
                <a:gd name="T38" fmla="*/ 68 w 152"/>
                <a:gd name="T39" fmla="*/ 41 h 355"/>
                <a:gd name="T40" fmla="*/ 61 w 152"/>
                <a:gd name="T41" fmla="*/ 48 h 355"/>
                <a:gd name="T42" fmla="*/ 50 w 152"/>
                <a:gd name="T43" fmla="*/ 56 h 355"/>
                <a:gd name="T44" fmla="*/ 41 w 152"/>
                <a:gd name="T45" fmla="*/ 61 h 355"/>
                <a:gd name="T46" fmla="*/ 33 w 152"/>
                <a:gd name="T47" fmla="*/ 101 h 355"/>
                <a:gd name="T48" fmla="*/ 43 w 152"/>
                <a:gd name="T49" fmla="*/ 109 h 355"/>
                <a:gd name="T50" fmla="*/ 60 w 152"/>
                <a:gd name="T51" fmla="*/ 106 h 355"/>
                <a:gd name="T52" fmla="*/ 70 w 152"/>
                <a:gd name="T53" fmla="*/ 102 h 355"/>
                <a:gd name="T54" fmla="*/ 73 w 152"/>
                <a:gd name="T55" fmla="*/ 101 h 355"/>
                <a:gd name="T56" fmla="*/ 65 w 152"/>
                <a:gd name="T57" fmla="*/ 108 h 355"/>
                <a:gd name="T58" fmla="*/ 47 w 152"/>
                <a:gd name="T59" fmla="*/ 116 h 355"/>
                <a:gd name="T60" fmla="*/ 33 w 152"/>
                <a:gd name="T61" fmla="*/ 121 h 355"/>
                <a:gd name="T62" fmla="*/ 26 w 152"/>
                <a:gd name="T63" fmla="*/ 139 h 355"/>
                <a:gd name="T64" fmla="*/ 32 w 152"/>
                <a:gd name="T65" fmla="*/ 146 h 355"/>
                <a:gd name="T66" fmla="*/ 45 w 152"/>
                <a:gd name="T67" fmla="*/ 143 h 355"/>
                <a:gd name="T68" fmla="*/ 59 w 152"/>
                <a:gd name="T69" fmla="*/ 136 h 355"/>
                <a:gd name="T70" fmla="*/ 69 w 152"/>
                <a:gd name="T71" fmla="*/ 131 h 355"/>
                <a:gd name="T72" fmla="*/ 77 w 152"/>
                <a:gd name="T73" fmla="*/ 126 h 355"/>
                <a:gd name="T74" fmla="*/ 72 w 152"/>
                <a:gd name="T75" fmla="*/ 135 h 355"/>
                <a:gd name="T76" fmla="*/ 62 w 152"/>
                <a:gd name="T77" fmla="*/ 148 h 355"/>
                <a:gd name="T78" fmla="*/ 52 w 152"/>
                <a:gd name="T79" fmla="*/ 159 h 355"/>
                <a:gd name="T80" fmla="*/ 48 w 152"/>
                <a:gd name="T81" fmla="*/ 156 h 355"/>
                <a:gd name="T82" fmla="*/ 42 w 152"/>
                <a:gd name="T83" fmla="*/ 149 h 355"/>
                <a:gd name="T84" fmla="*/ 33 w 152"/>
                <a:gd name="T85" fmla="*/ 147 h 355"/>
                <a:gd name="T86" fmla="*/ 22 w 152"/>
                <a:gd name="T87" fmla="*/ 149 h 355"/>
                <a:gd name="T88" fmla="*/ 16 w 152"/>
                <a:gd name="T89" fmla="*/ 158 h 355"/>
                <a:gd name="T90" fmla="*/ 12 w 152"/>
                <a:gd name="T91" fmla="*/ 169 h 355"/>
                <a:gd name="T92" fmla="*/ 1 w 152"/>
                <a:gd name="T93" fmla="*/ 178 h 355"/>
                <a:gd name="T94" fmla="*/ 12 w 152"/>
                <a:gd name="T95" fmla="*/ 162 h 355"/>
                <a:gd name="T96" fmla="*/ 6 w 152"/>
                <a:gd name="T97" fmla="*/ 153 h 3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2" h="355">
                  <a:moveTo>
                    <a:pt x="0" y="307"/>
                  </a:moveTo>
                  <a:lnTo>
                    <a:pt x="9" y="301"/>
                  </a:lnTo>
                  <a:lnTo>
                    <a:pt x="15" y="294"/>
                  </a:lnTo>
                  <a:lnTo>
                    <a:pt x="20" y="284"/>
                  </a:lnTo>
                  <a:lnTo>
                    <a:pt x="23" y="275"/>
                  </a:lnTo>
                  <a:lnTo>
                    <a:pt x="26" y="278"/>
                  </a:lnTo>
                  <a:lnTo>
                    <a:pt x="29" y="281"/>
                  </a:lnTo>
                  <a:lnTo>
                    <a:pt x="32" y="283"/>
                  </a:lnTo>
                  <a:lnTo>
                    <a:pt x="35" y="283"/>
                  </a:lnTo>
                  <a:lnTo>
                    <a:pt x="37" y="278"/>
                  </a:lnTo>
                  <a:lnTo>
                    <a:pt x="40" y="266"/>
                  </a:lnTo>
                  <a:lnTo>
                    <a:pt x="40" y="252"/>
                  </a:lnTo>
                  <a:lnTo>
                    <a:pt x="38" y="244"/>
                  </a:lnTo>
                  <a:lnTo>
                    <a:pt x="28" y="227"/>
                  </a:lnTo>
                  <a:lnTo>
                    <a:pt x="15" y="200"/>
                  </a:lnTo>
                  <a:lnTo>
                    <a:pt x="4" y="172"/>
                  </a:lnTo>
                  <a:lnTo>
                    <a:pt x="0" y="155"/>
                  </a:lnTo>
                  <a:lnTo>
                    <a:pt x="1" y="144"/>
                  </a:lnTo>
                  <a:lnTo>
                    <a:pt x="3" y="140"/>
                  </a:lnTo>
                  <a:lnTo>
                    <a:pt x="4" y="140"/>
                  </a:lnTo>
                  <a:lnTo>
                    <a:pt x="6" y="148"/>
                  </a:lnTo>
                  <a:lnTo>
                    <a:pt x="11" y="163"/>
                  </a:lnTo>
                  <a:lnTo>
                    <a:pt x="21" y="186"/>
                  </a:lnTo>
                  <a:lnTo>
                    <a:pt x="32" y="206"/>
                  </a:lnTo>
                  <a:lnTo>
                    <a:pt x="44" y="217"/>
                  </a:lnTo>
                  <a:lnTo>
                    <a:pt x="51" y="195"/>
                  </a:lnTo>
                  <a:lnTo>
                    <a:pt x="57" y="166"/>
                  </a:lnTo>
                  <a:lnTo>
                    <a:pt x="60" y="138"/>
                  </a:lnTo>
                  <a:lnTo>
                    <a:pt x="60" y="117"/>
                  </a:lnTo>
                  <a:lnTo>
                    <a:pt x="57" y="98"/>
                  </a:lnTo>
                  <a:lnTo>
                    <a:pt x="54" y="75"/>
                  </a:lnTo>
                  <a:lnTo>
                    <a:pt x="52" y="54"/>
                  </a:lnTo>
                  <a:lnTo>
                    <a:pt x="55" y="40"/>
                  </a:lnTo>
                  <a:lnTo>
                    <a:pt x="58" y="35"/>
                  </a:lnTo>
                  <a:lnTo>
                    <a:pt x="60" y="35"/>
                  </a:lnTo>
                  <a:lnTo>
                    <a:pt x="61" y="41"/>
                  </a:lnTo>
                  <a:lnTo>
                    <a:pt x="60" y="51"/>
                  </a:lnTo>
                  <a:lnTo>
                    <a:pt x="60" y="63"/>
                  </a:lnTo>
                  <a:lnTo>
                    <a:pt x="63" y="77"/>
                  </a:lnTo>
                  <a:lnTo>
                    <a:pt x="66" y="91"/>
                  </a:lnTo>
                  <a:lnTo>
                    <a:pt x="69" y="100"/>
                  </a:lnTo>
                  <a:lnTo>
                    <a:pt x="77" y="77"/>
                  </a:lnTo>
                  <a:lnTo>
                    <a:pt x="88" y="48"/>
                  </a:lnTo>
                  <a:lnTo>
                    <a:pt x="98" y="20"/>
                  </a:lnTo>
                  <a:lnTo>
                    <a:pt x="114" y="3"/>
                  </a:lnTo>
                  <a:lnTo>
                    <a:pt x="122" y="0"/>
                  </a:lnTo>
                  <a:lnTo>
                    <a:pt x="123" y="0"/>
                  </a:lnTo>
                  <a:lnTo>
                    <a:pt x="122" y="4"/>
                  </a:lnTo>
                  <a:lnTo>
                    <a:pt x="117" y="9"/>
                  </a:lnTo>
                  <a:lnTo>
                    <a:pt x="108" y="24"/>
                  </a:lnTo>
                  <a:lnTo>
                    <a:pt x="98" y="52"/>
                  </a:lnTo>
                  <a:lnTo>
                    <a:pt x="89" y="80"/>
                  </a:lnTo>
                  <a:lnTo>
                    <a:pt x="85" y="98"/>
                  </a:lnTo>
                  <a:lnTo>
                    <a:pt x="95" y="97"/>
                  </a:lnTo>
                  <a:lnTo>
                    <a:pt x="108" y="92"/>
                  </a:lnTo>
                  <a:lnTo>
                    <a:pt x="120" y="88"/>
                  </a:lnTo>
                  <a:lnTo>
                    <a:pt x="128" y="83"/>
                  </a:lnTo>
                  <a:lnTo>
                    <a:pt x="132" y="80"/>
                  </a:lnTo>
                  <a:lnTo>
                    <a:pt x="135" y="78"/>
                  </a:lnTo>
                  <a:lnTo>
                    <a:pt x="135" y="81"/>
                  </a:lnTo>
                  <a:lnTo>
                    <a:pt x="131" y="88"/>
                  </a:lnTo>
                  <a:lnTo>
                    <a:pt x="126" y="91"/>
                  </a:lnTo>
                  <a:lnTo>
                    <a:pt x="120" y="95"/>
                  </a:lnTo>
                  <a:lnTo>
                    <a:pt x="114" y="100"/>
                  </a:lnTo>
                  <a:lnTo>
                    <a:pt x="106" y="106"/>
                  </a:lnTo>
                  <a:lnTo>
                    <a:pt x="98" y="111"/>
                  </a:lnTo>
                  <a:lnTo>
                    <a:pt x="91" y="115"/>
                  </a:lnTo>
                  <a:lnTo>
                    <a:pt x="86" y="118"/>
                  </a:lnTo>
                  <a:lnTo>
                    <a:pt x="81" y="121"/>
                  </a:lnTo>
                  <a:lnTo>
                    <a:pt x="78" y="146"/>
                  </a:lnTo>
                  <a:lnTo>
                    <a:pt x="72" y="175"/>
                  </a:lnTo>
                  <a:lnTo>
                    <a:pt x="66" y="201"/>
                  </a:lnTo>
                  <a:lnTo>
                    <a:pt x="61" y="217"/>
                  </a:lnTo>
                  <a:lnTo>
                    <a:pt x="72" y="217"/>
                  </a:lnTo>
                  <a:lnTo>
                    <a:pt x="85" y="217"/>
                  </a:lnTo>
                  <a:lnTo>
                    <a:pt x="95" y="215"/>
                  </a:lnTo>
                  <a:lnTo>
                    <a:pt x="108" y="212"/>
                  </a:lnTo>
                  <a:lnTo>
                    <a:pt x="118" y="211"/>
                  </a:lnTo>
                  <a:lnTo>
                    <a:pt x="128" y="207"/>
                  </a:lnTo>
                  <a:lnTo>
                    <a:pt x="134" y="206"/>
                  </a:lnTo>
                  <a:lnTo>
                    <a:pt x="138" y="203"/>
                  </a:lnTo>
                  <a:lnTo>
                    <a:pt x="143" y="200"/>
                  </a:lnTo>
                  <a:lnTo>
                    <a:pt x="146" y="200"/>
                  </a:lnTo>
                  <a:lnTo>
                    <a:pt x="145" y="201"/>
                  </a:lnTo>
                  <a:lnTo>
                    <a:pt x="142" y="207"/>
                  </a:lnTo>
                  <a:lnTo>
                    <a:pt x="137" y="211"/>
                  </a:lnTo>
                  <a:lnTo>
                    <a:pt x="128" y="215"/>
                  </a:lnTo>
                  <a:lnTo>
                    <a:pt x="117" y="221"/>
                  </a:lnTo>
                  <a:lnTo>
                    <a:pt x="105" y="226"/>
                  </a:lnTo>
                  <a:lnTo>
                    <a:pt x="92" y="232"/>
                  </a:lnTo>
                  <a:lnTo>
                    <a:pt x="80" y="237"/>
                  </a:lnTo>
                  <a:lnTo>
                    <a:pt x="71" y="240"/>
                  </a:lnTo>
                  <a:lnTo>
                    <a:pt x="65" y="241"/>
                  </a:lnTo>
                  <a:lnTo>
                    <a:pt x="58" y="249"/>
                  </a:lnTo>
                  <a:lnTo>
                    <a:pt x="54" y="261"/>
                  </a:lnTo>
                  <a:lnTo>
                    <a:pt x="51" y="277"/>
                  </a:lnTo>
                  <a:lnTo>
                    <a:pt x="51" y="286"/>
                  </a:lnTo>
                  <a:lnTo>
                    <a:pt x="54" y="291"/>
                  </a:lnTo>
                  <a:lnTo>
                    <a:pt x="63" y="292"/>
                  </a:lnTo>
                  <a:lnTo>
                    <a:pt x="72" y="292"/>
                  </a:lnTo>
                  <a:lnTo>
                    <a:pt x="80" y="291"/>
                  </a:lnTo>
                  <a:lnTo>
                    <a:pt x="89" y="286"/>
                  </a:lnTo>
                  <a:lnTo>
                    <a:pt x="98" y="281"/>
                  </a:lnTo>
                  <a:lnTo>
                    <a:pt x="108" y="277"/>
                  </a:lnTo>
                  <a:lnTo>
                    <a:pt x="117" y="272"/>
                  </a:lnTo>
                  <a:lnTo>
                    <a:pt x="125" y="269"/>
                  </a:lnTo>
                  <a:lnTo>
                    <a:pt x="132" y="264"/>
                  </a:lnTo>
                  <a:lnTo>
                    <a:pt x="137" y="261"/>
                  </a:lnTo>
                  <a:lnTo>
                    <a:pt x="142" y="258"/>
                  </a:lnTo>
                  <a:lnTo>
                    <a:pt x="148" y="254"/>
                  </a:lnTo>
                  <a:lnTo>
                    <a:pt x="152" y="251"/>
                  </a:lnTo>
                  <a:lnTo>
                    <a:pt x="152" y="254"/>
                  </a:lnTo>
                  <a:lnTo>
                    <a:pt x="148" y="261"/>
                  </a:lnTo>
                  <a:lnTo>
                    <a:pt x="143" y="269"/>
                  </a:lnTo>
                  <a:lnTo>
                    <a:pt x="137" y="277"/>
                  </a:lnTo>
                  <a:lnTo>
                    <a:pt x="129" y="286"/>
                  </a:lnTo>
                  <a:lnTo>
                    <a:pt x="122" y="295"/>
                  </a:lnTo>
                  <a:lnTo>
                    <a:pt x="115" y="304"/>
                  </a:lnTo>
                  <a:lnTo>
                    <a:pt x="108" y="312"/>
                  </a:lnTo>
                  <a:lnTo>
                    <a:pt x="102" y="318"/>
                  </a:lnTo>
                  <a:lnTo>
                    <a:pt x="95" y="321"/>
                  </a:lnTo>
                  <a:lnTo>
                    <a:pt x="95" y="317"/>
                  </a:lnTo>
                  <a:lnTo>
                    <a:pt x="94" y="312"/>
                  </a:lnTo>
                  <a:lnTo>
                    <a:pt x="91" y="307"/>
                  </a:lnTo>
                  <a:lnTo>
                    <a:pt x="88" y="303"/>
                  </a:lnTo>
                  <a:lnTo>
                    <a:pt x="83" y="298"/>
                  </a:lnTo>
                  <a:lnTo>
                    <a:pt x="78" y="295"/>
                  </a:lnTo>
                  <a:lnTo>
                    <a:pt x="71" y="294"/>
                  </a:lnTo>
                  <a:lnTo>
                    <a:pt x="65" y="294"/>
                  </a:lnTo>
                  <a:lnTo>
                    <a:pt x="57" y="294"/>
                  </a:lnTo>
                  <a:lnTo>
                    <a:pt x="51" y="295"/>
                  </a:lnTo>
                  <a:lnTo>
                    <a:pt x="44" y="297"/>
                  </a:lnTo>
                  <a:lnTo>
                    <a:pt x="40" y="300"/>
                  </a:lnTo>
                  <a:lnTo>
                    <a:pt x="34" y="307"/>
                  </a:lnTo>
                  <a:lnTo>
                    <a:pt x="32" y="315"/>
                  </a:lnTo>
                  <a:lnTo>
                    <a:pt x="32" y="321"/>
                  </a:lnTo>
                  <a:lnTo>
                    <a:pt x="32" y="327"/>
                  </a:lnTo>
                  <a:lnTo>
                    <a:pt x="24" y="337"/>
                  </a:lnTo>
                  <a:lnTo>
                    <a:pt x="15" y="346"/>
                  </a:lnTo>
                  <a:lnTo>
                    <a:pt x="6" y="352"/>
                  </a:lnTo>
                  <a:lnTo>
                    <a:pt x="1" y="355"/>
                  </a:lnTo>
                  <a:lnTo>
                    <a:pt x="11" y="344"/>
                  </a:lnTo>
                  <a:lnTo>
                    <a:pt x="18" y="332"/>
                  </a:lnTo>
                  <a:lnTo>
                    <a:pt x="23" y="323"/>
                  </a:lnTo>
                  <a:lnTo>
                    <a:pt x="23" y="315"/>
                  </a:lnTo>
                  <a:lnTo>
                    <a:pt x="18" y="309"/>
                  </a:lnTo>
                  <a:lnTo>
                    <a:pt x="12" y="306"/>
                  </a:lnTo>
                  <a:lnTo>
                    <a:pt x="6" y="304"/>
                  </a:lnTo>
                  <a:lnTo>
                    <a:pt x="0" y="307"/>
                  </a:lnTo>
                  <a:close/>
                </a:path>
              </a:pathLst>
            </a:custGeom>
            <a:solidFill>
              <a:srgbClr val="B2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66" name="Freeform 56"/>
            <p:cNvSpPr>
              <a:spLocks/>
            </p:cNvSpPr>
            <p:nvPr/>
          </p:nvSpPr>
          <p:spPr bwMode="auto">
            <a:xfrm>
              <a:off x="5150" y="804"/>
              <a:ext cx="14" cy="22"/>
            </a:xfrm>
            <a:custGeom>
              <a:avLst/>
              <a:gdLst>
                <a:gd name="T0" fmla="*/ 14 w 28"/>
                <a:gd name="T1" fmla="*/ 21 h 45"/>
                <a:gd name="T2" fmla="*/ 11 w 28"/>
                <a:gd name="T3" fmla="*/ 20 h 45"/>
                <a:gd name="T4" fmla="*/ 8 w 28"/>
                <a:gd name="T5" fmla="*/ 20 h 45"/>
                <a:gd name="T6" fmla="*/ 5 w 28"/>
                <a:gd name="T7" fmla="*/ 21 h 45"/>
                <a:gd name="T8" fmla="*/ 3 w 28"/>
                <a:gd name="T9" fmla="*/ 22 h 45"/>
                <a:gd name="T10" fmla="*/ 2 w 28"/>
                <a:gd name="T11" fmla="*/ 16 h 45"/>
                <a:gd name="T12" fmla="*/ 1 w 28"/>
                <a:gd name="T13" fmla="*/ 11 h 45"/>
                <a:gd name="T14" fmla="*/ 0 w 28"/>
                <a:gd name="T15" fmla="*/ 6 h 45"/>
                <a:gd name="T16" fmla="*/ 0 w 28"/>
                <a:gd name="T17" fmla="*/ 1 h 45"/>
                <a:gd name="T18" fmla="*/ 1 w 28"/>
                <a:gd name="T19" fmla="*/ 0 h 45"/>
                <a:gd name="T20" fmla="*/ 2 w 28"/>
                <a:gd name="T21" fmla="*/ 0 h 45"/>
                <a:gd name="T22" fmla="*/ 3 w 28"/>
                <a:gd name="T23" fmla="*/ 1 h 45"/>
                <a:gd name="T24" fmla="*/ 3 w 28"/>
                <a:gd name="T25" fmla="*/ 3 h 45"/>
                <a:gd name="T26" fmla="*/ 4 w 28"/>
                <a:gd name="T27" fmla="*/ 7 h 45"/>
                <a:gd name="T28" fmla="*/ 7 w 28"/>
                <a:gd name="T29" fmla="*/ 11 h 45"/>
                <a:gd name="T30" fmla="*/ 10 w 28"/>
                <a:gd name="T31" fmla="*/ 17 h 45"/>
                <a:gd name="T32" fmla="*/ 14 w 28"/>
                <a:gd name="T33" fmla="*/ 21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45">
                  <a:moveTo>
                    <a:pt x="28" y="42"/>
                  </a:moveTo>
                  <a:lnTo>
                    <a:pt x="21" y="40"/>
                  </a:lnTo>
                  <a:lnTo>
                    <a:pt x="15" y="40"/>
                  </a:lnTo>
                  <a:lnTo>
                    <a:pt x="9" y="42"/>
                  </a:lnTo>
                  <a:lnTo>
                    <a:pt x="5" y="45"/>
                  </a:lnTo>
                  <a:lnTo>
                    <a:pt x="3" y="33"/>
                  </a:lnTo>
                  <a:lnTo>
                    <a:pt x="1" y="23"/>
                  </a:lnTo>
                  <a:lnTo>
                    <a:pt x="0" y="13"/>
                  </a:lnTo>
                  <a:lnTo>
                    <a:pt x="0" y="3"/>
                  </a:lnTo>
                  <a:lnTo>
                    <a:pt x="1" y="0"/>
                  </a:lnTo>
                  <a:lnTo>
                    <a:pt x="3" y="0"/>
                  </a:lnTo>
                  <a:lnTo>
                    <a:pt x="5" y="2"/>
                  </a:lnTo>
                  <a:lnTo>
                    <a:pt x="6" y="6"/>
                  </a:lnTo>
                  <a:lnTo>
                    <a:pt x="8" y="14"/>
                  </a:lnTo>
                  <a:lnTo>
                    <a:pt x="14" y="23"/>
                  </a:lnTo>
                  <a:lnTo>
                    <a:pt x="20" y="34"/>
                  </a:lnTo>
                  <a:lnTo>
                    <a:pt x="28" y="42"/>
                  </a:lnTo>
                  <a:close/>
                </a:path>
              </a:pathLst>
            </a:custGeom>
            <a:solidFill>
              <a:srgbClr val="B2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67" name="Freeform 57"/>
            <p:cNvSpPr>
              <a:spLocks/>
            </p:cNvSpPr>
            <p:nvPr/>
          </p:nvSpPr>
          <p:spPr bwMode="auto">
            <a:xfrm>
              <a:off x="5254" y="797"/>
              <a:ext cx="243" cy="149"/>
            </a:xfrm>
            <a:custGeom>
              <a:avLst/>
              <a:gdLst>
                <a:gd name="T0" fmla="*/ 23 w 485"/>
                <a:gd name="T1" fmla="*/ 105 h 297"/>
                <a:gd name="T2" fmla="*/ 46 w 485"/>
                <a:gd name="T3" fmla="*/ 91 h 297"/>
                <a:gd name="T4" fmla="*/ 60 w 485"/>
                <a:gd name="T5" fmla="*/ 56 h 297"/>
                <a:gd name="T6" fmla="*/ 78 w 485"/>
                <a:gd name="T7" fmla="*/ 28 h 297"/>
                <a:gd name="T8" fmla="*/ 101 w 485"/>
                <a:gd name="T9" fmla="*/ 4 h 297"/>
                <a:gd name="T10" fmla="*/ 109 w 485"/>
                <a:gd name="T11" fmla="*/ 3 h 297"/>
                <a:gd name="T12" fmla="*/ 94 w 485"/>
                <a:gd name="T13" fmla="*/ 19 h 297"/>
                <a:gd name="T14" fmla="*/ 72 w 485"/>
                <a:gd name="T15" fmla="*/ 47 h 297"/>
                <a:gd name="T16" fmla="*/ 63 w 485"/>
                <a:gd name="T17" fmla="*/ 74 h 297"/>
                <a:gd name="T18" fmla="*/ 65 w 485"/>
                <a:gd name="T19" fmla="*/ 81 h 297"/>
                <a:gd name="T20" fmla="*/ 80 w 485"/>
                <a:gd name="T21" fmla="*/ 70 h 297"/>
                <a:gd name="T22" fmla="*/ 98 w 485"/>
                <a:gd name="T23" fmla="*/ 59 h 297"/>
                <a:gd name="T24" fmla="*/ 122 w 485"/>
                <a:gd name="T25" fmla="*/ 30 h 297"/>
                <a:gd name="T26" fmla="*/ 157 w 485"/>
                <a:gd name="T27" fmla="*/ 6 h 297"/>
                <a:gd name="T28" fmla="*/ 170 w 485"/>
                <a:gd name="T29" fmla="*/ 4 h 297"/>
                <a:gd name="T30" fmla="*/ 142 w 485"/>
                <a:gd name="T31" fmla="*/ 24 h 297"/>
                <a:gd name="T32" fmla="*/ 114 w 485"/>
                <a:gd name="T33" fmla="*/ 54 h 297"/>
                <a:gd name="T34" fmla="*/ 117 w 485"/>
                <a:gd name="T35" fmla="*/ 60 h 297"/>
                <a:gd name="T36" fmla="*/ 133 w 485"/>
                <a:gd name="T37" fmla="*/ 58 h 297"/>
                <a:gd name="T38" fmla="*/ 148 w 485"/>
                <a:gd name="T39" fmla="*/ 54 h 297"/>
                <a:gd name="T40" fmla="*/ 174 w 485"/>
                <a:gd name="T41" fmla="*/ 38 h 297"/>
                <a:gd name="T42" fmla="*/ 210 w 485"/>
                <a:gd name="T43" fmla="*/ 21 h 297"/>
                <a:gd name="T44" fmla="*/ 220 w 485"/>
                <a:gd name="T45" fmla="*/ 22 h 297"/>
                <a:gd name="T46" fmla="*/ 192 w 485"/>
                <a:gd name="T47" fmla="*/ 34 h 297"/>
                <a:gd name="T48" fmla="*/ 168 w 485"/>
                <a:gd name="T49" fmla="*/ 52 h 297"/>
                <a:gd name="T50" fmla="*/ 194 w 485"/>
                <a:gd name="T51" fmla="*/ 55 h 297"/>
                <a:gd name="T52" fmla="*/ 228 w 485"/>
                <a:gd name="T53" fmla="*/ 47 h 297"/>
                <a:gd name="T54" fmla="*/ 243 w 485"/>
                <a:gd name="T55" fmla="*/ 43 h 297"/>
                <a:gd name="T56" fmla="*/ 221 w 485"/>
                <a:gd name="T57" fmla="*/ 56 h 297"/>
                <a:gd name="T58" fmla="*/ 180 w 485"/>
                <a:gd name="T59" fmla="*/ 67 h 297"/>
                <a:gd name="T60" fmla="*/ 185 w 485"/>
                <a:gd name="T61" fmla="*/ 78 h 297"/>
                <a:gd name="T62" fmla="*/ 212 w 485"/>
                <a:gd name="T63" fmla="*/ 93 h 297"/>
                <a:gd name="T64" fmla="*/ 221 w 485"/>
                <a:gd name="T65" fmla="*/ 100 h 297"/>
                <a:gd name="T66" fmla="*/ 194 w 485"/>
                <a:gd name="T67" fmla="*/ 91 h 297"/>
                <a:gd name="T68" fmla="*/ 158 w 485"/>
                <a:gd name="T69" fmla="*/ 75 h 297"/>
                <a:gd name="T70" fmla="*/ 140 w 485"/>
                <a:gd name="T71" fmla="*/ 73 h 297"/>
                <a:gd name="T72" fmla="*/ 121 w 485"/>
                <a:gd name="T73" fmla="*/ 74 h 297"/>
                <a:gd name="T74" fmla="*/ 129 w 485"/>
                <a:gd name="T75" fmla="*/ 88 h 297"/>
                <a:gd name="T76" fmla="*/ 148 w 485"/>
                <a:gd name="T77" fmla="*/ 104 h 297"/>
                <a:gd name="T78" fmla="*/ 162 w 485"/>
                <a:gd name="T79" fmla="*/ 112 h 297"/>
                <a:gd name="T80" fmla="*/ 174 w 485"/>
                <a:gd name="T81" fmla="*/ 118 h 297"/>
                <a:gd name="T82" fmla="*/ 179 w 485"/>
                <a:gd name="T83" fmla="*/ 127 h 297"/>
                <a:gd name="T84" fmla="*/ 147 w 485"/>
                <a:gd name="T85" fmla="*/ 109 h 297"/>
                <a:gd name="T86" fmla="*/ 114 w 485"/>
                <a:gd name="T87" fmla="*/ 88 h 297"/>
                <a:gd name="T88" fmla="*/ 99 w 485"/>
                <a:gd name="T89" fmla="*/ 82 h 297"/>
                <a:gd name="T90" fmla="*/ 83 w 485"/>
                <a:gd name="T91" fmla="*/ 87 h 297"/>
                <a:gd name="T92" fmla="*/ 66 w 485"/>
                <a:gd name="T93" fmla="*/ 94 h 297"/>
                <a:gd name="T94" fmla="*/ 65 w 485"/>
                <a:gd name="T95" fmla="*/ 101 h 297"/>
                <a:gd name="T96" fmla="*/ 87 w 485"/>
                <a:gd name="T97" fmla="*/ 119 h 297"/>
                <a:gd name="T98" fmla="*/ 120 w 485"/>
                <a:gd name="T99" fmla="*/ 142 h 297"/>
                <a:gd name="T100" fmla="*/ 124 w 485"/>
                <a:gd name="T101" fmla="*/ 149 h 297"/>
                <a:gd name="T102" fmla="*/ 93 w 485"/>
                <a:gd name="T103" fmla="*/ 130 h 297"/>
                <a:gd name="T104" fmla="*/ 58 w 485"/>
                <a:gd name="T105" fmla="*/ 110 h 297"/>
                <a:gd name="T106" fmla="*/ 38 w 485"/>
                <a:gd name="T107" fmla="*/ 112 h 297"/>
                <a:gd name="T108" fmla="*/ 6 w 485"/>
                <a:gd name="T109" fmla="*/ 122 h 297"/>
                <a:gd name="T110" fmla="*/ 5 w 485"/>
                <a:gd name="T111" fmla="*/ 119 h 2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85" h="297">
                  <a:moveTo>
                    <a:pt x="18" y="230"/>
                  </a:moveTo>
                  <a:lnTo>
                    <a:pt x="25" y="223"/>
                  </a:lnTo>
                  <a:lnTo>
                    <a:pt x="34" y="217"/>
                  </a:lnTo>
                  <a:lnTo>
                    <a:pt x="46" y="210"/>
                  </a:lnTo>
                  <a:lnTo>
                    <a:pt x="60" y="202"/>
                  </a:lnTo>
                  <a:lnTo>
                    <a:pt x="72" y="194"/>
                  </a:lnTo>
                  <a:lnTo>
                    <a:pt x="83" y="188"/>
                  </a:lnTo>
                  <a:lnTo>
                    <a:pt x="92" y="182"/>
                  </a:lnTo>
                  <a:lnTo>
                    <a:pt x="95" y="177"/>
                  </a:lnTo>
                  <a:lnTo>
                    <a:pt x="100" y="163"/>
                  </a:lnTo>
                  <a:lnTo>
                    <a:pt x="109" y="139"/>
                  </a:lnTo>
                  <a:lnTo>
                    <a:pt x="120" y="111"/>
                  </a:lnTo>
                  <a:lnTo>
                    <a:pt x="129" y="91"/>
                  </a:lnTo>
                  <a:lnTo>
                    <a:pt x="136" y="82"/>
                  </a:lnTo>
                  <a:lnTo>
                    <a:pt x="145" y="70"/>
                  </a:lnTo>
                  <a:lnTo>
                    <a:pt x="156" y="56"/>
                  </a:lnTo>
                  <a:lnTo>
                    <a:pt x="168" y="42"/>
                  </a:lnTo>
                  <a:lnTo>
                    <a:pt x="180" y="28"/>
                  </a:lnTo>
                  <a:lnTo>
                    <a:pt x="193" y="17"/>
                  </a:lnTo>
                  <a:lnTo>
                    <a:pt x="202" y="8"/>
                  </a:lnTo>
                  <a:lnTo>
                    <a:pt x="209" y="3"/>
                  </a:lnTo>
                  <a:lnTo>
                    <a:pt x="217" y="0"/>
                  </a:lnTo>
                  <a:lnTo>
                    <a:pt x="220" y="2"/>
                  </a:lnTo>
                  <a:lnTo>
                    <a:pt x="217" y="5"/>
                  </a:lnTo>
                  <a:lnTo>
                    <a:pt x="213" y="10"/>
                  </a:lnTo>
                  <a:lnTo>
                    <a:pt x="208" y="16"/>
                  </a:lnTo>
                  <a:lnTo>
                    <a:pt x="199" y="25"/>
                  </a:lnTo>
                  <a:lnTo>
                    <a:pt x="188" y="37"/>
                  </a:lnTo>
                  <a:lnTo>
                    <a:pt x="176" y="53"/>
                  </a:lnTo>
                  <a:lnTo>
                    <a:pt x="163" y="67"/>
                  </a:lnTo>
                  <a:lnTo>
                    <a:pt x="151" y="80"/>
                  </a:lnTo>
                  <a:lnTo>
                    <a:pt x="143" y="93"/>
                  </a:lnTo>
                  <a:lnTo>
                    <a:pt x="137" y="102"/>
                  </a:lnTo>
                  <a:lnTo>
                    <a:pt x="131" y="116"/>
                  </a:lnTo>
                  <a:lnTo>
                    <a:pt x="126" y="133"/>
                  </a:lnTo>
                  <a:lnTo>
                    <a:pt x="125" y="147"/>
                  </a:lnTo>
                  <a:lnTo>
                    <a:pt x="123" y="157"/>
                  </a:lnTo>
                  <a:lnTo>
                    <a:pt x="123" y="162"/>
                  </a:lnTo>
                  <a:lnTo>
                    <a:pt x="125" y="163"/>
                  </a:lnTo>
                  <a:lnTo>
                    <a:pt x="129" y="162"/>
                  </a:lnTo>
                  <a:lnTo>
                    <a:pt x="137" y="157"/>
                  </a:lnTo>
                  <a:lnTo>
                    <a:pt x="143" y="153"/>
                  </a:lnTo>
                  <a:lnTo>
                    <a:pt x="151" y="147"/>
                  </a:lnTo>
                  <a:lnTo>
                    <a:pt x="160" y="140"/>
                  </a:lnTo>
                  <a:lnTo>
                    <a:pt x="169" y="134"/>
                  </a:lnTo>
                  <a:lnTo>
                    <a:pt x="179" y="127"/>
                  </a:lnTo>
                  <a:lnTo>
                    <a:pt x="188" y="122"/>
                  </a:lnTo>
                  <a:lnTo>
                    <a:pt x="196" y="117"/>
                  </a:lnTo>
                  <a:lnTo>
                    <a:pt x="202" y="116"/>
                  </a:lnTo>
                  <a:lnTo>
                    <a:pt x="211" y="97"/>
                  </a:lnTo>
                  <a:lnTo>
                    <a:pt x="226" y="79"/>
                  </a:lnTo>
                  <a:lnTo>
                    <a:pt x="243" y="60"/>
                  </a:lnTo>
                  <a:lnTo>
                    <a:pt x="262" y="45"/>
                  </a:lnTo>
                  <a:lnTo>
                    <a:pt x="280" y="30"/>
                  </a:lnTo>
                  <a:lnTo>
                    <a:pt x="299" y="19"/>
                  </a:lnTo>
                  <a:lnTo>
                    <a:pt x="313" y="11"/>
                  </a:lnTo>
                  <a:lnTo>
                    <a:pt x="323" y="7"/>
                  </a:lnTo>
                  <a:lnTo>
                    <a:pt x="336" y="3"/>
                  </a:lnTo>
                  <a:lnTo>
                    <a:pt x="342" y="3"/>
                  </a:lnTo>
                  <a:lnTo>
                    <a:pt x="340" y="7"/>
                  </a:lnTo>
                  <a:lnTo>
                    <a:pt x="331" y="11"/>
                  </a:lnTo>
                  <a:lnTo>
                    <a:pt x="317" y="20"/>
                  </a:lnTo>
                  <a:lnTo>
                    <a:pt x="300" y="33"/>
                  </a:lnTo>
                  <a:lnTo>
                    <a:pt x="283" y="48"/>
                  </a:lnTo>
                  <a:lnTo>
                    <a:pt x="266" y="63"/>
                  </a:lnTo>
                  <a:lnTo>
                    <a:pt x="250" y="80"/>
                  </a:lnTo>
                  <a:lnTo>
                    <a:pt x="237" y="96"/>
                  </a:lnTo>
                  <a:lnTo>
                    <a:pt x="228" y="108"/>
                  </a:lnTo>
                  <a:lnTo>
                    <a:pt x="225" y="117"/>
                  </a:lnTo>
                  <a:lnTo>
                    <a:pt x="225" y="120"/>
                  </a:lnTo>
                  <a:lnTo>
                    <a:pt x="228" y="122"/>
                  </a:lnTo>
                  <a:lnTo>
                    <a:pt x="233" y="120"/>
                  </a:lnTo>
                  <a:lnTo>
                    <a:pt x="243" y="120"/>
                  </a:lnTo>
                  <a:lnTo>
                    <a:pt x="251" y="119"/>
                  </a:lnTo>
                  <a:lnTo>
                    <a:pt x="259" y="117"/>
                  </a:lnTo>
                  <a:lnTo>
                    <a:pt x="266" y="116"/>
                  </a:lnTo>
                  <a:lnTo>
                    <a:pt x="274" y="113"/>
                  </a:lnTo>
                  <a:lnTo>
                    <a:pt x="282" y="111"/>
                  </a:lnTo>
                  <a:lnTo>
                    <a:pt x="290" y="110"/>
                  </a:lnTo>
                  <a:lnTo>
                    <a:pt x="296" y="108"/>
                  </a:lnTo>
                  <a:lnTo>
                    <a:pt x="300" y="108"/>
                  </a:lnTo>
                  <a:lnTo>
                    <a:pt x="313" y="97"/>
                  </a:lnTo>
                  <a:lnTo>
                    <a:pt x="330" y="87"/>
                  </a:lnTo>
                  <a:lnTo>
                    <a:pt x="348" y="76"/>
                  </a:lnTo>
                  <a:lnTo>
                    <a:pt x="368" y="65"/>
                  </a:lnTo>
                  <a:lnTo>
                    <a:pt x="388" y="56"/>
                  </a:lnTo>
                  <a:lnTo>
                    <a:pt x="405" y="48"/>
                  </a:lnTo>
                  <a:lnTo>
                    <a:pt x="419" y="42"/>
                  </a:lnTo>
                  <a:lnTo>
                    <a:pt x="427" y="37"/>
                  </a:lnTo>
                  <a:lnTo>
                    <a:pt x="436" y="34"/>
                  </a:lnTo>
                  <a:lnTo>
                    <a:pt x="441" y="37"/>
                  </a:lnTo>
                  <a:lnTo>
                    <a:pt x="439" y="43"/>
                  </a:lnTo>
                  <a:lnTo>
                    <a:pt x="427" y="48"/>
                  </a:lnTo>
                  <a:lnTo>
                    <a:pt x="414" y="53"/>
                  </a:lnTo>
                  <a:lnTo>
                    <a:pt x="399" y="59"/>
                  </a:lnTo>
                  <a:lnTo>
                    <a:pt x="384" y="67"/>
                  </a:lnTo>
                  <a:lnTo>
                    <a:pt x="370" y="76"/>
                  </a:lnTo>
                  <a:lnTo>
                    <a:pt x="356" y="85"/>
                  </a:lnTo>
                  <a:lnTo>
                    <a:pt x="345" y="94"/>
                  </a:lnTo>
                  <a:lnTo>
                    <a:pt x="336" y="103"/>
                  </a:lnTo>
                  <a:lnTo>
                    <a:pt x="331" y="111"/>
                  </a:lnTo>
                  <a:lnTo>
                    <a:pt x="348" y="113"/>
                  </a:lnTo>
                  <a:lnTo>
                    <a:pt x="367" y="113"/>
                  </a:lnTo>
                  <a:lnTo>
                    <a:pt x="387" y="110"/>
                  </a:lnTo>
                  <a:lnTo>
                    <a:pt x="407" y="107"/>
                  </a:lnTo>
                  <a:lnTo>
                    <a:pt x="425" y="102"/>
                  </a:lnTo>
                  <a:lnTo>
                    <a:pt x="442" y="97"/>
                  </a:lnTo>
                  <a:lnTo>
                    <a:pt x="456" y="93"/>
                  </a:lnTo>
                  <a:lnTo>
                    <a:pt x="465" y="90"/>
                  </a:lnTo>
                  <a:lnTo>
                    <a:pt x="476" y="85"/>
                  </a:lnTo>
                  <a:lnTo>
                    <a:pt x="484" y="83"/>
                  </a:lnTo>
                  <a:lnTo>
                    <a:pt x="485" y="85"/>
                  </a:lnTo>
                  <a:lnTo>
                    <a:pt x="478" y="91"/>
                  </a:lnTo>
                  <a:lnTo>
                    <a:pt x="470" y="97"/>
                  </a:lnTo>
                  <a:lnTo>
                    <a:pt x="458" y="103"/>
                  </a:lnTo>
                  <a:lnTo>
                    <a:pt x="442" y="111"/>
                  </a:lnTo>
                  <a:lnTo>
                    <a:pt x="424" y="119"/>
                  </a:lnTo>
                  <a:lnTo>
                    <a:pt x="404" y="125"/>
                  </a:lnTo>
                  <a:lnTo>
                    <a:pt x="382" y="131"/>
                  </a:lnTo>
                  <a:lnTo>
                    <a:pt x="360" y="133"/>
                  </a:lnTo>
                  <a:lnTo>
                    <a:pt x="339" y="133"/>
                  </a:lnTo>
                  <a:lnTo>
                    <a:pt x="347" y="140"/>
                  </a:lnTo>
                  <a:lnTo>
                    <a:pt x="357" y="148"/>
                  </a:lnTo>
                  <a:lnTo>
                    <a:pt x="370" y="156"/>
                  </a:lnTo>
                  <a:lnTo>
                    <a:pt x="384" y="165"/>
                  </a:lnTo>
                  <a:lnTo>
                    <a:pt x="399" y="173"/>
                  </a:lnTo>
                  <a:lnTo>
                    <a:pt x="411" y="179"/>
                  </a:lnTo>
                  <a:lnTo>
                    <a:pt x="424" y="185"/>
                  </a:lnTo>
                  <a:lnTo>
                    <a:pt x="431" y="188"/>
                  </a:lnTo>
                  <a:lnTo>
                    <a:pt x="441" y="193"/>
                  </a:lnTo>
                  <a:lnTo>
                    <a:pt x="445" y="197"/>
                  </a:lnTo>
                  <a:lnTo>
                    <a:pt x="442" y="199"/>
                  </a:lnTo>
                  <a:lnTo>
                    <a:pt x="431" y="197"/>
                  </a:lnTo>
                  <a:lnTo>
                    <a:pt x="421" y="194"/>
                  </a:lnTo>
                  <a:lnTo>
                    <a:pt x="405" y="190"/>
                  </a:lnTo>
                  <a:lnTo>
                    <a:pt x="387" y="182"/>
                  </a:lnTo>
                  <a:lnTo>
                    <a:pt x="368" y="174"/>
                  </a:lnTo>
                  <a:lnTo>
                    <a:pt x="348" y="167"/>
                  </a:lnTo>
                  <a:lnTo>
                    <a:pt x="330" y="157"/>
                  </a:lnTo>
                  <a:lnTo>
                    <a:pt x="316" y="150"/>
                  </a:lnTo>
                  <a:lnTo>
                    <a:pt x="308" y="143"/>
                  </a:lnTo>
                  <a:lnTo>
                    <a:pt x="300" y="143"/>
                  </a:lnTo>
                  <a:lnTo>
                    <a:pt x="291" y="143"/>
                  </a:lnTo>
                  <a:lnTo>
                    <a:pt x="280" y="145"/>
                  </a:lnTo>
                  <a:lnTo>
                    <a:pt x="270" y="145"/>
                  </a:lnTo>
                  <a:lnTo>
                    <a:pt x="259" y="147"/>
                  </a:lnTo>
                  <a:lnTo>
                    <a:pt x="250" y="148"/>
                  </a:lnTo>
                  <a:lnTo>
                    <a:pt x="242" y="148"/>
                  </a:lnTo>
                  <a:lnTo>
                    <a:pt x="236" y="150"/>
                  </a:lnTo>
                  <a:lnTo>
                    <a:pt x="240" y="157"/>
                  </a:lnTo>
                  <a:lnTo>
                    <a:pt x="248" y="167"/>
                  </a:lnTo>
                  <a:lnTo>
                    <a:pt x="257" y="176"/>
                  </a:lnTo>
                  <a:lnTo>
                    <a:pt x="266" y="185"/>
                  </a:lnTo>
                  <a:lnTo>
                    <a:pt x="277" y="193"/>
                  </a:lnTo>
                  <a:lnTo>
                    <a:pt x="286" y="200"/>
                  </a:lnTo>
                  <a:lnTo>
                    <a:pt x="296" y="208"/>
                  </a:lnTo>
                  <a:lnTo>
                    <a:pt x="303" y="213"/>
                  </a:lnTo>
                  <a:lnTo>
                    <a:pt x="310" y="217"/>
                  </a:lnTo>
                  <a:lnTo>
                    <a:pt x="316" y="220"/>
                  </a:lnTo>
                  <a:lnTo>
                    <a:pt x="323" y="223"/>
                  </a:lnTo>
                  <a:lnTo>
                    <a:pt x="330" y="228"/>
                  </a:lnTo>
                  <a:lnTo>
                    <a:pt x="336" y="231"/>
                  </a:lnTo>
                  <a:lnTo>
                    <a:pt x="342" y="234"/>
                  </a:lnTo>
                  <a:lnTo>
                    <a:pt x="347" y="236"/>
                  </a:lnTo>
                  <a:lnTo>
                    <a:pt x="351" y="239"/>
                  </a:lnTo>
                  <a:lnTo>
                    <a:pt x="357" y="247"/>
                  </a:lnTo>
                  <a:lnTo>
                    <a:pt x="362" y="253"/>
                  </a:lnTo>
                  <a:lnTo>
                    <a:pt x="357" y="254"/>
                  </a:lnTo>
                  <a:lnTo>
                    <a:pt x="342" y="247"/>
                  </a:lnTo>
                  <a:lnTo>
                    <a:pt x="328" y="237"/>
                  </a:lnTo>
                  <a:lnTo>
                    <a:pt x="311" y="228"/>
                  </a:lnTo>
                  <a:lnTo>
                    <a:pt x="294" y="217"/>
                  </a:lnTo>
                  <a:lnTo>
                    <a:pt x="274" y="205"/>
                  </a:lnTo>
                  <a:lnTo>
                    <a:pt x="257" y="194"/>
                  </a:lnTo>
                  <a:lnTo>
                    <a:pt x="240" y="183"/>
                  </a:lnTo>
                  <a:lnTo>
                    <a:pt x="228" y="176"/>
                  </a:lnTo>
                  <a:lnTo>
                    <a:pt x="220" y="170"/>
                  </a:lnTo>
                  <a:lnTo>
                    <a:pt x="211" y="163"/>
                  </a:lnTo>
                  <a:lnTo>
                    <a:pt x="205" y="162"/>
                  </a:lnTo>
                  <a:lnTo>
                    <a:pt x="197" y="163"/>
                  </a:lnTo>
                  <a:lnTo>
                    <a:pt x="188" y="167"/>
                  </a:lnTo>
                  <a:lnTo>
                    <a:pt x="182" y="168"/>
                  </a:lnTo>
                  <a:lnTo>
                    <a:pt x="174" y="171"/>
                  </a:lnTo>
                  <a:lnTo>
                    <a:pt x="165" y="174"/>
                  </a:lnTo>
                  <a:lnTo>
                    <a:pt x="156" y="177"/>
                  </a:lnTo>
                  <a:lnTo>
                    <a:pt x="146" y="180"/>
                  </a:lnTo>
                  <a:lnTo>
                    <a:pt x="139" y="183"/>
                  </a:lnTo>
                  <a:lnTo>
                    <a:pt x="131" y="187"/>
                  </a:lnTo>
                  <a:lnTo>
                    <a:pt x="128" y="188"/>
                  </a:lnTo>
                  <a:lnTo>
                    <a:pt x="125" y="193"/>
                  </a:lnTo>
                  <a:lnTo>
                    <a:pt x="126" y="196"/>
                  </a:lnTo>
                  <a:lnTo>
                    <a:pt x="129" y="202"/>
                  </a:lnTo>
                  <a:lnTo>
                    <a:pt x="137" y="210"/>
                  </a:lnTo>
                  <a:lnTo>
                    <a:pt x="145" y="216"/>
                  </a:lnTo>
                  <a:lnTo>
                    <a:pt x="157" y="225"/>
                  </a:lnTo>
                  <a:lnTo>
                    <a:pt x="174" y="237"/>
                  </a:lnTo>
                  <a:lnTo>
                    <a:pt x="191" y="250"/>
                  </a:lnTo>
                  <a:lnTo>
                    <a:pt x="209" y="263"/>
                  </a:lnTo>
                  <a:lnTo>
                    <a:pt x="225" y="274"/>
                  </a:lnTo>
                  <a:lnTo>
                    <a:pt x="240" y="283"/>
                  </a:lnTo>
                  <a:lnTo>
                    <a:pt x="250" y="288"/>
                  </a:lnTo>
                  <a:lnTo>
                    <a:pt x="259" y="294"/>
                  </a:lnTo>
                  <a:lnTo>
                    <a:pt x="259" y="297"/>
                  </a:lnTo>
                  <a:lnTo>
                    <a:pt x="248" y="297"/>
                  </a:lnTo>
                  <a:lnTo>
                    <a:pt x="231" y="290"/>
                  </a:lnTo>
                  <a:lnTo>
                    <a:pt x="219" y="282"/>
                  </a:lnTo>
                  <a:lnTo>
                    <a:pt x="203" y="271"/>
                  </a:lnTo>
                  <a:lnTo>
                    <a:pt x="185" y="259"/>
                  </a:lnTo>
                  <a:lnTo>
                    <a:pt x="165" y="247"/>
                  </a:lnTo>
                  <a:lnTo>
                    <a:pt x="145" y="234"/>
                  </a:lnTo>
                  <a:lnTo>
                    <a:pt x="129" y="225"/>
                  </a:lnTo>
                  <a:lnTo>
                    <a:pt x="115" y="219"/>
                  </a:lnTo>
                  <a:lnTo>
                    <a:pt x="109" y="216"/>
                  </a:lnTo>
                  <a:lnTo>
                    <a:pt x="102" y="216"/>
                  </a:lnTo>
                  <a:lnTo>
                    <a:pt x="91" y="219"/>
                  </a:lnTo>
                  <a:lnTo>
                    <a:pt x="75" y="223"/>
                  </a:lnTo>
                  <a:lnTo>
                    <a:pt x="58" y="230"/>
                  </a:lnTo>
                  <a:lnTo>
                    <a:pt x="42" y="234"/>
                  </a:lnTo>
                  <a:lnTo>
                    <a:pt x="25" y="240"/>
                  </a:lnTo>
                  <a:lnTo>
                    <a:pt x="12" y="243"/>
                  </a:lnTo>
                  <a:lnTo>
                    <a:pt x="5" y="245"/>
                  </a:lnTo>
                  <a:lnTo>
                    <a:pt x="0" y="245"/>
                  </a:lnTo>
                  <a:lnTo>
                    <a:pt x="3" y="242"/>
                  </a:lnTo>
                  <a:lnTo>
                    <a:pt x="9" y="237"/>
                  </a:lnTo>
                  <a:lnTo>
                    <a:pt x="18" y="230"/>
                  </a:lnTo>
                  <a:close/>
                </a:path>
              </a:pathLst>
            </a:custGeom>
            <a:solidFill>
              <a:srgbClr val="B2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68" name="Freeform 58"/>
            <p:cNvSpPr>
              <a:spLocks/>
            </p:cNvSpPr>
            <p:nvPr/>
          </p:nvSpPr>
          <p:spPr bwMode="auto">
            <a:xfrm>
              <a:off x="5204" y="946"/>
              <a:ext cx="177" cy="147"/>
            </a:xfrm>
            <a:custGeom>
              <a:avLst/>
              <a:gdLst>
                <a:gd name="T0" fmla="*/ 13 w 353"/>
                <a:gd name="T1" fmla="*/ 7 h 292"/>
                <a:gd name="T2" fmla="*/ 24 w 353"/>
                <a:gd name="T3" fmla="*/ 15 h 292"/>
                <a:gd name="T4" fmla="*/ 35 w 353"/>
                <a:gd name="T5" fmla="*/ 17 h 292"/>
                <a:gd name="T6" fmla="*/ 67 w 353"/>
                <a:gd name="T7" fmla="*/ 12 h 292"/>
                <a:gd name="T8" fmla="*/ 103 w 353"/>
                <a:gd name="T9" fmla="*/ 9 h 292"/>
                <a:gd name="T10" fmla="*/ 123 w 353"/>
                <a:gd name="T11" fmla="*/ 15 h 292"/>
                <a:gd name="T12" fmla="*/ 110 w 353"/>
                <a:gd name="T13" fmla="*/ 16 h 292"/>
                <a:gd name="T14" fmla="*/ 86 w 353"/>
                <a:gd name="T15" fmla="*/ 16 h 292"/>
                <a:gd name="T16" fmla="*/ 56 w 353"/>
                <a:gd name="T17" fmla="*/ 20 h 292"/>
                <a:gd name="T18" fmla="*/ 48 w 353"/>
                <a:gd name="T19" fmla="*/ 27 h 292"/>
                <a:gd name="T20" fmla="*/ 63 w 353"/>
                <a:gd name="T21" fmla="*/ 34 h 292"/>
                <a:gd name="T22" fmla="*/ 76 w 353"/>
                <a:gd name="T23" fmla="*/ 39 h 292"/>
                <a:gd name="T24" fmla="*/ 98 w 353"/>
                <a:gd name="T25" fmla="*/ 39 h 292"/>
                <a:gd name="T26" fmla="*/ 136 w 353"/>
                <a:gd name="T27" fmla="*/ 42 h 292"/>
                <a:gd name="T28" fmla="*/ 160 w 353"/>
                <a:gd name="T29" fmla="*/ 51 h 292"/>
                <a:gd name="T30" fmla="*/ 162 w 353"/>
                <a:gd name="T31" fmla="*/ 57 h 292"/>
                <a:gd name="T32" fmla="*/ 143 w 353"/>
                <a:gd name="T33" fmla="*/ 51 h 292"/>
                <a:gd name="T34" fmla="*/ 112 w 353"/>
                <a:gd name="T35" fmla="*/ 47 h 292"/>
                <a:gd name="T36" fmla="*/ 89 w 353"/>
                <a:gd name="T37" fmla="*/ 48 h 292"/>
                <a:gd name="T38" fmla="*/ 101 w 353"/>
                <a:gd name="T39" fmla="*/ 56 h 292"/>
                <a:gd name="T40" fmla="*/ 110 w 353"/>
                <a:gd name="T41" fmla="*/ 62 h 292"/>
                <a:gd name="T42" fmla="*/ 118 w 353"/>
                <a:gd name="T43" fmla="*/ 66 h 292"/>
                <a:gd name="T44" fmla="*/ 146 w 353"/>
                <a:gd name="T45" fmla="*/ 71 h 292"/>
                <a:gd name="T46" fmla="*/ 172 w 353"/>
                <a:gd name="T47" fmla="*/ 88 h 292"/>
                <a:gd name="T48" fmla="*/ 165 w 353"/>
                <a:gd name="T49" fmla="*/ 89 h 292"/>
                <a:gd name="T50" fmla="*/ 144 w 353"/>
                <a:gd name="T51" fmla="*/ 79 h 292"/>
                <a:gd name="T52" fmla="*/ 123 w 353"/>
                <a:gd name="T53" fmla="*/ 76 h 292"/>
                <a:gd name="T54" fmla="*/ 147 w 353"/>
                <a:gd name="T55" fmla="*/ 101 h 292"/>
                <a:gd name="T56" fmla="*/ 165 w 353"/>
                <a:gd name="T57" fmla="*/ 120 h 292"/>
                <a:gd name="T58" fmla="*/ 171 w 353"/>
                <a:gd name="T59" fmla="*/ 130 h 292"/>
                <a:gd name="T60" fmla="*/ 177 w 353"/>
                <a:gd name="T61" fmla="*/ 147 h 292"/>
                <a:gd name="T62" fmla="*/ 156 w 353"/>
                <a:gd name="T63" fmla="*/ 121 h 292"/>
                <a:gd name="T64" fmla="*/ 130 w 353"/>
                <a:gd name="T65" fmla="*/ 90 h 292"/>
                <a:gd name="T66" fmla="*/ 115 w 353"/>
                <a:gd name="T67" fmla="*/ 80 h 292"/>
                <a:gd name="T68" fmla="*/ 114 w 353"/>
                <a:gd name="T69" fmla="*/ 90 h 292"/>
                <a:gd name="T70" fmla="*/ 126 w 353"/>
                <a:gd name="T71" fmla="*/ 122 h 292"/>
                <a:gd name="T72" fmla="*/ 130 w 353"/>
                <a:gd name="T73" fmla="*/ 134 h 292"/>
                <a:gd name="T74" fmla="*/ 121 w 353"/>
                <a:gd name="T75" fmla="*/ 125 h 292"/>
                <a:gd name="T76" fmla="*/ 111 w 353"/>
                <a:gd name="T77" fmla="*/ 103 h 292"/>
                <a:gd name="T78" fmla="*/ 104 w 353"/>
                <a:gd name="T79" fmla="*/ 79 h 292"/>
                <a:gd name="T80" fmla="*/ 96 w 353"/>
                <a:gd name="T81" fmla="*/ 66 h 292"/>
                <a:gd name="T82" fmla="*/ 83 w 353"/>
                <a:gd name="T83" fmla="*/ 57 h 292"/>
                <a:gd name="T84" fmla="*/ 76 w 353"/>
                <a:gd name="T85" fmla="*/ 52 h 292"/>
                <a:gd name="T86" fmla="*/ 72 w 353"/>
                <a:gd name="T87" fmla="*/ 52 h 292"/>
                <a:gd name="T88" fmla="*/ 75 w 353"/>
                <a:gd name="T89" fmla="*/ 82 h 292"/>
                <a:gd name="T90" fmla="*/ 92 w 353"/>
                <a:gd name="T91" fmla="*/ 118 h 292"/>
                <a:gd name="T92" fmla="*/ 85 w 353"/>
                <a:gd name="T93" fmla="*/ 117 h 292"/>
                <a:gd name="T94" fmla="*/ 74 w 353"/>
                <a:gd name="T95" fmla="*/ 100 h 292"/>
                <a:gd name="T96" fmla="*/ 64 w 353"/>
                <a:gd name="T97" fmla="*/ 69 h 292"/>
                <a:gd name="T98" fmla="*/ 61 w 353"/>
                <a:gd name="T99" fmla="*/ 43 h 292"/>
                <a:gd name="T100" fmla="*/ 49 w 353"/>
                <a:gd name="T101" fmla="*/ 37 h 292"/>
                <a:gd name="T102" fmla="*/ 39 w 353"/>
                <a:gd name="T103" fmla="*/ 32 h 292"/>
                <a:gd name="T104" fmla="*/ 36 w 353"/>
                <a:gd name="T105" fmla="*/ 48 h 292"/>
                <a:gd name="T106" fmla="*/ 41 w 353"/>
                <a:gd name="T107" fmla="*/ 76 h 292"/>
                <a:gd name="T108" fmla="*/ 49 w 353"/>
                <a:gd name="T109" fmla="*/ 107 h 292"/>
                <a:gd name="T110" fmla="*/ 43 w 353"/>
                <a:gd name="T111" fmla="*/ 104 h 292"/>
                <a:gd name="T112" fmla="*/ 33 w 353"/>
                <a:gd name="T113" fmla="*/ 61 h 292"/>
                <a:gd name="T114" fmla="*/ 22 w 353"/>
                <a:gd name="T115" fmla="*/ 24 h 292"/>
                <a:gd name="T116" fmla="*/ 9 w 353"/>
                <a:gd name="T117" fmla="*/ 12 h 292"/>
                <a:gd name="T118" fmla="*/ 2 w 353"/>
                <a:gd name="T119" fmla="*/ 4 h 292"/>
                <a:gd name="T120" fmla="*/ 2 w 353"/>
                <a:gd name="T121" fmla="*/ 0 h 2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3" h="292">
                  <a:moveTo>
                    <a:pt x="14" y="4"/>
                  </a:moveTo>
                  <a:lnTo>
                    <a:pt x="20" y="9"/>
                  </a:lnTo>
                  <a:lnTo>
                    <a:pt x="26" y="14"/>
                  </a:lnTo>
                  <a:lnTo>
                    <a:pt x="34" y="20"/>
                  </a:lnTo>
                  <a:lnTo>
                    <a:pt x="41" y="24"/>
                  </a:lnTo>
                  <a:lnTo>
                    <a:pt x="48" y="29"/>
                  </a:lnTo>
                  <a:lnTo>
                    <a:pt x="55" y="32"/>
                  </a:lnTo>
                  <a:lnTo>
                    <a:pt x="63" y="34"/>
                  </a:lnTo>
                  <a:lnTo>
                    <a:pt x="69" y="34"/>
                  </a:lnTo>
                  <a:lnTo>
                    <a:pt x="86" y="29"/>
                  </a:lnTo>
                  <a:lnTo>
                    <a:pt x="109" y="26"/>
                  </a:lnTo>
                  <a:lnTo>
                    <a:pt x="134" y="23"/>
                  </a:lnTo>
                  <a:lnTo>
                    <a:pt x="158" y="20"/>
                  </a:lnTo>
                  <a:lnTo>
                    <a:pt x="183" y="18"/>
                  </a:lnTo>
                  <a:lnTo>
                    <a:pt x="205" y="18"/>
                  </a:lnTo>
                  <a:lnTo>
                    <a:pt x="222" y="20"/>
                  </a:lnTo>
                  <a:lnTo>
                    <a:pt x="234" y="23"/>
                  </a:lnTo>
                  <a:lnTo>
                    <a:pt x="245" y="29"/>
                  </a:lnTo>
                  <a:lnTo>
                    <a:pt x="245" y="31"/>
                  </a:lnTo>
                  <a:lnTo>
                    <a:pt x="236" y="32"/>
                  </a:lnTo>
                  <a:lnTo>
                    <a:pt x="220" y="31"/>
                  </a:lnTo>
                  <a:lnTo>
                    <a:pt x="208" y="31"/>
                  </a:lnTo>
                  <a:lnTo>
                    <a:pt x="191" y="31"/>
                  </a:lnTo>
                  <a:lnTo>
                    <a:pt x="171" y="32"/>
                  </a:lnTo>
                  <a:lnTo>
                    <a:pt x="149" y="34"/>
                  </a:lnTo>
                  <a:lnTo>
                    <a:pt x="129" y="37"/>
                  </a:lnTo>
                  <a:lnTo>
                    <a:pt x="111" y="40"/>
                  </a:lnTo>
                  <a:lnTo>
                    <a:pt x="97" y="44"/>
                  </a:lnTo>
                  <a:lnTo>
                    <a:pt x="88" y="49"/>
                  </a:lnTo>
                  <a:lnTo>
                    <a:pt x="95" y="54"/>
                  </a:lnTo>
                  <a:lnTo>
                    <a:pt x="105" y="58"/>
                  </a:lnTo>
                  <a:lnTo>
                    <a:pt x="115" y="63"/>
                  </a:lnTo>
                  <a:lnTo>
                    <a:pt x="125" y="68"/>
                  </a:lnTo>
                  <a:lnTo>
                    <a:pt x="135" y="72"/>
                  </a:lnTo>
                  <a:lnTo>
                    <a:pt x="143" y="75"/>
                  </a:lnTo>
                  <a:lnTo>
                    <a:pt x="151" y="78"/>
                  </a:lnTo>
                  <a:lnTo>
                    <a:pt x="155" y="81"/>
                  </a:lnTo>
                  <a:lnTo>
                    <a:pt x="174" y="78"/>
                  </a:lnTo>
                  <a:lnTo>
                    <a:pt x="195" y="77"/>
                  </a:lnTo>
                  <a:lnTo>
                    <a:pt x="220" y="77"/>
                  </a:lnTo>
                  <a:lnTo>
                    <a:pt x="246" y="80"/>
                  </a:lnTo>
                  <a:lnTo>
                    <a:pt x="271" y="84"/>
                  </a:lnTo>
                  <a:lnTo>
                    <a:pt x="293" y="89"/>
                  </a:lnTo>
                  <a:lnTo>
                    <a:pt x="309" y="95"/>
                  </a:lnTo>
                  <a:lnTo>
                    <a:pt x="320" y="101"/>
                  </a:lnTo>
                  <a:lnTo>
                    <a:pt x="329" y="112"/>
                  </a:lnTo>
                  <a:lnTo>
                    <a:pt x="329" y="115"/>
                  </a:lnTo>
                  <a:lnTo>
                    <a:pt x="323" y="114"/>
                  </a:lnTo>
                  <a:lnTo>
                    <a:pt x="311" y="109"/>
                  </a:lnTo>
                  <a:lnTo>
                    <a:pt x="300" y="106"/>
                  </a:lnTo>
                  <a:lnTo>
                    <a:pt x="285" y="101"/>
                  </a:lnTo>
                  <a:lnTo>
                    <a:pt x="265" y="98"/>
                  </a:lnTo>
                  <a:lnTo>
                    <a:pt x="245" y="95"/>
                  </a:lnTo>
                  <a:lnTo>
                    <a:pt x="223" y="94"/>
                  </a:lnTo>
                  <a:lnTo>
                    <a:pt x="205" y="92"/>
                  </a:lnTo>
                  <a:lnTo>
                    <a:pt x="188" y="92"/>
                  </a:lnTo>
                  <a:lnTo>
                    <a:pt x="177" y="95"/>
                  </a:lnTo>
                  <a:lnTo>
                    <a:pt x="186" y="101"/>
                  </a:lnTo>
                  <a:lnTo>
                    <a:pt x="194" y="108"/>
                  </a:lnTo>
                  <a:lnTo>
                    <a:pt x="202" y="112"/>
                  </a:lnTo>
                  <a:lnTo>
                    <a:pt x="208" y="117"/>
                  </a:lnTo>
                  <a:lnTo>
                    <a:pt x="214" y="121"/>
                  </a:lnTo>
                  <a:lnTo>
                    <a:pt x="219" y="124"/>
                  </a:lnTo>
                  <a:lnTo>
                    <a:pt x="222" y="128"/>
                  </a:lnTo>
                  <a:lnTo>
                    <a:pt x="223" y="131"/>
                  </a:lnTo>
                  <a:lnTo>
                    <a:pt x="236" y="132"/>
                  </a:lnTo>
                  <a:lnTo>
                    <a:pt x="252" y="134"/>
                  </a:lnTo>
                  <a:lnTo>
                    <a:pt x="271" y="137"/>
                  </a:lnTo>
                  <a:lnTo>
                    <a:pt x="291" y="141"/>
                  </a:lnTo>
                  <a:lnTo>
                    <a:pt x="311" y="148"/>
                  </a:lnTo>
                  <a:lnTo>
                    <a:pt x="328" y="158"/>
                  </a:lnTo>
                  <a:lnTo>
                    <a:pt x="343" y="174"/>
                  </a:lnTo>
                  <a:lnTo>
                    <a:pt x="353" y="194"/>
                  </a:lnTo>
                  <a:lnTo>
                    <a:pt x="342" y="186"/>
                  </a:lnTo>
                  <a:lnTo>
                    <a:pt x="329" y="177"/>
                  </a:lnTo>
                  <a:lnTo>
                    <a:pt x="316" y="169"/>
                  </a:lnTo>
                  <a:lnTo>
                    <a:pt x="302" y="163"/>
                  </a:lnTo>
                  <a:lnTo>
                    <a:pt x="288" y="157"/>
                  </a:lnTo>
                  <a:lnTo>
                    <a:pt x="274" y="152"/>
                  </a:lnTo>
                  <a:lnTo>
                    <a:pt x="260" y="151"/>
                  </a:lnTo>
                  <a:lnTo>
                    <a:pt x="246" y="151"/>
                  </a:lnTo>
                  <a:lnTo>
                    <a:pt x="262" y="168"/>
                  </a:lnTo>
                  <a:lnTo>
                    <a:pt x="279" y="183"/>
                  </a:lnTo>
                  <a:lnTo>
                    <a:pt x="294" y="200"/>
                  </a:lnTo>
                  <a:lnTo>
                    <a:pt x="308" y="214"/>
                  </a:lnTo>
                  <a:lnTo>
                    <a:pt x="320" y="228"/>
                  </a:lnTo>
                  <a:lnTo>
                    <a:pt x="329" y="238"/>
                  </a:lnTo>
                  <a:lnTo>
                    <a:pt x="336" y="246"/>
                  </a:lnTo>
                  <a:lnTo>
                    <a:pt x="339" y="251"/>
                  </a:lnTo>
                  <a:lnTo>
                    <a:pt x="342" y="258"/>
                  </a:lnTo>
                  <a:lnTo>
                    <a:pt x="345" y="269"/>
                  </a:lnTo>
                  <a:lnTo>
                    <a:pt x="348" y="281"/>
                  </a:lnTo>
                  <a:lnTo>
                    <a:pt x="353" y="292"/>
                  </a:lnTo>
                  <a:lnTo>
                    <a:pt x="343" y="278"/>
                  </a:lnTo>
                  <a:lnTo>
                    <a:pt x="328" y="260"/>
                  </a:lnTo>
                  <a:lnTo>
                    <a:pt x="311" y="240"/>
                  </a:lnTo>
                  <a:lnTo>
                    <a:pt x="293" y="217"/>
                  </a:lnTo>
                  <a:lnTo>
                    <a:pt x="276" y="197"/>
                  </a:lnTo>
                  <a:lnTo>
                    <a:pt x="259" y="178"/>
                  </a:lnTo>
                  <a:lnTo>
                    <a:pt x="245" y="166"/>
                  </a:lnTo>
                  <a:lnTo>
                    <a:pt x="237" y="160"/>
                  </a:lnTo>
                  <a:lnTo>
                    <a:pt x="229" y="158"/>
                  </a:lnTo>
                  <a:lnTo>
                    <a:pt x="226" y="163"/>
                  </a:lnTo>
                  <a:lnTo>
                    <a:pt x="226" y="171"/>
                  </a:lnTo>
                  <a:lnTo>
                    <a:pt x="228" y="178"/>
                  </a:lnTo>
                  <a:lnTo>
                    <a:pt x="232" y="194"/>
                  </a:lnTo>
                  <a:lnTo>
                    <a:pt x="242" y="218"/>
                  </a:lnTo>
                  <a:lnTo>
                    <a:pt x="252" y="243"/>
                  </a:lnTo>
                  <a:lnTo>
                    <a:pt x="260" y="260"/>
                  </a:lnTo>
                  <a:lnTo>
                    <a:pt x="262" y="266"/>
                  </a:lnTo>
                  <a:lnTo>
                    <a:pt x="259" y="266"/>
                  </a:lnTo>
                  <a:lnTo>
                    <a:pt x="252" y="263"/>
                  </a:lnTo>
                  <a:lnTo>
                    <a:pt x="246" y="255"/>
                  </a:lnTo>
                  <a:lnTo>
                    <a:pt x="242" y="248"/>
                  </a:lnTo>
                  <a:lnTo>
                    <a:pt x="236" y="235"/>
                  </a:lnTo>
                  <a:lnTo>
                    <a:pt x="229" y="221"/>
                  </a:lnTo>
                  <a:lnTo>
                    <a:pt x="222" y="204"/>
                  </a:lnTo>
                  <a:lnTo>
                    <a:pt x="215" y="188"/>
                  </a:lnTo>
                  <a:lnTo>
                    <a:pt x="211" y="171"/>
                  </a:lnTo>
                  <a:lnTo>
                    <a:pt x="208" y="157"/>
                  </a:lnTo>
                  <a:lnTo>
                    <a:pt x="209" y="146"/>
                  </a:lnTo>
                  <a:lnTo>
                    <a:pt x="200" y="138"/>
                  </a:lnTo>
                  <a:lnTo>
                    <a:pt x="191" y="131"/>
                  </a:lnTo>
                  <a:lnTo>
                    <a:pt x="182" y="124"/>
                  </a:lnTo>
                  <a:lnTo>
                    <a:pt x="174" y="118"/>
                  </a:lnTo>
                  <a:lnTo>
                    <a:pt x="166" y="114"/>
                  </a:lnTo>
                  <a:lnTo>
                    <a:pt x="160" y="109"/>
                  </a:lnTo>
                  <a:lnTo>
                    <a:pt x="155" y="106"/>
                  </a:lnTo>
                  <a:lnTo>
                    <a:pt x="152" y="104"/>
                  </a:lnTo>
                  <a:lnTo>
                    <a:pt x="148" y="101"/>
                  </a:lnTo>
                  <a:lnTo>
                    <a:pt x="145" y="101"/>
                  </a:lnTo>
                  <a:lnTo>
                    <a:pt x="143" y="104"/>
                  </a:lnTo>
                  <a:lnTo>
                    <a:pt x="142" y="112"/>
                  </a:lnTo>
                  <a:lnTo>
                    <a:pt x="143" y="132"/>
                  </a:lnTo>
                  <a:lnTo>
                    <a:pt x="149" y="163"/>
                  </a:lnTo>
                  <a:lnTo>
                    <a:pt x="160" y="197"/>
                  </a:lnTo>
                  <a:lnTo>
                    <a:pt x="175" y="223"/>
                  </a:lnTo>
                  <a:lnTo>
                    <a:pt x="183" y="234"/>
                  </a:lnTo>
                  <a:lnTo>
                    <a:pt x="183" y="238"/>
                  </a:lnTo>
                  <a:lnTo>
                    <a:pt x="178" y="238"/>
                  </a:lnTo>
                  <a:lnTo>
                    <a:pt x="169" y="232"/>
                  </a:lnTo>
                  <a:lnTo>
                    <a:pt x="165" y="224"/>
                  </a:lnTo>
                  <a:lnTo>
                    <a:pt x="157" y="214"/>
                  </a:lnTo>
                  <a:lnTo>
                    <a:pt x="148" y="198"/>
                  </a:lnTo>
                  <a:lnTo>
                    <a:pt x="140" y="180"/>
                  </a:lnTo>
                  <a:lnTo>
                    <a:pt x="132" y="160"/>
                  </a:lnTo>
                  <a:lnTo>
                    <a:pt x="128" y="138"/>
                  </a:lnTo>
                  <a:lnTo>
                    <a:pt x="126" y="114"/>
                  </a:lnTo>
                  <a:lnTo>
                    <a:pt x="128" y="91"/>
                  </a:lnTo>
                  <a:lnTo>
                    <a:pt x="121" y="86"/>
                  </a:lnTo>
                  <a:lnTo>
                    <a:pt x="114" y="81"/>
                  </a:lnTo>
                  <a:lnTo>
                    <a:pt x="106" y="77"/>
                  </a:lnTo>
                  <a:lnTo>
                    <a:pt x="98" y="74"/>
                  </a:lnTo>
                  <a:lnTo>
                    <a:pt x="92" y="71"/>
                  </a:lnTo>
                  <a:lnTo>
                    <a:pt x="85" y="68"/>
                  </a:lnTo>
                  <a:lnTo>
                    <a:pt x="78" y="64"/>
                  </a:lnTo>
                  <a:lnTo>
                    <a:pt x="74" y="63"/>
                  </a:lnTo>
                  <a:lnTo>
                    <a:pt x="71" y="75"/>
                  </a:lnTo>
                  <a:lnTo>
                    <a:pt x="72" y="95"/>
                  </a:lnTo>
                  <a:lnTo>
                    <a:pt x="75" y="115"/>
                  </a:lnTo>
                  <a:lnTo>
                    <a:pt x="78" y="132"/>
                  </a:lnTo>
                  <a:lnTo>
                    <a:pt x="81" y="151"/>
                  </a:lnTo>
                  <a:lnTo>
                    <a:pt x="86" y="175"/>
                  </a:lnTo>
                  <a:lnTo>
                    <a:pt x="91" y="198"/>
                  </a:lnTo>
                  <a:lnTo>
                    <a:pt x="97" y="212"/>
                  </a:lnTo>
                  <a:lnTo>
                    <a:pt x="97" y="217"/>
                  </a:lnTo>
                  <a:lnTo>
                    <a:pt x="92" y="215"/>
                  </a:lnTo>
                  <a:lnTo>
                    <a:pt x="85" y="206"/>
                  </a:lnTo>
                  <a:lnTo>
                    <a:pt x="78" y="191"/>
                  </a:lnTo>
                  <a:lnTo>
                    <a:pt x="74" y="161"/>
                  </a:lnTo>
                  <a:lnTo>
                    <a:pt x="66" y="121"/>
                  </a:lnTo>
                  <a:lnTo>
                    <a:pt x="58" y="83"/>
                  </a:lnTo>
                  <a:lnTo>
                    <a:pt x="54" y="58"/>
                  </a:lnTo>
                  <a:lnTo>
                    <a:pt x="43" y="48"/>
                  </a:lnTo>
                  <a:lnTo>
                    <a:pt x="34" y="38"/>
                  </a:lnTo>
                  <a:lnTo>
                    <a:pt x="26" y="31"/>
                  </a:lnTo>
                  <a:lnTo>
                    <a:pt x="18" y="23"/>
                  </a:lnTo>
                  <a:lnTo>
                    <a:pt x="12" y="17"/>
                  </a:lnTo>
                  <a:lnTo>
                    <a:pt x="7" y="12"/>
                  </a:lnTo>
                  <a:lnTo>
                    <a:pt x="4" y="8"/>
                  </a:lnTo>
                  <a:lnTo>
                    <a:pt x="1" y="4"/>
                  </a:lnTo>
                  <a:lnTo>
                    <a:pt x="0" y="1"/>
                  </a:lnTo>
                  <a:lnTo>
                    <a:pt x="3" y="0"/>
                  </a:lnTo>
                  <a:lnTo>
                    <a:pt x="7" y="1"/>
                  </a:lnTo>
                  <a:lnTo>
                    <a:pt x="14" y="4"/>
                  </a:lnTo>
                  <a:close/>
                </a:path>
              </a:pathLst>
            </a:custGeom>
            <a:solidFill>
              <a:srgbClr val="B2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69" name="Freeform 59"/>
            <p:cNvSpPr>
              <a:spLocks/>
            </p:cNvSpPr>
            <p:nvPr/>
          </p:nvSpPr>
          <p:spPr bwMode="auto">
            <a:xfrm>
              <a:off x="5114" y="964"/>
              <a:ext cx="121" cy="201"/>
            </a:xfrm>
            <a:custGeom>
              <a:avLst/>
              <a:gdLst>
                <a:gd name="T0" fmla="*/ 54 w 241"/>
                <a:gd name="T1" fmla="*/ 2 h 402"/>
                <a:gd name="T2" fmla="*/ 57 w 241"/>
                <a:gd name="T3" fmla="*/ 23 h 402"/>
                <a:gd name="T4" fmla="*/ 60 w 241"/>
                <a:gd name="T5" fmla="*/ 31 h 402"/>
                <a:gd name="T6" fmla="*/ 69 w 241"/>
                <a:gd name="T7" fmla="*/ 38 h 402"/>
                <a:gd name="T8" fmla="*/ 81 w 241"/>
                <a:gd name="T9" fmla="*/ 50 h 402"/>
                <a:gd name="T10" fmla="*/ 94 w 241"/>
                <a:gd name="T11" fmla="*/ 64 h 402"/>
                <a:gd name="T12" fmla="*/ 108 w 241"/>
                <a:gd name="T13" fmla="*/ 90 h 402"/>
                <a:gd name="T14" fmla="*/ 119 w 241"/>
                <a:gd name="T15" fmla="*/ 107 h 402"/>
                <a:gd name="T16" fmla="*/ 121 w 241"/>
                <a:gd name="T17" fmla="*/ 116 h 402"/>
                <a:gd name="T18" fmla="*/ 118 w 241"/>
                <a:gd name="T19" fmla="*/ 116 h 402"/>
                <a:gd name="T20" fmla="*/ 113 w 241"/>
                <a:gd name="T21" fmla="*/ 106 h 402"/>
                <a:gd name="T22" fmla="*/ 105 w 241"/>
                <a:gd name="T23" fmla="*/ 92 h 402"/>
                <a:gd name="T24" fmla="*/ 94 w 241"/>
                <a:gd name="T25" fmla="*/ 76 h 402"/>
                <a:gd name="T26" fmla="*/ 85 w 241"/>
                <a:gd name="T27" fmla="*/ 63 h 402"/>
                <a:gd name="T28" fmla="*/ 76 w 241"/>
                <a:gd name="T29" fmla="*/ 55 h 402"/>
                <a:gd name="T30" fmla="*/ 68 w 241"/>
                <a:gd name="T31" fmla="*/ 49 h 402"/>
                <a:gd name="T32" fmla="*/ 64 w 241"/>
                <a:gd name="T33" fmla="*/ 59 h 402"/>
                <a:gd name="T34" fmla="*/ 65 w 241"/>
                <a:gd name="T35" fmla="*/ 82 h 402"/>
                <a:gd name="T36" fmla="*/ 71 w 241"/>
                <a:gd name="T37" fmla="*/ 93 h 402"/>
                <a:gd name="T38" fmla="*/ 86 w 241"/>
                <a:gd name="T39" fmla="*/ 107 h 402"/>
                <a:gd name="T40" fmla="*/ 101 w 241"/>
                <a:gd name="T41" fmla="*/ 125 h 402"/>
                <a:gd name="T42" fmla="*/ 112 w 241"/>
                <a:gd name="T43" fmla="*/ 148 h 402"/>
                <a:gd name="T44" fmla="*/ 114 w 241"/>
                <a:gd name="T45" fmla="*/ 166 h 402"/>
                <a:gd name="T46" fmla="*/ 108 w 241"/>
                <a:gd name="T47" fmla="*/ 157 h 402"/>
                <a:gd name="T48" fmla="*/ 100 w 241"/>
                <a:gd name="T49" fmla="*/ 138 h 402"/>
                <a:gd name="T50" fmla="*/ 91 w 241"/>
                <a:gd name="T51" fmla="*/ 125 h 402"/>
                <a:gd name="T52" fmla="*/ 81 w 241"/>
                <a:gd name="T53" fmla="*/ 114 h 402"/>
                <a:gd name="T54" fmla="*/ 71 w 241"/>
                <a:gd name="T55" fmla="*/ 107 h 402"/>
                <a:gd name="T56" fmla="*/ 73 w 241"/>
                <a:gd name="T57" fmla="*/ 123 h 402"/>
                <a:gd name="T58" fmla="*/ 80 w 241"/>
                <a:gd name="T59" fmla="*/ 173 h 402"/>
                <a:gd name="T60" fmla="*/ 78 w 241"/>
                <a:gd name="T61" fmla="*/ 201 h 402"/>
                <a:gd name="T62" fmla="*/ 75 w 241"/>
                <a:gd name="T63" fmla="*/ 198 h 402"/>
                <a:gd name="T64" fmla="*/ 74 w 241"/>
                <a:gd name="T65" fmla="*/ 177 h 402"/>
                <a:gd name="T66" fmla="*/ 63 w 241"/>
                <a:gd name="T67" fmla="*/ 128 h 402"/>
                <a:gd name="T68" fmla="*/ 55 w 241"/>
                <a:gd name="T69" fmla="*/ 116 h 402"/>
                <a:gd name="T70" fmla="*/ 45 w 241"/>
                <a:gd name="T71" fmla="*/ 126 h 402"/>
                <a:gd name="T72" fmla="*/ 35 w 241"/>
                <a:gd name="T73" fmla="*/ 138 h 402"/>
                <a:gd name="T74" fmla="*/ 29 w 241"/>
                <a:gd name="T75" fmla="*/ 152 h 402"/>
                <a:gd name="T76" fmla="*/ 26 w 241"/>
                <a:gd name="T77" fmla="*/ 163 h 402"/>
                <a:gd name="T78" fmla="*/ 22 w 241"/>
                <a:gd name="T79" fmla="*/ 160 h 402"/>
                <a:gd name="T80" fmla="*/ 26 w 241"/>
                <a:gd name="T81" fmla="*/ 146 h 402"/>
                <a:gd name="T82" fmla="*/ 34 w 241"/>
                <a:gd name="T83" fmla="*/ 131 h 402"/>
                <a:gd name="T84" fmla="*/ 42 w 241"/>
                <a:gd name="T85" fmla="*/ 115 h 402"/>
                <a:gd name="T86" fmla="*/ 51 w 241"/>
                <a:gd name="T87" fmla="*/ 103 h 402"/>
                <a:gd name="T88" fmla="*/ 55 w 241"/>
                <a:gd name="T89" fmla="*/ 85 h 402"/>
                <a:gd name="T90" fmla="*/ 55 w 241"/>
                <a:gd name="T91" fmla="*/ 59 h 402"/>
                <a:gd name="T92" fmla="*/ 49 w 241"/>
                <a:gd name="T93" fmla="*/ 55 h 402"/>
                <a:gd name="T94" fmla="*/ 33 w 241"/>
                <a:gd name="T95" fmla="*/ 69 h 402"/>
                <a:gd name="T96" fmla="*/ 18 w 241"/>
                <a:gd name="T97" fmla="*/ 87 h 402"/>
                <a:gd name="T98" fmla="*/ 7 w 241"/>
                <a:gd name="T99" fmla="*/ 105 h 402"/>
                <a:gd name="T100" fmla="*/ 2 w 241"/>
                <a:gd name="T101" fmla="*/ 117 h 402"/>
                <a:gd name="T102" fmla="*/ 0 w 241"/>
                <a:gd name="T103" fmla="*/ 114 h 402"/>
                <a:gd name="T104" fmla="*/ 3 w 241"/>
                <a:gd name="T105" fmla="*/ 103 h 402"/>
                <a:gd name="T106" fmla="*/ 13 w 241"/>
                <a:gd name="T107" fmla="*/ 85 h 402"/>
                <a:gd name="T108" fmla="*/ 29 w 241"/>
                <a:gd name="T109" fmla="*/ 63 h 402"/>
                <a:gd name="T110" fmla="*/ 43 w 241"/>
                <a:gd name="T111" fmla="*/ 43 h 402"/>
                <a:gd name="T112" fmla="*/ 53 w 241"/>
                <a:gd name="T113" fmla="*/ 30 h 402"/>
                <a:gd name="T114" fmla="*/ 51 w 241"/>
                <a:gd name="T115" fmla="*/ 13 h 402"/>
                <a:gd name="T116" fmla="*/ 49 w 241"/>
                <a:gd name="T117" fmla="*/ 6 h 402"/>
                <a:gd name="T118" fmla="*/ 51 w 241"/>
                <a:gd name="T119" fmla="*/ 3 h 4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1" h="402">
                  <a:moveTo>
                    <a:pt x="103" y="0"/>
                  </a:moveTo>
                  <a:lnTo>
                    <a:pt x="107" y="3"/>
                  </a:lnTo>
                  <a:lnTo>
                    <a:pt x="110" y="22"/>
                  </a:lnTo>
                  <a:lnTo>
                    <a:pt x="114" y="45"/>
                  </a:lnTo>
                  <a:lnTo>
                    <a:pt x="117" y="59"/>
                  </a:lnTo>
                  <a:lnTo>
                    <a:pt x="120" y="62"/>
                  </a:lnTo>
                  <a:lnTo>
                    <a:pt x="127" y="68"/>
                  </a:lnTo>
                  <a:lnTo>
                    <a:pt x="137" y="76"/>
                  </a:lnTo>
                  <a:lnTo>
                    <a:pt x="149" y="86"/>
                  </a:lnTo>
                  <a:lnTo>
                    <a:pt x="161" y="99"/>
                  </a:lnTo>
                  <a:lnTo>
                    <a:pt x="175" y="113"/>
                  </a:lnTo>
                  <a:lnTo>
                    <a:pt x="187" y="128"/>
                  </a:lnTo>
                  <a:lnTo>
                    <a:pt x="198" y="146"/>
                  </a:lnTo>
                  <a:lnTo>
                    <a:pt x="215" y="179"/>
                  </a:lnTo>
                  <a:lnTo>
                    <a:pt x="229" y="200"/>
                  </a:lnTo>
                  <a:lnTo>
                    <a:pt x="237" y="214"/>
                  </a:lnTo>
                  <a:lnTo>
                    <a:pt x="241" y="225"/>
                  </a:lnTo>
                  <a:lnTo>
                    <a:pt x="241" y="232"/>
                  </a:lnTo>
                  <a:lnTo>
                    <a:pt x="240" y="234"/>
                  </a:lnTo>
                  <a:lnTo>
                    <a:pt x="235" y="231"/>
                  </a:lnTo>
                  <a:lnTo>
                    <a:pt x="231" y="220"/>
                  </a:lnTo>
                  <a:lnTo>
                    <a:pt x="226" y="211"/>
                  </a:lnTo>
                  <a:lnTo>
                    <a:pt x="218" y="199"/>
                  </a:lnTo>
                  <a:lnTo>
                    <a:pt x="209" y="183"/>
                  </a:lnTo>
                  <a:lnTo>
                    <a:pt x="198" y="166"/>
                  </a:lnTo>
                  <a:lnTo>
                    <a:pt x="187" y="151"/>
                  </a:lnTo>
                  <a:lnTo>
                    <a:pt x="177" y="136"/>
                  </a:lnTo>
                  <a:lnTo>
                    <a:pt x="169" y="125"/>
                  </a:lnTo>
                  <a:lnTo>
                    <a:pt x="161" y="117"/>
                  </a:lnTo>
                  <a:lnTo>
                    <a:pt x="152" y="109"/>
                  </a:lnTo>
                  <a:lnTo>
                    <a:pt x="143" y="102"/>
                  </a:lnTo>
                  <a:lnTo>
                    <a:pt x="135" y="97"/>
                  </a:lnTo>
                  <a:lnTo>
                    <a:pt x="129" y="96"/>
                  </a:lnTo>
                  <a:lnTo>
                    <a:pt x="127" y="117"/>
                  </a:lnTo>
                  <a:lnTo>
                    <a:pt x="127" y="140"/>
                  </a:lnTo>
                  <a:lnTo>
                    <a:pt x="129" y="163"/>
                  </a:lnTo>
                  <a:lnTo>
                    <a:pt x="130" y="179"/>
                  </a:lnTo>
                  <a:lnTo>
                    <a:pt x="141" y="186"/>
                  </a:lnTo>
                  <a:lnTo>
                    <a:pt x="155" y="199"/>
                  </a:lnTo>
                  <a:lnTo>
                    <a:pt x="171" y="213"/>
                  </a:lnTo>
                  <a:lnTo>
                    <a:pt x="186" y="229"/>
                  </a:lnTo>
                  <a:lnTo>
                    <a:pt x="201" y="249"/>
                  </a:lnTo>
                  <a:lnTo>
                    <a:pt x="214" y="271"/>
                  </a:lnTo>
                  <a:lnTo>
                    <a:pt x="223" y="296"/>
                  </a:lnTo>
                  <a:lnTo>
                    <a:pt x="228" y="322"/>
                  </a:lnTo>
                  <a:lnTo>
                    <a:pt x="228" y="331"/>
                  </a:lnTo>
                  <a:lnTo>
                    <a:pt x="223" y="328"/>
                  </a:lnTo>
                  <a:lnTo>
                    <a:pt x="215" y="314"/>
                  </a:lnTo>
                  <a:lnTo>
                    <a:pt x="206" y="289"/>
                  </a:lnTo>
                  <a:lnTo>
                    <a:pt x="200" y="276"/>
                  </a:lnTo>
                  <a:lnTo>
                    <a:pt x="192" y="262"/>
                  </a:lnTo>
                  <a:lnTo>
                    <a:pt x="181" y="249"/>
                  </a:lnTo>
                  <a:lnTo>
                    <a:pt x="172" y="237"/>
                  </a:lnTo>
                  <a:lnTo>
                    <a:pt x="161" y="228"/>
                  </a:lnTo>
                  <a:lnTo>
                    <a:pt x="150" y="220"/>
                  </a:lnTo>
                  <a:lnTo>
                    <a:pt x="141" y="214"/>
                  </a:lnTo>
                  <a:lnTo>
                    <a:pt x="134" y="211"/>
                  </a:lnTo>
                  <a:lnTo>
                    <a:pt x="146" y="245"/>
                  </a:lnTo>
                  <a:lnTo>
                    <a:pt x="155" y="294"/>
                  </a:lnTo>
                  <a:lnTo>
                    <a:pt x="160" y="346"/>
                  </a:lnTo>
                  <a:lnTo>
                    <a:pt x="158" y="391"/>
                  </a:lnTo>
                  <a:lnTo>
                    <a:pt x="155" y="402"/>
                  </a:lnTo>
                  <a:lnTo>
                    <a:pt x="152" y="402"/>
                  </a:lnTo>
                  <a:lnTo>
                    <a:pt x="150" y="396"/>
                  </a:lnTo>
                  <a:lnTo>
                    <a:pt x="150" y="383"/>
                  </a:lnTo>
                  <a:lnTo>
                    <a:pt x="147" y="354"/>
                  </a:lnTo>
                  <a:lnTo>
                    <a:pt x="137" y="305"/>
                  </a:lnTo>
                  <a:lnTo>
                    <a:pt x="126" y="256"/>
                  </a:lnTo>
                  <a:lnTo>
                    <a:pt x="117" y="228"/>
                  </a:lnTo>
                  <a:lnTo>
                    <a:pt x="109" y="232"/>
                  </a:lnTo>
                  <a:lnTo>
                    <a:pt x="100" y="240"/>
                  </a:lnTo>
                  <a:lnTo>
                    <a:pt x="89" y="251"/>
                  </a:lnTo>
                  <a:lnTo>
                    <a:pt x="80" y="263"/>
                  </a:lnTo>
                  <a:lnTo>
                    <a:pt x="70" y="276"/>
                  </a:lnTo>
                  <a:lnTo>
                    <a:pt x="63" y="289"/>
                  </a:lnTo>
                  <a:lnTo>
                    <a:pt x="58" y="303"/>
                  </a:lnTo>
                  <a:lnTo>
                    <a:pt x="55" y="317"/>
                  </a:lnTo>
                  <a:lnTo>
                    <a:pt x="52" y="326"/>
                  </a:lnTo>
                  <a:lnTo>
                    <a:pt x="47" y="326"/>
                  </a:lnTo>
                  <a:lnTo>
                    <a:pt x="44" y="319"/>
                  </a:lnTo>
                  <a:lnTo>
                    <a:pt x="47" y="303"/>
                  </a:lnTo>
                  <a:lnTo>
                    <a:pt x="52" y="291"/>
                  </a:lnTo>
                  <a:lnTo>
                    <a:pt x="58" y="277"/>
                  </a:lnTo>
                  <a:lnTo>
                    <a:pt x="67" y="262"/>
                  </a:lnTo>
                  <a:lnTo>
                    <a:pt x="77" y="245"/>
                  </a:lnTo>
                  <a:lnTo>
                    <a:pt x="84" y="229"/>
                  </a:lnTo>
                  <a:lnTo>
                    <a:pt x="93" y="216"/>
                  </a:lnTo>
                  <a:lnTo>
                    <a:pt x="101" y="205"/>
                  </a:lnTo>
                  <a:lnTo>
                    <a:pt x="106" y="197"/>
                  </a:lnTo>
                  <a:lnTo>
                    <a:pt x="109" y="169"/>
                  </a:lnTo>
                  <a:lnTo>
                    <a:pt x="109" y="142"/>
                  </a:lnTo>
                  <a:lnTo>
                    <a:pt x="109" y="117"/>
                  </a:lnTo>
                  <a:lnTo>
                    <a:pt x="109" y="100"/>
                  </a:lnTo>
                  <a:lnTo>
                    <a:pt x="97" y="109"/>
                  </a:lnTo>
                  <a:lnTo>
                    <a:pt x="81" y="122"/>
                  </a:lnTo>
                  <a:lnTo>
                    <a:pt x="66" y="137"/>
                  </a:lnTo>
                  <a:lnTo>
                    <a:pt x="50" y="154"/>
                  </a:lnTo>
                  <a:lnTo>
                    <a:pt x="35" y="173"/>
                  </a:lnTo>
                  <a:lnTo>
                    <a:pt x="23" y="191"/>
                  </a:lnTo>
                  <a:lnTo>
                    <a:pt x="13" y="209"/>
                  </a:lnTo>
                  <a:lnTo>
                    <a:pt x="7" y="226"/>
                  </a:lnTo>
                  <a:lnTo>
                    <a:pt x="4" y="234"/>
                  </a:lnTo>
                  <a:lnTo>
                    <a:pt x="1" y="234"/>
                  </a:lnTo>
                  <a:lnTo>
                    <a:pt x="0" y="228"/>
                  </a:lnTo>
                  <a:lnTo>
                    <a:pt x="1" y="216"/>
                  </a:lnTo>
                  <a:lnTo>
                    <a:pt x="6" y="205"/>
                  </a:lnTo>
                  <a:lnTo>
                    <a:pt x="15" y="189"/>
                  </a:lnTo>
                  <a:lnTo>
                    <a:pt x="26" y="169"/>
                  </a:lnTo>
                  <a:lnTo>
                    <a:pt x="41" y="146"/>
                  </a:lnTo>
                  <a:lnTo>
                    <a:pt x="57" y="125"/>
                  </a:lnTo>
                  <a:lnTo>
                    <a:pt x="72" y="103"/>
                  </a:lnTo>
                  <a:lnTo>
                    <a:pt x="86" y="86"/>
                  </a:lnTo>
                  <a:lnTo>
                    <a:pt x="100" y="74"/>
                  </a:lnTo>
                  <a:lnTo>
                    <a:pt x="106" y="60"/>
                  </a:lnTo>
                  <a:lnTo>
                    <a:pt x="104" y="43"/>
                  </a:lnTo>
                  <a:lnTo>
                    <a:pt x="101" y="26"/>
                  </a:lnTo>
                  <a:lnTo>
                    <a:pt x="98" y="16"/>
                  </a:lnTo>
                  <a:lnTo>
                    <a:pt x="98" y="11"/>
                  </a:lnTo>
                  <a:lnTo>
                    <a:pt x="100" y="8"/>
                  </a:lnTo>
                  <a:lnTo>
                    <a:pt x="101" y="5"/>
                  </a:lnTo>
                  <a:lnTo>
                    <a:pt x="103" y="0"/>
                  </a:lnTo>
                  <a:close/>
                </a:path>
              </a:pathLst>
            </a:custGeom>
            <a:solidFill>
              <a:srgbClr val="B2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70" name="Freeform 60"/>
            <p:cNvSpPr>
              <a:spLocks/>
            </p:cNvSpPr>
            <p:nvPr/>
          </p:nvSpPr>
          <p:spPr bwMode="auto">
            <a:xfrm>
              <a:off x="5237" y="702"/>
              <a:ext cx="146" cy="209"/>
            </a:xfrm>
            <a:custGeom>
              <a:avLst/>
              <a:gdLst>
                <a:gd name="T0" fmla="*/ 5 w 293"/>
                <a:gd name="T1" fmla="*/ 200 h 418"/>
                <a:gd name="T2" fmla="*/ 17 w 293"/>
                <a:gd name="T3" fmla="*/ 172 h 418"/>
                <a:gd name="T4" fmla="*/ 25 w 293"/>
                <a:gd name="T5" fmla="*/ 152 h 418"/>
                <a:gd name="T6" fmla="*/ 37 w 293"/>
                <a:gd name="T7" fmla="*/ 125 h 418"/>
                <a:gd name="T8" fmla="*/ 35 w 293"/>
                <a:gd name="T9" fmla="*/ 112 h 418"/>
                <a:gd name="T10" fmla="*/ 27 w 293"/>
                <a:gd name="T11" fmla="*/ 101 h 418"/>
                <a:gd name="T12" fmla="*/ 26 w 293"/>
                <a:gd name="T13" fmla="*/ 89 h 418"/>
                <a:gd name="T14" fmla="*/ 28 w 293"/>
                <a:gd name="T15" fmla="*/ 92 h 418"/>
                <a:gd name="T16" fmla="*/ 33 w 293"/>
                <a:gd name="T17" fmla="*/ 99 h 418"/>
                <a:gd name="T18" fmla="*/ 42 w 293"/>
                <a:gd name="T19" fmla="*/ 105 h 418"/>
                <a:gd name="T20" fmla="*/ 50 w 293"/>
                <a:gd name="T21" fmla="*/ 100 h 418"/>
                <a:gd name="T22" fmla="*/ 61 w 293"/>
                <a:gd name="T23" fmla="*/ 87 h 418"/>
                <a:gd name="T24" fmla="*/ 72 w 293"/>
                <a:gd name="T25" fmla="*/ 74 h 418"/>
                <a:gd name="T26" fmla="*/ 79 w 293"/>
                <a:gd name="T27" fmla="*/ 63 h 418"/>
                <a:gd name="T28" fmla="*/ 81 w 293"/>
                <a:gd name="T29" fmla="*/ 52 h 418"/>
                <a:gd name="T30" fmla="*/ 75 w 293"/>
                <a:gd name="T31" fmla="*/ 28 h 418"/>
                <a:gd name="T32" fmla="*/ 66 w 293"/>
                <a:gd name="T33" fmla="*/ 14 h 418"/>
                <a:gd name="T34" fmla="*/ 65 w 293"/>
                <a:gd name="T35" fmla="*/ 10 h 418"/>
                <a:gd name="T36" fmla="*/ 74 w 293"/>
                <a:gd name="T37" fmla="*/ 19 h 418"/>
                <a:gd name="T38" fmla="*/ 86 w 293"/>
                <a:gd name="T39" fmla="*/ 43 h 418"/>
                <a:gd name="T40" fmla="*/ 90 w 293"/>
                <a:gd name="T41" fmla="*/ 46 h 418"/>
                <a:gd name="T42" fmla="*/ 98 w 293"/>
                <a:gd name="T43" fmla="*/ 32 h 418"/>
                <a:gd name="T44" fmla="*/ 106 w 293"/>
                <a:gd name="T45" fmla="*/ 17 h 418"/>
                <a:gd name="T46" fmla="*/ 115 w 293"/>
                <a:gd name="T47" fmla="*/ 5 h 418"/>
                <a:gd name="T48" fmla="*/ 122 w 293"/>
                <a:gd name="T49" fmla="*/ 0 h 418"/>
                <a:gd name="T50" fmla="*/ 122 w 293"/>
                <a:gd name="T51" fmla="*/ 4 h 418"/>
                <a:gd name="T52" fmla="*/ 116 w 293"/>
                <a:gd name="T53" fmla="*/ 12 h 418"/>
                <a:gd name="T54" fmla="*/ 110 w 293"/>
                <a:gd name="T55" fmla="*/ 25 h 418"/>
                <a:gd name="T56" fmla="*/ 102 w 293"/>
                <a:gd name="T57" fmla="*/ 43 h 418"/>
                <a:gd name="T58" fmla="*/ 94 w 293"/>
                <a:gd name="T59" fmla="*/ 57 h 418"/>
                <a:gd name="T60" fmla="*/ 98 w 293"/>
                <a:gd name="T61" fmla="*/ 58 h 418"/>
                <a:gd name="T62" fmla="*/ 112 w 293"/>
                <a:gd name="T63" fmla="*/ 54 h 418"/>
                <a:gd name="T64" fmla="*/ 123 w 293"/>
                <a:gd name="T65" fmla="*/ 50 h 418"/>
                <a:gd name="T66" fmla="*/ 132 w 293"/>
                <a:gd name="T67" fmla="*/ 46 h 418"/>
                <a:gd name="T68" fmla="*/ 141 w 293"/>
                <a:gd name="T69" fmla="*/ 41 h 418"/>
                <a:gd name="T70" fmla="*/ 146 w 293"/>
                <a:gd name="T71" fmla="*/ 41 h 418"/>
                <a:gd name="T72" fmla="*/ 139 w 293"/>
                <a:gd name="T73" fmla="*/ 48 h 418"/>
                <a:gd name="T74" fmla="*/ 125 w 293"/>
                <a:gd name="T75" fmla="*/ 55 h 418"/>
                <a:gd name="T76" fmla="*/ 108 w 293"/>
                <a:gd name="T77" fmla="*/ 65 h 418"/>
                <a:gd name="T78" fmla="*/ 93 w 293"/>
                <a:gd name="T79" fmla="*/ 71 h 418"/>
                <a:gd name="T80" fmla="*/ 86 w 293"/>
                <a:gd name="T81" fmla="*/ 73 h 418"/>
                <a:gd name="T82" fmla="*/ 78 w 293"/>
                <a:gd name="T83" fmla="*/ 79 h 418"/>
                <a:gd name="T84" fmla="*/ 71 w 293"/>
                <a:gd name="T85" fmla="*/ 88 h 418"/>
                <a:gd name="T86" fmla="*/ 67 w 293"/>
                <a:gd name="T87" fmla="*/ 95 h 418"/>
                <a:gd name="T88" fmla="*/ 69 w 293"/>
                <a:gd name="T89" fmla="*/ 100 h 418"/>
                <a:gd name="T90" fmla="*/ 74 w 293"/>
                <a:gd name="T91" fmla="*/ 102 h 418"/>
                <a:gd name="T92" fmla="*/ 72 w 293"/>
                <a:gd name="T93" fmla="*/ 105 h 418"/>
                <a:gd name="T94" fmla="*/ 65 w 293"/>
                <a:gd name="T95" fmla="*/ 111 h 418"/>
                <a:gd name="T96" fmla="*/ 61 w 293"/>
                <a:gd name="T97" fmla="*/ 112 h 418"/>
                <a:gd name="T98" fmla="*/ 59 w 293"/>
                <a:gd name="T99" fmla="*/ 112 h 418"/>
                <a:gd name="T100" fmla="*/ 55 w 293"/>
                <a:gd name="T101" fmla="*/ 117 h 418"/>
                <a:gd name="T102" fmla="*/ 45 w 293"/>
                <a:gd name="T103" fmla="*/ 135 h 418"/>
                <a:gd name="T104" fmla="*/ 34 w 293"/>
                <a:gd name="T105" fmla="*/ 159 h 418"/>
                <a:gd name="T106" fmla="*/ 27 w 293"/>
                <a:gd name="T107" fmla="*/ 180 h 418"/>
                <a:gd name="T108" fmla="*/ 25 w 293"/>
                <a:gd name="T109" fmla="*/ 192 h 418"/>
                <a:gd name="T110" fmla="*/ 20 w 293"/>
                <a:gd name="T111" fmla="*/ 201 h 418"/>
                <a:gd name="T112" fmla="*/ 14 w 293"/>
                <a:gd name="T113" fmla="*/ 206 h 418"/>
                <a:gd name="T114" fmla="*/ 4 w 293"/>
                <a:gd name="T115" fmla="*/ 209 h 4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3" h="418">
                  <a:moveTo>
                    <a:pt x="0" y="418"/>
                  </a:moveTo>
                  <a:lnTo>
                    <a:pt x="10" y="400"/>
                  </a:lnTo>
                  <a:lnTo>
                    <a:pt x="22" y="372"/>
                  </a:lnTo>
                  <a:lnTo>
                    <a:pt x="34" y="344"/>
                  </a:lnTo>
                  <a:lnTo>
                    <a:pt x="42" y="324"/>
                  </a:lnTo>
                  <a:lnTo>
                    <a:pt x="51" y="304"/>
                  </a:lnTo>
                  <a:lnTo>
                    <a:pt x="64" y="277"/>
                  </a:lnTo>
                  <a:lnTo>
                    <a:pt x="74" y="250"/>
                  </a:lnTo>
                  <a:lnTo>
                    <a:pt x="82" y="235"/>
                  </a:lnTo>
                  <a:lnTo>
                    <a:pt x="71" y="224"/>
                  </a:lnTo>
                  <a:lnTo>
                    <a:pt x="62" y="213"/>
                  </a:lnTo>
                  <a:lnTo>
                    <a:pt x="54" y="201"/>
                  </a:lnTo>
                  <a:lnTo>
                    <a:pt x="51" y="186"/>
                  </a:lnTo>
                  <a:lnTo>
                    <a:pt x="53" y="177"/>
                  </a:lnTo>
                  <a:lnTo>
                    <a:pt x="54" y="177"/>
                  </a:lnTo>
                  <a:lnTo>
                    <a:pt x="57" y="184"/>
                  </a:lnTo>
                  <a:lnTo>
                    <a:pt x="61" y="192"/>
                  </a:lnTo>
                  <a:lnTo>
                    <a:pt x="67" y="198"/>
                  </a:lnTo>
                  <a:lnTo>
                    <a:pt x="76" y="204"/>
                  </a:lnTo>
                  <a:lnTo>
                    <a:pt x="85" y="209"/>
                  </a:lnTo>
                  <a:lnTo>
                    <a:pt x="91" y="210"/>
                  </a:lnTo>
                  <a:lnTo>
                    <a:pt x="101" y="200"/>
                  </a:lnTo>
                  <a:lnTo>
                    <a:pt x="111" y="187"/>
                  </a:lnTo>
                  <a:lnTo>
                    <a:pt x="122" y="174"/>
                  </a:lnTo>
                  <a:lnTo>
                    <a:pt x="135" y="160"/>
                  </a:lnTo>
                  <a:lnTo>
                    <a:pt x="144" y="147"/>
                  </a:lnTo>
                  <a:lnTo>
                    <a:pt x="153" y="135"/>
                  </a:lnTo>
                  <a:lnTo>
                    <a:pt x="159" y="126"/>
                  </a:lnTo>
                  <a:lnTo>
                    <a:pt x="162" y="120"/>
                  </a:lnTo>
                  <a:lnTo>
                    <a:pt x="162" y="104"/>
                  </a:lnTo>
                  <a:lnTo>
                    <a:pt x="158" y="80"/>
                  </a:lnTo>
                  <a:lnTo>
                    <a:pt x="150" y="55"/>
                  </a:lnTo>
                  <a:lnTo>
                    <a:pt x="141" y="38"/>
                  </a:lnTo>
                  <a:lnTo>
                    <a:pt x="133" y="27"/>
                  </a:lnTo>
                  <a:lnTo>
                    <a:pt x="130" y="21"/>
                  </a:lnTo>
                  <a:lnTo>
                    <a:pt x="131" y="20"/>
                  </a:lnTo>
                  <a:lnTo>
                    <a:pt x="138" y="24"/>
                  </a:lnTo>
                  <a:lnTo>
                    <a:pt x="148" y="38"/>
                  </a:lnTo>
                  <a:lnTo>
                    <a:pt x="161" y="61"/>
                  </a:lnTo>
                  <a:lnTo>
                    <a:pt x="172" y="86"/>
                  </a:lnTo>
                  <a:lnTo>
                    <a:pt x="175" y="104"/>
                  </a:lnTo>
                  <a:lnTo>
                    <a:pt x="181" y="92"/>
                  </a:lnTo>
                  <a:lnTo>
                    <a:pt x="188" y="78"/>
                  </a:lnTo>
                  <a:lnTo>
                    <a:pt x="196" y="63"/>
                  </a:lnTo>
                  <a:lnTo>
                    <a:pt x="205" y="47"/>
                  </a:lnTo>
                  <a:lnTo>
                    <a:pt x="213" y="34"/>
                  </a:lnTo>
                  <a:lnTo>
                    <a:pt x="222" y="21"/>
                  </a:lnTo>
                  <a:lnTo>
                    <a:pt x="230" y="10"/>
                  </a:lnTo>
                  <a:lnTo>
                    <a:pt x="236" y="4"/>
                  </a:lnTo>
                  <a:lnTo>
                    <a:pt x="245" y="0"/>
                  </a:lnTo>
                  <a:lnTo>
                    <a:pt x="247" y="1"/>
                  </a:lnTo>
                  <a:lnTo>
                    <a:pt x="244" y="7"/>
                  </a:lnTo>
                  <a:lnTo>
                    <a:pt x="238" y="15"/>
                  </a:lnTo>
                  <a:lnTo>
                    <a:pt x="233" y="23"/>
                  </a:lnTo>
                  <a:lnTo>
                    <a:pt x="227" y="35"/>
                  </a:lnTo>
                  <a:lnTo>
                    <a:pt x="221" y="50"/>
                  </a:lnTo>
                  <a:lnTo>
                    <a:pt x="212" y="69"/>
                  </a:lnTo>
                  <a:lnTo>
                    <a:pt x="204" y="86"/>
                  </a:lnTo>
                  <a:lnTo>
                    <a:pt x="195" y="101"/>
                  </a:lnTo>
                  <a:lnTo>
                    <a:pt x="188" y="114"/>
                  </a:lnTo>
                  <a:lnTo>
                    <a:pt x="182" y="120"/>
                  </a:lnTo>
                  <a:lnTo>
                    <a:pt x="196" y="115"/>
                  </a:lnTo>
                  <a:lnTo>
                    <a:pt x="210" y="110"/>
                  </a:lnTo>
                  <a:lnTo>
                    <a:pt x="224" y="107"/>
                  </a:lnTo>
                  <a:lnTo>
                    <a:pt x="236" y="103"/>
                  </a:lnTo>
                  <a:lnTo>
                    <a:pt x="247" y="100"/>
                  </a:lnTo>
                  <a:lnTo>
                    <a:pt x="256" y="97"/>
                  </a:lnTo>
                  <a:lnTo>
                    <a:pt x="265" y="92"/>
                  </a:lnTo>
                  <a:lnTo>
                    <a:pt x="272" y="87"/>
                  </a:lnTo>
                  <a:lnTo>
                    <a:pt x="282" y="81"/>
                  </a:lnTo>
                  <a:lnTo>
                    <a:pt x="290" y="78"/>
                  </a:lnTo>
                  <a:lnTo>
                    <a:pt x="293" y="81"/>
                  </a:lnTo>
                  <a:lnTo>
                    <a:pt x="287" y="89"/>
                  </a:lnTo>
                  <a:lnTo>
                    <a:pt x="279" y="95"/>
                  </a:lnTo>
                  <a:lnTo>
                    <a:pt x="267" y="103"/>
                  </a:lnTo>
                  <a:lnTo>
                    <a:pt x="250" y="110"/>
                  </a:lnTo>
                  <a:lnTo>
                    <a:pt x="233" y="120"/>
                  </a:lnTo>
                  <a:lnTo>
                    <a:pt x="216" y="129"/>
                  </a:lnTo>
                  <a:lnTo>
                    <a:pt x="199" y="135"/>
                  </a:lnTo>
                  <a:lnTo>
                    <a:pt x="187" y="141"/>
                  </a:lnTo>
                  <a:lnTo>
                    <a:pt x="178" y="143"/>
                  </a:lnTo>
                  <a:lnTo>
                    <a:pt x="172" y="146"/>
                  </a:lnTo>
                  <a:lnTo>
                    <a:pt x="164" y="150"/>
                  </a:lnTo>
                  <a:lnTo>
                    <a:pt x="156" y="158"/>
                  </a:lnTo>
                  <a:lnTo>
                    <a:pt x="150" y="166"/>
                  </a:lnTo>
                  <a:lnTo>
                    <a:pt x="142" y="175"/>
                  </a:lnTo>
                  <a:lnTo>
                    <a:pt x="138" y="184"/>
                  </a:lnTo>
                  <a:lnTo>
                    <a:pt x="135" y="190"/>
                  </a:lnTo>
                  <a:lnTo>
                    <a:pt x="135" y="195"/>
                  </a:lnTo>
                  <a:lnTo>
                    <a:pt x="138" y="200"/>
                  </a:lnTo>
                  <a:lnTo>
                    <a:pt x="142" y="203"/>
                  </a:lnTo>
                  <a:lnTo>
                    <a:pt x="148" y="204"/>
                  </a:lnTo>
                  <a:lnTo>
                    <a:pt x="153" y="204"/>
                  </a:lnTo>
                  <a:lnTo>
                    <a:pt x="145" y="210"/>
                  </a:lnTo>
                  <a:lnTo>
                    <a:pt x="138" y="217"/>
                  </a:lnTo>
                  <a:lnTo>
                    <a:pt x="131" y="221"/>
                  </a:lnTo>
                  <a:lnTo>
                    <a:pt x="127" y="226"/>
                  </a:lnTo>
                  <a:lnTo>
                    <a:pt x="122" y="223"/>
                  </a:lnTo>
                  <a:lnTo>
                    <a:pt x="119" y="223"/>
                  </a:lnTo>
                  <a:lnTo>
                    <a:pt x="118" y="223"/>
                  </a:lnTo>
                  <a:lnTo>
                    <a:pt x="116" y="223"/>
                  </a:lnTo>
                  <a:lnTo>
                    <a:pt x="110" y="233"/>
                  </a:lnTo>
                  <a:lnTo>
                    <a:pt x="101" y="250"/>
                  </a:lnTo>
                  <a:lnTo>
                    <a:pt x="90" y="270"/>
                  </a:lnTo>
                  <a:lnTo>
                    <a:pt x="79" y="293"/>
                  </a:lnTo>
                  <a:lnTo>
                    <a:pt x="68" y="318"/>
                  </a:lnTo>
                  <a:lnTo>
                    <a:pt x="61" y="340"/>
                  </a:lnTo>
                  <a:lnTo>
                    <a:pt x="54" y="360"/>
                  </a:lnTo>
                  <a:lnTo>
                    <a:pt x="53" y="375"/>
                  </a:lnTo>
                  <a:lnTo>
                    <a:pt x="50" y="384"/>
                  </a:lnTo>
                  <a:lnTo>
                    <a:pt x="45" y="393"/>
                  </a:lnTo>
                  <a:lnTo>
                    <a:pt x="41" y="401"/>
                  </a:lnTo>
                  <a:lnTo>
                    <a:pt x="36" y="407"/>
                  </a:lnTo>
                  <a:lnTo>
                    <a:pt x="28" y="412"/>
                  </a:lnTo>
                  <a:lnTo>
                    <a:pt x="17" y="415"/>
                  </a:lnTo>
                  <a:lnTo>
                    <a:pt x="8" y="418"/>
                  </a:lnTo>
                  <a:lnTo>
                    <a:pt x="0" y="418"/>
                  </a:lnTo>
                  <a:close/>
                </a:path>
              </a:pathLst>
            </a:custGeom>
            <a:solidFill>
              <a:srgbClr val="004C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71" name="Freeform 61"/>
            <p:cNvSpPr>
              <a:spLocks/>
            </p:cNvSpPr>
            <p:nvPr/>
          </p:nvSpPr>
          <p:spPr bwMode="auto">
            <a:xfrm>
              <a:off x="5023" y="1035"/>
              <a:ext cx="94" cy="161"/>
            </a:xfrm>
            <a:custGeom>
              <a:avLst/>
              <a:gdLst>
                <a:gd name="T0" fmla="*/ 61 w 190"/>
                <a:gd name="T1" fmla="*/ 10 h 323"/>
                <a:gd name="T2" fmla="*/ 52 w 190"/>
                <a:gd name="T3" fmla="*/ 28 h 323"/>
                <a:gd name="T4" fmla="*/ 45 w 190"/>
                <a:gd name="T5" fmla="*/ 33 h 323"/>
                <a:gd name="T6" fmla="*/ 31 w 190"/>
                <a:gd name="T7" fmla="*/ 39 h 323"/>
                <a:gd name="T8" fmla="*/ 14 w 190"/>
                <a:gd name="T9" fmla="*/ 47 h 323"/>
                <a:gd name="T10" fmla="*/ 4 w 190"/>
                <a:gd name="T11" fmla="*/ 55 h 323"/>
                <a:gd name="T12" fmla="*/ 0 w 190"/>
                <a:gd name="T13" fmla="*/ 61 h 323"/>
                <a:gd name="T14" fmla="*/ 1 w 190"/>
                <a:gd name="T15" fmla="*/ 62 h 323"/>
                <a:gd name="T16" fmla="*/ 8 w 190"/>
                <a:gd name="T17" fmla="*/ 59 h 323"/>
                <a:gd name="T18" fmla="*/ 18 w 190"/>
                <a:gd name="T19" fmla="*/ 53 h 323"/>
                <a:gd name="T20" fmla="*/ 31 w 190"/>
                <a:gd name="T21" fmla="*/ 46 h 323"/>
                <a:gd name="T22" fmla="*/ 42 w 190"/>
                <a:gd name="T23" fmla="*/ 40 h 323"/>
                <a:gd name="T24" fmla="*/ 45 w 190"/>
                <a:gd name="T25" fmla="*/ 47 h 323"/>
                <a:gd name="T26" fmla="*/ 40 w 190"/>
                <a:gd name="T27" fmla="*/ 69 h 323"/>
                <a:gd name="T28" fmla="*/ 35 w 190"/>
                <a:gd name="T29" fmla="*/ 79 h 323"/>
                <a:gd name="T30" fmla="*/ 24 w 190"/>
                <a:gd name="T31" fmla="*/ 90 h 323"/>
                <a:gd name="T32" fmla="*/ 14 w 190"/>
                <a:gd name="T33" fmla="*/ 102 h 323"/>
                <a:gd name="T34" fmla="*/ 5 w 190"/>
                <a:gd name="T35" fmla="*/ 111 h 323"/>
                <a:gd name="T36" fmla="*/ 3 w 190"/>
                <a:gd name="T37" fmla="*/ 118 h 323"/>
                <a:gd name="T38" fmla="*/ 4 w 190"/>
                <a:gd name="T39" fmla="*/ 120 h 323"/>
                <a:gd name="T40" fmla="*/ 10 w 190"/>
                <a:gd name="T41" fmla="*/ 113 h 323"/>
                <a:gd name="T42" fmla="*/ 18 w 190"/>
                <a:gd name="T43" fmla="*/ 106 h 323"/>
                <a:gd name="T44" fmla="*/ 28 w 190"/>
                <a:gd name="T45" fmla="*/ 97 h 323"/>
                <a:gd name="T46" fmla="*/ 36 w 190"/>
                <a:gd name="T47" fmla="*/ 89 h 323"/>
                <a:gd name="T48" fmla="*/ 40 w 190"/>
                <a:gd name="T49" fmla="*/ 100 h 323"/>
                <a:gd name="T50" fmla="*/ 44 w 190"/>
                <a:gd name="T51" fmla="*/ 143 h 323"/>
                <a:gd name="T52" fmla="*/ 47 w 190"/>
                <a:gd name="T53" fmla="*/ 160 h 323"/>
                <a:gd name="T54" fmla="*/ 48 w 190"/>
                <a:gd name="T55" fmla="*/ 160 h 323"/>
                <a:gd name="T56" fmla="*/ 48 w 190"/>
                <a:gd name="T57" fmla="*/ 140 h 323"/>
                <a:gd name="T58" fmla="*/ 47 w 190"/>
                <a:gd name="T59" fmla="*/ 93 h 323"/>
                <a:gd name="T60" fmla="*/ 49 w 190"/>
                <a:gd name="T61" fmla="*/ 78 h 323"/>
                <a:gd name="T62" fmla="*/ 52 w 190"/>
                <a:gd name="T63" fmla="*/ 80 h 323"/>
                <a:gd name="T64" fmla="*/ 54 w 190"/>
                <a:gd name="T65" fmla="*/ 87 h 323"/>
                <a:gd name="T66" fmla="*/ 62 w 190"/>
                <a:gd name="T67" fmla="*/ 98 h 323"/>
                <a:gd name="T68" fmla="*/ 72 w 190"/>
                <a:gd name="T69" fmla="*/ 110 h 323"/>
                <a:gd name="T70" fmla="*/ 81 w 190"/>
                <a:gd name="T71" fmla="*/ 120 h 323"/>
                <a:gd name="T72" fmla="*/ 87 w 190"/>
                <a:gd name="T73" fmla="*/ 121 h 323"/>
                <a:gd name="T74" fmla="*/ 84 w 190"/>
                <a:gd name="T75" fmla="*/ 115 h 323"/>
                <a:gd name="T76" fmla="*/ 76 w 190"/>
                <a:gd name="T77" fmla="*/ 107 h 323"/>
                <a:gd name="T78" fmla="*/ 69 w 190"/>
                <a:gd name="T79" fmla="*/ 97 h 323"/>
                <a:gd name="T80" fmla="*/ 62 w 190"/>
                <a:gd name="T81" fmla="*/ 87 h 323"/>
                <a:gd name="T82" fmla="*/ 56 w 190"/>
                <a:gd name="T83" fmla="*/ 77 h 323"/>
                <a:gd name="T84" fmla="*/ 54 w 190"/>
                <a:gd name="T85" fmla="*/ 67 h 323"/>
                <a:gd name="T86" fmla="*/ 56 w 190"/>
                <a:gd name="T87" fmla="*/ 47 h 323"/>
                <a:gd name="T88" fmla="*/ 59 w 190"/>
                <a:gd name="T89" fmla="*/ 40 h 323"/>
                <a:gd name="T90" fmla="*/ 62 w 190"/>
                <a:gd name="T91" fmla="*/ 42 h 323"/>
                <a:gd name="T92" fmla="*/ 67 w 190"/>
                <a:gd name="T93" fmla="*/ 48 h 323"/>
                <a:gd name="T94" fmla="*/ 75 w 190"/>
                <a:gd name="T95" fmla="*/ 55 h 323"/>
                <a:gd name="T96" fmla="*/ 84 w 190"/>
                <a:gd name="T97" fmla="*/ 63 h 323"/>
                <a:gd name="T98" fmla="*/ 91 w 190"/>
                <a:gd name="T99" fmla="*/ 69 h 323"/>
                <a:gd name="T100" fmla="*/ 94 w 190"/>
                <a:gd name="T101" fmla="*/ 71 h 323"/>
                <a:gd name="T102" fmla="*/ 88 w 190"/>
                <a:gd name="T103" fmla="*/ 62 h 323"/>
                <a:gd name="T104" fmla="*/ 79 w 190"/>
                <a:gd name="T105" fmla="*/ 51 h 323"/>
                <a:gd name="T106" fmla="*/ 69 w 190"/>
                <a:gd name="T107" fmla="*/ 40 h 323"/>
                <a:gd name="T108" fmla="*/ 66 w 190"/>
                <a:gd name="T109" fmla="*/ 32 h 323"/>
                <a:gd name="T110" fmla="*/ 66 w 190"/>
                <a:gd name="T111" fmla="*/ 16 h 323"/>
                <a:gd name="T112" fmla="*/ 72 w 190"/>
                <a:gd name="T113" fmla="*/ 2 h 323"/>
                <a:gd name="T114" fmla="*/ 69 w 190"/>
                <a:gd name="T115" fmla="*/ 0 h 3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0" h="323">
                  <a:moveTo>
                    <a:pt x="133" y="6"/>
                  </a:moveTo>
                  <a:lnTo>
                    <a:pt x="123" y="20"/>
                  </a:lnTo>
                  <a:lnTo>
                    <a:pt x="114" y="38"/>
                  </a:lnTo>
                  <a:lnTo>
                    <a:pt x="105" y="57"/>
                  </a:lnTo>
                  <a:lnTo>
                    <a:pt x="102" y="67"/>
                  </a:lnTo>
                  <a:lnTo>
                    <a:pt x="91" y="67"/>
                  </a:lnTo>
                  <a:lnTo>
                    <a:pt x="77" y="72"/>
                  </a:lnTo>
                  <a:lnTo>
                    <a:pt x="62" y="78"/>
                  </a:lnTo>
                  <a:lnTo>
                    <a:pt x="45" y="86"/>
                  </a:lnTo>
                  <a:lnTo>
                    <a:pt x="29" y="95"/>
                  </a:lnTo>
                  <a:lnTo>
                    <a:pt x="17" y="103"/>
                  </a:lnTo>
                  <a:lnTo>
                    <a:pt x="8" y="110"/>
                  </a:lnTo>
                  <a:lnTo>
                    <a:pt x="3" y="115"/>
                  </a:lnTo>
                  <a:lnTo>
                    <a:pt x="0" y="123"/>
                  </a:lnTo>
                  <a:lnTo>
                    <a:pt x="0" y="124"/>
                  </a:lnTo>
                  <a:lnTo>
                    <a:pt x="3" y="124"/>
                  </a:lnTo>
                  <a:lnTo>
                    <a:pt x="9" y="121"/>
                  </a:lnTo>
                  <a:lnTo>
                    <a:pt x="16" y="118"/>
                  </a:lnTo>
                  <a:lnTo>
                    <a:pt x="25" y="112"/>
                  </a:lnTo>
                  <a:lnTo>
                    <a:pt x="36" y="106"/>
                  </a:lnTo>
                  <a:lnTo>
                    <a:pt x="49" y="98"/>
                  </a:lnTo>
                  <a:lnTo>
                    <a:pt x="62" y="92"/>
                  </a:lnTo>
                  <a:lnTo>
                    <a:pt x="74" y="86"/>
                  </a:lnTo>
                  <a:lnTo>
                    <a:pt x="85" y="81"/>
                  </a:lnTo>
                  <a:lnTo>
                    <a:pt x="94" y="80"/>
                  </a:lnTo>
                  <a:lnTo>
                    <a:pt x="90" y="95"/>
                  </a:lnTo>
                  <a:lnTo>
                    <a:pt x="85" y="117"/>
                  </a:lnTo>
                  <a:lnTo>
                    <a:pt x="80" y="138"/>
                  </a:lnTo>
                  <a:lnTo>
                    <a:pt x="79" y="150"/>
                  </a:lnTo>
                  <a:lnTo>
                    <a:pt x="71" y="158"/>
                  </a:lnTo>
                  <a:lnTo>
                    <a:pt x="60" y="169"/>
                  </a:lnTo>
                  <a:lnTo>
                    <a:pt x="49" y="180"/>
                  </a:lnTo>
                  <a:lnTo>
                    <a:pt x="39" y="192"/>
                  </a:lnTo>
                  <a:lnTo>
                    <a:pt x="28" y="204"/>
                  </a:lnTo>
                  <a:lnTo>
                    <a:pt x="17" y="215"/>
                  </a:lnTo>
                  <a:lnTo>
                    <a:pt x="11" y="223"/>
                  </a:lnTo>
                  <a:lnTo>
                    <a:pt x="8" y="229"/>
                  </a:lnTo>
                  <a:lnTo>
                    <a:pt x="6" y="237"/>
                  </a:lnTo>
                  <a:lnTo>
                    <a:pt x="8" y="240"/>
                  </a:lnTo>
                  <a:lnTo>
                    <a:pt x="9" y="240"/>
                  </a:lnTo>
                  <a:lnTo>
                    <a:pt x="16" y="234"/>
                  </a:lnTo>
                  <a:lnTo>
                    <a:pt x="20" y="227"/>
                  </a:lnTo>
                  <a:lnTo>
                    <a:pt x="28" y="220"/>
                  </a:lnTo>
                  <a:lnTo>
                    <a:pt x="37" y="212"/>
                  </a:lnTo>
                  <a:lnTo>
                    <a:pt x="46" y="201"/>
                  </a:lnTo>
                  <a:lnTo>
                    <a:pt x="56" y="194"/>
                  </a:lnTo>
                  <a:lnTo>
                    <a:pt x="65" y="184"/>
                  </a:lnTo>
                  <a:lnTo>
                    <a:pt x="73" y="178"/>
                  </a:lnTo>
                  <a:lnTo>
                    <a:pt x="79" y="175"/>
                  </a:lnTo>
                  <a:lnTo>
                    <a:pt x="80" y="201"/>
                  </a:lnTo>
                  <a:lnTo>
                    <a:pt x="83" y="244"/>
                  </a:lnTo>
                  <a:lnTo>
                    <a:pt x="88" y="287"/>
                  </a:lnTo>
                  <a:lnTo>
                    <a:pt x="93" y="314"/>
                  </a:lnTo>
                  <a:lnTo>
                    <a:pt x="96" y="321"/>
                  </a:lnTo>
                  <a:lnTo>
                    <a:pt x="97" y="323"/>
                  </a:lnTo>
                  <a:lnTo>
                    <a:pt x="97" y="320"/>
                  </a:lnTo>
                  <a:lnTo>
                    <a:pt x="97" y="309"/>
                  </a:lnTo>
                  <a:lnTo>
                    <a:pt x="97" y="280"/>
                  </a:lnTo>
                  <a:lnTo>
                    <a:pt x="96" y="234"/>
                  </a:lnTo>
                  <a:lnTo>
                    <a:pt x="94" y="187"/>
                  </a:lnTo>
                  <a:lnTo>
                    <a:pt x="97" y="160"/>
                  </a:lnTo>
                  <a:lnTo>
                    <a:pt x="100" y="157"/>
                  </a:lnTo>
                  <a:lnTo>
                    <a:pt x="103" y="157"/>
                  </a:lnTo>
                  <a:lnTo>
                    <a:pt x="105" y="161"/>
                  </a:lnTo>
                  <a:lnTo>
                    <a:pt x="106" y="169"/>
                  </a:lnTo>
                  <a:lnTo>
                    <a:pt x="110" y="175"/>
                  </a:lnTo>
                  <a:lnTo>
                    <a:pt x="116" y="186"/>
                  </a:lnTo>
                  <a:lnTo>
                    <a:pt x="125" y="197"/>
                  </a:lnTo>
                  <a:lnTo>
                    <a:pt x="134" y="209"/>
                  </a:lnTo>
                  <a:lnTo>
                    <a:pt x="145" y="221"/>
                  </a:lnTo>
                  <a:lnTo>
                    <a:pt x="156" y="232"/>
                  </a:lnTo>
                  <a:lnTo>
                    <a:pt x="163" y="240"/>
                  </a:lnTo>
                  <a:lnTo>
                    <a:pt x="170" y="243"/>
                  </a:lnTo>
                  <a:lnTo>
                    <a:pt x="176" y="243"/>
                  </a:lnTo>
                  <a:lnTo>
                    <a:pt x="174" y="238"/>
                  </a:lnTo>
                  <a:lnTo>
                    <a:pt x="170" y="230"/>
                  </a:lnTo>
                  <a:lnTo>
                    <a:pt x="160" y="220"/>
                  </a:lnTo>
                  <a:lnTo>
                    <a:pt x="154" y="214"/>
                  </a:lnTo>
                  <a:lnTo>
                    <a:pt x="148" y="204"/>
                  </a:lnTo>
                  <a:lnTo>
                    <a:pt x="140" y="194"/>
                  </a:lnTo>
                  <a:lnTo>
                    <a:pt x="133" y="184"/>
                  </a:lnTo>
                  <a:lnTo>
                    <a:pt x="125" y="174"/>
                  </a:lnTo>
                  <a:lnTo>
                    <a:pt x="119" y="164"/>
                  </a:lnTo>
                  <a:lnTo>
                    <a:pt x="114" y="155"/>
                  </a:lnTo>
                  <a:lnTo>
                    <a:pt x="111" y="149"/>
                  </a:lnTo>
                  <a:lnTo>
                    <a:pt x="110" y="134"/>
                  </a:lnTo>
                  <a:lnTo>
                    <a:pt x="111" y="114"/>
                  </a:lnTo>
                  <a:lnTo>
                    <a:pt x="113" y="95"/>
                  </a:lnTo>
                  <a:lnTo>
                    <a:pt x="116" y="84"/>
                  </a:lnTo>
                  <a:lnTo>
                    <a:pt x="119" y="81"/>
                  </a:lnTo>
                  <a:lnTo>
                    <a:pt x="122" y="81"/>
                  </a:lnTo>
                  <a:lnTo>
                    <a:pt x="125" y="84"/>
                  </a:lnTo>
                  <a:lnTo>
                    <a:pt x="131" y="92"/>
                  </a:lnTo>
                  <a:lnTo>
                    <a:pt x="136" y="97"/>
                  </a:lnTo>
                  <a:lnTo>
                    <a:pt x="143" y="103"/>
                  </a:lnTo>
                  <a:lnTo>
                    <a:pt x="151" y="110"/>
                  </a:lnTo>
                  <a:lnTo>
                    <a:pt x="160" y="118"/>
                  </a:lnTo>
                  <a:lnTo>
                    <a:pt x="170" y="126"/>
                  </a:lnTo>
                  <a:lnTo>
                    <a:pt x="177" y="134"/>
                  </a:lnTo>
                  <a:lnTo>
                    <a:pt x="184" y="138"/>
                  </a:lnTo>
                  <a:lnTo>
                    <a:pt x="188" y="143"/>
                  </a:lnTo>
                  <a:lnTo>
                    <a:pt x="190" y="143"/>
                  </a:lnTo>
                  <a:lnTo>
                    <a:pt x="185" y="135"/>
                  </a:lnTo>
                  <a:lnTo>
                    <a:pt x="177" y="124"/>
                  </a:lnTo>
                  <a:lnTo>
                    <a:pt x="168" y="114"/>
                  </a:lnTo>
                  <a:lnTo>
                    <a:pt x="159" y="103"/>
                  </a:lnTo>
                  <a:lnTo>
                    <a:pt x="150" y="90"/>
                  </a:lnTo>
                  <a:lnTo>
                    <a:pt x="140" y="81"/>
                  </a:lnTo>
                  <a:lnTo>
                    <a:pt x="136" y="74"/>
                  </a:lnTo>
                  <a:lnTo>
                    <a:pt x="134" y="64"/>
                  </a:lnTo>
                  <a:lnTo>
                    <a:pt x="133" y="49"/>
                  </a:lnTo>
                  <a:lnTo>
                    <a:pt x="133" y="32"/>
                  </a:lnTo>
                  <a:lnTo>
                    <a:pt x="139" y="15"/>
                  </a:lnTo>
                  <a:lnTo>
                    <a:pt x="145" y="4"/>
                  </a:lnTo>
                  <a:lnTo>
                    <a:pt x="143" y="0"/>
                  </a:lnTo>
                  <a:lnTo>
                    <a:pt x="139" y="0"/>
                  </a:lnTo>
                  <a:lnTo>
                    <a:pt x="133" y="6"/>
                  </a:lnTo>
                  <a:close/>
                </a:path>
              </a:pathLst>
            </a:custGeom>
            <a:solidFill>
              <a:srgbClr val="004C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172" name="Freeform 62"/>
            <p:cNvSpPr>
              <a:spLocks/>
            </p:cNvSpPr>
            <p:nvPr/>
          </p:nvSpPr>
          <p:spPr bwMode="auto">
            <a:xfrm>
              <a:off x="5355" y="963"/>
              <a:ext cx="188" cy="147"/>
            </a:xfrm>
            <a:custGeom>
              <a:avLst/>
              <a:gdLst>
                <a:gd name="T0" fmla="*/ 9 w 376"/>
                <a:gd name="T1" fmla="*/ 19 h 293"/>
                <a:gd name="T2" fmla="*/ 19 w 376"/>
                <a:gd name="T3" fmla="*/ 27 h 293"/>
                <a:gd name="T4" fmla="*/ 29 w 376"/>
                <a:gd name="T5" fmla="*/ 31 h 293"/>
                <a:gd name="T6" fmla="*/ 40 w 376"/>
                <a:gd name="T7" fmla="*/ 37 h 293"/>
                <a:gd name="T8" fmla="*/ 42 w 376"/>
                <a:gd name="T9" fmla="*/ 68 h 293"/>
                <a:gd name="T10" fmla="*/ 46 w 376"/>
                <a:gd name="T11" fmla="*/ 97 h 293"/>
                <a:gd name="T12" fmla="*/ 46 w 376"/>
                <a:gd name="T13" fmla="*/ 89 h 293"/>
                <a:gd name="T14" fmla="*/ 50 w 376"/>
                <a:gd name="T15" fmla="*/ 49 h 293"/>
                <a:gd name="T16" fmla="*/ 59 w 376"/>
                <a:gd name="T17" fmla="*/ 45 h 293"/>
                <a:gd name="T18" fmla="*/ 75 w 376"/>
                <a:gd name="T19" fmla="*/ 59 h 293"/>
                <a:gd name="T20" fmla="*/ 86 w 376"/>
                <a:gd name="T21" fmla="*/ 69 h 293"/>
                <a:gd name="T22" fmla="*/ 97 w 376"/>
                <a:gd name="T23" fmla="*/ 131 h 293"/>
                <a:gd name="T24" fmla="*/ 106 w 376"/>
                <a:gd name="T25" fmla="*/ 145 h 293"/>
                <a:gd name="T26" fmla="*/ 101 w 376"/>
                <a:gd name="T27" fmla="*/ 122 h 293"/>
                <a:gd name="T28" fmla="*/ 95 w 376"/>
                <a:gd name="T29" fmla="*/ 75 h 293"/>
                <a:gd name="T30" fmla="*/ 129 w 376"/>
                <a:gd name="T31" fmla="*/ 94 h 293"/>
                <a:gd name="T32" fmla="*/ 170 w 376"/>
                <a:gd name="T33" fmla="*/ 117 h 293"/>
                <a:gd name="T34" fmla="*/ 187 w 376"/>
                <a:gd name="T35" fmla="*/ 127 h 293"/>
                <a:gd name="T36" fmla="*/ 180 w 376"/>
                <a:gd name="T37" fmla="*/ 118 h 293"/>
                <a:gd name="T38" fmla="*/ 153 w 376"/>
                <a:gd name="T39" fmla="*/ 100 h 293"/>
                <a:gd name="T40" fmla="*/ 116 w 376"/>
                <a:gd name="T41" fmla="*/ 76 h 293"/>
                <a:gd name="T42" fmla="*/ 96 w 376"/>
                <a:gd name="T43" fmla="*/ 66 h 293"/>
                <a:gd name="T44" fmla="*/ 108 w 376"/>
                <a:gd name="T45" fmla="*/ 63 h 293"/>
                <a:gd name="T46" fmla="*/ 134 w 376"/>
                <a:gd name="T47" fmla="*/ 57 h 293"/>
                <a:gd name="T48" fmla="*/ 167 w 376"/>
                <a:gd name="T49" fmla="*/ 57 h 293"/>
                <a:gd name="T50" fmla="*/ 188 w 376"/>
                <a:gd name="T51" fmla="*/ 63 h 293"/>
                <a:gd name="T52" fmla="*/ 180 w 376"/>
                <a:gd name="T53" fmla="*/ 54 h 293"/>
                <a:gd name="T54" fmla="*/ 153 w 376"/>
                <a:gd name="T55" fmla="*/ 52 h 293"/>
                <a:gd name="T56" fmla="*/ 113 w 376"/>
                <a:gd name="T57" fmla="*/ 53 h 293"/>
                <a:gd name="T58" fmla="*/ 94 w 376"/>
                <a:gd name="T59" fmla="*/ 53 h 293"/>
                <a:gd name="T60" fmla="*/ 79 w 376"/>
                <a:gd name="T61" fmla="*/ 44 h 293"/>
                <a:gd name="T62" fmla="*/ 65 w 376"/>
                <a:gd name="T63" fmla="*/ 32 h 293"/>
                <a:gd name="T64" fmla="*/ 76 w 376"/>
                <a:gd name="T65" fmla="*/ 24 h 293"/>
                <a:gd name="T66" fmla="*/ 98 w 376"/>
                <a:gd name="T67" fmla="*/ 11 h 293"/>
                <a:gd name="T68" fmla="*/ 116 w 376"/>
                <a:gd name="T69" fmla="*/ 4 h 293"/>
                <a:gd name="T70" fmla="*/ 115 w 376"/>
                <a:gd name="T71" fmla="*/ 0 h 293"/>
                <a:gd name="T72" fmla="*/ 95 w 376"/>
                <a:gd name="T73" fmla="*/ 6 h 293"/>
                <a:gd name="T74" fmla="*/ 71 w 376"/>
                <a:gd name="T75" fmla="*/ 18 h 293"/>
                <a:gd name="T76" fmla="*/ 55 w 376"/>
                <a:gd name="T77" fmla="*/ 25 h 293"/>
                <a:gd name="T78" fmla="*/ 41 w 376"/>
                <a:gd name="T79" fmla="*/ 26 h 293"/>
                <a:gd name="T80" fmla="*/ 26 w 376"/>
                <a:gd name="T81" fmla="*/ 19 h 293"/>
                <a:gd name="T82" fmla="*/ 10 w 376"/>
                <a:gd name="T83" fmla="*/ 13 h 293"/>
                <a:gd name="T84" fmla="*/ 0 w 376"/>
                <a:gd name="T85" fmla="*/ 1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6" h="293">
                  <a:moveTo>
                    <a:pt x="0" y="21"/>
                  </a:moveTo>
                  <a:lnTo>
                    <a:pt x="7" y="29"/>
                  </a:lnTo>
                  <a:lnTo>
                    <a:pt x="18" y="38"/>
                  </a:lnTo>
                  <a:lnTo>
                    <a:pt x="29" y="47"/>
                  </a:lnTo>
                  <a:lnTo>
                    <a:pt x="35" y="52"/>
                  </a:lnTo>
                  <a:lnTo>
                    <a:pt x="38" y="54"/>
                  </a:lnTo>
                  <a:lnTo>
                    <a:pt x="43" y="55"/>
                  </a:lnTo>
                  <a:lnTo>
                    <a:pt x="51" y="58"/>
                  </a:lnTo>
                  <a:lnTo>
                    <a:pt x="58" y="61"/>
                  </a:lnTo>
                  <a:lnTo>
                    <a:pt x="66" y="66"/>
                  </a:lnTo>
                  <a:lnTo>
                    <a:pt x="74" y="69"/>
                  </a:lnTo>
                  <a:lnTo>
                    <a:pt x="80" y="74"/>
                  </a:lnTo>
                  <a:lnTo>
                    <a:pt x="83" y="77"/>
                  </a:lnTo>
                  <a:lnTo>
                    <a:pt x="83" y="104"/>
                  </a:lnTo>
                  <a:lnTo>
                    <a:pt x="83" y="135"/>
                  </a:lnTo>
                  <a:lnTo>
                    <a:pt x="84" y="164"/>
                  </a:lnTo>
                  <a:lnTo>
                    <a:pt x="88" y="186"/>
                  </a:lnTo>
                  <a:lnTo>
                    <a:pt x="92" y="194"/>
                  </a:lnTo>
                  <a:lnTo>
                    <a:pt x="95" y="192"/>
                  </a:lnTo>
                  <a:lnTo>
                    <a:pt x="94" y="186"/>
                  </a:lnTo>
                  <a:lnTo>
                    <a:pt x="92" y="177"/>
                  </a:lnTo>
                  <a:lnTo>
                    <a:pt x="92" y="157"/>
                  </a:lnTo>
                  <a:lnTo>
                    <a:pt x="95" y="126"/>
                  </a:lnTo>
                  <a:lnTo>
                    <a:pt x="100" y="97"/>
                  </a:lnTo>
                  <a:lnTo>
                    <a:pt x="103" y="78"/>
                  </a:lnTo>
                  <a:lnTo>
                    <a:pt x="109" y="83"/>
                  </a:lnTo>
                  <a:lnTo>
                    <a:pt x="117" y="90"/>
                  </a:lnTo>
                  <a:lnTo>
                    <a:pt x="128" y="100"/>
                  </a:lnTo>
                  <a:lnTo>
                    <a:pt x="138" y="109"/>
                  </a:lnTo>
                  <a:lnTo>
                    <a:pt x="149" y="118"/>
                  </a:lnTo>
                  <a:lnTo>
                    <a:pt x="158" y="127"/>
                  </a:lnTo>
                  <a:lnTo>
                    <a:pt x="166" y="134"/>
                  </a:lnTo>
                  <a:lnTo>
                    <a:pt x="172" y="137"/>
                  </a:lnTo>
                  <a:lnTo>
                    <a:pt x="175" y="170"/>
                  </a:lnTo>
                  <a:lnTo>
                    <a:pt x="183" y="217"/>
                  </a:lnTo>
                  <a:lnTo>
                    <a:pt x="194" y="261"/>
                  </a:lnTo>
                  <a:lnTo>
                    <a:pt x="205" y="287"/>
                  </a:lnTo>
                  <a:lnTo>
                    <a:pt x="211" y="293"/>
                  </a:lnTo>
                  <a:lnTo>
                    <a:pt x="212" y="289"/>
                  </a:lnTo>
                  <a:lnTo>
                    <a:pt x="209" y="278"/>
                  </a:lnTo>
                  <a:lnTo>
                    <a:pt x="206" y="266"/>
                  </a:lnTo>
                  <a:lnTo>
                    <a:pt x="202" y="243"/>
                  </a:lnTo>
                  <a:lnTo>
                    <a:pt x="194" y="207"/>
                  </a:lnTo>
                  <a:lnTo>
                    <a:pt x="189" y="172"/>
                  </a:lnTo>
                  <a:lnTo>
                    <a:pt x="189" y="149"/>
                  </a:lnTo>
                  <a:lnTo>
                    <a:pt x="206" y="158"/>
                  </a:lnTo>
                  <a:lnTo>
                    <a:pt x="229" y="172"/>
                  </a:lnTo>
                  <a:lnTo>
                    <a:pt x="257" y="187"/>
                  </a:lnTo>
                  <a:lnTo>
                    <a:pt x="288" y="203"/>
                  </a:lnTo>
                  <a:lnTo>
                    <a:pt x="316" y="220"/>
                  </a:lnTo>
                  <a:lnTo>
                    <a:pt x="340" y="233"/>
                  </a:lnTo>
                  <a:lnTo>
                    <a:pt x="359" y="244"/>
                  </a:lnTo>
                  <a:lnTo>
                    <a:pt x="368" y="250"/>
                  </a:lnTo>
                  <a:lnTo>
                    <a:pt x="373" y="253"/>
                  </a:lnTo>
                  <a:lnTo>
                    <a:pt x="374" y="252"/>
                  </a:lnTo>
                  <a:lnTo>
                    <a:pt x="371" y="246"/>
                  </a:lnTo>
                  <a:lnTo>
                    <a:pt x="360" y="235"/>
                  </a:lnTo>
                  <a:lnTo>
                    <a:pt x="350" y="227"/>
                  </a:lnTo>
                  <a:lnTo>
                    <a:pt x="331" y="215"/>
                  </a:lnTo>
                  <a:lnTo>
                    <a:pt x="306" y="200"/>
                  </a:lnTo>
                  <a:lnTo>
                    <a:pt x="280" y="183"/>
                  </a:lnTo>
                  <a:lnTo>
                    <a:pt x="254" y="167"/>
                  </a:lnTo>
                  <a:lnTo>
                    <a:pt x="231" y="152"/>
                  </a:lnTo>
                  <a:lnTo>
                    <a:pt x="211" y="141"/>
                  </a:lnTo>
                  <a:lnTo>
                    <a:pt x="199" y="135"/>
                  </a:lnTo>
                  <a:lnTo>
                    <a:pt x="191" y="132"/>
                  </a:lnTo>
                  <a:lnTo>
                    <a:pt x="192" y="130"/>
                  </a:lnTo>
                  <a:lnTo>
                    <a:pt x="202" y="129"/>
                  </a:lnTo>
                  <a:lnTo>
                    <a:pt x="215" y="126"/>
                  </a:lnTo>
                  <a:lnTo>
                    <a:pt x="229" y="121"/>
                  </a:lnTo>
                  <a:lnTo>
                    <a:pt x="246" y="117"/>
                  </a:lnTo>
                  <a:lnTo>
                    <a:pt x="268" y="114"/>
                  </a:lnTo>
                  <a:lnTo>
                    <a:pt x="291" y="112"/>
                  </a:lnTo>
                  <a:lnTo>
                    <a:pt x="313" y="112"/>
                  </a:lnTo>
                  <a:lnTo>
                    <a:pt x="334" y="114"/>
                  </a:lnTo>
                  <a:lnTo>
                    <a:pt x="351" y="117"/>
                  </a:lnTo>
                  <a:lnTo>
                    <a:pt x="363" y="121"/>
                  </a:lnTo>
                  <a:lnTo>
                    <a:pt x="376" y="126"/>
                  </a:lnTo>
                  <a:lnTo>
                    <a:pt x="376" y="123"/>
                  </a:lnTo>
                  <a:lnTo>
                    <a:pt x="370" y="115"/>
                  </a:lnTo>
                  <a:lnTo>
                    <a:pt x="359" y="107"/>
                  </a:lnTo>
                  <a:lnTo>
                    <a:pt x="348" y="106"/>
                  </a:lnTo>
                  <a:lnTo>
                    <a:pt x="329" y="104"/>
                  </a:lnTo>
                  <a:lnTo>
                    <a:pt x="305" y="104"/>
                  </a:lnTo>
                  <a:lnTo>
                    <a:pt x="277" y="104"/>
                  </a:lnTo>
                  <a:lnTo>
                    <a:pt x="249" y="106"/>
                  </a:lnTo>
                  <a:lnTo>
                    <a:pt x="225" y="106"/>
                  </a:lnTo>
                  <a:lnTo>
                    <a:pt x="206" y="107"/>
                  </a:lnTo>
                  <a:lnTo>
                    <a:pt x="195" y="107"/>
                  </a:lnTo>
                  <a:lnTo>
                    <a:pt x="188" y="106"/>
                  </a:lnTo>
                  <a:lnTo>
                    <a:pt x="178" y="103"/>
                  </a:lnTo>
                  <a:lnTo>
                    <a:pt x="169" y="95"/>
                  </a:lnTo>
                  <a:lnTo>
                    <a:pt x="158" y="87"/>
                  </a:lnTo>
                  <a:lnTo>
                    <a:pt x="148" y="78"/>
                  </a:lnTo>
                  <a:lnTo>
                    <a:pt x="137" y="70"/>
                  </a:lnTo>
                  <a:lnTo>
                    <a:pt x="129" y="64"/>
                  </a:lnTo>
                  <a:lnTo>
                    <a:pt x="125" y="61"/>
                  </a:lnTo>
                  <a:lnTo>
                    <a:pt x="137" y="55"/>
                  </a:lnTo>
                  <a:lnTo>
                    <a:pt x="151" y="47"/>
                  </a:lnTo>
                  <a:lnTo>
                    <a:pt x="165" y="40"/>
                  </a:lnTo>
                  <a:lnTo>
                    <a:pt x="182" y="30"/>
                  </a:lnTo>
                  <a:lnTo>
                    <a:pt x="195" y="21"/>
                  </a:lnTo>
                  <a:lnTo>
                    <a:pt x="211" y="15"/>
                  </a:lnTo>
                  <a:lnTo>
                    <a:pt x="223" y="9"/>
                  </a:lnTo>
                  <a:lnTo>
                    <a:pt x="232" y="7"/>
                  </a:lnTo>
                  <a:lnTo>
                    <a:pt x="242" y="4"/>
                  </a:lnTo>
                  <a:lnTo>
                    <a:pt x="240" y="0"/>
                  </a:lnTo>
                  <a:lnTo>
                    <a:pt x="229" y="0"/>
                  </a:lnTo>
                  <a:lnTo>
                    <a:pt x="214" y="3"/>
                  </a:lnTo>
                  <a:lnTo>
                    <a:pt x="203" y="7"/>
                  </a:lnTo>
                  <a:lnTo>
                    <a:pt x="189" y="12"/>
                  </a:lnTo>
                  <a:lnTo>
                    <a:pt x="174" y="20"/>
                  </a:lnTo>
                  <a:lnTo>
                    <a:pt x="157" y="27"/>
                  </a:lnTo>
                  <a:lnTo>
                    <a:pt x="142" y="35"/>
                  </a:lnTo>
                  <a:lnTo>
                    <a:pt x="126" y="41"/>
                  </a:lnTo>
                  <a:lnTo>
                    <a:pt x="115" y="46"/>
                  </a:lnTo>
                  <a:lnTo>
                    <a:pt x="109" y="49"/>
                  </a:lnTo>
                  <a:lnTo>
                    <a:pt x="100" y="54"/>
                  </a:lnTo>
                  <a:lnTo>
                    <a:pt x="92" y="54"/>
                  </a:lnTo>
                  <a:lnTo>
                    <a:pt x="81" y="52"/>
                  </a:lnTo>
                  <a:lnTo>
                    <a:pt x="69" y="46"/>
                  </a:lnTo>
                  <a:lnTo>
                    <a:pt x="61" y="41"/>
                  </a:lnTo>
                  <a:lnTo>
                    <a:pt x="52" y="37"/>
                  </a:lnTo>
                  <a:lnTo>
                    <a:pt x="41" y="34"/>
                  </a:lnTo>
                  <a:lnTo>
                    <a:pt x="31" y="29"/>
                  </a:lnTo>
                  <a:lnTo>
                    <a:pt x="20" y="26"/>
                  </a:lnTo>
                  <a:lnTo>
                    <a:pt x="11" y="23"/>
                  </a:lnTo>
                  <a:lnTo>
                    <a:pt x="4" y="21"/>
                  </a:lnTo>
                  <a:lnTo>
                    <a:pt x="0" y="21"/>
                  </a:lnTo>
                  <a:close/>
                </a:path>
              </a:pathLst>
            </a:custGeom>
            <a:solidFill>
              <a:srgbClr val="004C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46091" name="Rectangle 63"/>
          <p:cNvSpPr>
            <a:spLocks noChangeArrowheads="1"/>
          </p:cNvSpPr>
          <p:nvPr/>
        </p:nvSpPr>
        <p:spPr bwMode="auto">
          <a:xfrm>
            <a:off x="179512" y="1268760"/>
            <a:ext cx="8424936" cy="3554819"/>
          </a:xfrm>
          <a:prstGeom prst="rect">
            <a:avLst/>
          </a:prstGeom>
          <a:noFill/>
          <a:ln>
            <a:noFill/>
          </a:ln>
          <a:effectLst/>
          <a:extLst>
            <a:ext uri="{909E8E84-426E-40DD-AFC4-6F175D3DCCD1}">
              <a14:hiddenFill xmlns="" xmlns:a14="http://schemas.microsoft.com/office/drawing/2010/main">
                <a:solidFill>
                  <a:srgbClr val="FF6600"/>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5000" b="1" smtClean="0">
                <a:solidFill>
                  <a:srgbClr val="FF9900"/>
                </a:solidFill>
                <a:latin typeface="Times New Roman" pitchFamily="18" charset="0"/>
              </a:rPr>
              <a:t>TIẾT HỌC KẾT THÚC </a:t>
            </a:r>
            <a:endParaRPr lang="vi-VN" sz="5000" b="1" smtClean="0">
              <a:solidFill>
                <a:srgbClr val="FF9900"/>
              </a:solidFill>
              <a:latin typeface="Times New Roman" pitchFamily="18" charset="0"/>
            </a:endParaRPr>
          </a:p>
          <a:p>
            <a:pPr algn="ctr" eaLnBrk="0" hangingPunct="0">
              <a:spcBef>
                <a:spcPct val="50000"/>
              </a:spcBef>
            </a:pPr>
            <a:r>
              <a:rPr lang="en-US" sz="5000" b="1" smtClean="0">
                <a:solidFill>
                  <a:srgbClr val="800000"/>
                </a:solidFill>
                <a:latin typeface="Times New Roman" pitchFamily="18" charset="0"/>
              </a:rPr>
              <a:t> </a:t>
            </a:r>
            <a:r>
              <a:rPr lang="vi-VN" sz="5000" b="1" smtClean="0">
                <a:solidFill>
                  <a:srgbClr val="800000"/>
                </a:solidFill>
                <a:latin typeface="Times New Roman" pitchFamily="18" charset="0"/>
              </a:rPr>
              <a:t>CÁM ƠN</a:t>
            </a:r>
            <a:r>
              <a:rPr lang="en-US" sz="5000" b="1" smtClean="0">
                <a:solidFill>
                  <a:srgbClr val="800000"/>
                </a:solidFill>
                <a:latin typeface="Times New Roman" pitchFamily="18" charset="0"/>
              </a:rPr>
              <a:t> THẦY CÔ CÙNG TẤT CẢ CÁC EM HỌC SINH</a:t>
            </a:r>
            <a:endParaRPr lang="en-US" sz="5000" b="1">
              <a:solidFill>
                <a:srgbClr val="800000"/>
              </a:solidFill>
              <a:latin typeface="Times New Roman" pitchFamily="18" charset="0"/>
            </a:endParaRPr>
          </a:p>
        </p:txBody>
      </p:sp>
      <p:grpSp>
        <p:nvGrpSpPr>
          <p:cNvPr id="46101" name="Group 109"/>
          <p:cNvGrpSpPr>
            <a:grpSpLocks/>
          </p:cNvGrpSpPr>
          <p:nvPr/>
        </p:nvGrpSpPr>
        <p:grpSpPr bwMode="auto">
          <a:xfrm>
            <a:off x="3429000" y="5562600"/>
            <a:ext cx="4800600" cy="847725"/>
            <a:chOff x="2350" y="1008"/>
            <a:chExt cx="1826" cy="534"/>
          </a:xfrm>
        </p:grpSpPr>
        <p:pic>
          <p:nvPicPr>
            <p:cNvPr id="46107" name="Picture 110" descr="SPARKLES"/>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108" name="Picture 111" descr="SPARKLES"/>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109" name="Picture 112" descr="SPARKLES"/>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110" name="Picture 113" descr="SPARKLES"/>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378292078"/>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4" name="Rounded Rectangle 3"/>
          <p:cNvSpPr/>
          <p:nvPr/>
        </p:nvSpPr>
        <p:spPr>
          <a:xfrm>
            <a:off x="395536" y="1424353"/>
            <a:ext cx="8424936" cy="353450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5" name="Rectangle 4"/>
          <p:cNvSpPr/>
          <p:nvPr/>
        </p:nvSpPr>
        <p:spPr>
          <a:xfrm>
            <a:off x="500034" y="1785926"/>
            <a:ext cx="8643966" cy="163121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5000" b="1" dirty="0" smtClean="0">
                <a:ln/>
                <a:solidFill>
                  <a:srgbClr val="FF6600"/>
                </a:solidFill>
                <a:latin typeface="Arial" pitchFamily="34" charset="0"/>
                <a:cs typeface="Arial" pitchFamily="34" charset="0"/>
              </a:rPr>
              <a:t> 1.Các </a:t>
            </a:r>
            <a:r>
              <a:rPr lang="en-US" sz="5000" b="1" dirty="0" err="1" smtClean="0">
                <a:ln/>
                <a:solidFill>
                  <a:srgbClr val="FF6600"/>
                </a:solidFill>
                <a:latin typeface="Arial" pitchFamily="34" charset="0"/>
                <a:cs typeface="Arial" pitchFamily="34" charset="0"/>
              </a:rPr>
              <a:t>đồng</a:t>
            </a:r>
            <a:r>
              <a:rPr lang="en-US" sz="5000" b="1" dirty="0" smtClean="0">
                <a:ln/>
                <a:solidFill>
                  <a:srgbClr val="FF6600"/>
                </a:solidFill>
                <a:latin typeface="Arial" pitchFamily="34" charset="0"/>
                <a:cs typeface="Arial" pitchFamily="34" charset="0"/>
              </a:rPr>
              <a:t> </a:t>
            </a:r>
            <a:r>
              <a:rPr lang="en-US" sz="5000" b="1" dirty="0" err="1" smtClean="0">
                <a:ln/>
                <a:solidFill>
                  <a:srgbClr val="FF6600"/>
                </a:solidFill>
                <a:latin typeface="Arial" pitchFamily="34" charset="0"/>
                <a:cs typeface="Arial" pitchFamily="34" charset="0"/>
              </a:rPr>
              <a:t>bằng</a:t>
            </a:r>
            <a:r>
              <a:rPr lang="en-US" sz="5000" b="1" dirty="0" smtClean="0">
                <a:ln/>
                <a:solidFill>
                  <a:srgbClr val="FF6600"/>
                </a:solidFill>
                <a:latin typeface="Arial" pitchFamily="34" charset="0"/>
                <a:cs typeface="Arial" pitchFamily="34" charset="0"/>
              </a:rPr>
              <a:t> </a:t>
            </a:r>
            <a:r>
              <a:rPr lang="en-US" sz="5000" b="1" dirty="0" err="1" smtClean="0">
                <a:ln/>
                <a:solidFill>
                  <a:srgbClr val="FF6600"/>
                </a:solidFill>
                <a:latin typeface="Arial" pitchFamily="34" charset="0"/>
                <a:cs typeface="Arial" pitchFamily="34" charset="0"/>
              </a:rPr>
              <a:t>nhỏ</a:t>
            </a:r>
            <a:r>
              <a:rPr lang="en-US" sz="5000" b="1" dirty="0" smtClean="0">
                <a:ln/>
                <a:solidFill>
                  <a:srgbClr val="FF6600"/>
                </a:solidFill>
                <a:latin typeface="Arial" pitchFamily="34" charset="0"/>
                <a:cs typeface="Arial" pitchFamily="34" charset="0"/>
              </a:rPr>
              <a:t> </a:t>
            </a:r>
            <a:r>
              <a:rPr lang="en-US" sz="5000" b="1" dirty="0" err="1" smtClean="0">
                <a:ln/>
                <a:solidFill>
                  <a:srgbClr val="FF6600"/>
                </a:solidFill>
                <a:latin typeface="Arial" pitchFamily="34" charset="0"/>
                <a:cs typeface="Arial" pitchFamily="34" charset="0"/>
              </a:rPr>
              <a:t>hẹp</a:t>
            </a:r>
            <a:r>
              <a:rPr lang="en-US" sz="5000" b="1" dirty="0" smtClean="0">
                <a:ln/>
                <a:solidFill>
                  <a:srgbClr val="FF6600"/>
                </a:solidFill>
                <a:latin typeface="Arial" pitchFamily="34" charset="0"/>
                <a:cs typeface="Arial" pitchFamily="34" charset="0"/>
              </a:rPr>
              <a:t> </a:t>
            </a:r>
            <a:r>
              <a:rPr lang="en-US" sz="5000" b="1" dirty="0" err="1" smtClean="0">
                <a:ln/>
                <a:solidFill>
                  <a:srgbClr val="FF6600"/>
                </a:solidFill>
                <a:latin typeface="Arial" pitchFamily="34" charset="0"/>
                <a:cs typeface="Arial" pitchFamily="34" charset="0"/>
              </a:rPr>
              <a:t>với</a:t>
            </a:r>
            <a:r>
              <a:rPr lang="en-US" sz="5000" b="1" dirty="0" smtClean="0">
                <a:ln/>
                <a:solidFill>
                  <a:srgbClr val="FF6600"/>
                </a:solidFill>
                <a:latin typeface="Arial" pitchFamily="34" charset="0"/>
                <a:cs typeface="Arial" pitchFamily="34" charset="0"/>
              </a:rPr>
              <a:t> </a:t>
            </a:r>
            <a:r>
              <a:rPr lang="en-US" sz="5000" b="1" dirty="0" err="1" smtClean="0">
                <a:ln/>
                <a:solidFill>
                  <a:srgbClr val="FF6600"/>
                </a:solidFill>
                <a:latin typeface="Arial" pitchFamily="34" charset="0"/>
                <a:cs typeface="Arial" pitchFamily="34" charset="0"/>
              </a:rPr>
              <a:t>nhiều</a:t>
            </a:r>
            <a:r>
              <a:rPr lang="en-US" sz="5000" b="1" dirty="0" smtClean="0">
                <a:ln/>
                <a:solidFill>
                  <a:srgbClr val="FF6600"/>
                </a:solidFill>
                <a:latin typeface="Arial" pitchFamily="34" charset="0"/>
                <a:cs typeface="Arial" pitchFamily="34" charset="0"/>
              </a:rPr>
              <a:t> </a:t>
            </a:r>
            <a:r>
              <a:rPr lang="en-US" sz="5000" b="1" dirty="0" err="1" smtClean="0">
                <a:ln/>
                <a:solidFill>
                  <a:srgbClr val="FF6600"/>
                </a:solidFill>
                <a:latin typeface="Arial" pitchFamily="34" charset="0"/>
                <a:cs typeface="Arial" pitchFamily="34" charset="0"/>
              </a:rPr>
              <a:t>cồn</a:t>
            </a:r>
            <a:r>
              <a:rPr lang="en-US" sz="5000" b="1" dirty="0" smtClean="0">
                <a:ln/>
                <a:solidFill>
                  <a:srgbClr val="FF6600"/>
                </a:solidFill>
                <a:latin typeface="Arial" pitchFamily="34" charset="0"/>
                <a:cs typeface="Arial" pitchFamily="34" charset="0"/>
              </a:rPr>
              <a:t> </a:t>
            </a:r>
            <a:r>
              <a:rPr lang="en-US" sz="5000" b="1" dirty="0" err="1" smtClean="0">
                <a:ln/>
                <a:solidFill>
                  <a:srgbClr val="FF6600"/>
                </a:solidFill>
                <a:latin typeface="Arial" pitchFamily="34" charset="0"/>
                <a:cs typeface="Arial" pitchFamily="34" charset="0"/>
              </a:rPr>
              <a:t>cát</a:t>
            </a:r>
            <a:r>
              <a:rPr lang="en-US" sz="5000" b="1" dirty="0" smtClean="0">
                <a:ln/>
                <a:solidFill>
                  <a:srgbClr val="FF6600"/>
                </a:solidFill>
                <a:latin typeface="Arial" pitchFamily="34" charset="0"/>
                <a:cs typeface="Arial" pitchFamily="34" charset="0"/>
              </a:rPr>
              <a:t> </a:t>
            </a:r>
            <a:r>
              <a:rPr lang="en-US" sz="5000" b="1" dirty="0" err="1" smtClean="0">
                <a:ln/>
                <a:solidFill>
                  <a:srgbClr val="FF6600"/>
                </a:solidFill>
                <a:latin typeface="Arial" pitchFamily="34" charset="0"/>
                <a:cs typeface="Arial" pitchFamily="34" charset="0"/>
              </a:rPr>
              <a:t>ven</a:t>
            </a:r>
            <a:r>
              <a:rPr lang="en-US" sz="5000" b="1" dirty="0" smtClean="0">
                <a:ln/>
                <a:solidFill>
                  <a:srgbClr val="FF6600"/>
                </a:solidFill>
                <a:latin typeface="Arial" pitchFamily="34" charset="0"/>
                <a:cs typeface="Arial" pitchFamily="34" charset="0"/>
              </a:rPr>
              <a:t> </a:t>
            </a:r>
            <a:r>
              <a:rPr lang="en-US" sz="5000" b="1" dirty="0" err="1" smtClean="0">
                <a:ln/>
                <a:solidFill>
                  <a:srgbClr val="FF6600"/>
                </a:solidFill>
                <a:latin typeface="Arial" pitchFamily="34" charset="0"/>
                <a:cs typeface="Arial" pitchFamily="34" charset="0"/>
              </a:rPr>
              <a:t>biển</a:t>
            </a:r>
            <a:r>
              <a:rPr lang="en-US" sz="5000" b="1" dirty="0" smtClean="0">
                <a:ln/>
                <a:solidFill>
                  <a:srgbClr val="FF6600"/>
                </a:solidFill>
                <a:latin typeface="Arial" pitchFamily="34" charset="0"/>
                <a:cs typeface="Arial" pitchFamily="34" charset="0"/>
              </a:rPr>
              <a:t>.</a:t>
            </a:r>
          </a:p>
        </p:txBody>
      </p:sp>
    </p:spTree>
    <p:extLst>
      <p:ext uri="{BB962C8B-B14F-4D97-AF65-F5344CB8AC3E}">
        <p14:creationId xmlns:p14="http://schemas.microsoft.com/office/powerpoint/2010/main" xmlns="" val="200751339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153"/>
          <p:cNvPicPr>
            <a:picLocks noChangeAspect="1" noChangeArrowheads="1"/>
          </p:cNvPicPr>
          <p:nvPr/>
        </p:nvPicPr>
        <p:blipFill>
          <a:blip r:embed="rId3"/>
          <a:srcRect b="6944"/>
          <a:stretch>
            <a:fillRect/>
          </a:stretch>
        </p:blipFill>
        <p:spPr bwMode="auto">
          <a:xfrm>
            <a:off x="0" y="845589"/>
            <a:ext cx="3352800" cy="5105400"/>
          </a:xfrm>
          <a:prstGeom prst="rect">
            <a:avLst/>
          </a:prstGeom>
          <a:noFill/>
          <a:ln w="9525">
            <a:noFill/>
            <a:miter lim="800000"/>
            <a:headEnd/>
            <a:tailEnd/>
          </a:ln>
        </p:spPr>
      </p:pic>
      <p:sp>
        <p:nvSpPr>
          <p:cNvPr id="11268" name="Text Box 4"/>
          <p:cNvSpPr txBox="1">
            <a:spLocks noChangeArrowheads="1"/>
          </p:cNvSpPr>
          <p:nvPr/>
        </p:nvSpPr>
        <p:spPr bwMode="auto">
          <a:xfrm>
            <a:off x="3429000" y="714356"/>
            <a:ext cx="1611339" cy="400110"/>
          </a:xfrm>
          <a:prstGeom prst="rect">
            <a:avLst/>
          </a:prstGeom>
          <a:noFill/>
          <a:ln w="9525">
            <a:noFill/>
            <a:miter lim="800000"/>
            <a:headEnd/>
            <a:tailEnd/>
          </a:ln>
          <a:effectLst/>
        </p:spPr>
        <p:txBody>
          <a:bodyPr wrap="none">
            <a:spAutoFit/>
          </a:bodyPr>
          <a:lstStyle/>
          <a:p>
            <a:r>
              <a:rPr lang="en-US" altLang="en-US" sz="2000" i="1" u="sng" dirty="0">
                <a:latin typeface="Times New Roman" pitchFamily="18" charset="0"/>
                <a:cs typeface="Times New Roman" pitchFamily="18" charset="0"/>
              </a:rPr>
              <a:t>I. </a:t>
            </a:r>
            <a:r>
              <a:rPr lang="en-US" altLang="en-US" sz="2000" i="1" u="sng" dirty="0" err="1">
                <a:latin typeface="Times New Roman" pitchFamily="18" charset="0"/>
                <a:cs typeface="Times New Roman" pitchFamily="18" charset="0"/>
              </a:rPr>
              <a:t>Vị</a:t>
            </a:r>
            <a:r>
              <a:rPr lang="en-US" altLang="en-US" sz="2000" i="1" u="sng" dirty="0">
                <a:latin typeface="Times New Roman" pitchFamily="18" charset="0"/>
                <a:cs typeface="Times New Roman" pitchFamily="18" charset="0"/>
              </a:rPr>
              <a:t> </a:t>
            </a:r>
            <a:r>
              <a:rPr lang="en-US" altLang="en-US" sz="2000" i="1" u="sng" dirty="0" err="1">
                <a:latin typeface="Times New Roman" pitchFamily="18" charset="0"/>
                <a:cs typeface="Times New Roman" pitchFamily="18" charset="0"/>
              </a:rPr>
              <a:t>trí</a:t>
            </a:r>
            <a:r>
              <a:rPr lang="en-US" altLang="en-US" sz="2000" i="1" u="sng" dirty="0">
                <a:latin typeface="Times New Roman" pitchFamily="18" charset="0"/>
                <a:cs typeface="Times New Roman" pitchFamily="18" charset="0"/>
              </a:rPr>
              <a:t> </a:t>
            </a:r>
            <a:r>
              <a:rPr lang="en-US" altLang="en-US" sz="2000" i="1" u="sng" dirty="0" err="1">
                <a:latin typeface="Times New Roman" pitchFamily="18" charset="0"/>
                <a:cs typeface="Times New Roman" pitchFamily="18" charset="0"/>
              </a:rPr>
              <a:t>địa</a:t>
            </a:r>
            <a:r>
              <a:rPr lang="en-US" altLang="en-US" sz="2000" i="1" u="sng" dirty="0">
                <a:latin typeface="Times New Roman" pitchFamily="18" charset="0"/>
                <a:cs typeface="Times New Roman" pitchFamily="18" charset="0"/>
              </a:rPr>
              <a:t> </a:t>
            </a:r>
            <a:r>
              <a:rPr lang="en-US" altLang="en-US" sz="2000" i="1" u="sng" dirty="0" err="1">
                <a:latin typeface="Times New Roman" pitchFamily="18" charset="0"/>
                <a:cs typeface="Times New Roman" pitchFamily="18" charset="0"/>
              </a:rPr>
              <a:t>lí</a:t>
            </a:r>
            <a:r>
              <a:rPr lang="en-US" altLang="en-US" sz="2000" i="1" dirty="0">
                <a:latin typeface="Times New Roman" pitchFamily="18" charset="0"/>
                <a:cs typeface="Times New Roman" pitchFamily="18" charset="0"/>
              </a:rPr>
              <a:t>:</a:t>
            </a:r>
          </a:p>
        </p:txBody>
      </p:sp>
      <p:sp>
        <p:nvSpPr>
          <p:cNvPr id="11269" name="Text Box 5"/>
          <p:cNvSpPr txBox="1">
            <a:spLocks noChangeArrowheads="1"/>
          </p:cNvSpPr>
          <p:nvPr/>
        </p:nvSpPr>
        <p:spPr bwMode="auto">
          <a:xfrm>
            <a:off x="5430839" y="885807"/>
            <a:ext cx="1842171" cy="523220"/>
          </a:xfrm>
          <a:prstGeom prst="rect">
            <a:avLst/>
          </a:prstGeom>
          <a:noFill/>
          <a:ln w="9525">
            <a:noFill/>
            <a:miter lim="800000"/>
            <a:headEnd/>
            <a:tailEnd/>
          </a:ln>
          <a:effectLst/>
        </p:spPr>
        <p:txBody>
          <a:bodyPr wrap="none">
            <a:spAutoFit/>
          </a:bodyPr>
          <a:lstStyle/>
          <a:p>
            <a:r>
              <a:rPr lang="en-US" altLang="en-US" sz="2800" i="1" dirty="0">
                <a:solidFill>
                  <a:srgbClr val="FF0000"/>
                </a:solidFill>
                <a:latin typeface="Times New Roman" pitchFamily="18" charset="0"/>
              </a:rPr>
              <a:t>CÂU HỎI :</a:t>
            </a:r>
          </a:p>
        </p:txBody>
      </p:sp>
      <p:sp>
        <p:nvSpPr>
          <p:cNvPr id="10" name="TextBox 9"/>
          <p:cNvSpPr txBox="1">
            <a:spLocks noChangeArrowheads="1"/>
          </p:cNvSpPr>
          <p:nvPr/>
        </p:nvSpPr>
        <p:spPr bwMode="auto">
          <a:xfrm>
            <a:off x="3429000" y="2691124"/>
            <a:ext cx="5570538" cy="892552"/>
          </a:xfrm>
          <a:prstGeom prst="rect">
            <a:avLst/>
          </a:prstGeom>
          <a:noFill/>
          <a:ln w="9525">
            <a:noFill/>
            <a:miter lim="800000"/>
            <a:headEnd/>
            <a:tailEnd/>
          </a:ln>
        </p:spPr>
        <p:txBody>
          <a:bodyPr>
            <a:spAutoFit/>
          </a:bodyPr>
          <a:lstStyle/>
          <a:p>
            <a:pPr algn="just"/>
            <a:r>
              <a:rPr lang="en-US" altLang="en-US" sz="2600" i="1" dirty="0" smtClean="0">
                <a:solidFill>
                  <a:srgbClr val="0000FF"/>
                </a:solidFill>
                <a:latin typeface="Times New Roman" pitchFamily="18" charset="0"/>
              </a:rPr>
              <a:t>2. </a:t>
            </a:r>
            <a:r>
              <a:rPr lang="en-US" altLang="en-US" sz="2600" i="1" dirty="0" err="1">
                <a:solidFill>
                  <a:srgbClr val="0000FF"/>
                </a:solidFill>
                <a:latin typeface="Times New Roman" pitchFamily="18" charset="0"/>
              </a:rPr>
              <a:t>Nêu</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tên</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các</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đồng</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bằng</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duyên</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hải</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miền</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Trung</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theo</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thứ</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tự</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từ</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Bắc</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vào</a:t>
            </a:r>
            <a:r>
              <a:rPr lang="en-US" altLang="en-US" sz="2600" i="1" dirty="0">
                <a:solidFill>
                  <a:srgbClr val="0000FF"/>
                </a:solidFill>
                <a:latin typeface="Times New Roman" pitchFamily="18" charset="0"/>
              </a:rPr>
              <a:t> </a:t>
            </a:r>
            <a:r>
              <a:rPr lang="en-US" altLang="en-US" sz="2600" i="1" dirty="0" smtClean="0">
                <a:solidFill>
                  <a:srgbClr val="0000FF"/>
                </a:solidFill>
                <a:latin typeface="Times New Roman" pitchFamily="18" charset="0"/>
              </a:rPr>
              <a:t>Nam.</a:t>
            </a:r>
            <a:endParaRPr lang="en-US" altLang="en-US" sz="2600" i="1" dirty="0">
              <a:solidFill>
                <a:srgbClr val="0000FF"/>
              </a:solidFill>
              <a:latin typeface="Times New Roman" pitchFamily="18" charset="0"/>
            </a:endParaRPr>
          </a:p>
        </p:txBody>
      </p:sp>
      <p:sp>
        <p:nvSpPr>
          <p:cNvPr id="11" name="TextBox 10"/>
          <p:cNvSpPr txBox="1">
            <a:spLocks noChangeArrowheads="1"/>
          </p:cNvSpPr>
          <p:nvPr/>
        </p:nvSpPr>
        <p:spPr bwMode="auto">
          <a:xfrm>
            <a:off x="3429000" y="3880886"/>
            <a:ext cx="5410200" cy="892552"/>
          </a:xfrm>
          <a:prstGeom prst="rect">
            <a:avLst/>
          </a:prstGeom>
          <a:noFill/>
          <a:ln w="9525">
            <a:noFill/>
            <a:miter lim="800000"/>
            <a:headEnd/>
            <a:tailEnd/>
          </a:ln>
        </p:spPr>
        <p:txBody>
          <a:bodyPr>
            <a:spAutoFit/>
          </a:bodyPr>
          <a:lstStyle/>
          <a:p>
            <a:r>
              <a:rPr lang="en-US" altLang="en-US" sz="2600" i="1" dirty="0" smtClean="0">
                <a:solidFill>
                  <a:srgbClr val="0000FF"/>
                </a:solidFill>
                <a:latin typeface="Times New Roman" pitchFamily="18" charset="0"/>
              </a:rPr>
              <a:t>3. </a:t>
            </a:r>
            <a:r>
              <a:rPr lang="en-US" altLang="en-US" sz="2600" i="1" dirty="0" err="1">
                <a:solidFill>
                  <a:srgbClr val="0000FF"/>
                </a:solidFill>
                <a:latin typeface="Times New Roman" pitchFamily="18" charset="0"/>
              </a:rPr>
              <a:t>Em</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có</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nhận</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xét</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gì</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về</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tên</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gọi</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của</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các</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đồng</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bằng</a:t>
            </a:r>
            <a:r>
              <a:rPr lang="en-US" altLang="en-US" sz="2600" i="1" dirty="0">
                <a:solidFill>
                  <a:srgbClr val="0000FF"/>
                </a:solidFill>
                <a:latin typeface="Times New Roman" pitchFamily="18" charset="0"/>
              </a:rPr>
              <a:t> </a:t>
            </a:r>
            <a:r>
              <a:rPr lang="en-US" altLang="en-US" sz="2600" i="1" dirty="0" err="1">
                <a:solidFill>
                  <a:srgbClr val="0000FF"/>
                </a:solidFill>
                <a:latin typeface="Times New Roman" pitchFamily="18" charset="0"/>
              </a:rPr>
              <a:t>này</a:t>
            </a:r>
            <a:r>
              <a:rPr lang="en-US" altLang="en-US" sz="2600" i="1" dirty="0">
                <a:solidFill>
                  <a:srgbClr val="0000FF"/>
                </a:solidFill>
                <a:latin typeface="Times New Roman" pitchFamily="18" charset="0"/>
              </a:rPr>
              <a:t>.</a:t>
            </a:r>
          </a:p>
        </p:txBody>
      </p:sp>
      <p:sp>
        <p:nvSpPr>
          <p:cNvPr id="13" name="TextBox 12"/>
          <p:cNvSpPr txBox="1"/>
          <p:nvPr/>
        </p:nvSpPr>
        <p:spPr>
          <a:xfrm>
            <a:off x="3357554" y="1664733"/>
            <a:ext cx="5786446" cy="892552"/>
          </a:xfrm>
          <a:prstGeom prst="rect">
            <a:avLst/>
          </a:prstGeom>
          <a:noFill/>
        </p:spPr>
        <p:txBody>
          <a:bodyPr wrap="square" rtlCol="0">
            <a:spAutoFit/>
          </a:bodyPr>
          <a:lstStyle/>
          <a:p>
            <a:r>
              <a:rPr lang="en-US" altLang="en-US" sz="2600" i="1" dirty="0" smtClean="0">
                <a:solidFill>
                  <a:srgbClr val="0000FF"/>
                </a:solidFill>
                <a:latin typeface="Times New Roman" pitchFamily="18" charset="0"/>
              </a:rPr>
              <a:t>1.Xác </a:t>
            </a:r>
            <a:r>
              <a:rPr lang="en-US" altLang="en-US" sz="2600" i="1" dirty="0" err="1" smtClean="0">
                <a:solidFill>
                  <a:srgbClr val="0000FF"/>
                </a:solidFill>
                <a:latin typeface="Times New Roman" pitchFamily="18" charset="0"/>
              </a:rPr>
              <a:t>định</a:t>
            </a:r>
            <a:r>
              <a:rPr lang="en-US" altLang="en-US" sz="2600" i="1" dirty="0" smtClean="0">
                <a:solidFill>
                  <a:srgbClr val="0000FF"/>
                </a:solidFill>
                <a:latin typeface="Times New Roman" pitchFamily="18" charset="0"/>
              </a:rPr>
              <a:t> </a:t>
            </a:r>
            <a:r>
              <a:rPr lang="en-US" altLang="en-US" sz="2600" i="1" dirty="0" err="1" smtClean="0">
                <a:solidFill>
                  <a:srgbClr val="0000FF"/>
                </a:solidFill>
                <a:latin typeface="Times New Roman" pitchFamily="18" charset="0"/>
              </a:rPr>
              <a:t>vị</a:t>
            </a:r>
            <a:r>
              <a:rPr lang="en-US" altLang="en-US" sz="2600" i="1" dirty="0" smtClean="0">
                <a:solidFill>
                  <a:srgbClr val="0000FF"/>
                </a:solidFill>
                <a:latin typeface="Times New Roman" pitchFamily="18" charset="0"/>
              </a:rPr>
              <a:t> </a:t>
            </a:r>
            <a:r>
              <a:rPr lang="en-US" altLang="en-US" sz="2600" i="1" dirty="0" err="1" smtClean="0">
                <a:solidFill>
                  <a:srgbClr val="0000FF"/>
                </a:solidFill>
                <a:latin typeface="Times New Roman" pitchFamily="18" charset="0"/>
              </a:rPr>
              <a:t>trí</a:t>
            </a:r>
            <a:r>
              <a:rPr lang="en-US" altLang="en-US" sz="2600" i="1" dirty="0" smtClean="0">
                <a:solidFill>
                  <a:srgbClr val="0000FF"/>
                </a:solidFill>
                <a:latin typeface="Times New Roman" pitchFamily="18" charset="0"/>
              </a:rPr>
              <a:t>, </a:t>
            </a:r>
            <a:r>
              <a:rPr lang="en-US" altLang="en-US" sz="2600" i="1" dirty="0" err="1" smtClean="0">
                <a:solidFill>
                  <a:srgbClr val="0000FF"/>
                </a:solidFill>
                <a:latin typeface="Times New Roman" pitchFamily="18" charset="0"/>
              </a:rPr>
              <a:t>giới</a:t>
            </a:r>
            <a:r>
              <a:rPr lang="en-US" altLang="en-US" sz="2600" i="1" dirty="0" smtClean="0">
                <a:solidFill>
                  <a:srgbClr val="0000FF"/>
                </a:solidFill>
                <a:latin typeface="Times New Roman" pitchFamily="18" charset="0"/>
              </a:rPr>
              <a:t> </a:t>
            </a:r>
            <a:r>
              <a:rPr lang="en-US" altLang="en-US" sz="2600" i="1" dirty="0" err="1" smtClean="0">
                <a:solidFill>
                  <a:srgbClr val="0000FF"/>
                </a:solidFill>
                <a:latin typeface="Times New Roman" pitchFamily="18" charset="0"/>
              </a:rPr>
              <a:t>hạn</a:t>
            </a:r>
            <a:r>
              <a:rPr lang="en-US" altLang="en-US" sz="2600" i="1" dirty="0" smtClean="0">
                <a:solidFill>
                  <a:srgbClr val="0000FF"/>
                </a:solidFill>
                <a:latin typeface="Times New Roman" pitchFamily="18" charset="0"/>
              </a:rPr>
              <a:t> </a:t>
            </a:r>
            <a:r>
              <a:rPr lang="en-US" altLang="en-US" sz="2600" i="1" dirty="0" err="1" smtClean="0">
                <a:solidFill>
                  <a:srgbClr val="0000FF"/>
                </a:solidFill>
                <a:latin typeface="Times New Roman" pitchFamily="18" charset="0"/>
              </a:rPr>
              <a:t>của</a:t>
            </a:r>
            <a:r>
              <a:rPr lang="en-US" altLang="en-US" sz="2600" i="1" dirty="0" smtClean="0">
                <a:solidFill>
                  <a:srgbClr val="0000FF"/>
                </a:solidFill>
                <a:latin typeface="Times New Roman" pitchFamily="18" charset="0"/>
              </a:rPr>
              <a:t> </a:t>
            </a:r>
            <a:r>
              <a:rPr lang="en-US" altLang="en-US" sz="2600" i="1" dirty="0" err="1" smtClean="0">
                <a:solidFill>
                  <a:srgbClr val="0000FF"/>
                </a:solidFill>
                <a:latin typeface="Times New Roman" pitchFamily="18" charset="0"/>
              </a:rPr>
              <a:t>dải</a:t>
            </a:r>
            <a:r>
              <a:rPr lang="en-US" altLang="en-US" sz="2600" i="1" dirty="0" smtClean="0">
                <a:solidFill>
                  <a:srgbClr val="0000FF"/>
                </a:solidFill>
                <a:latin typeface="Times New Roman" pitchFamily="18" charset="0"/>
              </a:rPr>
              <a:t> </a:t>
            </a:r>
            <a:r>
              <a:rPr lang="en-US" altLang="en-US" sz="2600" i="1" dirty="0" err="1" smtClean="0">
                <a:solidFill>
                  <a:srgbClr val="0000FF"/>
                </a:solidFill>
                <a:latin typeface="Times New Roman" pitchFamily="18" charset="0"/>
              </a:rPr>
              <a:t>đồng</a:t>
            </a:r>
            <a:r>
              <a:rPr lang="en-US" altLang="en-US" sz="2600" i="1" dirty="0" smtClean="0">
                <a:solidFill>
                  <a:srgbClr val="0000FF"/>
                </a:solidFill>
                <a:latin typeface="Times New Roman" pitchFamily="18" charset="0"/>
              </a:rPr>
              <a:t> </a:t>
            </a:r>
            <a:r>
              <a:rPr lang="en-US" altLang="en-US" sz="2600" i="1" dirty="0" err="1" smtClean="0">
                <a:solidFill>
                  <a:srgbClr val="0000FF"/>
                </a:solidFill>
                <a:latin typeface="Times New Roman" pitchFamily="18" charset="0"/>
              </a:rPr>
              <a:t>bằng</a:t>
            </a:r>
            <a:r>
              <a:rPr lang="en-US" altLang="en-US" sz="2600" i="1" dirty="0" smtClean="0">
                <a:solidFill>
                  <a:srgbClr val="0000FF"/>
                </a:solidFill>
                <a:latin typeface="Times New Roman" pitchFamily="18" charset="0"/>
              </a:rPr>
              <a:t> </a:t>
            </a:r>
            <a:r>
              <a:rPr lang="en-US" altLang="en-US" sz="2600" i="1" dirty="0" err="1" smtClean="0">
                <a:solidFill>
                  <a:srgbClr val="0000FF"/>
                </a:solidFill>
                <a:latin typeface="Times New Roman" pitchFamily="18" charset="0"/>
              </a:rPr>
              <a:t>duyên</a:t>
            </a:r>
            <a:r>
              <a:rPr lang="en-US" altLang="en-US" sz="2600" i="1" dirty="0" smtClean="0">
                <a:solidFill>
                  <a:srgbClr val="0000FF"/>
                </a:solidFill>
                <a:latin typeface="Times New Roman" pitchFamily="18" charset="0"/>
              </a:rPr>
              <a:t> </a:t>
            </a:r>
            <a:r>
              <a:rPr lang="en-US" altLang="en-US" sz="2600" i="1" dirty="0" err="1" smtClean="0">
                <a:solidFill>
                  <a:srgbClr val="0000FF"/>
                </a:solidFill>
                <a:latin typeface="Times New Roman" pitchFamily="18" charset="0"/>
              </a:rPr>
              <a:t>hải</a:t>
            </a:r>
            <a:r>
              <a:rPr lang="en-US" altLang="en-US" sz="2600" i="1" dirty="0" smtClean="0">
                <a:solidFill>
                  <a:srgbClr val="0000FF"/>
                </a:solidFill>
                <a:latin typeface="Times New Roman" pitchFamily="18" charset="0"/>
              </a:rPr>
              <a:t> </a:t>
            </a:r>
            <a:r>
              <a:rPr lang="en-US" altLang="en-US" sz="2600" i="1" dirty="0" err="1" smtClean="0">
                <a:solidFill>
                  <a:srgbClr val="0000FF"/>
                </a:solidFill>
                <a:latin typeface="Times New Roman" pitchFamily="18" charset="0"/>
              </a:rPr>
              <a:t>miền</a:t>
            </a:r>
            <a:r>
              <a:rPr lang="en-US" altLang="en-US" sz="2600" i="1" dirty="0" smtClean="0">
                <a:solidFill>
                  <a:srgbClr val="0000FF"/>
                </a:solidFill>
                <a:latin typeface="Times New Roman" pitchFamily="18" charset="0"/>
              </a:rPr>
              <a:t> </a:t>
            </a:r>
            <a:r>
              <a:rPr lang="en-US" altLang="en-US" sz="2600" i="1" dirty="0" err="1" smtClean="0">
                <a:solidFill>
                  <a:srgbClr val="0000FF"/>
                </a:solidFill>
                <a:latin typeface="Times New Roman" pitchFamily="18" charset="0"/>
              </a:rPr>
              <a:t>Trung</a:t>
            </a:r>
            <a:r>
              <a:rPr lang="en-US" altLang="en-US" sz="2600" i="1" dirty="0" smtClean="0">
                <a:solidFill>
                  <a:srgbClr val="0000FF"/>
                </a:solidFill>
                <a:latin typeface="Times New Roman" pitchFamily="18" charset="0"/>
              </a:rPr>
              <a:t>.</a:t>
            </a:r>
            <a:endParaRPr lang="vi-VN"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linds(horizontal)">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0"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304800" y="533401"/>
            <a:ext cx="8001000" cy="461665"/>
          </a:xfrm>
          <a:prstGeom prst="rect">
            <a:avLst/>
          </a:prstGeom>
          <a:noFill/>
          <a:ln w="9525">
            <a:noFill/>
            <a:miter lim="800000"/>
            <a:headEnd/>
            <a:tailEnd/>
          </a:ln>
        </p:spPr>
        <p:txBody>
          <a:bodyPr>
            <a:spAutoFit/>
          </a:bodyPr>
          <a:lstStyle/>
          <a:p>
            <a:r>
              <a:rPr lang="en-US" sz="2400">
                <a:solidFill>
                  <a:srgbClr val="0000FF"/>
                </a:solidFill>
                <a:latin typeface="Times New Roman" pitchFamily="18" charset="0"/>
              </a:rPr>
              <a:t>* Vị trí, giới hạn của dải đồng bằng duyên hải miền Trung :</a:t>
            </a:r>
          </a:p>
        </p:txBody>
      </p:sp>
      <p:pic>
        <p:nvPicPr>
          <p:cNvPr id="15363" name="Picture 2" descr="153"/>
          <p:cNvPicPr>
            <a:picLocks noChangeAspect="1" noChangeArrowheads="1"/>
          </p:cNvPicPr>
          <p:nvPr/>
        </p:nvPicPr>
        <p:blipFill>
          <a:blip r:embed="rId2"/>
          <a:srcRect b="6944"/>
          <a:stretch>
            <a:fillRect/>
          </a:stretch>
        </p:blipFill>
        <p:spPr bwMode="auto">
          <a:xfrm>
            <a:off x="685800" y="1219200"/>
            <a:ext cx="7239000" cy="5105400"/>
          </a:xfrm>
          <a:prstGeom prst="rect">
            <a:avLst/>
          </a:prstGeom>
          <a:noFill/>
          <a:ln w="9525">
            <a:noFill/>
            <a:miter lim="800000"/>
            <a:headEnd/>
            <a:tailEnd/>
          </a:ln>
        </p:spPr>
      </p:pic>
      <p:sp>
        <p:nvSpPr>
          <p:cNvPr id="9" name="Freeform 8"/>
          <p:cNvSpPr/>
          <p:nvPr/>
        </p:nvSpPr>
        <p:spPr>
          <a:xfrm>
            <a:off x="2057400" y="1589618"/>
            <a:ext cx="3924300" cy="4658783"/>
          </a:xfrm>
          <a:custGeom>
            <a:avLst/>
            <a:gdLst>
              <a:gd name="connsiteX0" fmla="*/ 537028 w 3923696"/>
              <a:gd name="connsiteY0" fmla="*/ 91923 h 5825065"/>
              <a:gd name="connsiteX1" fmla="*/ 290286 w 3923696"/>
              <a:gd name="connsiteY1" fmla="*/ 19352 h 5825065"/>
              <a:gd name="connsiteX2" fmla="*/ 43543 w 3923696"/>
              <a:gd name="connsiteY2" fmla="*/ 208037 h 5825065"/>
              <a:gd name="connsiteX3" fmla="*/ 29028 w 3923696"/>
              <a:gd name="connsiteY3" fmla="*/ 614437 h 5825065"/>
              <a:gd name="connsiteX4" fmla="*/ 29028 w 3923696"/>
              <a:gd name="connsiteY4" fmla="*/ 730552 h 5825065"/>
              <a:gd name="connsiteX5" fmla="*/ 130628 w 3923696"/>
              <a:gd name="connsiteY5" fmla="*/ 977295 h 5825065"/>
              <a:gd name="connsiteX6" fmla="*/ 348343 w 3923696"/>
              <a:gd name="connsiteY6" fmla="*/ 1035352 h 5825065"/>
              <a:gd name="connsiteX7" fmla="*/ 566057 w 3923696"/>
              <a:gd name="connsiteY7" fmla="*/ 1224037 h 5825065"/>
              <a:gd name="connsiteX8" fmla="*/ 914400 w 3923696"/>
              <a:gd name="connsiteY8" fmla="*/ 1427237 h 5825065"/>
              <a:gd name="connsiteX9" fmla="*/ 1219200 w 3923696"/>
              <a:gd name="connsiteY9" fmla="*/ 1703009 h 5825065"/>
              <a:gd name="connsiteX10" fmla="*/ 1596571 w 3923696"/>
              <a:gd name="connsiteY10" fmla="*/ 2036837 h 5825065"/>
              <a:gd name="connsiteX11" fmla="*/ 2002971 w 3923696"/>
              <a:gd name="connsiteY11" fmla="*/ 2152952 h 5825065"/>
              <a:gd name="connsiteX12" fmla="*/ 2322286 w 3923696"/>
              <a:gd name="connsiteY12" fmla="*/ 2298095 h 5825065"/>
              <a:gd name="connsiteX13" fmla="*/ 2685143 w 3923696"/>
              <a:gd name="connsiteY13" fmla="*/ 2530323 h 5825065"/>
              <a:gd name="connsiteX14" fmla="*/ 2902857 w 3923696"/>
              <a:gd name="connsiteY14" fmla="*/ 2835123 h 5825065"/>
              <a:gd name="connsiteX15" fmla="*/ 3251200 w 3923696"/>
              <a:gd name="connsiteY15" fmla="*/ 3212495 h 5825065"/>
              <a:gd name="connsiteX16" fmla="*/ 3381828 w 3923696"/>
              <a:gd name="connsiteY16" fmla="*/ 3618895 h 5825065"/>
              <a:gd name="connsiteX17" fmla="*/ 3497943 w 3923696"/>
              <a:gd name="connsiteY17" fmla="*/ 4054323 h 5825065"/>
              <a:gd name="connsiteX18" fmla="*/ 3541486 w 3923696"/>
              <a:gd name="connsiteY18" fmla="*/ 4344609 h 5825065"/>
              <a:gd name="connsiteX19" fmla="*/ 3425371 w 3923696"/>
              <a:gd name="connsiteY19" fmla="*/ 4765523 h 5825065"/>
              <a:gd name="connsiteX20" fmla="*/ 3236686 w 3923696"/>
              <a:gd name="connsiteY20" fmla="*/ 5113866 h 5825065"/>
              <a:gd name="connsiteX21" fmla="*/ 2902857 w 3923696"/>
              <a:gd name="connsiteY21" fmla="*/ 5186437 h 5825065"/>
              <a:gd name="connsiteX22" fmla="*/ 2569028 w 3923696"/>
              <a:gd name="connsiteY22" fmla="*/ 5418666 h 5825065"/>
              <a:gd name="connsiteX23" fmla="*/ 2293257 w 3923696"/>
              <a:gd name="connsiteY23" fmla="*/ 5462209 h 5825065"/>
              <a:gd name="connsiteX24" fmla="*/ 2075543 w 3923696"/>
              <a:gd name="connsiteY24" fmla="*/ 5549295 h 5825065"/>
              <a:gd name="connsiteX25" fmla="*/ 2002971 w 3923696"/>
              <a:gd name="connsiteY25" fmla="*/ 5796037 h 5825065"/>
              <a:gd name="connsiteX26" fmla="*/ 2540000 w 3923696"/>
              <a:gd name="connsiteY26" fmla="*/ 5723466 h 5825065"/>
              <a:gd name="connsiteX27" fmla="*/ 2641600 w 3923696"/>
              <a:gd name="connsiteY27" fmla="*/ 5549295 h 5825065"/>
              <a:gd name="connsiteX28" fmla="*/ 2888343 w 3923696"/>
              <a:gd name="connsiteY28" fmla="*/ 5549295 h 5825065"/>
              <a:gd name="connsiteX29" fmla="*/ 3207657 w 3923696"/>
              <a:gd name="connsiteY29" fmla="*/ 5418666 h 5825065"/>
              <a:gd name="connsiteX30" fmla="*/ 3526971 w 3923696"/>
              <a:gd name="connsiteY30" fmla="*/ 5273523 h 5825065"/>
              <a:gd name="connsiteX31" fmla="*/ 3686628 w 3923696"/>
              <a:gd name="connsiteY31" fmla="*/ 5142895 h 5825065"/>
              <a:gd name="connsiteX32" fmla="*/ 3802743 w 3923696"/>
              <a:gd name="connsiteY32" fmla="*/ 4881637 h 5825065"/>
              <a:gd name="connsiteX33" fmla="*/ 3904343 w 3923696"/>
              <a:gd name="connsiteY33" fmla="*/ 4576837 h 5825065"/>
              <a:gd name="connsiteX34" fmla="*/ 3904343 w 3923696"/>
              <a:gd name="connsiteY34" fmla="*/ 4184952 h 5825065"/>
              <a:gd name="connsiteX35" fmla="*/ 3788228 w 3923696"/>
              <a:gd name="connsiteY35" fmla="*/ 3793066 h 5825065"/>
              <a:gd name="connsiteX36" fmla="*/ 3672114 w 3923696"/>
              <a:gd name="connsiteY36" fmla="*/ 3459237 h 5825065"/>
              <a:gd name="connsiteX37" fmla="*/ 3497943 w 3923696"/>
              <a:gd name="connsiteY37" fmla="*/ 3081866 h 5825065"/>
              <a:gd name="connsiteX38" fmla="*/ 3396343 w 3923696"/>
              <a:gd name="connsiteY38" fmla="*/ 2907695 h 5825065"/>
              <a:gd name="connsiteX39" fmla="*/ 3222171 w 3923696"/>
              <a:gd name="connsiteY39" fmla="*/ 2748037 h 5825065"/>
              <a:gd name="connsiteX40" fmla="*/ 3018971 w 3923696"/>
              <a:gd name="connsiteY40" fmla="*/ 2617409 h 5825065"/>
              <a:gd name="connsiteX41" fmla="*/ 2815771 w 3923696"/>
              <a:gd name="connsiteY41" fmla="*/ 2414209 h 5825065"/>
              <a:gd name="connsiteX42" fmla="*/ 2554514 w 3923696"/>
              <a:gd name="connsiteY42" fmla="*/ 2181980 h 5825065"/>
              <a:gd name="connsiteX43" fmla="*/ 2090057 w 3923696"/>
              <a:gd name="connsiteY43" fmla="*/ 2065866 h 5825065"/>
              <a:gd name="connsiteX44" fmla="*/ 1669143 w 3923696"/>
              <a:gd name="connsiteY44" fmla="*/ 1804609 h 5825065"/>
              <a:gd name="connsiteX45" fmla="*/ 1393371 w 3923696"/>
              <a:gd name="connsiteY45" fmla="*/ 1630437 h 5825065"/>
              <a:gd name="connsiteX46" fmla="*/ 1161143 w 3923696"/>
              <a:gd name="connsiteY46" fmla="*/ 1427237 h 5825065"/>
              <a:gd name="connsiteX47" fmla="*/ 1059543 w 3923696"/>
              <a:gd name="connsiteY47" fmla="*/ 1282095 h 5825065"/>
              <a:gd name="connsiteX48" fmla="*/ 1175657 w 3923696"/>
              <a:gd name="connsiteY48" fmla="*/ 1311123 h 5825065"/>
              <a:gd name="connsiteX49" fmla="*/ 1146628 w 3923696"/>
              <a:gd name="connsiteY49" fmla="*/ 1195009 h 5825065"/>
              <a:gd name="connsiteX50" fmla="*/ 986971 w 3923696"/>
              <a:gd name="connsiteY50" fmla="*/ 1195009 h 5825065"/>
              <a:gd name="connsiteX51" fmla="*/ 740228 w 3923696"/>
              <a:gd name="connsiteY51" fmla="*/ 1064380 h 5825065"/>
              <a:gd name="connsiteX52" fmla="*/ 493486 w 3923696"/>
              <a:gd name="connsiteY52" fmla="*/ 875695 h 5825065"/>
              <a:gd name="connsiteX53" fmla="*/ 333828 w 3923696"/>
              <a:gd name="connsiteY53" fmla="*/ 643466 h 5825065"/>
              <a:gd name="connsiteX54" fmla="*/ 333828 w 3923696"/>
              <a:gd name="connsiteY54" fmla="*/ 498323 h 5825065"/>
              <a:gd name="connsiteX55" fmla="*/ 478971 w 3923696"/>
              <a:gd name="connsiteY55" fmla="*/ 396723 h 5825065"/>
              <a:gd name="connsiteX56" fmla="*/ 638628 w 3923696"/>
              <a:gd name="connsiteY56" fmla="*/ 91923 h 5825065"/>
              <a:gd name="connsiteX57" fmla="*/ 537028 w 3923696"/>
              <a:gd name="connsiteY57" fmla="*/ 91923 h 58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923696" h="5825065">
                <a:moveTo>
                  <a:pt x="537028" y="91923"/>
                </a:moveTo>
                <a:cubicBezTo>
                  <a:pt x="478971" y="79828"/>
                  <a:pt x="372534" y="0"/>
                  <a:pt x="290286" y="19352"/>
                </a:cubicBezTo>
                <a:cubicBezTo>
                  <a:pt x="208039" y="38704"/>
                  <a:pt x="87086" y="108856"/>
                  <a:pt x="43543" y="208037"/>
                </a:cubicBezTo>
                <a:cubicBezTo>
                  <a:pt x="0" y="307218"/>
                  <a:pt x="31447" y="527351"/>
                  <a:pt x="29028" y="614437"/>
                </a:cubicBezTo>
                <a:cubicBezTo>
                  <a:pt x="26609" y="701523"/>
                  <a:pt x="12095" y="670076"/>
                  <a:pt x="29028" y="730552"/>
                </a:cubicBezTo>
                <a:cubicBezTo>
                  <a:pt x="45961" y="791028"/>
                  <a:pt x="77409" y="926495"/>
                  <a:pt x="130628" y="977295"/>
                </a:cubicBezTo>
                <a:cubicBezTo>
                  <a:pt x="183847" y="1028095"/>
                  <a:pt x="275772" y="994228"/>
                  <a:pt x="348343" y="1035352"/>
                </a:cubicBezTo>
                <a:cubicBezTo>
                  <a:pt x="420914" y="1076476"/>
                  <a:pt x="471714" y="1158723"/>
                  <a:pt x="566057" y="1224037"/>
                </a:cubicBezTo>
                <a:cubicBezTo>
                  <a:pt x="660400" y="1289351"/>
                  <a:pt x="805543" y="1347408"/>
                  <a:pt x="914400" y="1427237"/>
                </a:cubicBezTo>
                <a:cubicBezTo>
                  <a:pt x="1023257" y="1507066"/>
                  <a:pt x="1219200" y="1703009"/>
                  <a:pt x="1219200" y="1703009"/>
                </a:cubicBezTo>
                <a:cubicBezTo>
                  <a:pt x="1332895" y="1804609"/>
                  <a:pt x="1465942" y="1961846"/>
                  <a:pt x="1596571" y="2036837"/>
                </a:cubicBezTo>
                <a:cubicBezTo>
                  <a:pt x="1727200" y="2111828"/>
                  <a:pt x="1882018" y="2109409"/>
                  <a:pt x="2002971" y="2152952"/>
                </a:cubicBezTo>
                <a:cubicBezTo>
                  <a:pt x="2123924" y="2196495"/>
                  <a:pt x="2208591" y="2235200"/>
                  <a:pt x="2322286" y="2298095"/>
                </a:cubicBezTo>
                <a:cubicBezTo>
                  <a:pt x="2435981" y="2360990"/>
                  <a:pt x="2588381" y="2440818"/>
                  <a:pt x="2685143" y="2530323"/>
                </a:cubicBezTo>
                <a:cubicBezTo>
                  <a:pt x="2781905" y="2619828"/>
                  <a:pt x="2808514" y="2721428"/>
                  <a:pt x="2902857" y="2835123"/>
                </a:cubicBezTo>
                <a:cubicBezTo>
                  <a:pt x="2997200" y="2948818"/>
                  <a:pt x="3171372" y="3081866"/>
                  <a:pt x="3251200" y="3212495"/>
                </a:cubicBezTo>
                <a:cubicBezTo>
                  <a:pt x="3331029" y="3343124"/>
                  <a:pt x="3340704" y="3478590"/>
                  <a:pt x="3381828" y="3618895"/>
                </a:cubicBezTo>
                <a:cubicBezTo>
                  <a:pt x="3422952" y="3759200"/>
                  <a:pt x="3471333" y="3933371"/>
                  <a:pt x="3497943" y="4054323"/>
                </a:cubicBezTo>
                <a:cubicBezTo>
                  <a:pt x="3524553" y="4175275"/>
                  <a:pt x="3553581" y="4226076"/>
                  <a:pt x="3541486" y="4344609"/>
                </a:cubicBezTo>
                <a:cubicBezTo>
                  <a:pt x="3529391" y="4463142"/>
                  <a:pt x="3476171" y="4637314"/>
                  <a:pt x="3425371" y="4765523"/>
                </a:cubicBezTo>
                <a:cubicBezTo>
                  <a:pt x="3374571" y="4893733"/>
                  <a:pt x="3323772" y="5043714"/>
                  <a:pt x="3236686" y="5113866"/>
                </a:cubicBezTo>
                <a:cubicBezTo>
                  <a:pt x="3149600" y="5184018"/>
                  <a:pt x="3014133" y="5135637"/>
                  <a:pt x="2902857" y="5186437"/>
                </a:cubicBezTo>
                <a:cubicBezTo>
                  <a:pt x="2791581" y="5237237"/>
                  <a:pt x="2670628" y="5372704"/>
                  <a:pt x="2569028" y="5418666"/>
                </a:cubicBezTo>
                <a:cubicBezTo>
                  <a:pt x="2467428" y="5464628"/>
                  <a:pt x="2375504" y="5440438"/>
                  <a:pt x="2293257" y="5462209"/>
                </a:cubicBezTo>
                <a:cubicBezTo>
                  <a:pt x="2211010" y="5483980"/>
                  <a:pt x="2123924" y="5493657"/>
                  <a:pt x="2075543" y="5549295"/>
                </a:cubicBezTo>
                <a:cubicBezTo>
                  <a:pt x="2027162" y="5604933"/>
                  <a:pt x="1925562" y="5767009"/>
                  <a:pt x="2002971" y="5796037"/>
                </a:cubicBezTo>
                <a:cubicBezTo>
                  <a:pt x="2080380" y="5825065"/>
                  <a:pt x="2433562" y="5764590"/>
                  <a:pt x="2540000" y="5723466"/>
                </a:cubicBezTo>
                <a:cubicBezTo>
                  <a:pt x="2646438" y="5682342"/>
                  <a:pt x="2583543" y="5578324"/>
                  <a:pt x="2641600" y="5549295"/>
                </a:cubicBezTo>
                <a:cubicBezTo>
                  <a:pt x="2699657" y="5520267"/>
                  <a:pt x="2794000" y="5571066"/>
                  <a:pt x="2888343" y="5549295"/>
                </a:cubicBezTo>
                <a:cubicBezTo>
                  <a:pt x="2982686" y="5527524"/>
                  <a:pt x="3101219" y="5464628"/>
                  <a:pt x="3207657" y="5418666"/>
                </a:cubicBezTo>
                <a:cubicBezTo>
                  <a:pt x="3314095" y="5372704"/>
                  <a:pt x="3447143" y="5319485"/>
                  <a:pt x="3526971" y="5273523"/>
                </a:cubicBezTo>
                <a:cubicBezTo>
                  <a:pt x="3606799" y="5227561"/>
                  <a:pt x="3640666" y="5208209"/>
                  <a:pt x="3686628" y="5142895"/>
                </a:cubicBezTo>
                <a:cubicBezTo>
                  <a:pt x="3732590" y="5077581"/>
                  <a:pt x="3766457" y="4975980"/>
                  <a:pt x="3802743" y="4881637"/>
                </a:cubicBezTo>
                <a:cubicBezTo>
                  <a:pt x="3839029" y="4787294"/>
                  <a:pt x="3887410" y="4692951"/>
                  <a:pt x="3904343" y="4576837"/>
                </a:cubicBezTo>
                <a:cubicBezTo>
                  <a:pt x="3921276" y="4460723"/>
                  <a:pt x="3923696" y="4315581"/>
                  <a:pt x="3904343" y="4184952"/>
                </a:cubicBezTo>
                <a:cubicBezTo>
                  <a:pt x="3884991" y="4054324"/>
                  <a:pt x="3826933" y="3914019"/>
                  <a:pt x="3788228" y="3793066"/>
                </a:cubicBezTo>
                <a:cubicBezTo>
                  <a:pt x="3749523" y="3672113"/>
                  <a:pt x="3720495" y="3577770"/>
                  <a:pt x="3672114" y="3459237"/>
                </a:cubicBezTo>
                <a:cubicBezTo>
                  <a:pt x="3623733" y="3340704"/>
                  <a:pt x="3543905" y="3173789"/>
                  <a:pt x="3497943" y="3081866"/>
                </a:cubicBezTo>
                <a:cubicBezTo>
                  <a:pt x="3451981" y="2989943"/>
                  <a:pt x="3442305" y="2963333"/>
                  <a:pt x="3396343" y="2907695"/>
                </a:cubicBezTo>
                <a:cubicBezTo>
                  <a:pt x="3350381" y="2852057"/>
                  <a:pt x="3285066" y="2796418"/>
                  <a:pt x="3222171" y="2748037"/>
                </a:cubicBezTo>
                <a:cubicBezTo>
                  <a:pt x="3159276" y="2699656"/>
                  <a:pt x="3086704" y="2673047"/>
                  <a:pt x="3018971" y="2617409"/>
                </a:cubicBezTo>
                <a:cubicBezTo>
                  <a:pt x="2951238" y="2561771"/>
                  <a:pt x="2893180" y="2486780"/>
                  <a:pt x="2815771" y="2414209"/>
                </a:cubicBezTo>
                <a:cubicBezTo>
                  <a:pt x="2738362" y="2341638"/>
                  <a:pt x="2675466" y="2240037"/>
                  <a:pt x="2554514" y="2181980"/>
                </a:cubicBezTo>
                <a:cubicBezTo>
                  <a:pt x="2433562" y="2123923"/>
                  <a:pt x="2237619" y="2128761"/>
                  <a:pt x="2090057" y="2065866"/>
                </a:cubicBezTo>
                <a:cubicBezTo>
                  <a:pt x="1942495" y="2002971"/>
                  <a:pt x="1669143" y="1804609"/>
                  <a:pt x="1669143" y="1804609"/>
                </a:cubicBezTo>
                <a:cubicBezTo>
                  <a:pt x="1553029" y="1732038"/>
                  <a:pt x="1478038" y="1693332"/>
                  <a:pt x="1393371" y="1630437"/>
                </a:cubicBezTo>
                <a:cubicBezTo>
                  <a:pt x="1308704" y="1567542"/>
                  <a:pt x="1216781" y="1485294"/>
                  <a:pt x="1161143" y="1427237"/>
                </a:cubicBezTo>
                <a:cubicBezTo>
                  <a:pt x="1105505" y="1369180"/>
                  <a:pt x="1057124" y="1301447"/>
                  <a:pt x="1059543" y="1282095"/>
                </a:cubicBezTo>
                <a:cubicBezTo>
                  <a:pt x="1061962" y="1262743"/>
                  <a:pt x="1161143" y="1325637"/>
                  <a:pt x="1175657" y="1311123"/>
                </a:cubicBezTo>
                <a:cubicBezTo>
                  <a:pt x="1190171" y="1296609"/>
                  <a:pt x="1178075" y="1214361"/>
                  <a:pt x="1146628" y="1195009"/>
                </a:cubicBezTo>
                <a:cubicBezTo>
                  <a:pt x="1115181" y="1175657"/>
                  <a:pt x="1054704" y="1216781"/>
                  <a:pt x="986971" y="1195009"/>
                </a:cubicBezTo>
                <a:cubicBezTo>
                  <a:pt x="919238" y="1173238"/>
                  <a:pt x="822475" y="1117599"/>
                  <a:pt x="740228" y="1064380"/>
                </a:cubicBezTo>
                <a:cubicBezTo>
                  <a:pt x="657981" y="1011161"/>
                  <a:pt x="561219" y="945847"/>
                  <a:pt x="493486" y="875695"/>
                </a:cubicBezTo>
                <a:cubicBezTo>
                  <a:pt x="425753" y="805543"/>
                  <a:pt x="360438" y="706361"/>
                  <a:pt x="333828" y="643466"/>
                </a:cubicBezTo>
                <a:cubicBezTo>
                  <a:pt x="307218" y="580571"/>
                  <a:pt x="309638" y="539447"/>
                  <a:pt x="333828" y="498323"/>
                </a:cubicBezTo>
                <a:cubicBezTo>
                  <a:pt x="358018" y="457199"/>
                  <a:pt x="428171" y="464456"/>
                  <a:pt x="478971" y="396723"/>
                </a:cubicBezTo>
                <a:cubicBezTo>
                  <a:pt x="529771" y="328990"/>
                  <a:pt x="626533" y="145142"/>
                  <a:pt x="638628" y="91923"/>
                </a:cubicBezTo>
                <a:cubicBezTo>
                  <a:pt x="650723" y="38704"/>
                  <a:pt x="595085" y="104018"/>
                  <a:pt x="537028" y="91923"/>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p>
        </p:txBody>
      </p:sp>
      <p:sp>
        <p:nvSpPr>
          <p:cNvPr id="13" name="Rectangle 3"/>
          <p:cNvSpPr>
            <a:spLocks noChangeArrowheads="1"/>
          </p:cNvSpPr>
          <p:nvPr/>
        </p:nvSpPr>
        <p:spPr bwMode="auto">
          <a:xfrm rot="2098599">
            <a:off x="10590961" y="2155217"/>
            <a:ext cx="3313257" cy="1029919"/>
          </a:xfrm>
          <a:prstGeom prst="rect">
            <a:avLst/>
          </a:prstGeom>
          <a:noFill/>
          <a:ln w="9525" algn="ctr">
            <a:noFill/>
            <a:miter lim="800000"/>
            <a:headEnd/>
            <a:tailEnd/>
          </a:ln>
        </p:spPr>
        <p:txBody>
          <a:bodyPr wrap="none" anchor="ctr">
            <a:prstTxWarp prst="textChevron">
              <a:avLst>
                <a:gd name="adj" fmla="val 50000"/>
              </a:avLst>
            </a:prstTxWarp>
          </a:bodyPr>
          <a:lstStyle/>
          <a:p>
            <a:pPr algn="ctr" eaLnBrk="0" hangingPunct="0">
              <a:defRPr/>
            </a:pPr>
            <a:r>
              <a:rPr lang="en-US" sz="2400" dirty="0" err="1">
                <a:solidFill>
                  <a:srgbClr val="FF0000"/>
                </a:solidFill>
                <a:latin typeface="Times New Roman" pitchFamily="18" charset="0"/>
              </a:rPr>
              <a:t>Dải</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đồng</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bằng</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duyên</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hải</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miền</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Trung</a:t>
            </a:r>
            <a:endParaRPr lang="en-US" sz="2400" dirty="0">
              <a:solidFill>
                <a:srgbClr val="FF0000"/>
              </a:solidFill>
              <a:latin typeface="Times New Roman" pitchFamily="18" charset="0"/>
            </a:endParaRPr>
          </a:p>
        </p:txBody>
      </p:sp>
      <p:sp>
        <p:nvSpPr>
          <p:cNvPr id="14" name="TextBox 13"/>
          <p:cNvSpPr txBox="1">
            <a:spLocks noChangeArrowheads="1"/>
          </p:cNvSpPr>
          <p:nvPr/>
        </p:nvSpPr>
        <p:spPr bwMode="auto">
          <a:xfrm>
            <a:off x="1966913" y="1219201"/>
            <a:ext cx="2667000" cy="461665"/>
          </a:xfrm>
          <a:prstGeom prst="rect">
            <a:avLst/>
          </a:prstGeom>
          <a:noFill/>
          <a:ln w="9525">
            <a:noFill/>
            <a:miter lim="800000"/>
            <a:headEnd/>
            <a:tailEnd/>
          </a:ln>
        </p:spPr>
        <p:txBody>
          <a:bodyPr>
            <a:spAutoFit/>
          </a:bodyPr>
          <a:lstStyle/>
          <a:p>
            <a:r>
              <a:rPr lang="en-US" sz="2400" dirty="0" err="1">
                <a:solidFill>
                  <a:srgbClr val="C00000"/>
                </a:solidFill>
                <a:latin typeface="Times New Roman" pitchFamily="18" charset="0"/>
              </a:rPr>
              <a:t>Đồng</a:t>
            </a:r>
            <a:r>
              <a:rPr lang="en-US" sz="2400" dirty="0">
                <a:solidFill>
                  <a:srgbClr val="C00000"/>
                </a:solidFill>
                <a:latin typeface="Times New Roman" pitchFamily="18" charset="0"/>
              </a:rPr>
              <a:t> </a:t>
            </a:r>
            <a:r>
              <a:rPr lang="en-US" sz="2400" dirty="0" err="1">
                <a:solidFill>
                  <a:srgbClr val="C00000"/>
                </a:solidFill>
                <a:latin typeface="Times New Roman" pitchFamily="18" charset="0"/>
              </a:rPr>
              <a:t>bằng</a:t>
            </a:r>
            <a:r>
              <a:rPr lang="en-US" sz="2400" dirty="0">
                <a:solidFill>
                  <a:srgbClr val="C00000"/>
                </a:solidFill>
                <a:latin typeface="Times New Roman" pitchFamily="18" charset="0"/>
              </a:rPr>
              <a:t> </a:t>
            </a:r>
            <a:r>
              <a:rPr lang="en-US" sz="2400" dirty="0" err="1">
                <a:solidFill>
                  <a:srgbClr val="C00000"/>
                </a:solidFill>
                <a:latin typeface="Times New Roman" pitchFamily="18" charset="0"/>
              </a:rPr>
              <a:t>Bắc</a:t>
            </a:r>
            <a:r>
              <a:rPr lang="en-US" sz="2400" dirty="0">
                <a:solidFill>
                  <a:srgbClr val="C00000"/>
                </a:solidFill>
                <a:latin typeface="Times New Roman" pitchFamily="18" charset="0"/>
              </a:rPr>
              <a:t> </a:t>
            </a:r>
            <a:r>
              <a:rPr lang="en-US" sz="2400" dirty="0" err="1">
                <a:solidFill>
                  <a:srgbClr val="C00000"/>
                </a:solidFill>
                <a:latin typeface="Times New Roman" pitchFamily="18" charset="0"/>
              </a:rPr>
              <a:t>Bộ</a:t>
            </a:r>
            <a:endParaRPr lang="en-US" sz="2400" dirty="0">
              <a:solidFill>
                <a:srgbClr val="C00000"/>
              </a:solidFill>
              <a:latin typeface="Times New Roman" pitchFamily="18" charset="0"/>
            </a:endParaRPr>
          </a:p>
        </p:txBody>
      </p:sp>
      <p:sp>
        <p:nvSpPr>
          <p:cNvPr id="15" name="TextBox 14"/>
          <p:cNvSpPr txBox="1">
            <a:spLocks noChangeArrowheads="1"/>
          </p:cNvSpPr>
          <p:nvPr/>
        </p:nvSpPr>
        <p:spPr bwMode="auto">
          <a:xfrm>
            <a:off x="1371600" y="5857892"/>
            <a:ext cx="3048000" cy="461665"/>
          </a:xfrm>
          <a:prstGeom prst="rect">
            <a:avLst/>
          </a:prstGeom>
          <a:noFill/>
          <a:ln w="9525">
            <a:noFill/>
            <a:miter lim="800000"/>
            <a:headEnd/>
            <a:tailEnd/>
          </a:ln>
        </p:spPr>
        <p:txBody>
          <a:bodyPr>
            <a:spAutoFit/>
          </a:bodyPr>
          <a:lstStyle/>
          <a:p>
            <a:r>
              <a:rPr lang="en-US" sz="2400" dirty="0" err="1">
                <a:solidFill>
                  <a:srgbClr val="C00000"/>
                </a:solidFill>
                <a:latin typeface="Times New Roman" pitchFamily="18" charset="0"/>
              </a:rPr>
              <a:t>Đồng</a:t>
            </a:r>
            <a:r>
              <a:rPr lang="en-US" sz="2400" dirty="0">
                <a:solidFill>
                  <a:srgbClr val="C00000"/>
                </a:solidFill>
                <a:latin typeface="Times New Roman" pitchFamily="18" charset="0"/>
              </a:rPr>
              <a:t> </a:t>
            </a:r>
            <a:r>
              <a:rPr lang="en-US" sz="2400" dirty="0" err="1">
                <a:solidFill>
                  <a:srgbClr val="C00000"/>
                </a:solidFill>
                <a:latin typeface="Times New Roman" pitchFamily="18" charset="0"/>
              </a:rPr>
              <a:t>bằng</a:t>
            </a:r>
            <a:r>
              <a:rPr lang="en-US" sz="2400" dirty="0">
                <a:solidFill>
                  <a:srgbClr val="C00000"/>
                </a:solidFill>
                <a:latin typeface="Times New Roman" pitchFamily="18" charset="0"/>
              </a:rPr>
              <a:t> Nam </a:t>
            </a:r>
            <a:r>
              <a:rPr lang="en-US" sz="2400" dirty="0" err="1">
                <a:solidFill>
                  <a:srgbClr val="C00000"/>
                </a:solidFill>
                <a:latin typeface="Times New Roman" pitchFamily="18" charset="0"/>
              </a:rPr>
              <a:t>Bộ</a:t>
            </a:r>
            <a:endParaRPr lang="en-US" sz="2400" dirty="0">
              <a:solidFill>
                <a:srgbClr val="C00000"/>
              </a:solidFill>
              <a:latin typeface="Times New Roman" pitchFamily="18" charset="0"/>
            </a:endParaRPr>
          </a:p>
        </p:txBody>
      </p:sp>
      <p:sp>
        <p:nvSpPr>
          <p:cNvPr id="16" name="TextBox 15"/>
          <p:cNvSpPr txBox="1"/>
          <p:nvPr/>
        </p:nvSpPr>
        <p:spPr>
          <a:xfrm rot="2257526">
            <a:off x="1358579" y="3541069"/>
            <a:ext cx="4441934" cy="461665"/>
          </a:xfrm>
          <a:prstGeom prst="rect">
            <a:avLst/>
          </a:prstGeom>
          <a:noFill/>
        </p:spPr>
        <p:txBody>
          <a:bodyPr>
            <a:prstTxWarp prst="textChevron">
              <a:avLst>
                <a:gd name="adj" fmla="val 50000"/>
              </a:avLst>
            </a:prstTxWarp>
            <a:spAutoFit/>
          </a:bodyPr>
          <a:lstStyle/>
          <a:p>
            <a:pPr>
              <a:defRPr/>
            </a:pPr>
            <a:r>
              <a:rPr lang="en-US" sz="2400" dirty="0" err="1">
                <a:solidFill>
                  <a:srgbClr val="00B0F0"/>
                </a:solidFill>
                <a:latin typeface="Times New Roman" pitchFamily="18" charset="0"/>
              </a:rPr>
              <a:t>Đồi</a:t>
            </a:r>
            <a:r>
              <a:rPr lang="en-US" sz="2400" dirty="0">
                <a:solidFill>
                  <a:srgbClr val="00B0F0"/>
                </a:solidFill>
                <a:latin typeface="Times New Roman" pitchFamily="18" charset="0"/>
              </a:rPr>
              <a:t> </a:t>
            </a:r>
            <a:r>
              <a:rPr lang="en-US" sz="2400" dirty="0" err="1">
                <a:solidFill>
                  <a:srgbClr val="00B0F0"/>
                </a:solidFill>
                <a:latin typeface="Times New Roman" pitchFamily="18" charset="0"/>
              </a:rPr>
              <a:t>núi</a:t>
            </a:r>
            <a:r>
              <a:rPr lang="en-US" sz="2400" dirty="0">
                <a:solidFill>
                  <a:srgbClr val="00B0F0"/>
                </a:solidFill>
                <a:latin typeface="Times New Roman" pitchFamily="18" charset="0"/>
              </a:rPr>
              <a:t> </a:t>
            </a:r>
            <a:r>
              <a:rPr lang="en-US" sz="2400" dirty="0" err="1">
                <a:solidFill>
                  <a:srgbClr val="00B0F0"/>
                </a:solidFill>
                <a:latin typeface="Times New Roman" pitchFamily="18" charset="0"/>
              </a:rPr>
              <a:t>thuộc</a:t>
            </a:r>
            <a:r>
              <a:rPr lang="en-US" sz="2400" dirty="0">
                <a:solidFill>
                  <a:srgbClr val="00B0F0"/>
                </a:solidFill>
                <a:latin typeface="Times New Roman" pitchFamily="18" charset="0"/>
              </a:rPr>
              <a:t> </a:t>
            </a:r>
            <a:r>
              <a:rPr lang="en-US" sz="2400" dirty="0" err="1">
                <a:solidFill>
                  <a:srgbClr val="00B0F0"/>
                </a:solidFill>
                <a:latin typeface="Times New Roman" pitchFamily="18" charset="0"/>
              </a:rPr>
              <a:t>dãy</a:t>
            </a:r>
            <a:r>
              <a:rPr lang="en-US" sz="2400" dirty="0">
                <a:solidFill>
                  <a:srgbClr val="00B0F0"/>
                </a:solidFill>
                <a:latin typeface="Times New Roman" pitchFamily="18" charset="0"/>
              </a:rPr>
              <a:t> </a:t>
            </a:r>
            <a:r>
              <a:rPr lang="en-US" sz="2400" dirty="0" err="1">
                <a:solidFill>
                  <a:srgbClr val="00B0F0"/>
                </a:solidFill>
                <a:latin typeface="Times New Roman" pitchFamily="18" charset="0"/>
              </a:rPr>
              <a:t>Trường</a:t>
            </a:r>
            <a:r>
              <a:rPr lang="en-US" sz="2400" dirty="0">
                <a:solidFill>
                  <a:srgbClr val="00B0F0"/>
                </a:solidFill>
                <a:latin typeface="Times New Roman" pitchFamily="18" charset="0"/>
              </a:rPr>
              <a:t> </a:t>
            </a:r>
            <a:r>
              <a:rPr lang="en-US" sz="2400" dirty="0" err="1">
                <a:solidFill>
                  <a:srgbClr val="00B0F0"/>
                </a:solidFill>
                <a:latin typeface="Times New Roman" pitchFamily="18" charset="0"/>
              </a:rPr>
              <a:t>Sơn</a:t>
            </a:r>
            <a:endParaRPr lang="en-US" sz="2400" dirty="0">
              <a:solidFill>
                <a:srgbClr val="00B0F0"/>
              </a:solidFill>
              <a:latin typeface="Times New Roman" pitchFamily="18" charset="0"/>
            </a:endParaRPr>
          </a:p>
        </p:txBody>
      </p:sp>
      <p:sp>
        <p:nvSpPr>
          <p:cNvPr id="12" name="TextBox 11"/>
          <p:cNvSpPr txBox="1">
            <a:spLocks noChangeArrowheads="1"/>
          </p:cNvSpPr>
          <p:nvPr/>
        </p:nvSpPr>
        <p:spPr bwMode="auto">
          <a:xfrm rot="2634218">
            <a:off x="5480050" y="3355860"/>
            <a:ext cx="2057400" cy="461665"/>
          </a:xfrm>
          <a:prstGeom prst="rect">
            <a:avLst/>
          </a:prstGeom>
          <a:noFill/>
          <a:ln w="9525">
            <a:noFill/>
            <a:miter lim="800000"/>
            <a:headEnd/>
            <a:tailEnd/>
          </a:ln>
        </p:spPr>
        <p:txBody>
          <a:bodyPr>
            <a:spAutoFit/>
          </a:bodyPr>
          <a:lstStyle/>
          <a:p>
            <a:r>
              <a:rPr lang="en-US" sz="2400">
                <a:solidFill>
                  <a:srgbClr val="FFFF00"/>
                </a:solidFill>
                <a:latin typeface="Times New Roman" pitchFamily="18" charset="0"/>
              </a:rPr>
              <a:t>Biển Đông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par>
                          <p:cTn id="8" fill="hold" nodeType="afterGroup">
                            <p:stCondLst>
                              <p:cond delay="2000"/>
                            </p:stCondLst>
                            <p:childTnLst>
                              <p:par>
                                <p:cTn id="9" presetID="0" presetClass="path" presetSubtype="0" accel="50000" decel="50000" fill="hold" nodeType="afterEffect">
                                  <p:stCondLst>
                                    <p:cond delay="0"/>
                                  </p:stCondLst>
                                  <p:childTnLst>
                                    <p:animMotion origin="layout" path="M 0.23177 0.09063 C 0.31858 0.0289 0.40608 -0.0326 0.19271 -0.05919 C -0.02048 -0.08578 -0.88837 -0.09989 -1.04705 -0.06937 C -1.20573 -0.03861 -0.98316 0.0437 -0.76007 0.1267 " pathEditMode="relative" rAng="0" ptsTypes="aaaA">
                                      <p:cBhvr>
                                        <p:cTn id="10" dur="2000" fill="hold"/>
                                        <p:tgtEl>
                                          <p:spTgt spid="13"/>
                                        </p:tgtEl>
                                        <p:attrNameLst>
                                          <p:attrName>ppt_x</p:attrName>
                                          <p:attrName>ppt_y</p:attrName>
                                        </p:attrNameLst>
                                      </p:cBhvr>
                                      <p:rCtr x="-632" y="-77"/>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1"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1"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16"/>
                                        </p:tgtEl>
                                        <p:attrNameLst>
                                          <p:attrName>style.visibility</p:attrName>
                                        </p:attrNameLst>
                                      </p:cBhvr>
                                      <p:to>
                                        <p:strVal val="visible"/>
                                      </p:to>
                                    </p:set>
                                    <p:anim calcmode="discrete" valueType="clr">
                                      <p:cBhvr override="childStyle">
                                        <p:cTn id="25"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6"/>
                                        </p:tgtEl>
                                        <p:attrNameLst>
                                          <p:attrName>fillcolor</p:attrName>
                                        </p:attrNameLst>
                                      </p:cBhvr>
                                      <p:tavLst>
                                        <p:tav tm="0">
                                          <p:val>
                                            <p:clrVal>
                                              <a:schemeClr val="accent2"/>
                                            </p:clrVal>
                                          </p:val>
                                        </p:tav>
                                        <p:tav tm="50000">
                                          <p:val>
                                            <p:clrVal>
                                              <a:schemeClr val="hlink"/>
                                            </p:clrVal>
                                          </p:val>
                                        </p:tav>
                                      </p:tavLst>
                                    </p:anim>
                                    <p:set>
                                      <p:cBhvr>
                                        <p:cTn id="27" dur="80"/>
                                        <p:tgtEl>
                                          <p:spTgt spid="16"/>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plus(in)">
                                      <p:cBhvr>
                                        <p:cTn id="32" dur="1000"/>
                                        <p:tgtEl>
                                          <p:spTgt spid="12"/>
                                        </p:tgtEl>
                                      </p:cBhvr>
                                    </p:animEffect>
                                  </p:childTnLst>
                                </p:cTn>
                              </p:par>
                            </p:childTnLst>
                          </p:cTn>
                        </p:par>
                        <p:par>
                          <p:cTn id="33" fill="hold" nodeType="afterGroup">
                            <p:stCondLst>
                              <p:cond delay="1000"/>
                            </p:stCondLst>
                            <p:childTnLst>
                              <p:par>
                                <p:cTn id="34" presetID="21" presetClass="emph" presetSubtype="0" repeatCount="indefinite" fill="hold" grpId="0" nodeType="afterEffect">
                                  <p:stCondLst>
                                    <p:cond delay="0"/>
                                  </p:stCondLst>
                                  <p:childTnLst>
                                    <p:animClr clrSpc="hsl" dir="cw">
                                      <p:cBhvr override="childStyle">
                                        <p:cTn id="35" dur="500" fill="hold"/>
                                        <p:tgtEl>
                                          <p:spTgt spid="14"/>
                                        </p:tgtEl>
                                        <p:attrNameLst>
                                          <p:attrName>style.color</p:attrName>
                                        </p:attrNameLst>
                                      </p:cBhvr>
                                      <p:by>
                                        <p:hsl h="7200000" s="0" l="0"/>
                                      </p:by>
                                    </p:animClr>
                                    <p:animClr clrSpc="hsl" dir="cw">
                                      <p:cBhvr>
                                        <p:cTn id="36" dur="500" fill="hold"/>
                                        <p:tgtEl>
                                          <p:spTgt spid="14"/>
                                        </p:tgtEl>
                                        <p:attrNameLst>
                                          <p:attrName>fillcolor</p:attrName>
                                        </p:attrNameLst>
                                      </p:cBhvr>
                                      <p:by>
                                        <p:hsl h="7200000" s="0" l="0"/>
                                      </p:by>
                                    </p:animClr>
                                    <p:animClr clrSpc="hsl" dir="cw">
                                      <p:cBhvr>
                                        <p:cTn id="37" dur="500" fill="hold"/>
                                        <p:tgtEl>
                                          <p:spTgt spid="14"/>
                                        </p:tgtEl>
                                        <p:attrNameLst>
                                          <p:attrName>stroke.color</p:attrName>
                                        </p:attrNameLst>
                                      </p:cBhvr>
                                      <p:by>
                                        <p:hsl h="7200000" s="0" l="0"/>
                                      </p:by>
                                    </p:animClr>
                                    <p:set>
                                      <p:cBhvr>
                                        <p:cTn id="38" dur="500" fill="hold"/>
                                        <p:tgtEl>
                                          <p:spTgt spid="14"/>
                                        </p:tgtEl>
                                        <p:attrNameLst>
                                          <p:attrName>fill.type</p:attrName>
                                        </p:attrNameLst>
                                      </p:cBhvr>
                                      <p:to>
                                        <p:strVal val="solid"/>
                                      </p:to>
                                    </p:set>
                                  </p:childTnLst>
                                </p:cTn>
                              </p:par>
                            </p:childTnLst>
                          </p:cTn>
                        </p:par>
                        <p:par>
                          <p:cTn id="39" fill="hold" nodeType="afterGroup">
                            <p:stCondLst>
                              <p:cond delay="1500"/>
                            </p:stCondLst>
                            <p:childTnLst>
                              <p:par>
                                <p:cTn id="40" presetID="21" presetClass="emph" presetSubtype="0" repeatCount="indefinite" fill="hold" grpId="0" nodeType="afterEffect">
                                  <p:stCondLst>
                                    <p:cond delay="0"/>
                                  </p:stCondLst>
                                  <p:childTnLst>
                                    <p:animClr clrSpc="hsl" dir="cw">
                                      <p:cBhvr override="childStyle">
                                        <p:cTn id="41" dur="500" fill="hold"/>
                                        <p:tgtEl>
                                          <p:spTgt spid="15"/>
                                        </p:tgtEl>
                                        <p:attrNameLst>
                                          <p:attrName>style.color</p:attrName>
                                        </p:attrNameLst>
                                      </p:cBhvr>
                                      <p:by>
                                        <p:hsl h="7200000" s="0" l="0"/>
                                      </p:by>
                                    </p:animClr>
                                    <p:animClr clrSpc="hsl" dir="cw">
                                      <p:cBhvr>
                                        <p:cTn id="42" dur="500" fill="hold"/>
                                        <p:tgtEl>
                                          <p:spTgt spid="15"/>
                                        </p:tgtEl>
                                        <p:attrNameLst>
                                          <p:attrName>fillcolor</p:attrName>
                                        </p:attrNameLst>
                                      </p:cBhvr>
                                      <p:by>
                                        <p:hsl h="7200000" s="0" l="0"/>
                                      </p:by>
                                    </p:animClr>
                                    <p:animClr clrSpc="hsl" dir="cw">
                                      <p:cBhvr>
                                        <p:cTn id="43" dur="500" fill="hold"/>
                                        <p:tgtEl>
                                          <p:spTgt spid="15"/>
                                        </p:tgtEl>
                                        <p:attrNameLst>
                                          <p:attrName>stroke.color</p:attrName>
                                        </p:attrNameLst>
                                      </p:cBhvr>
                                      <p:by>
                                        <p:hsl h="7200000" s="0" l="0"/>
                                      </p:by>
                                    </p:animClr>
                                    <p:set>
                                      <p:cBhvr>
                                        <p:cTn id="44" dur="500" fill="hold"/>
                                        <p:tgtEl>
                                          <p:spTgt spid="15"/>
                                        </p:tgtEl>
                                        <p:attrNameLst>
                                          <p:attrName>fill.type</p:attrName>
                                        </p:attrNameLst>
                                      </p:cBhvr>
                                      <p:to>
                                        <p:strVal val="solid"/>
                                      </p:to>
                                    </p:set>
                                  </p:childTnLst>
                                </p:cTn>
                              </p:par>
                            </p:childTnLst>
                          </p:cTn>
                        </p:par>
                        <p:par>
                          <p:cTn id="45" fill="hold" nodeType="afterGroup">
                            <p:stCondLst>
                              <p:cond delay="2000"/>
                            </p:stCondLst>
                            <p:childTnLst>
                              <p:par>
                                <p:cTn id="46" presetID="21" presetClass="emph" presetSubtype="0" repeatCount="indefinite" fill="hold" grpId="1" nodeType="afterEffect">
                                  <p:stCondLst>
                                    <p:cond delay="0"/>
                                  </p:stCondLst>
                                  <p:childTnLst>
                                    <p:animClr clrSpc="hsl" dir="cw">
                                      <p:cBhvr override="childStyle">
                                        <p:cTn id="47" dur="500" fill="hold"/>
                                        <p:tgtEl>
                                          <p:spTgt spid="12"/>
                                        </p:tgtEl>
                                        <p:attrNameLst>
                                          <p:attrName>style.color</p:attrName>
                                        </p:attrNameLst>
                                      </p:cBhvr>
                                      <p:by>
                                        <p:hsl h="7200000" s="0" l="0"/>
                                      </p:by>
                                    </p:animClr>
                                    <p:animClr clrSpc="hsl" dir="cw">
                                      <p:cBhvr>
                                        <p:cTn id="48" dur="500" fill="hold"/>
                                        <p:tgtEl>
                                          <p:spTgt spid="12"/>
                                        </p:tgtEl>
                                        <p:attrNameLst>
                                          <p:attrName>fillcolor</p:attrName>
                                        </p:attrNameLst>
                                      </p:cBhvr>
                                      <p:by>
                                        <p:hsl h="7200000" s="0" l="0"/>
                                      </p:by>
                                    </p:animClr>
                                    <p:animClr clrSpc="hsl" dir="cw">
                                      <p:cBhvr>
                                        <p:cTn id="49" dur="500" fill="hold"/>
                                        <p:tgtEl>
                                          <p:spTgt spid="12"/>
                                        </p:tgtEl>
                                        <p:attrNameLst>
                                          <p:attrName>stroke.color</p:attrName>
                                        </p:attrNameLst>
                                      </p:cBhvr>
                                      <p:by>
                                        <p:hsl h="7200000" s="0" l="0"/>
                                      </p:by>
                                    </p:animClr>
                                    <p:set>
                                      <p:cBhvr>
                                        <p:cTn id="50"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2" grpId="0"/>
      <p:bldP spid="1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2596" name="Picture 4" descr="15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831"/>
            <a:ext cx="9144000" cy="6858000"/>
          </a:xfrm>
          <a:prstGeom prst="rect">
            <a:avLst/>
          </a:prstGeom>
          <a:noFill/>
          <a:ln w="381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pic>
      <p:sp>
        <p:nvSpPr>
          <p:cNvPr id="622597" name="Freeform 5"/>
          <p:cNvSpPr>
            <a:spLocks/>
          </p:cNvSpPr>
          <p:nvPr/>
        </p:nvSpPr>
        <p:spPr bwMode="auto">
          <a:xfrm>
            <a:off x="1693863" y="681038"/>
            <a:ext cx="1035050" cy="1003300"/>
          </a:xfrm>
          <a:custGeom>
            <a:avLst/>
            <a:gdLst>
              <a:gd name="T0" fmla="*/ 323 w 652"/>
              <a:gd name="T1" fmla="*/ 56 h 632"/>
              <a:gd name="T2" fmla="*/ 48 w 652"/>
              <a:gd name="T3" fmla="*/ 92 h 632"/>
              <a:gd name="T4" fmla="*/ 21 w 652"/>
              <a:gd name="T5" fmla="*/ 174 h 632"/>
              <a:gd name="T6" fmla="*/ 12 w 652"/>
              <a:gd name="T7" fmla="*/ 202 h 632"/>
              <a:gd name="T8" fmla="*/ 48 w 652"/>
              <a:gd name="T9" fmla="*/ 412 h 632"/>
              <a:gd name="T10" fmla="*/ 85 w 652"/>
              <a:gd name="T11" fmla="*/ 449 h 632"/>
              <a:gd name="T12" fmla="*/ 131 w 652"/>
              <a:gd name="T13" fmla="*/ 485 h 632"/>
              <a:gd name="T14" fmla="*/ 176 w 652"/>
              <a:gd name="T15" fmla="*/ 522 h 632"/>
              <a:gd name="T16" fmla="*/ 231 w 652"/>
              <a:gd name="T17" fmla="*/ 540 h 632"/>
              <a:gd name="T18" fmla="*/ 560 w 652"/>
              <a:gd name="T19" fmla="*/ 632 h 632"/>
              <a:gd name="T20" fmla="*/ 652 w 652"/>
              <a:gd name="T21" fmla="*/ 577 h 632"/>
              <a:gd name="T22" fmla="*/ 643 w 652"/>
              <a:gd name="T23" fmla="*/ 513 h 632"/>
              <a:gd name="T24" fmla="*/ 570 w 652"/>
              <a:gd name="T25" fmla="*/ 467 h 632"/>
              <a:gd name="T26" fmla="*/ 515 w 652"/>
              <a:gd name="T27" fmla="*/ 430 h 632"/>
              <a:gd name="T28" fmla="*/ 268 w 652"/>
              <a:gd name="T29" fmla="*/ 348 h 632"/>
              <a:gd name="T30" fmla="*/ 277 w 652"/>
              <a:gd name="T31" fmla="*/ 238 h 632"/>
              <a:gd name="T32" fmla="*/ 323 w 652"/>
              <a:gd name="T33" fmla="*/ 202 h 632"/>
              <a:gd name="T34" fmla="*/ 368 w 652"/>
              <a:gd name="T35" fmla="*/ 110 h 632"/>
              <a:gd name="T36" fmla="*/ 350 w 652"/>
              <a:gd name="T37" fmla="*/ 28 h 632"/>
              <a:gd name="T38" fmla="*/ 259 w 652"/>
              <a:gd name="T39" fmla="*/ 1 h 632"/>
              <a:gd name="T40" fmla="*/ 122 w 652"/>
              <a:gd name="T41" fmla="*/ 46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2" h="632">
                <a:moveTo>
                  <a:pt x="323" y="56"/>
                </a:moveTo>
                <a:cubicBezTo>
                  <a:pt x="228" y="35"/>
                  <a:pt x="122" y="22"/>
                  <a:pt x="48" y="92"/>
                </a:cubicBezTo>
                <a:cubicBezTo>
                  <a:pt x="39" y="119"/>
                  <a:pt x="30" y="147"/>
                  <a:pt x="21" y="174"/>
                </a:cubicBezTo>
                <a:cubicBezTo>
                  <a:pt x="18" y="183"/>
                  <a:pt x="12" y="202"/>
                  <a:pt x="12" y="202"/>
                </a:cubicBezTo>
                <a:cubicBezTo>
                  <a:pt x="16" y="270"/>
                  <a:pt x="0" y="354"/>
                  <a:pt x="48" y="412"/>
                </a:cubicBezTo>
                <a:cubicBezTo>
                  <a:pt x="97" y="472"/>
                  <a:pt x="37" y="388"/>
                  <a:pt x="85" y="449"/>
                </a:cubicBezTo>
                <a:cubicBezTo>
                  <a:pt x="114" y="486"/>
                  <a:pt x="88" y="471"/>
                  <a:pt x="131" y="485"/>
                </a:cubicBezTo>
                <a:cubicBezTo>
                  <a:pt x="146" y="501"/>
                  <a:pt x="154" y="513"/>
                  <a:pt x="176" y="522"/>
                </a:cubicBezTo>
                <a:cubicBezTo>
                  <a:pt x="194" y="530"/>
                  <a:pt x="231" y="540"/>
                  <a:pt x="231" y="540"/>
                </a:cubicBezTo>
                <a:cubicBezTo>
                  <a:pt x="300" y="606"/>
                  <a:pt x="472" y="618"/>
                  <a:pt x="560" y="632"/>
                </a:cubicBezTo>
                <a:cubicBezTo>
                  <a:pt x="620" y="623"/>
                  <a:pt x="634" y="630"/>
                  <a:pt x="652" y="577"/>
                </a:cubicBezTo>
                <a:cubicBezTo>
                  <a:pt x="649" y="556"/>
                  <a:pt x="650" y="533"/>
                  <a:pt x="643" y="513"/>
                </a:cubicBezTo>
                <a:cubicBezTo>
                  <a:pt x="634" y="485"/>
                  <a:pt x="591" y="479"/>
                  <a:pt x="570" y="467"/>
                </a:cubicBezTo>
                <a:cubicBezTo>
                  <a:pt x="551" y="456"/>
                  <a:pt x="536" y="437"/>
                  <a:pt x="515" y="430"/>
                </a:cubicBezTo>
                <a:cubicBezTo>
                  <a:pt x="433" y="403"/>
                  <a:pt x="341" y="397"/>
                  <a:pt x="268" y="348"/>
                </a:cubicBezTo>
                <a:cubicBezTo>
                  <a:pt x="257" y="316"/>
                  <a:pt x="255" y="267"/>
                  <a:pt x="277" y="238"/>
                </a:cubicBezTo>
                <a:cubicBezTo>
                  <a:pt x="289" y="223"/>
                  <a:pt x="309" y="215"/>
                  <a:pt x="323" y="202"/>
                </a:cubicBezTo>
                <a:cubicBezTo>
                  <a:pt x="334" y="167"/>
                  <a:pt x="357" y="145"/>
                  <a:pt x="368" y="110"/>
                </a:cubicBezTo>
                <a:cubicBezTo>
                  <a:pt x="367" y="102"/>
                  <a:pt x="357" y="33"/>
                  <a:pt x="350" y="28"/>
                </a:cubicBezTo>
                <a:cubicBezTo>
                  <a:pt x="339" y="20"/>
                  <a:pt x="278" y="6"/>
                  <a:pt x="259" y="1"/>
                </a:cubicBezTo>
                <a:cubicBezTo>
                  <a:pt x="182" y="9"/>
                  <a:pt x="168" y="0"/>
                  <a:pt x="122" y="46"/>
                </a:cubicBezTo>
              </a:path>
            </a:pathLst>
          </a:custGeom>
          <a:noFill/>
          <a:ln w="38100" cap="flat" cmpd="sng">
            <a:solidFill>
              <a:srgbClr val="FF0000"/>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598" name="Freeform 6"/>
          <p:cNvSpPr>
            <a:spLocks/>
          </p:cNvSpPr>
          <p:nvPr/>
        </p:nvSpPr>
        <p:spPr bwMode="auto">
          <a:xfrm>
            <a:off x="2925763" y="1874838"/>
            <a:ext cx="1778000" cy="919162"/>
          </a:xfrm>
          <a:custGeom>
            <a:avLst/>
            <a:gdLst>
              <a:gd name="T0" fmla="*/ 168 w 1120"/>
              <a:gd name="T1" fmla="*/ 210 h 579"/>
              <a:gd name="T2" fmla="*/ 141 w 1120"/>
              <a:gd name="T3" fmla="*/ 192 h 579"/>
              <a:gd name="T4" fmla="*/ 104 w 1120"/>
              <a:gd name="T5" fmla="*/ 155 h 579"/>
              <a:gd name="T6" fmla="*/ 95 w 1120"/>
              <a:gd name="T7" fmla="*/ 128 h 579"/>
              <a:gd name="T8" fmla="*/ 40 w 1120"/>
              <a:gd name="T9" fmla="*/ 91 h 579"/>
              <a:gd name="T10" fmla="*/ 59 w 1120"/>
              <a:gd name="T11" fmla="*/ 0 h 579"/>
              <a:gd name="T12" fmla="*/ 114 w 1120"/>
              <a:gd name="T13" fmla="*/ 9 h 579"/>
              <a:gd name="T14" fmla="*/ 168 w 1120"/>
              <a:gd name="T15" fmla="*/ 27 h 579"/>
              <a:gd name="T16" fmla="*/ 214 w 1120"/>
              <a:gd name="T17" fmla="*/ 54 h 579"/>
              <a:gd name="T18" fmla="*/ 232 w 1120"/>
              <a:gd name="T19" fmla="*/ 73 h 579"/>
              <a:gd name="T20" fmla="*/ 287 w 1120"/>
              <a:gd name="T21" fmla="*/ 91 h 579"/>
              <a:gd name="T22" fmla="*/ 388 w 1120"/>
              <a:gd name="T23" fmla="*/ 137 h 579"/>
              <a:gd name="T24" fmla="*/ 452 w 1120"/>
              <a:gd name="T25" fmla="*/ 173 h 579"/>
              <a:gd name="T26" fmla="*/ 470 w 1120"/>
              <a:gd name="T27" fmla="*/ 192 h 579"/>
              <a:gd name="T28" fmla="*/ 571 w 1120"/>
              <a:gd name="T29" fmla="*/ 265 h 579"/>
              <a:gd name="T30" fmla="*/ 598 w 1120"/>
              <a:gd name="T31" fmla="*/ 274 h 579"/>
              <a:gd name="T32" fmla="*/ 653 w 1120"/>
              <a:gd name="T33" fmla="*/ 310 h 579"/>
              <a:gd name="T34" fmla="*/ 799 w 1120"/>
              <a:gd name="T35" fmla="*/ 347 h 579"/>
              <a:gd name="T36" fmla="*/ 964 w 1120"/>
              <a:gd name="T37" fmla="*/ 411 h 579"/>
              <a:gd name="T38" fmla="*/ 991 w 1120"/>
              <a:gd name="T39" fmla="*/ 429 h 579"/>
              <a:gd name="T40" fmla="*/ 1019 w 1120"/>
              <a:gd name="T41" fmla="*/ 438 h 579"/>
              <a:gd name="T42" fmla="*/ 1064 w 1120"/>
              <a:gd name="T43" fmla="*/ 466 h 579"/>
              <a:gd name="T44" fmla="*/ 1092 w 1120"/>
              <a:gd name="T45" fmla="*/ 557 h 579"/>
              <a:gd name="T46" fmla="*/ 1028 w 1120"/>
              <a:gd name="T47" fmla="*/ 576 h 579"/>
              <a:gd name="T48" fmla="*/ 845 w 1120"/>
              <a:gd name="T49" fmla="*/ 548 h 579"/>
              <a:gd name="T50" fmla="*/ 818 w 1120"/>
              <a:gd name="T51" fmla="*/ 539 h 579"/>
              <a:gd name="T52" fmla="*/ 790 w 1120"/>
              <a:gd name="T53" fmla="*/ 530 h 579"/>
              <a:gd name="T54" fmla="*/ 763 w 1120"/>
              <a:gd name="T55" fmla="*/ 521 h 579"/>
              <a:gd name="T56" fmla="*/ 717 w 1120"/>
              <a:gd name="T57" fmla="*/ 484 h 579"/>
              <a:gd name="T58" fmla="*/ 662 w 1120"/>
              <a:gd name="T59" fmla="*/ 466 h 579"/>
              <a:gd name="T60" fmla="*/ 525 w 1120"/>
              <a:gd name="T61" fmla="*/ 411 h 579"/>
              <a:gd name="T62" fmla="*/ 415 w 1120"/>
              <a:gd name="T63" fmla="*/ 393 h 579"/>
              <a:gd name="T64" fmla="*/ 333 w 1120"/>
              <a:gd name="T65" fmla="*/ 356 h 579"/>
              <a:gd name="T66" fmla="*/ 232 w 1120"/>
              <a:gd name="T67" fmla="*/ 246 h 579"/>
              <a:gd name="T68" fmla="*/ 168 w 1120"/>
              <a:gd name="T69" fmla="*/ 21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0" h="579">
                <a:moveTo>
                  <a:pt x="168" y="210"/>
                </a:moveTo>
                <a:cubicBezTo>
                  <a:pt x="159" y="204"/>
                  <a:pt x="148" y="201"/>
                  <a:pt x="141" y="192"/>
                </a:cubicBezTo>
                <a:cubicBezTo>
                  <a:pt x="106" y="147"/>
                  <a:pt x="164" y="174"/>
                  <a:pt x="104" y="155"/>
                </a:cubicBezTo>
                <a:cubicBezTo>
                  <a:pt x="101" y="146"/>
                  <a:pt x="102" y="135"/>
                  <a:pt x="95" y="128"/>
                </a:cubicBezTo>
                <a:cubicBezTo>
                  <a:pt x="79" y="112"/>
                  <a:pt x="40" y="91"/>
                  <a:pt x="40" y="91"/>
                </a:cubicBezTo>
                <a:cubicBezTo>
                  <a:pt x="24" y="42"/>
                  <a:pt x="0" y="19"/>
                  <a:pt x="59" y="0"/>
                </a:cubicBezTo>
                <a:cubicBezTo>
                  <a:pt x="77" y="3"/>
                  <a:pt x="96" y="5"/>
                  <a:pt x="114" y="9"/>
                </a:cubicBezTo>
                <a:cubicBezTo>
                  <a:pt x="132" y="14"/>
                  <a:pt x="168" y="27"/>
                  <a:pt x="168" y="27"/>
                </a:cubicBezTo>
                <a:cubicBezTo>
                  <a:pt x="223" y="79"/>
                  <a:pt x="147" y="13"/>
                  <a:pt x="214" y="54"/>
                </a:cubicBezTo>
                <a:cubicBezTo>
                  <a:pt x="221" y="59"/>
                  <a:pt x="224" y="69"/>
                  <a:pt x="232" y="73"/>
                </a:cubicBezTo>
                <a:cubicBezTo>
                  <a:pt x="249" y="82"/>
                  <a:pt x="287" y="91"/>
                  <a:pt x="287" y="91"/>
                </a:cubicBezTo>
                <a:cubicBezTo>
                  <a:pt x="315" y="117"/>
                  <a:pt x="352" y="125"/>
                  <a:pt x="388" y="137"/>
                </a:cubicBezTo>
                <a:cubicBezTo>
                  <a:pt x="451" y="200"/>
                  <a:pt x="376" y="134"/>
                  <a:pt x="452" y="173"/>
                </a:cubicBezTo>
                <a:cubicBezTo>
                  <a:pt x="460" y="177"/>
                  <a:pt x="463" y="187"/>
                  <a:pt x="470" y="192"/>
                </a:cubicBezTo>
                <a:cubicBezTo>
                  <a:pt x="492" y="209"/>
                  <a:pt x="543" y="248"/>
                  <a:pt x="571" y="265"/>
                </a:cubicBezTo>
                <a:cubicBezTo>
                  <a:pt x="579" y="270"/>
                  <a:pt x="590" y="269"/>
                  <a:pt x="598" y="274"/>
                </a:cubicBezTo>
                <a:cubicBezTo>
                  <a:pt x="617" y="285"/>
                  <a:pt x="635" y="298"/>
                  <a:pt x="653" y="310"/>
                </a:cubicBezTo>
                <a:cubicBezTo>
                  <a:pt x="688" y="333"/>
                  <a:pt x="758" y="337"/>
                  <a:pt x="799" y="347"/>
                </a:cubicBezTo>
                <a:cubicBezTo>
                  <a:pt x="859" y="362"/>
                  <a:pt x="907" y="393"/>
                  <a:pt x="964" y="411"/>
                </a:cubicBezTo>
                <a:cubicBezTo>
                  <a:pt x="973" y="417"/>
                  <a:pt x="981" y="424"/>
                  <a:pt x="991" y="429"/>
                </a:cubicBezTo>
                <a:cubicBezTo>
                  <a:pt x="1000" y="433"/>
                  <a:pt x="1011" y="433"/>
                  <a:pt x="1019" y="438"/>
                </a:cubicBezTo>
                <a:cubicBezTo>
                  <a:pt x="1083" y="477"/>
                  <a:pt x="985" y="440"/>
                  <a:pt x="1064" y="466"/>
                </a:cubicBezTo>
                <a:cubicBezTo>
                  <a:pt x="1090" y="491"/>
                  <a:pt x="1120" y="517"/>
                  <a:pt x="1092" y="557"/>
                </a:cubicBezTo>
                <a:cubicBezTo>
                  <a:pt x="1091" y="559"/>
                  <a:pt x="1035" y="574"/>
                  <a:pt x="1028" y="576"/>
                </a:cubicBezTo>
                <a:cubicBezTo>
                  <a:pt x="882" y="565"/>
                  <a:pt x="940" y="579"/>
                  <a:pt x="845" y="548"/>
                </a:cubicBezTo>
                <a:cubicBezTo>
                  <a:pt x="836" y="545"/>
                  <a:pt x="827" y="542"/>
                  <a:pt x="818" y="539"/>
                </a:cubicBezTo>
                <a:cubicBezTo>
                  <a:pt x="809" y="536"/>
                  <a:pt x="799" y="533"/>
                  <a:pt x="790" y="530"/>
                </a:cubicBezTo>
                <a:cubicBezTo>
                  <a:pt x="781" y="527"/>
                  <a:pt x="763" y="521"/>
                  <a:pt x="763" y="521"/>
                </a:cubicBezTo>
                <a:cubicBezTo>
                  <a:pt x="748" y="506"/>
                  <a:pt x="737" y="493"/>
                  <a:pt x="717" y="484"/>
                </a:cubicBezTo>
                <a:cubicBezTo>
                  <a:pt x="699" y="476"/>
                  <a:pt x="662" y="466"/>
                  <a:pt x="662" y="466"/>
                </a:cubicBezTo>
                <a:cubicBezTo>
                  <a:pt x="620" y="438"/>
                  <a:pt x="572" y="427"/>
                  <a:pt x="525" y="411"/>
                </a:cubicBezTo>
                <a:cubicBezTo>
                  <a:pt x="490" y="399"/>
                  <a:pt x="415" y="393"/>
                  <a:pt x="415" y="393"/>
                </a:cubicBezTo>
                <a:cubicBezTo>
                  <a:pt x="350" y="370"/>
                  <a:pt x="376" y="385"/>
                  <a:pt x="333" y="356"/>
                </a:cubicBezTo>
                <a:cubicBezTo>
                  <a:pt x="304" y="313"/>
                  <a:pt x="272" y="278"/>
                  <a:pt x="232" y="246"/>
                </a:cubicBezTo>
                <a:cubicBezTo>
                  <a:pt x="211" y="229"/>
                  <a:pt x="187" y="227"/>
                  <a:pt x="168" y="210"/>
                </a:cubicBezTo>
                <a:close/>
              </a:path>
            </a:pathLst>
          </a:custGeom>
          <a:noFill/>
          <a:ln w="38100" cap="flat" cmpd="sng">
            <a:solidFill>
              <a:srgbClr val="FF0000"/>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00" name="Freeform 8"/>
          <p:cNvSpPr>
            <a:spLocks/>
          </p:cNvSpPr>
          <p:nvPr/>
        </p:nvSpPr>
        <p:spPr bwMode="auto">
          <a:xfrm>
            <a:off x="5029200" y="2971800"/>
            <a:ext cx="1119188" cy="682625"/>
          </a:xfrm>
          <a:custGeom>
            <a:avLst/>
            <a:gdLst>
              <a:gd name="T0" fmla="*/ 348 w 705"/>
              <a:gd name="T1" fmla="*/ 344 h 430"/>
              <a:gd name="T2" fmla="*/ 266 w 705"/>
              <a:gd name="T3" fmla="*/ 335 h 430"/>
              <a:gd name="T4" fmla="*/ 129 w 705"/>
              <a:gd name="T5" fmla="*/ 253 h 430"/>
              <a:gd name="T6" fmla="*/ 38 w 705"/>
              <a:gd name="T7" fmla="*/ 152 h 430"/>
              <a:gd name="T8" fmla="*/ 10 w 705"/>
              <a:gd name="T9" fmla="*/ 98 h 430"/>
              <a:gd name="T10" fmla="*/ 147 w 705"/>
              <a:gd name="T11" fmla="*/ 15 h 430"/>
              <a:gd name="T12" fmla="*/ 330 w 705"/>
              <a:gd name="T13" fmla="*/ 70 h 430"/>
              <a:gd name="T14" fmla="*/ 476 w 705"/>
              <a:gd name="T15" fmla="*/ 189 h 430"/>
              <a:gd name="T16" fmla="*/ 604 w 705"/>
              <a:gd name="T17" fmla="*/ 253 h 430"/>
              <a:gd name="T18" fmla="*/ 705 w 705"/>
              <a:gd name="T19" fmla="*/ 326 h 430"/>
              <a:gd name="T20" fmla="*/ 696 w 705"/>
              <a:gd name="T21" fmla="*/ 372 h 430"/>
              <a:gd name="T22" fmla="*/ 531 w 705"/>
              <a:gd name="T23" fmla="*/ 427 h 430"/>
              <a:gd name="T24" fmla="*/ 367 w 705"/>
              <a:gd name="T25" fmla="*/ 390 h 430"/>
              <a:gd name="T26" fmla="*/ 348 w 705"/>
              <a:gd name="T27" fmla="*/ 372 h 430"/>
              <a:gd name="T28" fmla="*/ 321 w 705"/>
              <a:gd name="T29" fmla="*/ 363 h 430"/>
              <a:gd name="T30" fmla="*/ 348 w 705"/>
              <a:gd name="T31" fmla="*/ 344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5" h="430">
                <a:moveTo>
                  <a:pt x="348" y="344"/>
                </a:moveTo>
                <a:cubicBezTo>
                  <a:pt x="313" y="357"/>
                  <a:pt x="300" y="346"/>
                  <a:pt x="266" y="335"/>
                </a:cubicBezTo>
                <a:cubicBezTo>
                  <a:pt x="221" y="306"/>
                  <a:pt x="180" y="270"/>
                  <a:pt x="129" y="253"/>
                </a:cubicBezTo>
                <a:cubicBezTo>
                  <a:pt x="95" y="219"/>
                  <a:pt x="70" y="186"/>
                  <a:pt x="38" y="152"/>
                </a:cubicBezTo>
                <a:cubicBezTo>
                  <a:pt x="31" y="133"/>
                  <a:pt x="12" y="118"/>
                  <a:pt x="10" y="98"/>
                </a:cubicBezTo>
                <a:cubicBezTo>
                  <a:pt x="0" y="0"/>
                  <a:pt x="71" y="22"/>
                  <a:pt x="147" y="15"/>
                </a:cubicBezTo>
                <a:cubicBezTo>
                  <a:pt x="275" y="25"/>
                  <a:pt x="248" y="15"/>
                  <a:pt x="330" y="70"/>
                </a:cubicBezTo>
                <a:cubicBezTo>
                  <a:pt x="365" y="125"/>
                  <a:pt x="414" y="168"/>
                  <a:pt x="476" y="189"/>
                </a:cubicBezTo>
                <a:cubicBezTo>
                  <a:pt x="498" y="210"/>
                  <a:pt x="570" y="242"/>
                  <a:pt x="604" y="253"/>
                </a:cubicBezTo>
                <a:cubicBezTo>
                  <a:pt x="636" y="283"/>
                  <a:pt x="671" y="292"/>
                  <a:pt x="705" y="326"/>
                </a:cubicBezTo>
                <a:cubicBezTo>
                  <a:pt x="702" y="341"/>
                  <a:pt x="704" y="358"/>
                  <a:pt x="696" y="372"/>
                </a:cubicBezTo>
                <a:cubicBezTo>
                  <a:pt x="679" y="402"/>
                  <a:pt x="568" y="421"/>
                  <a:pt x="531" y="427"/>
                </a:cubicBezTo>
                <a:cubicBezTo>
                  <a:pt x="464" y="421"/>
                  <a:pt x="418" y="430"/>
                  <a:pt x="367" y="390"/>
                </a:cubicBezTo>
                <a:cubicBezTo>
                  <a:pt x="360" y="385"/>
                  <a:pt x="356" y="376"/>
                  <a:pt x="348" y="372"/>
                </a:cubicBezTo>
                <a:cubicBezTo>
                  <a:pt x="340" y="367"/>
                  <a:pt x="321" y="372"/>
                  <a:pt x="321" y="363"/>
                </a:cubicBezTo>
                <a:cubicBezTo>
                  <a:pt x="321" y="352"/>
                  <a:pt x="339" y="350"/>
                  <a:pt x="348" y="344"/>
                </a:cubicBezTo>
                <a:close/>
              </a:path>
            </a:pathLst>
          </a:custGeom>
          <a:noFill/>
          <a:ln w="57150" cap="flat" cmpd="sng">
            <a:solidFill>
              <a:srgbClr val="FF0000"/>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01" name="Freeform 9"/>
          <p:cNvSpPr>
            <a:spLocks/>
          </p:cNvSpPr>
          <p:nvPr/>
        </p:nvSpPr>
        <p:spPr bwMode="auto">
          <a:xfrm>
            <a:off x="5851525" y="3611563"/>
            <a:ext cx="747713" cy="1352550"/>
          </a:xfrm>
          <a:custGeom>
            <a:avLst/>
            <a:gdLst>
              <a:gd name="T0" fmla="*/ 173 w 471"/>
              <a:gd name="T1" fmla="*/ 428 h 852"/>
              <a:gd name="T2" fmla="*/ 137 w 471"/>
              <a:gd name="T3" fmla="*/ 373 h 852"/>
              <a:gd name="T4" fmla="*/ 91 w 471"/>
              <a:gd name="T5" fmla="*/ 264 h 852"/>
              <a:gd name="T6" fmla="*/ 45 w 471"/>
              <a:gd name="T7" fmla="*/ 163 h 852"/>
              <a:gd name="T8" fmla="*/ 36 w 471"/>
              <a:gd name="T9" fmla="*/ 136 h 852"/>
              <a:gd name="T10" fmla="*/ 18 w 471"/>
              <a:gd name="T11" fmla="*/ 117 h 852"/>
              <a:gd name="T12" fmla="*/ 0 w 471"/>
              <a:gd name="T13" fmla="*/ 63 h 852"/>
              <a:gd name="T14" fmla="*/ 18 w 471"/>
              <a:gd name="T15" fmla="*/ 44 h 852"/>
              <a:gd name="T16" fmla="*/ 73 w 471"/>
              <a:gd name="T17" fmla="*/ 26 h 852"/>
              <a:gd name="T18" fmla="*/ 265 w 471"/>
              <a:gd name="T19" fmla="*/ 81 h 852"/>
              <a:gd name="T20" fmla="*/ 320 w 471"/>
              <a:gd name="T21" fmla="*/ 245 h 852"/>
              <a:gd name="T22" fmla="*/ 338 w 471"/>
              <a:gd name="T23" fmla="*/ 309 h 852"/>
              <a:gd name="T24" fmla="*/ 374 w 471"/>
              <a:gd name="T25" fmla="*/ 355 h 852"/>
              <a:gd name="T26" fmla="*/ 420 w 471"/>
              <a:gd name="T27" fmla="*/ 456 h 852"/>
              <a:gd name="T28" fmla="*/ 457 w 471"/>
              <a:gd name="T29" fmla="*/ 629 h 852"/>
              <a:gd name="T30" fmla="*/ 438 w 471"/>
              <a:gd name="T31" fmla="*/ 785 h 852"/>
              <a:gd name="T32" fmla="*/ 411 w 471"/>
              <a:gd name="T33" fmla="*/ 803 h 852"/>
              <a:gd name="T34" fmla="*/ 384 w 471"/>
              <a:gd name="T35" fmla="*/ 831 h 852"/>
              <a:gd name="T36" fmla="*/ 329 w 471"/>
              <a:gd name="T37" fmla="*/ 849 h 852"/>
              <a:gd name="T38" fmla="*/ 182 w 471"/>
              <a:gd name="T39" fmla="*/ 803 h 852"/>
              <a:gd name="T40" fmla="*/ 146 w 471"/>
              <a:gd name="T41" fmla="*/ 593 h 852"/>
              <a:gd name="T42" fmla="*/ 128 w 471"/>
              <a:gd name="T43" fmla="*/ 38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1" h="852">
                <a:moveTo>
                  <a:pt x="173" y="428"/>
                </a:moveTo>
                <a:cubicBezTo>
                  <a:pt x="145" y="344"/>
                  <a:pt x="191" y="470"/>
                  <a:pt x="137" y="373"/>
                </a:cubicBezTo>
                <a:cubicBezTo>
                  <a:pt x="116" y="335"/>
                  <a:pt x="115" y="300"/>
                  <a:pt x="91" y="264"/>
                </a:cubicBezTo>
                <a:cubicBezTo>
                  <a:pt x="77" y="222"/>
                  <a:pt x="75" y="192"/>
                  <a:pt x="45" y="163"/>
                </a:cubicBezTo>
                <a:cubicBezTo>
                  <a:pt x="42" y="154"/>
                  <a:pt x="41" y="144"/>
                  <a:pt x="36" y="136"/>
                </a:cubicBezTo>
                <a:cubicBezTo>
                  <a:pt x="32" y="128"/>
                  <a:pt x="22" y="125"/>
                  <a:pt x="18" y="117"/>
                </a:cubicBezTo>
                <a:cubicBezTo>
                  <a:pt x="10" y="100"/>
                  <a:pt x="0" y="63"/>
                  <a:pt x="0" y="63"/>
                </a:cubicBezTo>
                <a:cubicBezTo>
                  <a:pt x="6" y="57"/>
                  <a:pt x="10" y="48"/>
                  <a:pt x="18" y="44"/>
                </a:cubicBezTo>
                <a:cubicBezTo>
                  <a:pt x="35" y="35"/>
                  <a:pt x="73" y="26"/>
                  <a:pt x="73" y="26"/>
                </a:cubicBezTo>
                <a:cubicBezTo>
                  <a:pt x="347" y="41"/>
                  <a:pt x="179" y="0"/>
                  <a:pt x="265" y="81"/>
                </a:cubicBezTo>
                <a:cubicBezTo>
                  <a:pt x="283" y="136"/>
                  <a:pt x="300" y="191"/>
                  <a:pt x="320" y="245"/>
                </a:cubicBezTo>
                <a:cubicBezTo>
                  <a:pt x="325" y="257"/>
                  <a:pt x="330" y="295"/>
                  <a:pt x="338" y="309"/>
                </a:cubicBezTo>
                <a:cubicBezTo>
                  <a:pt x="370" y="363"/>
                  <a:pt x="343" y="287"/>
                  <a:pt x="374" y="355"/>
                </a:cubicBezTo>
                <a:cubicBezTo>
                  <a:pt x="393" y="396"/>
                  <a:pt x="390" y="425"/>
                  <a:pt x="420" y="456"/>
                </a:cubicBezTo>
                <a:cubicBezTo>
                  <a:pt x="434" y="514"/>
                  <a:pt x="445" y="571"/>
                  <a:pt x="457" y="629"/>
                </a:cubicBezTo>
                <a:cubicBezTo>
                  <a:pt x="453" y="681"/>
                  <a:pt x="471" y="744"/>
                  <a:pt x="438" y="785"/>
                </a:cubicBezTo>
                <a:cubicBezTo>
                  <a:pt x="431" y="793"/>
                  <a:pt x="419" y="796"/>
                  <a:pt x="411" y="803"/>
                </a:cubicBezTo>
                <a:cubicBezTo>
                  <a:pt x="401" y="811"/>
                  <a:pt x="395" y="825"/>
                  <a:pt x="384" y="831"/>
                </a:cubicBezTo>
                <a:cubicBezTo>
                  <a:pt x="367" y="840"/>
                  <a:pt x="329" y="849"/>
                  <a:pt x="329" y="849"/>
                </a:cubicBezTo>
                <a:cubicBezTo>
                  <a:pt x="241" y="841"/>
                  <a:pt x="234" y="852"/>
                  <a:pt x="182" y="803"/>
                </a:cubicBezTo>
                <a:cubicBezTo>
                  <a:pt x="146" y="695"/>
                  <a:pt x="158" y="831"/>
                  <a:pt x="146" y="593"/>
                </a:cubicBezTo>
                <a:cubicBezTo>
                  <a:pt x="136" y="393"/>
                  <a:pt x="166" y="458"/>
                  <a:pt x="128" y="383"/>
                </a:cubicBezTo>
              </a:path>
            </a:pathLst>
          </a:custGeom>
          <a:noFill/>
          <a:ln w="38100" cap="flat" cmpd="sng">
            <a:solidFill>
              <a:srgbClr val="FF0000"/>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02" name="Freeform 10"/>
          <p:cNvSpPr>
            <a:spLocks/>
          </p:cNvSpPr>
          <p:nvPr/>
        </p:nvSpPr>
        <p:spPr bwMode="auto">
          <a:xfrm>
            <a:off x="4376738" y="5356225"/>
            <a:ext cx="2112962" cy="895350"/>
          </a:xfrm>
          <a:custGeom>
            <a:avLst/>
            <a:gdLst>
              <a:gd name="T0" fmla="*/ 4 w 1331"/>
              <a:gd name="T1" fmla="*/ 475 h 564"/>
              <a:gd name="T2" fmla="*/ 288 w 1331"/>
              <a:gd name="T3" fmla="*/ 402 h 564"/>
              <a:gd name="T4" fmla="*/ 342 w 1331"/>
              <a:gd name="T5" fmla="*/ 329 h 564"/>
              <a:gd name="T6" fmla="*/ 470 w 1331"/>
              <a:gd name="T7" fmla="*/ 292 h 564"/>
              <a:gd name="T8" fmla="*/ 525 w 1331"/>
              <a:gd name="T9" fmla="*/ 274 h 564"/>
              <a:gd name="T10" fmla="*/ 553 w 1331"/>
              <a:gd name="T11" fmla="*/ 265 h 564"/>
              <a:gd name="T12" fmla="*/ 571 w 1331"/>
              <a:gd name="T13" fmla="*/ 237 h 564"/>
              <a:gd name="T14" fmla="*/ 626 w 1331"/>
              <a:gd name="T15" fmla="*/ 219 h 564"/>
              <a:gd name="T16" fmla="*/ 653 w 1331"/>
              <a:gd name="T17" fmla="*/ 201 h 564"/>
              <a:gd name="T18" fmla="*/ 681 w 1331"/>
              <a:gd name="T19" fmla="*/ 192 h 564"/>
              <a:gd name="T20" fmla="*/ 726 w 1331"/>
              <a:gd name="T21" fmla="*/ 164 h 564"/>
              <a:gd name="T22" fmla="*/ 854 w 1331"/>
              <a:gd name="T23" fmla="*/ 82 h 564"/>
              <a:gd name="T24" fmla="*/ 909 w 1331"/>
              <a:gd name="T25" fmla="*/ 64 h 564"/>
              <a:gd name="T26" fmla="*/ 937 w 1331"/>
              <a:gd name="T27" fmla="*/ 55 h 564"/>
              <a:gd name="T28" fmla="*/ 1083 w 1331"/>
              <a:gd name="T29" fmla="*/ 0 h 564"/>
              <a:gd name="T30" fmla="*/ 1302 w 1331"/>
              <a:gd name="T31" fmla="*/ 45 h 564"/>
              <a:gd name="T32" fmla="*/ 1220 w 1331"/>
              <a:gd name="T33" fmla="*/ 173 h 564"/>
              <a:gd name="T34" fmla="*/ 1083 w 1331"/>
              <a:gd name="T35" fmla="*/ 219 h 564"/>
              <a:gd name="T36" fmla="*/ 1028 w 1331"/>
              <a:gd name="T37" fmla="*/ 237 h 564"/>
              <a:gd name="T38" fmla="*/ 928 w 1331"/>
              <a:gd name="T39" fmla="*/ 283 h 564"/>
              <a:gd name="T40" fmla="*/ 681 w 1331"/>
              <a:gd name="T41" fmla="*/ 365 h 564"/>
              <a:gd name="T42" fmla="*/ 544 w 1331"/>
              <a:gd name="T43" fmla="*/ 411 h 564"/>
              <a:gd name="T44" fmla="*/ 489 w 1331"/>
              <a:gd name="T45" fmla="*/ 429 h 564"/>
              <a:gd name="T46" fmla="*/ 379 w 1331"/>
              <a:gd name="T47" fmla="*/ 475 h 564"/>
              <a:gd name="T48" fmla="*/ 324 w 1331"/>
              <a:gd name="T49" fmla="*/ 493 h 564"/>
              <a:gd name="T50" fmla="*/ 214 w 1331"/>
              <a:gd name="T51" fmla="*/ 548 h 564"/>
              <a:gd name="T52" fmla="*/ 13 w 1331"/>
              <a:gd name="T53" fmla="*/ 512 h 564"/>
              <a:gd name="T54" fmla="*/ 4 w 1331"/>
              <a:gd name="T55" fmla="*/ 484 h 564"/>
              <a:gd name="T56" fmla="*/ 4 w 1331"/>
              <a:gd name="T57" fmla="*/ 475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1" h="564">
                <a:moveTo>
                  <a:pt x="4" y="475"/>
                </a:moveTo>
                <a:cubicBezTo>
                  <a:pt x="95" y="446"/>
                  <a:pt x="194" y="420"/>
                  <a:pt x="288" y="402"/>
                </a:cubicBezTo>
                <a:cubicBezTo>
                  <a:pt x="301" y="383"/>
                  <a:pt x="324" y="343"/>
                  <a:pt x="342" y="329"/>
                </a:cubicBezTo>
                <a:cubicBezTo>
                  <a:pt x="350" y="323"/>
                  <a:pt x="456" y="297"/>
                  <a:pt x="470" y="292"/>
                </a:cubicBezTo>
                <a:cubicBezTo>
                  <a:pt x="488" y="286"/>
                  <a:pt x="507" y="280"/>
                  <a:pt x="525" y="274"/>
                </a:cubicBezTo>
                <a:cubicBezTo>
                  <a:pt x="534" y="271"/>
                  <a:pt x="553" y="265"/>
                  <a:pt x="553" y="265"/>
                </a:cubicBezTo>
                <a:cubicBezTo>
                  <a:pt x="559" y="256"/>
                  <a:pt x="562" y="243"/>
                  <a:pt x="571" y="237"/>
                </a:cubicBezTo>
                <a:cubicBezTo>
                  <a:pt x="587" y="227"/>
                  <a:pt x="626" y="219"/>
                  <a:pt x="626" y="219"/>
                </a:cubicBezTo>
                <a:cubicBezTo>
                  <a:pt x="635" y="213"/>
                  <a:pt x="643" y="206"/>
                  <a:pt x="653" y="201"/>
                </a:cubicBezTo>
                <a:cubicBezTo>
                  <a:pt x="662" y="197"/>
                  <a:pt x="673" y="197"/>
                  <a:pt x="681" y="192"/>
                </a:cubicBezTo>
                <a:cubicBezTo>
                  <a:pt x="745" y="153"/>
                  <a:pt x="647" y="190"/>
                  <a:pt x="726" y="164"/>
                </a:cubicBezTo>
                <a:cubicBezTo>
                  <a:pt x="758" y="134"/>
                  <a:pt x="814" y="100"/>
                  <a:pt x="854" y="82"/>
                </a:cubicBezTo>
                <a:cubicBezTo>
                  <a:pt x="872" y="74"/>
                  <a:pt x="891" y="70"/>
                  <a:pt x="909" y="64"/>
                </a:cubicBezTo>
                <a:cubicBezTo>
                  <a:pt x="918" y="61"/>
                  <a:pt x="937" y="55"/>
                  <a:pt x="937" y="55"/>
                </a:cubicBezTo>
                <a:cubicBezTo>
                  <a:pt x="980" y="25"/>
                  <a:pt x="1032" y="12"/>
                  <a:pt x="1083" y="0"/>
                </a:cubicBezTo>
                <a:cubicBezTo>
                  <a:pt x="1165" y="6"/>
                  <a:pt x="1235" y="0"/>
                  <a:pt x="1302" y="45"/>
                </a:cubicBezTo>
                <a:cubicBezTo>
                  <a:pt x="1331" y="127"/>
                  <a:pt x="1288" y="151"/>
                  <a:pt x="1220" y="173"/>
                </a:cubicBezTo>
                <a:cubicBezTo>
                  <a:pt x="1179" y="202"/>
                  <a:pt x="1131" y="207"/>
                  <a:pt x="1083" y="219"/>
                </a:cubicBezTo>
                <a:cubicBezTo>
                  <a:pt x="1064" y="224"/>
                  <a:pt x="1028" y="237"/>
                  <a:pt x="1028" y="237"/>
                </a:cubicBezTo>
                <a:cubicBezTo>
                  <a:pt x="1001" y="266"/>
                  <a:pt x="965" y="271"/>
                  <a:pt x="928" y="283"/>
                </a:cubicBezTo>
                <a:cubicBezTo>
                  <a:pt x="846" y="310"/>
                  <a:pt x="763" y="337"/>
                  <a:pt x="681" y="365"/>
                </a:cubicBezTo>
                <a:cubicBezTo>
                  <a:pt x="635" y="381"/>
                  <a:pt x="590" y="396"/>
                  <a:pt x="544" y="411"/>
                </a:cubicBezTo>
                <a:cubicBezTo>
                  <a:pt x="526" y="417"/>
                  <a:pt x="489" y="429"/>
                  <a:pt x="489" y="429"/>
                </a:cubicBezTo>
                <a:cubicBezTo>
                  <a:pt x="455" y="452"/>
                  <a:pt x="418" y="462"/>
                  <a:pt x="379" y="475"/>
                </a:cubicBezTo>
                <a:cubicBezTo>
                  <a:pt x="361" y="481"/>
                  <a:pt x="324" y="493"/>
                  <a:pt x="324" y="493"/>
                </a:cubicBezTo>
                <a:cubicBezTo>
                  <a:pt x="296" y="522"/>
                  <a:pt x="253" y="539"/>
                  <a:pt x="214" y="548"/>
                </a:cubicBezTo>
                <a:cubicBezTo>
                  <a:pt x="137" y="544"/>
                  <a:pt x="67" y="564"/>
                  <a:pt x="13" y="512"/>
                </a:cubicBezTo>
                <a:cubicBezTo>
                  <a:pt x="10" y="503"/>
                  <a:pt x="0" y="493"/>
                  <a:pt x="4" y="484"/>
                </a:cubicBezTo>
                <a:cubicBezTo>
                  <a:pt x="10" y="472"/>
                  <a:pt x="71" y="475"/>
                  <a:pt x="4" y="475"/>
                </a:cubicBezTo>
                <a:close/>
              </a:path>
            </a:pathLst>
          </a:custGeom>
          <a:noFill/>
          <a:ln w="57150" cap="flat" cmpd="sng">
            <a:solidFill>
              <a:srgbClr val="FF0000"/>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AutoShape 24"/>
          <p:cNvSpPr>
            <a:spLocks noChangeArrowheads="1"/>
          </p:cNvSpPr>
          <p:nvPr/>
        </p:nvSpPr>
        <p:spPr bwMode="auto">
          <a:xfrm>
            <a:off x="4198144" y="942182"/>
            <a:ext cx="2470150" cy="871538"/>
          </a:xfrm>
          <a:prstGeom prst="wedgeRoundRectCallout">
            <a:avLst>
              <a:gd name="adj1" fmla="val -137148"/>
              <a:gd name="adj2" fmla="val -49051"/>
              <a:gd name="adj3" fmla="val 16667"/>
            </a:avLst>
          </a:prstGeom>
          <a:solidFill>
            <a:srgbClr val="FFFF00"/>
          </a:solidFill>
          <a:ln w="9525"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vi-VN" sz="2000" b="1" smtClean="0">
                <a:solidFill>
                  <a:srgbClr val="000066"/>
                </a:solidFill>
                <a:latin typeface="Times New Roman" pitchFamily="18" charset="0"/>
                <a:cs typeface="Times New Roman" pitchFamily="18" charset="0"/>
              </a:rPr>
              <a:t>Đồng bằng </a:t>
            </a:r>
          </a:p>
          <a:p>
            <a:pPr algn="ctr"/>
            <a:r>
              <a:rPr lang="vi-VN" sz="2000" b="1" smtClean="0">
                <a:solidFill>
                  <a:srgbClr val="000066"/>
                </a:solidFill>
                <a:latin typeface="Times New Roman" pitchFamily="18" charset="0"/>
                <a:cs typeface="Times New Roman" pitchFamily="18" charset="0"/>
              </a:rPr>
              <a:t>Thanh-Nghệ-Tĩnh</a:t>
            </a:r>
            <a:endParaRPr lang="en-US" sz="2000" b="1">
              <a:solidFill>
                <a:srgbClr val="000066"/>
              </a:solidFill>
              <a:latin typeface="Times New Roman" pitchFamily="18" charset="0"/>
              <a:cs typeface="Times New Roman" pitchFamily="18" charset="0"/>
            </a:endParaRPr>
          </a:p>
        </p:txBody>
      </p:sp>
      <p:sp>
        <p:nvSpPr>
          <p:cNvPr id="11" name="AutoShape 24"/>
          <p:cNvSpPr>
            <a:spLocks noChangeArrowheads="1"/>
          </p:cNvSpPr>
          <p:nvPr/>
        </p:nvSpPr>
        <p:spPr bwMode="auto">
          <a:xfrm>
            <a:off x="5254625" y="2025360"/>
            <a:ext cx="2470150" cy="871538"/>
          </a:xfrm>
          <a:prstGeom prst="wedgeRoundRectCallout">
            <a:avLst>
              <a:gd name="adj1" fmla="val -124248"/>
              <a:gd name="adj2" fmla="val -34744"/>
              <a:gd name="adj3" fmla="val 16667"/>
            </a:avLst>
          </a:prstGeom>
          <a:solidFill>
            <a:srgbClr val="FFFF00"/>
          </a:solidFill>
          <a:ln w="9525"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vi-VN" sz="2000" b="1" smtClean="0">
                <a:solidFill>
                  <a:srgbClr val="000066"/>
                </a:solidFill>
                <a:latin typeface="Times New Roman" pitchFamily="18" charset="0"/>
                <a:cs typeface="Times New Roman" pitchFamily="18" charset="0"/>
              </a:rPr>
              <a:t>Đồng bằng </a:t>
            </a:r>
          </a:p>
          <a:p>
            <a:pPr algn="ctr"/>
            <a:r>
              <a:rPr lang="vi-VN" sz="2000" b="1" smtClean="0">
                <a:solidFill>
                  <a:srgbClr val="000066"/>
                </a:solidFill>
                <a:latin typeface="Times New Roman" pitchFamily="18" charset="0"/>
                <a:cs typeface="Times New Roman" pitchFamily="18" charset="0"/>
              </a:rPr>
              <a:t>Bình-Trị-Thiên</a:t>
            </a:r>
            <a:endParaRPr lang="en-US" sz="2000" b="1">
              <a:solidFill>
                <a:srgbClr val="000066"/>
              </a:solidFill>
              <a:latin typeface="Times New Roman" pitchFamily="18" charset="0"/>
              <a:cs typeface="Times New Roman" pitchFamily="18" charset="0"/>
            </a:endParaRPr>
          </a:p>
        </p:txBody>
      </p:sp>
      <p:sp>
        <p:nvSpPr>
          <p:cNvPr id="12" name="AutoShape 24"/>
          <p:cNvSpPr>
            <a:spLocks noChangeArrowheads="1"/>
          </p:cNvSpPr>
          <p:nvPr/>
        </p:nvSpPr>
        <p:spPr bwMode="auto">
          <a:xfrm>
            <a:off x="6489700" y="2986755"/>
            <a:ext cx="1728192" cy="741115"/>
          </a:xfrm>
          <a:prstGeom prst="wedgeRoundRectCallout">
            <a:avLst>
              <a:gd name="adj1" fmla="val -107486"/>
              <a:gd name="adj2" fmla="val -43443"/>
              <a:gd name="adj3" fmla="val 16667"/>
            </a:avLst>
          </a:prstGeom>
          <a:solidFill>
            <a:srgbClr val="FFFF00"/>
          </a:solidFill>
          <a:ln w="9525"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vi-VN" sz="2000" b="1" smtClean="0">
                <a:solidFill>
                  <a:srgbClr val="000066"/>
                </a:solidFill>
                <a:latin typeface="Times New Roman" pitchFamily="18" charset="0"/>
                <a:cs typeface="Times New Roman" pitchFamily="18" charset="0"/>
              </a:rPr>
              <a:t>Đồng bằng </a:t>
            </a:r>
          </a:p>
          <a:p>
            <a:pPr algn="ctr"/>
            <a:r>
              <a:rPr lang="vi-VN" sz="2000" b="1" smtClean="0">
                <a:solidFill>
                  <a:srgbClr val="000066"/>
                </a:solidFill>
                <a:latin typeface="Times New Roman" pitchFamily="18" charset="0"/>
                <a:cs typeface="Times New Roman" pitchFamily="18" charset="0"/>
              </a:rPr>
              <a:t>Nam-Ngãi</a:t>
            </a:r>
            <a:endParaRPr lang="en-US" sz="2000" b="1">
              <a:solidFill>
                <a:srgbClr val="000066"/>
              </a:solidFill>
              <a:latin typeface="Times New Roman" pitchFamily="18" charset="0"/>
              <a:cs typeface="Times New Roman" pitchFamily="18" charset="0"/>
            </a:endParaRPr>
          </a:p>
        </p:txBody>
      </p:sp>
      <p:sp>
        <p:nvSpPr>
          <p:cNvPr id="13" name="AutoShape 24"/>
          <p:cNvSpPr>
            <a:spLocks noChangeArrowheads="1"/>
          </p:cNvSpPr>
          <p:nvPr/>
        </p:nvSpPr>
        <p:spPr bwMode="auto">
          <a:xfrm>
            <a:off x="6668294" y="4112781"/>
            <a:ext cx="2256631" cy="871538"/>
          </a:xfrm>
          <a:prstGeom prst="wedgeRoundRectCallout">
            <a:avLst>
              <a:gd name="adj1" fmla="val -74330"/>
              <a:gd name="adj2" fmla="val -26796"/>
              <a:gd name="adj3" fmla="val 16667"/>
            </a:avLst>
          </a:prstGeom>
          <a:solidFill>
            <a:srgbClr val="FFFF00"/>
          </a:solidFill>
          <a:ln w="9525"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vi-VN" sz="2000" b="1" smtClean="0">
                <a:solidFill>
                  <a:srgbClr val="000066"/>
                </a:solidFill>
                <a:latin typeface="Times New Roman" pitchFamily="18" charset="0"/>
                <a:cs typeface="Times New Roman" pitchFamily="18" charset="0"/>
              </a:rPr>
              <a:t>Đồng bằng Bình Phú-Khánh Hòa</a:t>
            </a:r>
            <a:endParaRPr lang="en-US" sz="2000" b="1">
              <a:solidFill>
                <a:srgbClr val="000066"/>
              </a:solidFill>
              <a:latin typeface="Times New Roman" pitchFamily="18" charset="0"/>
              <a:cs typeface="Times New Roman" pitchFamily="18" charset="0"/>
            </a:endParaRPr>
          </a:p>
        </p:txBody>
      </p:sp>
      <p:sp>
        <p:nvSpPr>
          <p:cNvPr id="14" name="AutoShape 24"/>
          <p:cNvSpPr>
            <a:spLocks noChangeArrowheads="1"/>
          </p:cNvSpPr>
          <p:nvPr/>
        </p:nvSpPr>
        <p:spPr bwMode="auto">
          <a:xfrm>
            <a:off x="5588794" y="5760624"/>
            <a:ext cx="2880719" cy="665344"/>
          </a:xfrm>
          <a:prstGeom prst="wedgeRoundRectCallout">
            <a:avLst>
              <a:gd name="adj1" fmla="val -68956"/>
              <a:gd name="adj2" fmla="val -16160"/>
              <a:gd name="adj3" fmla="val 16667"/>
            </a:avLst>
          </a:prstGeom>
          <a:solidFill>
            <a:srgbClr val="FFFF00"/>
          </a:solidFill>
          <a:ln w="9525"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vi-VN" b="1" smtClean="0">
                <a:solidFill>
                  <a:srgbClr val="000066"/>
                </a:solidFill>
                <a:latin typeface="Times New Roman" pitchFamily="18" charset="0"/>
                <a:cs typeface="Times New Roman" pitchFamily="18" charset="0"/>
              </a:rPr>
              <a:t>Đồng bằng </a:t>
            </a:r>
          </a:p>
          <a:p>
            <a:pPr algn="ctr"/>
            <a:r>
              <a:rPr lang="vi-VN" b="1" smtClean="0">
                <a:solidFill>
                  <a:srgbClr val="000066"/>
                </a:solidFill>
                <a:latin typeface="Times New Roman" pitchFamily="18" charset="0"/>
                <a:cs typeface="Times New Roman" pitchFamily="18" charset="0"/>
              </a:rPr>
              <a:t>Bình Thuận-Ninh Thuận</a:t>
            </a:r>
            <a:endParaRPr lang="en-US" b="1">
              <a:solidFill>
                <a:srgbClr val="000066"/>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71082927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2597"/>
                                        </p:tgtEl>
                                        <p:attrNameLst>
                                          <p:attrName>style.visibility</p:attrName>
                                        </p:attrNameLst>
                                      </p:cBhvr>
                                      <p:to>
                                        <p:strVal val="visible"/>
                                      </p:to>
                                    </p:set>
                                    <p:animEffect transition="in" filter="fade">
                                      <p:cBhvr>
                                        <p:cTn id="7" dur="1000"/>
                                        <p:tgtEl>
                                          <p:spTgt spid="622597"/>
                                        </p:tgtEl>
                                      </p:cBhvr>
                                    </p:animEffect>
                                    <p:anim calcmode="lin" valueType="num">
                                      <p:cBhvr>
                                        <p:cTn id="8" dur="1000" fill="hold"/>
                                        <p:tgtEl>
                                          <p:spTgt spid="622597"/>
                                        </p:tgtEl>
                                        <p:attrNameLst>
                                          <p:attrName>ppt_x</p:attrName>
                                        </p:attrNameLst>
                                      </p:cBhvr>
                                      <p:tavLst>
                                        <p:tav tm="0">
                                          <p:val>
                                            <p:strVal val="#ppt_x"/>
                                          </p:val>
                                        </p:tav>
                                        <p:tav tm="100000">
                                          <p:val>
                                            <p:strVal val="#ppt_x"/>
                                          </p:val>
                                        </p:tav>
                                      </p:tavLst>
                                    </p:anim>
                                    <p:anim calcmode="lin" valueType="num">
                                      <p:cBhvr>
                                        <p:cTn id="9" dur="1000" fill="hold"/>
                                        <p:tgtEl>
                                          <p:spTgt spid="6225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22598"/>
                                        </p:tgtEl>
                                        <p:attrNameLst>
                                          <p:attrName>style.visibility</p:attrName>
                                        </p:attrNameLst>
                                      </p:cBhvr>
                                      <p:to>
                                        <p:strVal val="visible"/>
                                      </p:to>
                                    </p:set>
                                    <p:animEffect transition="in" filter="barn(inVertical)">
                                      <p:cBhvr>
                                        <p:cTn id="21" dur="500"/>
                                        <p:tgtEl>
                                          <p:spTgt spid="62259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622600"/>
                                        </p:tgtEl>
                                        <p:attrNameLst>
                                          <p:attrName>style.visibility</p:attrName>
                                        </p:attrNameLst>
                                      </p:cBhvr>
                                      <p:to>
                                        <p:strVal val="visible"/>
                                      </p:to>
                                    </p:set>
                                    <p:animEffect transition="in" filter="circle(in)">
                                      <p:cBhvr>
                                        <p:cTn id="31" dur="2000"/>
                                        <p:tgtEl>
                                          <p:spTgt spid="62260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622601"/>
                                        </p:tgtEl>
                                        <p:attrNameLst>
                                          <p:attrName>style.visibility</p:attrName>
                                        </p:attrNameLst>
                                      </p:cBhvr>
                                      <p:to>
                                        <p:strVal val="visible"/>
                                      </p:to>
                                    </p:set>
                                    <p:animEffect transition="in" filter="wheel(1)">
                                      <p:cBhvr>
                                        <p:cTn id="41" dur="2000"/>
                                        <p:tgtEl>
                                          <p:spTgt spid="622601"/>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heel(1)">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622602"/>
                                        </p:tgtEl>
                                        <p:attrNameLst>
                                          <p:attrName>style.visibility</p:attrName>
                                        </p:attrNameLst>
                                      </p:cBhvr>
                                      <p:to>
                                        <p:strVal val="visible"/>
                                      </p:to>
                                    </p:set>
                                    <p:animEffect transition="in" filter="wheel(1)">
                                      <p:cBhvr>
                                        <p:cTn id="51" dur="2000"/>
                                        <p:tgtEl>
                                          <p:spTgt spid="622602"/>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heel(1)">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7" grpId="0" animBg="1"/>
      <p:bldP spid="622598" grpId="0" animBg="1"/>
      <p:bldP spid="622600" grpId="0" animBg="1"/>
      <p:bldP spid="622601" grpId="0" animBg="1"/>
      <p:bldP spid="622602"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7504" y="2636912"/>
            <a:ext cx="2304256" cy="864096"/>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solidFill>
                  <a:srgbClr val="FF0000"/>
                </a:solidFill>
                <a:latin typeface="Times New Roman" pitchFamily="18" charset="0"/>
                <a:cs typeface="Times New Roman" pitchFamily="18" charset="0"/>
              </a:rPr>
              <a:t>Đồng bằng duyên hải miền Trung</a:t>
            </a:r>
            <a:endParaRPr lang="en-US" sz="2000" b="1">
              <a:solidFill>
                <a:srgbClr val="FF0000"/>
              </a:solidFill>
              <a:latin typeface="Times New Roman" pitchFamily="18" charset="0"/>
              <a:cs typeface="Times New Roman" pitchFamily="18" charset="0"/>
            </a:endParaRPr>
          </a:p>
        </p:txBody>
      </p:sp>
      <p:cxnSp>
        <p:nvCxnSpPr>
          <p:cNvPr id="8" name="Straight Arrow Connector 7"/>
          <p:cNvCxnSpPr/>
          <p:nvPr/>
        </p:nvCxnSpPr>
        <p:spPr>
          <a:xfrm flipV="1">
            <a:off x="2411760" y="532030"/>
            <a:ext cx="1245751" cy="21935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693070" y="335360"/>
            <a:ext cx="1944216" cy="1080120"/>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solidFill>
                  <a:srgbClr val="FF0000"/>
                </a:solidFill>
                <a:latin typeface="Times New Roman" pitchFamily="18" charset="0"/>
                <a:cs typeface="Times New Roman" pitchFamily="18" charset="0"/>
              </a:rPr>
              <a:t>Đồng bằng Thanh-Nghệ Tĩnh</a:t>
            </a:r>
            <a:endParaRPr lang="en-US" sz="2000" b="1" dirty="0">
              <a:solidFill>
                <a:srgbClr val="FF0000"/>
              </a:solidFill>
              <a:latin typeface="Times New Roman" pitchFamily="18" charset="0"/>
              <a:cs typeface="Times New Roman" pitchFamily="18" charset="0"/>
            </a:endParaRPr>
          </a:p>
        </p:txBody>
      </p:sp>
      <p:sp>
        <p:nvSpPr>
          <p:cNvPr id="12" name="Rounded Rectangle 11"/>
          <p:cNvSpPr/>
          <p:nvPr/>
        </p:nvSpPr>
        <p:spPr>
          <a:xfrm>
            <a:off x="3693070" y="2960948"/>
            <a:ext cx="1944216" cy="1080120"/>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solidFill>
                  <a:srgbClr val="FF0000"/>
                </a:solidFill>
                <a:latin typeface="Times New Roman" pitchFamily="18" charset="0"/>
                <a:cs typeface="Times New Roman" pitchFamily="18" charset="0"/>
              </a:rPr>
              <a:t>Đồng bằng Nam-Ngãi</a:t>
            </a:r>
          </a:p>
        </p:txBody>
      </p:sp>
      <p:sp>
        <p:nvSpPr>
          <p:cNvPr id="13" name="Rounded Rectangle 12"/>
          <p:cNvSpPr/>
          <p:nvPr/>
        </p:nvSpPr>
        <p:spPr>
          <a:xfrm>
            <a:off x="3786182" y="1643050"/>
            <a:ext cx="1944216" cy="1080120"/>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solidFill>
                  <a:srgbClr val="FF0000"/>
                </a:solidFill>
                <a:latin typeface="Times New Roman" pitchFamily="18" charset="0"/>
                <a:cs typeface="Times New Roman" pitchFamily="18" charset="0"/>
              </a:rPr>
              <a:t>Đồng bằng Bình-Trị-Thiên</a:t>
            </a:r>
            <a:endParaRPr lang="en-US" sz="2000" b="1">
              <a:solidFill>
                <a:srgbClr val="FF0000"/>
              </a:solidFill>
              <a:latin typeface="Times New Roman" pitchFamily="18" charset="0"/>
              <a:cs typeface="Times New Roman" pitchFamily="18" charset="0"/>
            </a:endParaRPr>
          </a:p>
        </p:txBody>
      </p:sp>
      <p:sp>
        <p:nvSpPr>
          <p:cNvPr id="14" name="Rounded Rectangle 13"/>
          <p:cNvSpPr/>
          <p:nvPr/>
        </p:nvSpPr>
        <p:spPr>
          <a:xfrm>
            <a:off x="3693070" y="4221088"/>
            <a:ext cx="1944216" cy="1080120"/>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solidFill>
                  <a:srgbClr val="FF0000"/>
                </a:solidFill>
                <a:latin typeface="Times New Roman" pitchFamily="18" charset="0"/>
                <a:cs typeface="Times New Roman" pitchFamily="18" charset="0"/>
              </a:rPr>
              <a:t>Đồng bằng Bình Phú- Khánh Hòa</a:t>
            </a:r>
            <a:endParaRPr lang="en-US" sz="2000" b="1">
              <a:solidFill>
                <a:srgbClr val="FF0000"/>
              </a:solidFill>
              <a:latin typeface="Times New Roman" pitchFamily="18" charset="0"/>
              <a:cs typeface="Times New Roman" pitchFamily="18" charset="0"/>
            </a:endParaRPr>
          </a:p>
        </p:txBody>
      </p:sp>
      <p:sp>
        <p:nvSpPr>
          <p:cNvPr id="15" name="Rounded Rectangle 14"/>
          <p:cNvSpPr/>
          <p:nvPr/>
        </p:nvSpPr>
        <p:spPr>
          <a:xfrm>
            <a:off x="3693070" y="5589240"/>
            <a:ext cx="1944216" cy="1080120"/>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solidFill>
                  <a:srgbClr val="FF0000"/>
                </a:solidFill>
                <a:latin typeface="Times New Roman" pitchFamily="18" charset="0"/>
                <a:cs typeface="Times New Roman" pitchFamily="18" charset="0"/>
              </a:rPr>
              <a:t>Đồng bằng Bình Thuận-Ninh Thuận</a:t>
            </a:r>
            <a:endParaRPr lang="en-US" sz="2000" b="1">
              <a:solidFill>
                <a:srgbClr val="FF0000"/>
              </a:solidFill>
              <a:latin typeface="Times New Roman" pitchFamily="18" charset="0"/>
              <a:cs typeface="Times New Roman" pitchFamily="18" charset="0"/>
            </a:endParaRPr>
          </a:p>
        </p:txBody>
      </p:sp>
      <p:cxnSp>
        <p:nvCxnSpPr>
          <p:cNvPr id="16" name="Straight Arrow Connector 15"/>
          <p:cNvCxnSpPr/>
          <p:nvPr/>
        </p:nvCxnSpPr>
        <p:spPr>
          <a:xfrm flipV="1">
            <a:off x="2447319" y="1972190"/>
            <a:ext cx="1245751" cy="109677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447319" y="3221360"/>
            <a:ext cx="1362592" cy="2796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4" idx="1"/>
          </p:cNvCxnSpPr>
          <p:nvPr/>
        </p:nvCxnSpPr>
        <p:spPr>
          <a:xfrm>
            <a:off x="2411760" y="3373760"/>
            <a:ext cx="1281310" cy="13873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411760" y="3538380"/>
            <a:ext cx="1245751" cy="27709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6372200" y="188640"/>
            <a:ext cx="1944216" cy="34339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latin typeface="+mj-lt"/>
              </a:rPr>
              <a:t>Thanh Hóa</a:t>
            </a:r>
            <a:endParaRPr lang="en-US" sz="2000" b="1">
              <a:latin typeface="+mj-lt"/>
            </a:endParaRPr>
          </a:p>
        </p:txBody>
      </p:sp>
      <p:sp>
        <p:nvSpPr>
          <p:cNvPr id="30" name="Rounded Rectangle 29"/>
          <p:cNvSpPr/>
          <p:nvPr/>
        </p:nvSpPr>
        <p:spPr>
          <a:xfrm>
            <a:off x="6386964" y="609113"/>
            <a:ext cx="1944216" cy="36587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latin typeface="+mj-lt"/>
              </a:rPr>
              <a:t>Nghệ An</a:t>
            </a:r>
            <a:endParaRPr lang="en-US" sz="2000" b="1">
              <a:latin typeface="+mj-lt"/>
            </a:endParaRPr>
          </a:p>
        </p:txBody>
      </p:sp>
      <p:sp>
        <p:nvSpPr>
          <p:cNvPr id="31" name="Rounded Rectangle 30"/>
          <p:cNvSpPr/>
          <p:nvPr/>
        </p:nvSpPr>
        <p:spPr>
          <a:xfrm>
            <a:off x="6395652" y="1067333"/>
            <a:ext cx="1944216" cy="4055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latin typeface="+mj-lt"/>
              </a:rPr>
              <a:t>Hà Tĩnh</a:t>
            </a:r>
            <a:endParaRPr lang="en-US" sz="2000" b="1" dirty="0">
              <a:latin typeface="+mj-lt"/>
            </a:endParaRPr>
          </a:p>
        </p:txBody>
      </p:sp>
      <p:sp>
        <p:nvSpPr>
          <p:cNvPr id="32" name="Rounded Rectangle 31"/>
          <p:cNvSpPr/>
          <p:nvPr/>
        </p:nvSpPr>
        <p:spPr>
          <a:xfrm>
            <a:off x="6363433" y="1628800"/>
            <a:ext cx="1976435" cy="43204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latin typeface="+mj-lt"/>
              </a:rPr>
              <a:t>Quảng Bình</a:t>
            </a:r>
            <a:endParaRPr lang="en-US" sz="2000" b="1">
              <a:latin typeface="+mj-lt"/>
            </a:endParaRPr>
          </a:p>
        </p:txBody>
      </p:sp>
      <p:sp>
        <p:nvSpPr>
          <p:cNvPr id="33" name="Rounded Rectangle 32"/>
          <p:cNvSpPr/>
          <p:nvPr/>
        </p:nvSpPr>
        <p:spPr>
          <a:xfrm>
            <a:off x="6297849" y="5104658"/>
            <a:ext cx="2018566" cy="39604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latin typeface="+mj-lt"/>
              </a:rPr>
              <a:t>Khánh Hòa</a:t>
            </a:r>
            <a:endParaRPr lang="en-US" sz="2000" b="1" dirty="0">
              <a:latin typeface="+mj-lt"/>
            </a:endParaRPr>
          </a:p>
        </p:txBody>
      </p:sp>
      <p:sp>
        <p:nvSpPr>
          <p:cNvPr id="34" name="Rounded Rectangle 33"/>
          <p:cNvSpPr/>
          <p:nvPr/>
        </p:nvSpPr>
        <p:spPr>
          <a:xfrm>
            <a:off x="6331991" y="4623278"/>
            <a:ext cx="1944216" cy="37735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latin typeface="+mj-lt"/>
              </a:rPr>
              <a:t> Phú Yên</a:t>
            </a:r>
            <a:endParaRPr lang="en-US" sz="2000" b="1" dirty="0">
              <a:latin typeface="+mj-lt"/>
            </a:endParaRPr>
          </a:p>
        </p:txBody>
      </p:sp>
      <p:sp>
        <p:nvSpPr>
          <p:cNvPr id="35" name="Rounded Rectangle 34"/>
          <p:cNvSpPr/>
          <p:nvPr/>
        </p:nvSpPr>
        <p:spPr>
          <a:xfrm>
            <a:off x="6297849" y="5733256"/>
            <a:ext cx="1944216" cy="39604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latin typeface="+mj-lt"/>
              </a:rPr>
              <a:t>Bình Thuận</a:t>
            </a:r>
            <a:endParaRPr lang="en-US" sz="2000" b="1">
              <a:latin typeface="+mj-lt"/>
            </a:endParaRPr>
          </a:p>
        </p:txBody>
      </p:sp>
      <p:sp>
        <p:nvSpPr>
          <p:cNvPr id="36" name="Rounded Rectangle 35"/>
          <p:cNvSpPr/>
          <p:nvPr/>
        </p:nvSpPr>
        <p:spPr>
          <a:xfrm>
            <a:off x="6297849" y="6247991"/>
            <a:ext cx="1944216" cy="42136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latin typeface="+mj-lt"/>
              </a:rPr>
              <a:t>Ninh Thuận</a:t>
            </a:r>
            <a:endParaRPr lang="en-US" sz="2000" b="1">
              <a:latin typeface="+mj-lt"/>
            </a:endParaRPr>
          </a:p>
        </p:txBody>
      </p:sp>
      <p:cxnSp>
        <p:nvCxnSpPr>
          <p:cNvPr id="38" name="Straight Arrow Connector 37"/>
          <p:cNvCxnSpPr>
            <a:stCxn id="9" idx="3"/>
          </p:cNvCxnSpPr>
          <p:nvPr/>
        </p:nvCxnSpPr>
        <p:spPr>
          <a:xfrm flipV="1">
            <a:off x="5637286" y="293914"/>
            <a:ext cx="751068" cy="58150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663695" y="833734"/>
            <a:ext cx="749678" cy="833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662305" y="974985"/>
            <a:ext cx="751068" cy="3936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637286" y="6247991"/>
            <a:ext cx="676717" cy="3293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5" idx="3"/>
            <a:endCxn id="35" idx="1"/>
          </p:cNvCxnSpPr>
          <p:nvPr/>
        </p:nvCxnSpPr>
        <p:spPr>
          <a:xfrm flipV="1">
            <a:off x="5637286" y="5931278"/>
            <a:ext cx="660563" cy="1980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662305" y="5088366"/>
            <a:ext cx="635544" cy="1980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4" idx="3"/>
            <a:endCxn id="34" idx="1"/>
          </p:cNvCxnSpPr>
          <p:nvPr/>
        </p:nvCxnSpPr>
        <p:spPr>
          <a:xfrm>
            <a:off x="5637286" y="4761148"/>
            <a:ext cx="694705" cy="5080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6314003" y="3194475"/>
            <a:ext cx="2002412" cy="36203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latin typeface="+mj-lt"/>
              </a:rPr>
              <a:t>Quảng Ngãi</a:t>
            </a:r>
            <a:endParaRPr lang="en-US" sz="2000" b="1">
              <a:latin typeface="+mj-lt"/>
            </a:endParaRPr>
          </a:p>
        </p:txBody>
      </p:sp>
      <p:sp>
        <p:nvSpPr>
          <p:cNvPr id="59" name="Rounded Rectangle 58"/>
          <p:cNvSpPr/>
          <p:nvPr/>
        </p:nvSpPr>
        <p:spPr>
          <a:xfrm>
            <a:off x="6297849" y="3686410"/>
            <a:ext cx="2042018" cy="35465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latin typeface="+mj-lt"/>
              </a:rPr>
              <a:t>Quảng Nam</a:t>
            </a:r>
            <a:endParaRPr lang="en-US" sz="2000" b="1">
              <a:latin typeface="+mj-lt"/>
            </a:endParaRPr>
          </a:p>
        </p:txBody>
      </p:sp>
      <p:cxnSp>
        <p:nvCxnSpPr>
          <p:cNvPr id="60" name="Straight Arrow Connector 59"/>
          <p:cNvCxnSpPr>
            <a:endCxn id="59" idx="1"/>
          </p:cNvCxnSpPr>
          <p:nvPr/>
        </p:nvCxnSpPr>
        <p:spPr>
          <a:xfrm>
            <a:off x="5662305" y="3578398"/>
            <a:ext cx="635544" cy="28534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2" idx="3"/>
            <a:endCxn id="58" idx="1"/>
          </p:cNvCxnSpPr>
          <p:nvPr/>
        </p:nvCxnSpPr>
        <p:spPr>
          <a:xfrm flipV="1">
            <a:off x="5637286" y="3375491"/>
            <a:ext cx="676717" cy="1255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Rounded Rectangle 64"/>
          <p:cNvSpPr/>
          <p:nvPr/>
        </p:nvSpPr>
        <p:spPr>
          <a:xfrm>
            <a:off x="6314003" y="2571744"/>
            <a:ext cx="2002413" cy="50743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latin typeface="+mj-lt"/>
              </a:rPr>
              <a:t>Thừa Thiên Huế </a:t>
            </a:r>
            <a:endParaRPr lang="en-US" sz="2000" b="1" dirty="0">
              <a:latin typeface="+mj-lt"/>
            </a:endParaRPr>
          </a:p>
        </p:txBody>
      </p:sp>
      <p:sp>
        <p:nvSpPr>
          <p:cNvPr id="66" name="Rounded Rectangle 65"/>
          <p:cNvSpPr/>
          <p:nvPr/>
        </p:nvSpPr>
        <p:spPr>
          <a:xfrm>
            <a:off x="6331991" y="2151465"/>
            <a:ext cx="2007877" cy="36911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latin typeface="+mj-lt"/>
              </a:rPr>
              <a:t>QuảngTrị</a:t>
            </a:r>
            <a:endParaRPr lang="en-US" sz="2000" b="1">
              <a:latin typeface="+mj-lt"/>
            </a:endParaRPr>
          </a:p>
        </p:txBody>
      </p:sp>
      <p:cxnSp>
        <p:nvCxnSpPr>
          <p:cNvPr id="71" name="Straight Arrow Connector 70"/>
          <p:cNvCxnSpPr/>
          <p:nvPr/>
        </p:nvCxnSpPr>
        <p:spPr>
          <a:xfrm>
            <a:off x="5663695" y="2336020"/>
            <a:ext cx="679406" cy="496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3" idx="3"/>
          </p:cNvCxnSpPr>
          <p:nvPr/>
        </p:nvCxnSpPr>
        <p:spPr>
          <a:xfrm>
            <a:off x="5730398" y="2183110"/>
            <a:ext cx="747720" cy="19694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5663695" y="1888373"/>
            <a:ext cx="708505" cy="1724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5643570" y="4357694"/>
            <a:ext cx="694705" cy="1882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6357950" y="4143380"/>
            <a:ext cx="1944216" cy="37735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latin typeface="+mj-lt"/>
              </a:rPr>
              <a:t>Bình Định</a:t>
            </a:r>
            <a:endParaRPr lang="en-US" sz="2000" b="1" dirty="0">
              <a:latin typeface="+mj-lt"/>
            </a:endParaRPr>
          </a:p>
        </p:txBody>
      </p:sp>
    </p:spTree>
    <p:extLst>
      <p:ext uri="{BB962C8B-B14F-4D97-AF65-F5344CB8AC3E}">
        <p14:creationId xmlns="" xmlns:p14="http://schemas.microsoft.com/office/powerpoint/2010/main" val="37000813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500"/>
                                        <p:tgtEl>
                                          <p:spTgt spid="2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heckerboard(across)">
                                      <p:cBhvr>
                                        <p:cTn id="10" dur="500"/>
                                        <p:tgtEl>
                                          <p:spTgt spid="3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checkerboard(across)">
                                      <p:cBhvr>
                                        <p:cTn id="13" dur="500"/>
                                        <p:tgtEl>
                                          <p:spTgt spid="31"/>
                                        </p:tgtEl>
                                      </p:cBhvr>
                                    </p:animEffect>
                                  </p:childTnLst>
                                </p:cTn>
                              </p:par>
                              <p:par>
                                <p:cTn id="14" presetID="5" presetClass="entr" presetSubtype="1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checkerboard(across)">
                                      <p:cBhvr>
                                        <p:cTn id="16" dur="500"/>
                                        <p:tgtEl>
                                          <p:spTgt spid="38"/>
                                        </p:tgtEl>
                                      </p:cBhvr>
                                    </p:animEffect>
                                  </p:childTnLst>
                                </p:cTn>
                              </p:par>
                              <p:par>
                                <p:cTn id="17" presetID="5" presetClass="entr" presetSubtype="1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checkerboard(across)">
                                      <p:cBhvr>
                                        <p:cTn id="19" dur="500"/>
                                        <p:tgtEl>
                                          <p:spTgt spid="40"/>
                                        </p:tgtEl>
                                      </p:cBhvr>
                                    </p:animEffect>
                                  </p:childTnLst>
                                </p:cTn>
                              </p:par>
                              <p:par>
                                <p:cTn id="20" presetID="5" presetClass="entr" presetSubtype="1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checkerboard(across)">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plus(in)">
                                      <p:cBhvr>
                                        <p:cTn id="27" dur="2000"/>
                                        <p:tgtEl>
                                          <p:spTgt spid="32"/>
                                        </p:tgtEl>
                                      </p:cBhvr>
                                    </p:animEffect>
                                  </p:childTnLst>
                                </p:cTn>
                              </p:par>
                              <p:par>
                                <p:cTn id="28" presetID="13" presetClass="entr" presetSubtype="16"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plus(in)">
                                      <p:cBhvr>
                                        <p:cTn id="30" dur="2000"/>
                                        <p:tgtEl>
                                          <p:spTgt spid="65"/>
                                        </p:tgtEl>
                                      </p:cBhvr>
                                    </p:animEffect>
                                  </p:childTnLst>
                                </p:cTn>
                              </p:par>
                              <p:par>
                                <p:cTn id="31" presetID="13" presetClass="entr" presetSubtype="16"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plus(in)">
                                      <p:cBhvr>
                                        <p:cTn id="33" dur="2000"/>
                                        <p:tgtEl>
                                          <p:spTgt spid="66"/>
                                        </p:tgtEl>
                                      </p:cBhvr>
                                    </p:animEffect>
                                  </p:childTnLst>
                                </p:cTn>
                              </p:par>
                              <p:par>
                                <p:cTn id="34" presetID="13" presetClass="entr" presetSubtype="16" fill="hold" nodeType="with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plus(in)">
                                      <p:cBhvr>
                                        <p:cTn id="36" dur="2000"/>
                                        <p:tgtEl>
                                          <p:spTgt spid="71"/>
                                        </p:tgtEl>
                                      </p:cBhvr>
                                    </p:animEffect>
                                  </p:childTnLst>
                                </p:cTn>
                              </p:par>
                              <p:par>
                                <p:cTn id="37" presetID="13" presetClass="entr" presetSubtype="16"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plus(in)">
                                      <p:cBhvr>
                                        <p:cTn id="39" dur="2000"/>
                                        <p:tgtEl>
                                          <p:spTgt spid="73"/>
                                        </p:tgtEl>
                                      </p:cBhvr>
                                    </p:animEffect>
                                  </p:childTnLst>
                                </p:cTn>
                              </p:par>
                              <p:par>
                                <p:cTn id="40" presetID="13" presetClass="entr" presetSubtype="16" fill="hold" nodeType="with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plus(in)">
                                      <p:cBhvr>
                                        <p:cTn id="42" dur="2000"/>
                                        <p:tgtEl>
                                          <p:spTgt spid="81"/>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edge">
                                      <p:cBhvr>
                                        <p:cTn id="47" dur="2000"/>
                                        <p:tgtEl>
                                          <p:spTgt spid="58"/>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wedge">
                                      <p:cBhvr>
                                        <p:cTn id="50" dur="2000"/>
                                        <p:tgtEl>
                                          <p:spTgt spid="59"/>
                                        </p:tgtEl>
                                      </p:cBhvr>
                                    </p:animEffect>
                                  </p:childTnLst>
                                </p:cTn>
                              </p:par>
                              <p:par>
                                <p:cTn id="51" presetID="20" presetClass="entr" presetSubtype="0"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edge">
                                      <p:cBhvr>
                                        <p:cTn id="53" dur="2000"/>
                                        <p:tgtEl>
                                          <p:spTgt spid="60"/>
                                        </p:tgtEl>
                                      </p:cBhvr>
                                    </p:animEffect>
                                  </p:childTnLst>
                                </p:cTn>
                              </p:par>
                              <p:par>
                                <p:cTn id="54" presetID="20" presetClass="entr" presetSubtype="0" fill="hold" nodeType="with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wedge">
                                      <p:cBhvr>
                                        <p:cTn id="56" dur="2000"/>
                                        <p:tgtEl>
                                          <p:spTgt spid="62"/>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diamond(in)">
                                      <p:cBhvr>
                                        <p:cTn id="61" dur="2000"/>
                                        <p:tgtEl>
                                          <p:spTgt spid="35"/>
                                        </p:tgtEl>
                                      </p:cBhvr>
                                    </p:animEffect>
                                  </p:childTnLst>
                                </p:cTn>
                              </p:par>
                              <p:par>
                                <p:cTn id="62" presetID="8" presetClass="entr" presetSubtype="16"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diamond(in)">
                                      <p:cBhvr>
                                        <p:cTn id="64" dur="2000"/>
                                        <p:tgtEl>
                                          <p:spTgt spid="36"/>
                                        </p:tgtEl>
                                      </p:cBhvr>
                                    </p:animEffect>
                                  </p:childTnLst>
                                </p:cTn>
                              </p:par>
                              <p:par>
                                <p:cTn id="65" presetID="8" presetClass="entr" presetSubtype="16"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diamond(in)">
                                      <p:cBhvr>
                                        <p:cTn id="67" dur="2000"/>
                                        <p:tgtEl>
                                          <p:spTgt spid="46"/>
                                        </p:tgtEl>
                                      </p:cBhvr>
                                    </p:animEffect>
                                  </p:childTnLst>
                                </p:cTn>
                              </p:par>
                              <p:par>
                                <p:cTn id="68" presetID="8" presetClass="entr" presetSubtype="16" fill="hold"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diamond(in)">
                                      <p:cBhvr>
                                        <p:cTn id="70" dur="2000"/>
                                        <p:tgtEl>
                                          <p:spTgt spid="48"/>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linds(horizontal)">
                                      <p:cBhvr>
                                        <p:cTn id="75" dur="500"/>
                                        <p:tgtEl>
                                          <p:spTgt spid="33"/>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blinds(horizontal)">
                                      <p:cBhvr>
                                        <p:cTn id="78" dur="500"/>
                                        <p:tgtEl>
                                          <p:spTgt spid="34"/>
                                        </p:tgtEl>
                                      </p:cBhvr>
                                    </p:animEffect>
                                  </p:childTnLst>
                                </p:cTn>
                              </p:par>
                              <p:par>
                                <p:cTn id="79" presetID="3" presetClass="entr" presetSubtype="10" fill="hold"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blinds(horizontal)">
                                      <p:cBhvr>
                                        <p:cTn id="81" dur="500"/>
                                        <p:tgtEl>
                                          <p:spTgt spid="51"/>
                                        </p:tgtEl>
                                      </p:cBhvr>
                                    </p:animEffect>
                                  </p:childTnLst>
                                </p:cTn>
                              </p:par>
                              <p:par>
                                <p:cTn id="82" presetID="3" presetClass="entr" presetSubtype="10" fill="hold"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blinds(horizontal)">
                                      <p:cBhvr>
                                        <p:cTn id="84" dur="500"/>
                                        <p:tgtEl>
                                          <p:spTgt spid="55"/>
                                        </p:tgtEl>
                                      </p:cBhvr>
                                    </p:animEffect>
                                  </p:childTnLst>
                                </p:cTn>
                              </p:par>
                              <p:par>
                                <p:cTn id="85" presetID="3" presetClass="entr" presetSubtype="10" fill="hold" nodeType="with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linds(horizontal)">
                                      <p:cBhvr>
                                        <p:cTn id="87" dur="500"/>
                                        <p:tgtEl>
                                          <p:spTgt spid="37"/>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blinds(horizontal)">
                                      <p:cBhvr>
                                        <p:cTn id="9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58" grpId="0" animBg="1"/>
      <p:bldP spid="59" grpId="0" animBg="1"/>
      <p:bldP spid="65" grpId="0" animBg="1"/>
      <p:bldP spid="66" grpId="0" animBg="1"/>
      <p:bldP spid="3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2552948"/>
  <p:tag name="VIOLETTITLE" val="Bài 24. Dải đồng bằng duyên hải miền Trung"/>
  <p:tag name="VIOLETLESSON" val="21"/>
  <p:tag name="VIOLETCATID" val="2223"/>
  <p:tag name="VIOLETSUBJECT" val="Địa lí 4"/>
  <p:tag name="VIOLETAUTHORID" val="12231235"/>
  <p:tag name="VIOLETAUTHORNAME" val="Phạm Thị Hồng Quý"/>
  <p:tag name="VIOLETAUTHORAVATAR" val="no_avatar.jpg"/>
  <p:tag name="VIOLETAUTHORADDRESS" val="Trường ĐH Quy Nhơn - Bình Định"/>
  <p:tag name="VIOLETDATE" val="2019-03-15 10:29:10"/>
  <p:tag name="VIOLETHIT" val="93"/>
  <p:tag name="VIOLETLIKE"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1988</TotalTime>
  <Words>1082</Words>
  <Application>Microsoft Office PowerPoint</Application>
  <PresentationFormat>On-screen Show (4:3)</PresentationFormat>
  <Paragraphs>156</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Slide 2</vt:lpstr>
      <vt:lpstr>Slide 3</vt:lpstr>
      <vt:lpstr>Địa lý</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Đặc điểm vào mùa hạ và những tháng cuối năm của dải đồng bằng duyên hải miền Trung ?</vt:lpstr>
      <vt:lpstr> Đặc điểm vào mùa hạ và những tháng cuối năm của dải đồng bằng duyên hải miền Trung :</vt:lpstr>
      <vt:lpstr>Slide 29</vt:lpstr>
      <vt:lpstr>Slide 30</vt:lpstr>
      <vt:lpstr>Slide 31</vt:lpstr>
      <vt:lpstr>Slide 32</vt:lpstr>
      <vt:lpstr>Duyên hải miền Trung có nhiều đồng bằng nhỏ với những cồn cát và đầm, phá. Mùa hạ, tại đay thường khô, nóng và bị hạn hán. Cuối năm thường có mưa lớn và bão dễ gây ngập lụt. Khu vực phía bắc dãy Bạch Mã có mùa đông lạnh. </vt:lpstr>
      <vt:lpstr>Trò chơi</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108</cp:revision>
  <dcterms:created xsi:type="dcterms:W3CDTF">2015-03-10T04:42:52Z</dcterms:created>
  <dcterms:modified xsi:type="dcterms:W3CDTF">2019-03-19T14:41:47Z</dcterms:modified>
</cp:coreProperties>
</file>