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79" r:id="rId3"/>
    <p:sldId id="309" r:id="rId4"/>
    <p:sldId id="257" r:id="rId5"/>
    <p:sldId id="276" r:id="rId6"/>
    <p:sldId id="298" r:id="rId7"/>
    <p:sldId id="274" r:id="rId8"/>
    <p:sldId id="301" r:id="rId9"/>
    <p:sldId id="302" r:id="rId10"/>
    <p:sldId id="306" r:id="rId11"/>
    <p:sldId id="289" r:id="rId12"/>
    <p:sldId id="304" r:id="rId13"/>
    <p:sldId id="280" r:id="rId14"/>
    <p:sldId id="308" r:id="rId15"/>
    <p:sldId id="305" r:id="rId16"/>
    <p:sldId id="290" r:id="rId17"/>
    <p:sldId id="311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66"/>
    <a:srgbClr val="003300"/>
    <a:srgbClr val="9E009E"/>
    <a:srgbClr val="FF0000"/>
    <a:srgbClr val="0000FF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3888" autoAdjust="0"/>
  </p:normalViewPr>
  <p:slideViewPr>
    <p:cSldViewPr>
      <p:cViewPr>
        <p:scale>
          <a:sx n="90" d="100"/>
          <a:sy n="90" d="100"/>
        </p:scale>
        <p:origin x="-1286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311B-DC27-48E8-AAB2-5150EDCD2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1254-E6F1-4AD3-B781-61995A54D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EDF4-C2F2-4B33-9D25-0A0A7D6C2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89D8-1CE3-431C-8FF7-58B48DDF8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B1A4-B209-445F-9902-01C04EC85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6373-1F3E-435B-B180-CAE497EAC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1877-78F0-46B2-94A2-E847F3AB3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0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CE82-B94B-4CE1-A62C-D5C89C5A8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C0B8-4E97-40C2-B778-D022CD632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8203E-AB22-4B13-96C6-5A93CCB97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2B6D5-CFB2-47BF-AC20-560615BEA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58D031-7406-4626-BFCB-32905844B6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2" descr="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4693" name="WordArt 5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753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LÝ THƯỜNG KIỆT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84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4695" name="WordArt 7"/>
          <p:cNvSpPr>
            <a:spLocks noChangeArrowheads="1" noChangeShapeType="1" noTextEdit="1"/>
          </p:cNvSpPr>
          <p:nvPr/>
        </p:nvSpPr>
        <p:spPr bwMode="auto">
          <a:xfrm>
            <a:off x="1337187" y="4084074"/>
            <a:ext cx="5334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KỂ LẠI BUỔI </a:t>
            </a:r>
          </a:p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BIỂU DIỄN NGHỆ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9030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 descr="P903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6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P903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0" y="29718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Gợi ý: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a. Đó là buổi biểu diễn nghệ thuật gì: kịch, ca nhạc, múa, xiếc….?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b. Buổi diễn được tổ chức ở đâu? khi nào?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c. Em cùng xem với những ai?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d. Buổi biểu diễn có những tiết mục nào?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e. Em thích tiết mục nào nhất? Hãy nói cụ thể tiết mục ấy.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30213" y="2827338"/>
            <a:ext cx="296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892175" y="33067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19100" y="37861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428625" y="4267200"/>
            <a:ext cx="18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  <a:p>
            <a:endParaRPr lang="en-US" sz="3200"/>
          </a:p>
        </p:txBody>
      </p:sp>
      <p:grpSp>
        <p:nvGrpSpPr>
          <p:cNvPr id="106510" name="Group 14"/>
          <p:cNvGrpSpPr>
            <a:grpSpLocks/>
          </p:cNvGrpSpPr>
          <p:nvPr/>
        </p:nvGrpSpPr>
        <p:grpSpPr bwMode="auto">
          <a:xfrm>
            <a:off x="457200" y="4800600"/>
            <a:ext cx="185738" cy="1547813"/>
            <a:chOff x="270" y="3009"/>
            <a:chExt cx="117" cy="975"/>
          </a:xfrm>
        </p:grpSpPr>
        <p:sp>
          <p:nvSpPr>
            <p:cNvPr id="106511" name="Text Box 15"/>
            <p:cNvSpPr txBox="1">
              <a:spLocks noChangeArrowheads="1"/>
            </p:cNvSpPr>
            <p:nvPr/>
          </p:nvSpPr>
          <p:spPr bwMode="auto">
            <a:xfrm>
              <a:off x="270" y="3312"/>
              <a:ext cx="1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106512" name="Text Box 16"/>
            <p:cNvSpPr txBox="1">
              <a:spLocks noChangeArrowheads="1"/>
            </p:cNvSpPr>
            <p:nvPr/>
          </p:nvSpPr>
          <p:spPr bwMode="auto">
            <a:xfrm>
              <a:off x="271" y="3009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</p:txBody>
        </p:sp>
      </p:grp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0" y="1828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0" y="1828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Hãy kể lại một buổi biểu diễn nghệ thuật mà em được xem.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XiÕc voi, xiÕc khØ, hµi kÞch, móa d©n téc, h¸t quan hä…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d) Buæi biÓu diÔn cã những tiÕt môc nµo?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Em ®ixem víi bè mÑ, ®i xem víi anh chÞ, hay ®i xem cïng b¹n…</a:t>
            </a:r>
            <a:endParaRPr lang="en-US" sz="2400">
              <a:solidFill>
                <a:srgbClr val="0033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c) Em cïng ®i xem víi ai? </a:t>
            </a:r>
            <a:endParaRPr lang="en-US" sz="2400">
              <a:solidFill>
                <a:srgbClr val="0000FF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0" y="3352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ë nhµ h¸t, r¹p xiÕc, cung </a:t>
            </a:r>
            <a:r>
              <a:rPr lang="en-US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 ho¸, s©n khÊu ngoµi trêi, v­ên hoa, s©n tr­êng… </a:t>
            </a:r>
          </a:p>
          <a:p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- Nh©n ngµy Quèc Kh¸nh, Ngµy Quèc tÕ thiÕu nhi 1-6</a:t>
            </a:r>
            <a:endParaRPr lang="en-US" sz="2400">
              <a:solidFill>
                <a:srgbClr val="0033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0" y="259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b) Buæi biÓu diÔn ®ã ë ®©u ? Khi nµo ?</a:t>
            </a:r>
            <a:endParaRPr lang="en-US" sz="2400">
              <a:solidFill>
                <a:srgbClr val="0000FF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-19665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3300"/>
                </a:solidFill>
                <a:latin typeface=".VnTime" pitchFamily="34" charset="0"/>
                <a:cs typeface="Times New Roman" pitchFamily="18" charset="0"/>
              </a:rPr>
              <a:t>Ca kÞch, móa , xiÕc, ¶o thuËt , móa rèi…</a:t>
            </a:r>
            <a:endParaRPr lang="en-US" sz="2400">
              <a:solidFill>
                <a:srgbClr val="003300"/>
              </a:solidFill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Đó là buổi biểu diễn nghệ thuật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6" grpId="0"/>
      <p:bldP spid="123917" grpId="0"/>
      <p:bldP spid="123918" grpId="0"/>
      <p:bldP spid="123919" grpId="0"/>
      <p:bldP spid="123920" grpId="0"/>
      <p:bldP spid="123921" grpId="0"/>
      <p:bldP spid="123922" grpId="0"/>
      <p:bldP spid="1239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Buổi biểu diễn văn nghệ Mừng Đảng , đón xuân của trường em.</a:t>
            </a:r>
            <a:endParaRPr lang="en-US" sz="2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b) Nơi biểu diễn: Sân trường</a:t>
            </a:r>
            <a:endParaRPr lang="en-US" sz="2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c) Người xem: nhân dân toàn xã và học sinh toàn 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em.</a:t>
            </a:r>
            <a:endParaRPr lang="en-US" sz="2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d) Buổi biểu diễn có những tiết mục: hát dân ca, hát 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bài hát  về mùa xuân, múa dù, múa quạt, kịch, nhảy 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Ê-rô-bic…</a:t>
            </a:r>
            <a:endParaRPr lang="en-US" sz="2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e) Em thích nhất tiết mục hát múa : Bài Đi học của nhạc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sĩ Nguyễn Huy Hùng do các bạn lớp em biểu diễn. Bạn 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 hát rất hay, các bạn nữ múa phụ họa rất đều và rất</a:t>
            </a:r>
          </a:p>
          <a:p>
            <a:pPr eaLnBrk="0" hangingPunct="0">
              <a:tabLst>
                <a:tab pos="2257425" algn="l"/>
              </a:tabLs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dễ thương. Một đêm văn nghệ thật thú vị.</a:t>
            </a:r>
            <a:endParaRPr lang="en-US" sz="26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về một buổi biểu diễn nghệ thuật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0" y="1905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20/11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tốt.Những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Cuèi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tuÇn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võa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qua,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bè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mÑ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®­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Õn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r¹p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xiÕc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Ư¬ng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®Ó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xem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tiÕt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môc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ngé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nghÜnh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,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éc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®¸o.</a:t>
            </a:r>
            <a:b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Buæi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biÓu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diÔn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hót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rÊt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nhiÒu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¶,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c¸c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chç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Òu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ngåi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kÝn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ng­ưêi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Më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Çu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buæi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biÓu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diÔn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êi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dÉn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chư­¬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xuÊt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hiÖn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göi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lêi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chµo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th©n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¸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lêi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giíi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thiÖu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tíi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¶.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TiÕt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môc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¶o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thuËt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a 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®«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êi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®Ó  l¹i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Ên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îng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s©u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s¾c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nhÊt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c«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g¸i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rÊt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Ñp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íc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vµo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hßm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gç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µ ¶o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thuËt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ãng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hßm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vµo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råi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ïng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mét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chiÕc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s¾c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­a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hßm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thµnh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phÇn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êi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cña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c«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g¸i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còng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bÞ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­a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ra.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Nh­ng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kú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l¹,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ghÐp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c¸i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hßm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®ã l¹i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µ ¶o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thuËt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phï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phÐp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lµm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c«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g¸i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trë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l¹i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th­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 C«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duyªn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d¸ng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íc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ngoµi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tiÕng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reo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hß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vµ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trµng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ph¸o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tay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gißn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· 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muèn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lµm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næ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tung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s©n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khÊu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cña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¶.</a:t>
            </a:r>
            <a:b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¶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vÒ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niÒm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vui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phÊn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khëi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h©n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hoan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Buæi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biÓu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diÔn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thËt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Æc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s¾c.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rÊt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kh©m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phôc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nghÖ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sÜ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tµi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®·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cèng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hiÕn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tiÕt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môc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v«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cïng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hÊp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dÉn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kh¸n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¶.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ao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íc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nµy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còng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trë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thµnh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nghÖ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sÜ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tµi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ba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nh</a:t>
            </a:r>
            <a:r>
              <a:rPr lang="vi-VN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ư</a:t>
            </a:r>
            <a:r>
              <a:rPr lang="en-US" sz="2200" b="1" dirty="0" smtClean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­ </a:t>
            </a:r>
            <a:r>
              <a:rPr lang="en-US" sz="2200" b="1" dirty="0" err="1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thÕ</a:t>
            </a:r>
            <a:r>
              <a:rPr lang="en-US" sz="2200" b="1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về một buổi biểu diễn nghệ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Bài 2 . Dựa vào những điều vừa kể,hãy viết một đoạn văn (từ 7 đến 10 câu) về một buổi biểu diễn nghệ thuật mà em được xem.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ute_bea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6934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HP001 4H"/>
              </a:rPr>
              <a:t>Kính chúc các thầy cô giáo mạnh khoẻ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H"/>
              </a:rPr>
              <a:t>Chúc các em học giỏi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1820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57200" y="27432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Ôn bài cũ: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bài văn kể về người lao động trí óc.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29718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Gợi ý: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a. Đó là buổi biểu diễn nghệ thuật gì: kịch, ca nhạc, múa, xiếc….?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b. Buổi diễn được tổ chức ở đâu? khi nào?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c. Em cùng xem với những ai?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d. Buổi biểu diễn có những tiết mục nào?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e. Em thích tiết mục nào nhất? Hãy nói cụ thể tiết mục ấy.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30213" y="2827338"/>
            <a:ext cx="296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892175" y="33067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19100" y="37861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28625" y="4267200"/>
            <a:ext cx="18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0000"/>
              </a:solidFill>
            </a:endParaRPr>
          </a:p>
          <a:p>
            <a:endParaRPr lang="en-US" sz="3200"/>
          </a:p>
        </p:txBody>
      </p:sp>
      <p:grpSp>
        <p:nvGrpSpPr>
          <p:cNvPr id="129031" name="Group 7"/>
          <p:cNvGrpSpPr>
            <a:grpSpLocks/>
          </p:cNvGrpSpPr>
          <p:nvPr/>
        </p:nvGrpSpPr>
        <p:grpSpPr bwMode="auto">
          <a:xfrm>
            <a:off x="457200" y="4800600"/>
            <a:ext cx="185738" cy="1547813"/>
            <a:chOff x="270" y="3009"/>
            <a:chExt cx="117" cy="975"/>
          </a:xfrm>
        </p:grpSpPr>
        <p:sp>
          <p:nvSpPr>
            <p:cNvPr id="129032" name="Text Box 8"/>
            <p:cNvSpPr txBox="1">
              <a:spLocks noChangeArrowheads="1"/>
            </p:cNvSpPr>
            <p:nvPr/>
          </p:nvSpPr>
          <p:spPr bwMode="auto">
            <a:xfrm>
              <a:off x="270" y="3312"/>
              <a:ext cx="1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271" y="3009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3200">
                <a:solidFill>
                  <a:srgbClr val="FF0000"/>
                </a:solidFill>
              </a:endParaRPr>
            </a:p>
          </p:txBody>
        </p:sp>
      </p:grp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0" y="1828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0" y="1828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Hãy kể lại một buổi biểu diễn nghệ thuật mà em được xem.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5" descr="k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20087623298_smd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5" descr="images1550931_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7236_ch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91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 descr="%C4%90o%C3%A0n%20Ch%C3%A8o%20QN%20bi%E1%BB%83u%20di%E1%BB%85n%20t%E1%BA%A1i%20x%C3%A3%20L%C6%B0%C6%A1ng%20M%C3%B4ng-%20Ba%20Ch%E1%BA%B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196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 descr="nghethu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343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ANd9GcTYhX-86aegxjTHoXAp7cWBdSHBR-BFlDt2AA_VeEUs28l57Fz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5235399-xiec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 descr="15_21_35_12_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ImageHand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xiecv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74772"/>
  <p:tag name="VIOLETTITLE" val="Tuần 23. Kể lại một buổi biểu diễn nghệ thuật"/>
  <p:tag name="VIOLETLESSON" val="23"/>
  <p:tag name="VIOLETCATID" val="7840643"/>
  <p:tag name="VIOLETSUBJECT" val="Tập làm văn 3"/>
  <p:tag name="VIOLETAUTHORID" val="5119423"/>
  <p:tag name="VIOLETAUTHORNAME" val="Nguyễn Thị Hiến"/>
  <p:tag name="VIOLETAUTHORAVATAR" val="no_avatar.jpg"/>
  <p:tag name="VIOLETAUTHORADDRESS" val="Trường Tiểu học Nguyễn Văn Trỗi  - Thanh Hóa"/>
  <p:tag name="VIOLETDATE" val="2018-02-06 08:56:49"/>
  <p:tag name="VIOLETHIT" val="226"/>
  <p:tag name="VIOLETLIKE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309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2&quot;&gt;&lt;property id=&quot;20148&quot; value=&quot;5&quot;/&gt;&lt;property id=&quot;20300&quot; value=&quot;Slide 8&quot;/&gt;&lt;property id=&quot;20307&quot; value=&quot;301&quot;/&gt;&lt;/object&gt;&lt;object type=&quot;3&quot; unique_id=&quot;10013&quot;&gt;&lt;property id=&quot;20148&quot; value=&quot;5&quot;/&gt;&lt;property id=&quot;20300&quot; value=&quot;Slide 9&quot;/&gt;&lt;property id=&quot;20307&quot; value=&quot;302&quot;/&gt;&lt;/object&gt;&lt;object type=&quot;3&quot; unique_id=&quot;10015&quot;&gt;&lt;property id=&quot;20148&quot; value=&quot;5&quot;/&gt;&lt;property id=&quot;20300&quot; value=&quot;Slide 10&quot;/&gt;&lt;property id=&quot;20307&quot; value=&quot;306&quot;/&gt;&lt;/object&gt;&lt;object type=&quot;3&quot; unique_id=&quot;10018&quot;&gt;&lt;property id=&quot;20148&quot; value=&quot;5&quot;/&gt;&lt;property id=&quot;20300&quot; value=&quot;Slide 11&quot;/&gt;&lt;property id=&quot;20307&quot; value=&quot;289&quot;/&gt;&lt;/object&gt;&lt;object type=&quot;3&quot; unique_id=&quot;10019&quot;&gt;&lt;property id=&quot;20148&quot; value=&quot;5&quot;/&gt;&lt;property id=&quot;20300&quot; value=&quot;Slide 12&quot;/&gt;&lt;property id=&quot;20307&quot; value=&quot;304&quot;/&gt;&lt;/object&gt;&lt;object type=&quot;3&quot; unique_id=&quot;10020&quot;&gt;&lt;property id=&quot;20148&quot; value=&quot;5&quot;/&gt;&lt;property id=&quot;20300&quot; value=&quot;Slide 13&quot;/&gt;&lt;property id=&quot;20307&quot; value=&quot;280&quot;/&gt;&lt;/object&gt;&lt;object type=&quot;3&quot; unique_id=&quot;10021&quot;&gt;&lt;property id=&quot;20148&quot; value=&quot;5&quot;/&gt;&lt;property id=&quot;20300&quot; value=&quot;Slide 14&quot;/&gt;&lt;property id=&quot;20307&quot; value=&quot;308&quot;/&gt;&lt;/object&gt;&lt;object type=&quot;3&quot; unique_id=&quot;10022&quot;&gt;&lt;property id=&quot;20148&quot; value=&quot;5&quot;/&gt;&lt;property id=&quot;20300&quot; value=&quot;Slide 15&quot;/&gt;&lt;property id=&quot;20307&quot; value=&quot;305&quot;/&gt;&lt;/object&gt;&lt;object type=&quot;3&quot; unique_id=&quot;10023&quot;&gt;&lt;property id=&quot;20148&quot; value=&quot;5&quot;/&gt;&lt;property id=&quot;20300&quot; value=&quot;Slide 16&quot;/&gt;&lt;property id=&quot;20307&quot; value=&quot;290&quot;/&gt;&lt;/object&gt;&lt;object type=&quot;3&quot; unique_id=&quot;10071&quot;&gt;&lt;property id=&quot;20148&quot; value=&quot;5&quot;/&gt;&lt;property id=&quot;20300&quot; value=&quot;Slide 17&quot;/&gt;&lt;property id=&quot;20307&quot; value=&quot;311&quot;/&gt;&lt;/object&gt;&lt;/object&gt;&lt;/object&gt;&lt;/database&gt;"/>
  <p:tag name="SECTOMILLISECCONVERTED" val="1"/>
  <p:tag name="ISPRING_RESOURCE_PATHS_HASH_PRESENTER" val="15945fd12cc320323b11d7889d9b1a5df83bb64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810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Ha Minh Nguyet</cp:lastModifiedBy>
  <cp:revision>158</cp:revision>
  <cp:lastPrinted>1601-01-01T00:00:00Z</cp:lastPrinted>
  <dcterms:created xsi:type="dcterms:W3CDTF">1601-01-01T00:00:00Z</dcterms:created>
  <dcterms:modified xsi:type="dcterms:W3CDTF">2019-02-17T11:41:31Z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