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6" r:id="rId5"/>
    <p:sldId id="262" r:id="rId6"/>
    <p:sldId id="267" r:id="rId7"/>
    <p:sldId id="268" r:id="rId8"/>
    <p:sldId id="269" r:id="rId9"/>
    <p:sldId id="265" r:id="rId10"/>
    <p:sldId id="260" r:id="rId11"/>
    <p:sldId id="273" r:id="rId12"/>
    <p:sldId id="279" r:id="rId13"/>
    <p:sldId id="264" r:id="rId14"/>
    <p:sldId id="263" r:id="rId15"/>
    <p:sldId id="274" r:id="rId16"/>
    <p:sldId id="276" r:id="rId17"/>
    <p:sldId id="280" r:id="rId18"/>
    <p:sldId id="278" r:id="rId19"/>
    <p:sldId id="272" r:id="rId20"/>
  </p:sldIdLst>
  <p:sldSz cx="12746038" cy="9018588"/>
  <p:notesSz cx="6858000" cy="9144000"/>
  <p:defaultTextStyle>
    <a:defPPr>
      <a:defRPr lang="en-US"/>
    </a:defPPr>
    <a:lvl1pPr marL="0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3847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7693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81540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75387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69234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63080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56927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50774" algn="l" defTabSz="13876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0" y="-72"/>
      </p:cViewPr>
      <p:guideLst>
        <p:guide orient="horz" pos="2841"/>
        <p:guide pos="4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201D8-F298-4311-8976-B410B44C992D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6468-6E23-4E46-8A81-36543A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3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93847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87693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81540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75387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69234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63080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56927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50774" algn="l" defTabSz="13876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6468-6E23-4E46-8A81-36543AB3A8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6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743C-0772-49CE-8ADB-681D968951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6468-6E23-4E46-8A81-36543AB3A8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5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53" y="2801609"/>
            <a:ext cx="10834132" cy="19331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907" y="5110534"/>
            <a:ext cx="8922227" cy="2304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3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7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6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5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50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3236" y="607504"/>
            <a:ext cx="3996414" cy="129475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7356" y="607504"/>
            <a:ext cx="11783446" cy="129475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49" y="5795279"/>
            <a:ext cx="10834132" cy="1791191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849" y="3822463"/>
            <a:ext cx="10834132" cy="1972815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9384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876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81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753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692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630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5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507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357" y="3540631"/>
            <a:ext cx="7888823" cy="1001439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8614" y="3540631"/>
            <a:ext cx="7891037" cy="1001439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2" y="361162"/>
            <a:ext cx="11471434" cy="1503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02" y="2018745"/>
            <a:ext cx="5631714" cy="8413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3847" indent="0">
              <a:buNone/>
              <a:defRPr sz="3000" b="1"/>
            </a:lvl2pPr>
            <a:lvl3pPr marL="1387693" indent="0">
              <a:buNone/>
              <a:defRPr sz="2700" b="1"/>
            </a:lvl3pPr>
            <a:lvl4pPr marL="2081540" indent="0">
              <a:buNone/>
              <a:defRPr sz="2400" b="1"/>
            </a:lvl4pPr>
            <a:lvl5pPr marL="2775387" indent="0">
              <a:buNone/>
              <a:defRPr sz="2400" b="1"/>
            </a:lvl5pPr>
            <a:lvl6pPr marL="3469234" indent="0">
              <a:buNone/>
              <a:defRPr sz="2400" b="1"/>
            </a:lvl6pPr>
            <a:lvl7pPr marL="4163080" indent="0">
              <a:buNone/>
              <a:defRPr sz="2400" b="1"/>
            </a:lvl7pPr>
            <a:lvl8pPr marL="4856927" indent="0">
              <a:buNone/>
              <a:defRPr sz="2400" b="1"/>
            </a:lvl8pPr>
            <a:lvl9pPr marL="5550774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2" y="2860061"/>
            <a:ext cx="5631714" cy="519612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4811" y="2018745"/>
            <a:ext cx="5633926" cy="8413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93847" indent="0">
              <a:buNone/>
              <a:defRPr sz="3000" b="1"/>
            </a:lvl2pPr>
            <a:lvl3pPr marL="1387693" indent="0">
              <a:buNone/>
              <a:defRPr sz="2700" b="1"/>
            </a:lvl3pPr>
            <a:lvl4pPr marL="2081540" indent="0">
              <a:buNone/>
              <a:defRPr sz="2400" b="1"/>
            </a:lvl4pPr>
            <a:lvl5pPr marL="2775387" indent="0">
              <a:buNone/>
              <a:defRPr sz="2400" b="1"/>
            </a:lvl5pPr>
            <a:lvl6pPr marL="3469234" indent="0">
              <a:buNone/>
              <a:defRPr sz="2400" b="1"/>
            </a:lvl6pPr>
            <a:lvl7pPr marL="4163080" indent="0">
              <a:buNone/>
              <a:defRPr sz="2400" b="1"/>
            </a:lvl7pPr>
            <a:lvl8pPr marL="4856927" indent="0">
              <a:buNone/>
              <a:defRPr sz="2400" b="1"/>
            </a:lvl8pPr>
            <a:lvl9pPr marL="5550774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4811" y="2860061"/>
            <a:ext cx="5633926" cy="519612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3" y="359073"/>
            <a:ext cx="4193359" cy="152815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348" y="359074"/>
            <a:ext cx="7125389" cy="7697115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303" y="1887224"/>
            <a:ext cx="4193359" cy="6168965"/>
          </a:xfrm>
        </p:spPr>
        <p:txBody>
          <a:bodyPr/>
          <a:lstStyle>
            <a:lvl1pPr marL="0" indent="0">
              <a:buNone/>
              <a:defRPr sz="2100"/>
            </a:lvl1pPr>
            <a:lvl2pPr marL="693847" indent="0">
              <a:buNone/>
              <a:defRPr sz="1800"/>
            </a:lvl2pPr>
            <a:lvl3pPr marL="1387693" indent="0">
              <a:buNone/>
              <a:defRPr sz="1500"/>
            </a:lvl3pPr>
            <a:lvl4pPr marL="2081540" indent="0">
              <a:buNone/>
              <a:defRPr sz="1400"/>
            </a:lvl4pPr>
            <a:lvl5pPr marL="2775387" indent="0">
              <a:buNone/>
              <a:defRPr sz="1400"/>
            </a:lvl5pPr>
            <a:lvl6pPr marL="3469234" indent="0">
              <a:buNone/>
              <a:defRPr sz="1400"/>
            </a:lvl6pPr>
            <a:lvl7pPr marL="4163080" indent="0">
              <a:buNone/>
              <a:defRPr sz="1400"/>
            </a:lvl7pPr>
            <a:lvl8pPr marL="4856927" indent="0">
              <a:buNone/>
              <a:defRPr sz="1400"/>
            </a:lvl8pPr>
            <a:lvl9pPr marL="55507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314" y="6313013"/>
            <a:ext cx="7647623" cy="7452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98314" y="805828"/>
            <a:ext cx="7647623" cy="5411153"/>
          </a:xfrm>
        </p:spPr>
        <p:txBody>
          <a:bodyPr/>
          <a:lstStyle>
            <a:lvl1pPr marL="0" indent="0">
              <a:buNone/>
              <a:defRPr sz="4900"/>
            </a:lvl1pPr>
            <a:lvl2pPr marL="693847" indent="0">
              <a:buNone/>
              <a:defRPr sz="4200"/>
            </a:lvl2pPr>
            <a:lvl3pPr marL="1387693" indent="0">
              <a:buNone/>
              <a:defRPr sz="3600"/>
            </a:lvl3pPr>
            <a:lvl4pPr marL="2081540" indent="0">
              <a:buNone/>
              <a:defRPr sz="3000"/>
            </a:lvl4pPr>
            <a:lvl5pPr marL="2775387" indent="0">
              <a:buNone/>
              <a:defRPr sz="3000"/>
            </a:lvl5pPr>
            <a:lvl6pPr marL="3469234" indent="0">
              <a:buNone/>
              <a:defRPr sz="3000"/>
            </a:lvl6pPr>
            <a:lvl7pPr marL="4163080" indent="0">
              <a:buNone/>
              <a:defRPr sz="3000"/>
            </a:lvl7pPr>
            <a:lvl8pPr marL="4856927" indent="0">
              <a:buNone/>
              <a:defRPr sz="3000"/>
            </a:lvl8pPr>
            <a:lvl9pPr marL="5550774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8314" y="7058298"/>
            <a:ext cx="7647623" cy="1058431"/>
          </a:xfrm>
        </p:spPr>
        <p:txBody>
          <a:bodyPr/>
          <a:lstStyle>
            <a:lvl1pPr marL="0" indent="0">
              <a:buNone/>
              <a:defRPr sz="2100"/>
            </a:lvl1pPr>
            <a:lvl2pPr marL="693847" indent="0">
              <a:buNone/>
              <a:defRPr sz="1800"/>
            </a:lvl2pPr>
            <a:lvl3pPr marL="1387693" indent="0">
              <a:buNone/>
              <a:defRPr sz="1500"/>
            </a:lvl3pPr>
            <a:lvl4pPr marL="2081540" indent="0">
              <a:buNone/>
              <a:defRPr sz="1400"/>
            </a:lvl4pPr>
            <a:lvl5pPr marL="2775387" indent="0">
              <a:buNone/>
              <a:defRPr sz="1400"/>
            </a:lvl5pPr>
            <a:lvl6pPr marL="3469234" indent="0">
              <a:buNone/>
              <a:defRPr sz="1400"/>
            </a:lvl6pPr>
            <a:lvl7pPr marL="4163080" indent="0">
              <a:buNone/>
              <a:defRPr sz="1400"/>
            </a:lvl7pPr>
            <a:lvl8pPr marL="4856927" indent="0">
              <a:buNone/>
              <a:defRPr sz="1400"/>
            </a:lvl8pPr>
            <a:lvl9pPr marL="55507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302" y="361162"/>
            <a:ext cx="11471434" cy="1503098"/>
          </a:xfrm>
          <a:prstGeom prst="rect">
            <a:avLst/>
          </a:prstGeom>
        </p:spPr>
        <p:txBody>
          <a:bodyPr vert="horz" lIns="138769" tIns="69385" rIns="138769" bIns="693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02" y="2104338"/>
            <a:ext cx="11471434" cy="5951851"/>
          </a:xfrm>
          <a:prstGeom prst="rect">
            <a:avLst/>
          </a:prstGeom>
        </p:spPr>
        <p:txBody>
          <a:bodyPr vert="horz" lIns="138769" tIns="69385" rIns="138769" bIns="693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302" y="8358895"/>
            <a:ext cx="2974076" cy="480157"/>
          </a:xfrm>
          <a:prstGeom prst="rect">
            <a:avLst/>
          </a:prstGeom>
        </p:spPr>
        <p:txBody>
          <a:bodyPr vert="horz" lIns="138769" tIns="69385" rIns="138769" bIns="6938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03E8-6B57-489C-9C4A-7D25507B418C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4898" y="8358895"/>
            <a:ext cx="4036245" cy="480157"/>
          </a:xfrm>
          <a:prstGeom prst="rect">
            <a:avLst/>
          </a:prstGeom>
        </p:spPr>
        <p:txBody>
          <a:bodyPr vert="horz" lIns="138769" tIns="69385" rIns="138769" bIns="6938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4660" y="8358895"/>
            <a:ext cx="2974076" cy="480157"/>
          </a:xfrm>
          <a:prstGeom prst="rect">
            <a:avLst/>
          </a:prstGeom>
        </p:spPr>
        <p:txBody>
          <a:bodyPr vert="horz" lIns="138769" tIns="69385" rIns="138769" bIns="69385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B7D8-21AC-4D96-8D50-6F724CC9A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7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387693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0385" indent="-520385" algn="l" defTabSz="1387693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27501" indent="-433654" algn="l" defTabSz="138769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34617" indent="-346923" algn="l" defTabSz="138769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28464" indent="-346923" algn="l" defTabSz="138769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22310" indent="-346923" algn="l" defTabSz="1387693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6157" indent="-346923" algn="l" defTabSz="138769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10004" indent="-346923" algn="l" defTabSz="138769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03850" indent="-346923" algn="l" defTabSz="138769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697" indent="-346923" algn="l" defTabSz="138769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3847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693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81540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387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69234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63080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56927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774" algn="l" defTabSz="138769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GOC-MAI\Pictures\background-powerpoint-dep-cho-bay-thuyet-trinh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8"/>
            <a:ext cx="12746038" cy="901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859" y="6327578"/>
            <a:ext cx="6479236" cy="84601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GVCN: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38"/>
            <a:ext cx="5831605" cy="632568"/>
          </a:xfrm>
          <a:prstGeom prst="rect">
            <a:avLst/>
          </a:prstGeom>
          <a:noFill/>
        </p:spPr>
        <p:txBody>
          <a:bodyPr wrap="square" lIns="138769" tIns="69385" rIns="138769" bIns="69385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6" y="1700982"/>
            <a:ext cx="11163159" cy="1286456"/>
          </a:xfrm>
          <a:prstGeom prst="rect">
            <a:avLst/>
          </a:prstGeom>
        </p:spPr>
        <p:txBody>
          <a:bodyPr vert="horz" lIns="138769" tIns="69385" rIns="138769" bIns="69385" numCol="1" rtlCol="0" anchor="ctr">
            <a:prstTxWarp prst="textStop">
              <a:avLst/>
            </a:prstTxWarp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7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NHIỆT LIỆT CHÀO MỪNG  QUÝ THẦY CÔ GIÁO VỀ DỰ GIỜ  LỚP </a:t>
            </a:r>
            <a:r>
              <a:rPr lang="en-US" sz="67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4B</a:t>
            </a:r>
            <a:endParaRPr lang="en-US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76475" y="4797326"/>
            <a:ext cx="8434675" cy="2483808"/>
          </a:xfrm>
          <a:prstGeom prst="rect">
            <a:avLst/>
          </a:prstGeom>
        </p:spPr>
        <p:txBody>
          <a:bodyPr vert="horz" lIns="138769" tIns="69385" rIns="138769" bIns="69385" rtlCol="0">
            <a:prstTxWarp prst="textArchUp">
              <a:avLst/>
            </a:prstTxWarp>
            <a:normAutofit fontScale="92500" lnSpcReduction="20000"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 CHÚNG MÌNH CÓ PHÉP LẠ</a:t>
            </a: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5857" y="-474484"/>
            <a:ext cx="1991568" cy="3632486"/>
          </a:xfrm>
          <a:prstGeom prst="rect">
            <a:avLst/>
          </a:prstGeom>
          <a:noFill/>
        </p:spPr>
      </p:pic>
      <p:pic>
        <p:nvPicPr>
          <p:cNvPr id="10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1110" y="4660427"/>
            <a:ext cx="1991568" cy="3632486"/>
          </a:xfrm>
          <a:prstGeom prst="rect">
            <a:avLst/>
          </a:prstGeom>
          <a:noFill/>
        </p:spPr>
      </p:pic>
      <p:pic>
        <p:nvPicPr>
          <p:cNvPr id="11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51" y="3908056"/>
            <a:ext cx="1991568" cy="3632486"/>
          </a:xfrm>
          <a:prstGeom prst="rect">
            <a:avLst/>
          </a:prstGeom>
          <a:noFill/>
        </p:spPr>
      </p:pic>
      <p:pic>
        <p:nvPicPr>
          <p:cNvPr id="12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40" y="-501032"/>
            <a:ext cx="1991568" cy="3632486"/>
          </a:xfrm>
          <a:prstGeom prst="rect">
            <a:avLst/>
          </a:prstGeom>
          <a:noFill/>
        </p:spPr>
      </p:pic>
      <p:pic>
        <p:nvPicPr>
          <p:cNvPr id="13" name="Picture 10" descr="C:\Users\HP\Pictures\738322z0khilo37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821" y="5394985"/>
            <a:ext cx="1991568" cy="3632486"/>
          </a:xfrm>
          <a:prstGeom prst="rect">
            <a:avLst/>
          </a:prstGeom>
          <a:noFill/>
        </p:spPr>
      </p:pic>
      <p:pic>
        <p:nvPicPr>
          <p:cNvPr id="14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4877" y="3131454"/>
            <a:ext cx="908745" cy="1102272"/>
          </a:xfrm>
          <a:prstGeom prst="rect">
            <a:avLst/>
          </a:prstGeom>
          <a:noFill/>
        </p:spPr>
      </p:pic>
      <p:pic>
        <p:nvPicPr>
          <p:cNvPr id="15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0219" y="3131454"/>
            <a:ext cx="908745" cy="1102272"/>
          </a:xfrm>
          <a:prstGeom prst="rect">
            <a:avLst/>
          </a:prstGeom>
          <a:noFill/>
        </p:spPr>
      </p:pic>
      <p:pic>
        <p:nvPicPr>
          <p:cNvPr id="18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9438" y="5102348"/>
            <a:ext cx="908745" cy="110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8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 descr="C:\Users\NGOC-MAI\Pictures\article-2387332-1b3589bd000005dc-31-1024x638-large-1458924526648-crop-1458924542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" y="4797177"/>
            <a:ext cx="6128565" cy="42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GOC-MAI\Pictures\thuoc-no-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64" y="32068"/>
            <a:ext cx="7200800" cy="44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GOC-MAI\Pictures\rense-1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0" y="4822336"/>
            <a:ext cx="6012978" cy="41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OC-MAI\Pictures\CNHb-nuUcAA6EQ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94" y="4825596"/>
            <a:ext cx="7898886" cy="419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GOC-MAI\Pictures\nguye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2" y="0"/>
            <a:ext cx="7271447" cy="4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3178" y="1844998"/>
            <a:ext cx="4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A –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39" y="6642299"/>
            <a:ext cx="464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H (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hydro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0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76675" y="-3158"/>
            <a:ext cx="6264696" cy="1064489"/>
          </a:xfrm>
        </p:spPr>
        <p:txBody>
          <a:bodyPr>
            <a:noAutofit/>
          </a:bodyPr>
          <a:lstStyle/>
          <a:p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400" i="1" dirty="0"/>
          </a:p>
        </p:txBody>
      </p:sp>
      <p:sp>
        <p:nvSpPr>
          <p:cNvPr id="6" name="TextBox 4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204667" y="1340942"/>
            <a:ext cx="6840760" cy="74036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132659" y="1196926"/>
            <a:ext cx="6840760" cy="73482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GB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GB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GB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75" y="-3158"/>
            <a:ext cx="6264696" cy="1064489"/>
          </a:xfrm>
          <a:prstGeom prst="rect">
            <a:avLst/>
          </a:prstGeom>
        </p:spPr>
        <p:txBody>
          <a:bodyPr vert="horz" lIns="138769" tIns="69385" rIns="138769" bIns="69385" rtlCol="0" anchor="ctr">
            <a:noAutofit/>
          </a:bodyPr>
          <a:lstStyle>
            <a:lvl1pPr algn="ctr" defTabSz="1387693" rtl="0" eaLnBrk="1" latinLnBrk="0" hangingPunct="1">
              <a:spcBef>
                <a:spcPct val="0"/>
              </a:spcBef>
              <a:buNone/>
              <a:defRPr sz="6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798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420" y="1052910"/>
            <a:ext cx="6372225" cy="84638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chúng mình có phép lạ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Bắt hạt giống nảy mẩm nhanh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Chớp mắt thành cây đầy quả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Tha hồ hái chén ngọt lành.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Nếu chúng mình có phép lạ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Hái triệu vì sao xuống cùng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Đúc thành ông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ặt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rời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mới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Mãi mãi không còn mùa đông.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Nếu chúng mình có phép lạ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Ngủ dậy thành người lớn ngay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Đứa thì lặn xuống đáy biển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Đứa thì ngồi lái máy bay.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032" y="1556966"/>
            <a:ext cx="63722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chúng mình có phép lạ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Hóa trái bom thành trái ngon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Trong ruột không còn thuốc nổ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Chỉ toàn kẹo với bi tròn.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Nếu chúng mình có phép lạ!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Nếu chúng mình có phép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lạ!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ĐỊNH HẢI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533" y="113080"/>
            <a:ext cx="555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Nếu chúng mình có phép lạ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420" y="1052910"/>
            <a:ext cx="6372225" cy="79714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Bắt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Chớp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Tha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Nếu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Hái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Đúc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Mãi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Nếu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Ngủ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Đứa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Đứa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032" y="1556966"/>
            <a:ext cx="637222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Nếu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Hóa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Chỉ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Nếu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Nếu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ĐỊNH HẢI</a:t>
            </a: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533" y="113080"/>
            <a:ext cx="555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Nếu chúng mình có phép lạ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OC-MAI\Pictures\nguye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37" y="3279161"/>
            <a:ext cx="4602506" cy="22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8977" y="-26488"/>
            <a:ext cx="10421068" cy="1972242"/>
          </a:xfrm>
          <a:prstGeom prst="rect">
            <a:avLst/>
          </a:prstGeom>
          <a:noFill/>
        </p:spPr>
        <p:txBody>
          <a:bodyPr wrap="square" lIns="124368" tIns="62184" rIns="124368" bIns="6218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6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6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6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6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60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0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6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6265" y="558807"/>
            <a:ext cx="849736" cy="8016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59392" y="3227564"/>
            <a:ext cx="4510801" cy="2156908"/>
          </a:xfrm>
          <a:prstGeom prst="rect">
            <a:avLst/>
          </a:prstGeom>
          <a:noFill/>
        </p:spPr>
        <p:txBody>
          <a:bodyPr wrap="square" lIns="124368" tIns="62184" rIns="124368" bIns="62184" rtlCol="0">
            <a:spAutoFit/>
          </a:bodyPr>
          <a:lstStyle/>
          <a:p>
            <a:r>
              <a:rPr lang="vi-VN" sz="3300" b="1" dirty="0">
                <a:latin typeface="+mj-lt"/>
              </a:rPr>
              <a:t>Trong bài thơ con thích ước mơ nào? Hãy đọc thuộc lòng khổ thơ có ước mơ đó.</a:t>
            </a:r>
            <a:endParaRPr lang="en-US" sz="33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2745" y="6381502"/>
            <a:ext cx="5204632" cy="2341574"/>
          </a:xfrm>
          <a:prstGeom prst="rect">
            <a:avLst/>
          </a:prstGeom>
          <a:noFill/>
        </p:spPr>
        <p:txBody>
          <a:bodyPr wrap="square" lIns="124368" tIns="62184" rIns="124368" bIns="62184" rtlCol="0">
            <a:spAutoFit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ớc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mơ của con là gì? Để thực hiện được ước mơ đó con cần phải làm gì?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5061" y="2277046"/>
            <a:ext cx="5620646" cy="956579"/>
          </a:xfrm>
          <a:prstGeom prst="rect">
            <a:avLst/>
          </a:prstGeom>
          <a:noFill/>
        </p:spPr>
        <p:txBody>
          <a:bodyPr wrap="square" lIns="124368" tIns="62184" rIns="124368" bIns="62184" rtlCol="0">
            <a:spAutoFit/>
          </a:bodyPr>
          <a:lstStyle/>
          <a:p>
            <a:r>
              <a:rPr lang="vi-VN" b="1" dirty="0">
                <a:latin typeface="+mj-lt"/>
              </a:rPr>
              <a:t>Đây là loại bom gì? Hãy đọc thuộc lòng khổ thơ có chứa hình ảnh đó.</a:t>
            </a:r>
            <a:endParaRPr lang="en-US" b="1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1" y="1945754"/>
            <a:ext cx="6285154" cy="37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3" y="5661422"/>
            <a:ext cx="6179338" cy="34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02" y="1945754"/>
            <a:ext cx="6619527" cy="37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0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" y="33429"/>
            <a:ext cx="12746038" cy="9018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353" y="2269527"/>
            <a:ext cx="9373305" cy="3891142"/>
          </a:xfrm>
          <a:prstGeom prst="rect">
            <a:avLst/>
          </a:prstGeom>
          <a:noFill/>
        </p:spPr>
        <p:txBody>
          <a:bodyPr wrap="square" lIns="104470" tIns="52235" rIns="104470" bIns="52235" rtlCol="0">
            <a:spAutoFit/>
          </a:bodyPr>
          <a:lstStyle/>
          <a:p>
            <a:pPr algn="ctr"/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8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8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HP\Pictures\738322z0khilo3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539" y="692870"/>
            <a:ext cx="1991568" cy="3632486"/>
          </a:xfrm>
          <a:prstGeom prst="rect">
            <a:avLst/>
          </a:prstGeom>
          <a:noFill/>
        </p:spPr>
      </p:pic>
      <p:pic>
        <p:nvPicPr>
          <p:cNvPr id="5" name="Picture 4" descr="C:\Users\HP\Pictures\738322z0khilo3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51" y="3908056"/>
            <a:ext cx="1991568" cy="3632486"/>
          </a:xfrm>
          <a:prstGeom prst="rect">
            <a:avLst/>
          </a:prstGeom>
          <a:noFill/>
        </p:spPr>
      </p:pic>
      <p:pic>
        <p:nvPicPr>
          <p:cNvPr id="8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0219" y="4736398"/>
            <a:ext cx="908745" cy="1102272"/>
          </a:xfrm>
          <a:prstGeom prst="rect">
            <a:avLst/>
          </a:prstGeom>
          <a:noFill/>
        </p:spPr>
      </p:pic>
      <p:pic>
        <p:nvPicPr>
          <p:cNvPr id="9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339" y="4736398"/>
            <a:ext cx="908745" cy="1102272"/>
          </a:xfrm>
          <a:prstGeom prst="rect">
            <a:avLst/>
          </a:prstGeom>
          <a:noFill/>
        </p:spPr>
      </p:pic>
      <p:pic>
        <p:nvPicPr>
          <p:cNvPr id="10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810" y="1406841"/>
            <a:ext cx="908745" cy="110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8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OC-MAI\Pictures\hình nền powerpoint mới nhất 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6"/>
            <a:ext cx="12746039" cy="90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8"/>
          <p:cNvGrpSpPr>
            <a:grpSpLocks noGrp="1"/>
          </p:cNvGrpSpPr>
          <p:nvPr/>
        </p:nvGrpSpPr>
        <p:grpSpPr bwMode="auto">
          <a:xfrm>
            <a:off x="1" y="1"/>
            <a:ext cx="4212778" cy="2205038"/>
            <a:chOff x="-160" y="883"/>
            <a:chExt cx="3264" cy="1680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-160" y="883"/>
              <a:ext cx="3264" cy="1680"/>
            </a:xfrm>
            <a:prstGeom prst="cloudCallout">
              <a:avLst>
                <a:gd name="adj1" fmla="val 65532"/>
                <a:gd name="adj2" fmla="val -3988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3700">
                <a:latin typeface=".VnAvant" pitchFamily="34" charset="0"/>
              </a:endParaRP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560" y="1379"/>
              <a:ext cx="2368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41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4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1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</a:t>
              </a:r>
              <a:r>
                <a:rPr lang="en-US" sz="4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4387" y="6349535"/>
            <a:ext cx="11233248" cy="2075260"/>
          </a:xfrm>
          <a:prstGeom prst="rect">
            <a:avLst/>
          </a:prstGeom>
          <a:noFill/>
        </p:spPr>
        <p:txBody>
          <a:bodyPr wrap="square" lIns="104470" tIns="52235" rIns="104470" bIns="52235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ctr"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Tin-tin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3" descr="C:\Users\NGOC-MAI\Pictures\VUONGQUOCTUONGLA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7" y="1412950"/>
            <a:ext cx="9934708" cy="49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NGOC-MAI\Pictures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"/>
            <a:ext cx="12746038" cy="90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411" y="6597526"/>
            <a:ext cx="11136317" cy="20347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400" dirty="0">
                <a:latin typeface="+mj-lt"/>
              </a:rPr>
              <a:t>Định Hải </a:t>
            </a:r>
            <a:r>
              <a:rPr lang="en-GB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4400" dirty="0" smtClean="0">
                <a:latin typeface="+mj-lt"/>
              </a:rPr>
              <a:t> </a:t>
            </a:r>
            <a:r>
              <a:rPr lang="vi-VN" sz="4400" dirty="0" smtClean="0">
                <a:latin typeface="+mj-lt"/>
              </a:rPr>
              <a:t>tên </a:t>
            </a:r>
            <a:r>
              <a:rPr lang="vi-VN" sz="4400" dirty="0">
                <a:latin typeface="+mj-lt"/>
              </a:rPr>
              <a:t>thật là Nguyễn Biểu, sinh ngày 6-6-1937, quê xã Định Hải, huyện Yên Định, tỉnh Thanh </a:t>
            </a:r>
            <a:r>
              <a:rPr lang="vi-VN" sz="4400" dirty="0" smtClean="0">
                <a:latin typeface="+mj-lt"/>
              </a:rPr>
              <a:t>Hoá</a:t>
            </a:r>
            <a:r>
              <a:rPr lang="en-GB" sz="4400" dirty="0">
                <a:latin typeface="+mj-lt"/>
              </a:rPr>
              <a:t>.</a:t>
            </a:r>
            <a:endParaRPr lang="en-GB" sz="4400" dirty="0" smtClean="0">
              <a:latin typeface="+mj-lt"/>
            </a:endParaRPr>
          </a:p>
          <a:p>
            <a:pPr marL="0" indent="0">
              <a:buNone/>
            </a:pPr>
            <a:endParaRPr lang="en-GB" sz="4400" dirty="0">
              <a:latin typeface="+mj-lt"/>
            </a:endParaRPr>
          </a:p>
        </p:txBody>
      </p:sp>
      <p:pic>
        <p:nvPicPr>
          <p:cNvPr id="2050" name="Picture 2" descr="C:\Users\NGOC-MAI\Pictures\P9l1lFVlzNs4el_hwnpDwA.1532136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39" y="404838"/>
            <a:ext cx="4896544" cy="60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79" y="-243234"/>
            <a:ext cx="11471434" cy="1503098"/>
          </a:xfrm>
        </p:spPr>
        <p:txBody>
          <a:bodyPr/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95" y="1196926"/>
            <a:ext cx="11471434" cy="1036804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 CHÚNG MÌNH CÓ PHÉP LẠ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NGOC-MAI\Pictures\maxresdefaul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3" y="2637086"/>
            <a:ext cx="9289032" cy="53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571" y="2421062"/>
            <a:ext cx="9840173" cy="42771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4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571" y="2421062"/>
            <a:ext cx="9840173" cy="42771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OC-MAI\Pictures\gold_smelter_0c2a8c7c-45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64" y="2205038"/>
            <a:ext cx="6599650" cy="39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GOC-MAI\Pictures\goud-sm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638995" cy="39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426</Words>
  <Application>Microsoft Office PowerPoint</Application>
  <PresentationFormat>Custom</PresentationFormat>
  <Paragraphs>103</Paragraphs>
  <Slides>19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NGOC-MAI</dc:creator>
  <cp:lastModifiedBy>NGOC-MAI</cp:lastModifiedBy>
  <cp:revision>30</cp:revision>
  <dcterms:created xsi:type="dcterms:W3CDTF">2018-10-19T13:38:02Z</dcterms:created>
  <dcterms:modified xsi:type="dcterms:W3CDTF">2018-10-21T17:36:16Z</dcterms:modified>
</cp:coreProperties>
</file>