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70" r:id="rId5"/>
    <p:sldId id="258" r:id="rId6"/>
    <p:sldId id="275" r:id="rId7"/>
    <p:sldId id="265" r:id="rId8"/>
    <p:sldId id="266" r:id="rId9"/>
    <p:sldId id="267" r:id="rId10"/>
    <p:sldId id="268" r:id="rId11"/>
    <p:sldId id="269" r:id="rId12"/>
    <p:sldId id="284" r:id="rId13"/>
    <p:sldId id="289" r:id="rId14"/>
    <p:sldId id="271" r:id="rId15"/>
    <p:sldId id="287" r:id="rId16"/>
    <p:sldId id="28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527" autoAdjust="0"/>
    <p:restoredTop sz="94660"/>
  </p:normalViewPr>
  <p:slideViewPr>
    <p:cSldViewPr>
      <p:cViewPr varScale="1">
        <p:scale>
          <a:sx n="62" d="100"/>
          <a:sy n="62" d="100"/>
        </p:scale>
        <p:origin x="-18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134A4-4BC1-47E2-847E-8E7A098D2AC4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C81D9-B374-4E42-A0CA-BDADF2EAB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134A4-4BC1-47E2-847E-8E7A098D2AC4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C81D9-B374-4E42-A0CA-BDADF2EAB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134A4-4BC1-47E2-847E-8E7A098D2AC4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C81D9-B374-4E42-A0CA-BDADF2EAB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134A4-4BC1-47E2-847E-8E7A098D2AC4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C81D9-B374-4E42-A0CA-BDADF2EAB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134A4-4BC1-47E2-847E-8E7A098D2AC4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C81D9-B374-4E42-A0CA-BDADF2EAB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134A4-4BC1-47E2-847E-8E7A098D2AC4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C81D9-B374-4E42-A0CA-BDADF2EAB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134A4-4BC1-47E2-847E-8E7A098D2AC4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C81D9-B374-4E42-A0CA-BDADF2EAB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134A4-4BC1-47E2-847E-8E7A098D2AC4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C81D9-B374-4E42-A0CA-BDADF2EAB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134A4-4BC1-47E2-847E-8E7A098D2AC4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C81D9-B374-4E42-A0CA-BDADF2EAB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134A4-4BC1-47E2-847E-8E7A098D2AC4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C81D9-B374-4E42-A0CA-BDADF2EAB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134A4-4BC1-47E2-847E-8E7A098D2AC4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C81D9-B374-4E42-A0CA-BDADF2EAB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134A4-4BC1-47E2-847E-8E7A098D2AC4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C81D9-B374-4E42-A0CA-BDADF2EAB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.vn/imgres?imgurl=http://www.brynmawr.edu/Acads/Chem/mfrancl/PChemResource/culture/GoeppertMayer.jpg&amp;imgrefurl=http://www.brynmawr.edu/Acads/Chem/mfrancl/PChemResource/culture/GoeppertMayer.html&amp;usg=__HQMU1Y6Hqnzqt16Qdc0uiIltcCM=&amp;h=557&amp;w=383&amp;sz=25&amp;hl=vi&amp;start=22&amp;zoom=1&amp;itbs=1&amp;tbnid=JDzTX9Wof2RcrM:&amp;tbnh=133&amp;tbnw=91&amp;prev=/images?q=maria+Goeppert-Mayer&amp;start=20&amp;hl=vi&amp;sa=N&amp;gbv=2&amp;ndsp=20&amp;tbs=isch: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http://t3.gstatic.com/images?q=tbn:JDzTX9Wof2RcrM: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Pictures\hoa-dao-cdnvn.jpg"/>
          <p:cNvPicPr>
            <a:picLocks noChangeAspect="1" noChangeArrowheads="1"/>
          </p:cNvPicPr>
          <p:nvPr/>
        </p:nvPicPr>
        <p:blipFill>
          <a:blip r:embed="rId2"/>
          <a:srcRect t="12222" r="91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667001"/>
            <a:ext cx="8229600" cy="1295400"/>
          </a:xfrm>
        </p:spPr>
        <p:txBody>
          <a:bodyPr>
            <a:prstTxWarp prst="textStop">
              <a:avLst/>
            </a:prstTxWarp>
            <a:normAutofit fontScale="90000"/>
          </a:bodyPr>
          <a:lstStyle/>
          <a:p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KÍNH CHÀO QUÝ THẦY CÔ GIÁO VÀ CÁC BẠN</a:t>
            </a:r>
            <a:endParaRPr lang="en-US" b="1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343400"/>
            <a:ext cx="8382000" cy="2133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n w="1905"/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KỂ CHUYỆN - LỚP 4</a:t>
            </a:r>
            <a:endParaRPr lang="en-US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Mai </a:t>
            </a:r>
          </a:p>
          <a:p>
            <a:pPr>
              <a:lnSpc>
                <a:spcPct val="150000"/>
              </a:lnSpc>
            </a:pPr>
            <a:endParaRPr lang="en-US" sz="36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343276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5319" y="2136338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22539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343276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343276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2" name="Picture 4" descr="C:\Users\HP\Pictures\smiley_61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505200"/>
            <a:ext cx="1085850" cy="1447800"/>
          </a:xfrm>
          <a:prstGeom prst="rect">
            <a:avLst/>
          </a:prstGeom>
          <a:noFill/>
        </p:spPr>
      </p:pic>
      <p:pic>
        <p:nvPicPr>
          <p:cNvPr id="13" name="Picture 4" descr="C:\Users\HP\Pictures\smiley_61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3505200"/>
            <a:ext cx="1085850" cy="1447800"/>
          </a:xfrm>
          <a:prstGeom prst="rect">
            <a:avLst/>
          </a:prstGeom>
          <a:noFill/>
        </p:spPr>
      </p:pic>
      <p:pic>
        <p:nvPicPr>
          <p:cNvPr id="14" name="Picture 10" descr="C:\Users\HP\Pictures\738322z0khilo37b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095750"/>
            <a:ext cx="1428750" cy="2762250"/>
          </a:xfrm>
          <a:prstGeom prst="rect">
            <a:avLst/>
          </a:prstGeom>
          <a:noFill/>
        </p:spPr>
      </p:pic>
      <p:pic>
        <p:nvPicPr>
          <p:cNvPr id="15" name="Picture 10" descr="C:\Users\HP\Pictures\738322z0khilo37b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4095750"/>
            <a:ext cx="1428750" cy="2762250"/>
          </a:xfrm>
          <a:prstGeom prst="rect">
            <a:avLst/>
          </a:prstGeom>
          <a:noFill/>
        </p:spPr>
      </p:pic>
      <p:pic>
        <p:nvPicPr>
          <p:cNvPr id="16" name="Picture 10" descr="C:\Users\HP\Pictures\738322z0khilo37b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0"/>
            <a:ext cx="1428750" cy="2762250"/>
          </a:xfrm>
          <a:prstGeom prst="rect">
            <a:avLst/>
          </a:prstGeom>
          <a:noFill/>
        </p:spPr>
      </p:pic>
      <p:pic>
        <p:nvPicPr>
          <p:cNvPr id="17" name="Picture 10" descr="C:\Users\HP\Pictures\738322z0khilo37b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0"/>
            <a:ext cx="1428750" cy="2762250"/>
          </a:xfrm>
          <a:prstGeom prst="rect">
            <a:avLst/>
          </a:prstGeom>
          <a:noFill/>
        </p:spPr>
      </p:pic>
      <p:pic>
        <p:nvPicPr>
          <p:cNvPr id="18" name="Picture 10" descr="C:\Users\HP\Pictures\738322z0khilo37b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819400"/>
            <a:ext cx="1428750" cy="2762250"/>
          </a:xfrm>
          <a:prstGeom prst="rect">
            <a:avLst/>
          </a:prstGeom>
          <a:noFill/>
        </p:spPr>
      </p:pic>
      <p:pic>
        <p:nvPicPr>
          <p:cNvPr id="19" name="Picture 3" descr="C:\Users\HP\Pictures\smiley_14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457200"/>
            <a:ext cx="651933" cy="838200"/>
          </a:xfrm>
          <a:prstGeom prst="rect">
            <a:avLst/>
          </a:prstGeom>
          <a:noFill/>
        </p:spPr>
      </p:pic>
      <p:pic>
        <p:nvPicPr>
          <p:cNvPr id="20" name="Picture 3" descr="C:\Users\HP\Pictures\smiley_14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0"/>
            <a:ext cx="651933" cy="838200"/>
          </a:xfrm>
          <a:prstGeom prst="rect">
            <a:avLst/>
          </a:prstGeom>
          <a:noFill/>
        </p:spPr>
      </p:pic>
      <p:pic>
        <p:nvPicPr>
          <p:cNvPr id="21" name="Picture 3" descr="C:\Users\HP\Pictures\smiley_14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6019800"/>
            <a:ext cx="651933" cy="838200"/>
          </a:xfrm>
          <a:prstGeom prst="rect">
            <a:avLst/>
          </a:prstGeom>
          <a:noFill/>
        </p:spPr>
      </p:pic>
      <p:pic>
        <p:nvPicPr>
          <p:cNvPr id="22" name="Picture 3" descr="C:\Users\HP\Pictures\smiley_14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143000"/>
            <a:ext cx="651933" cy="838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81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Ma-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-a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16409762_1195344670583326_1701079901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838200"/>
            <a:ext cx="7391400" cy="3683086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 descr="16409995_1195344730583320_5812469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447800"/>
            <a:ext cx="7924800" cy="28194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16409807_1195344683916658_1347871361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219200"/>
            <a:ext cx="3065911" cy="1752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Content Placeholder 3" descr="16443962_1195344700583323_549603186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219200"/>
            <a:ext cx="3200400" cy="16798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Content Placeholder 3" descr="16409526_1195344593916667_1032983623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3200400"/>
            <a:ext cx="3124200" cy="152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Content Placeholder 3" descr="16409762_1195344670583326_1701079901_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124200"/>
            <a:ext cx="3200400" cy="16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Content Placeholder 3" descr="16409995_1195344730583320_5812469_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00" y="4953000"/>
            <a:ext cx="6629400" cy="152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Pictures\74_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1002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828800"/>
            <a:ext cx="4953000" cy="365759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6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THI TÀI KỂ CHUYỆN</a:t>
            </a:r>
            <a:endParaRPr lang="en-US" sz="6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133600" y="3352800"/>
            <a:ext cx="1752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648200" y="4038600"/>
            <a:ext cx="3124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67200" y="5257800"/>
            <a:ext cx="152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Picture 2" descr="C:\Users\Administrator\Pictures\hinh-nen-power-point-dep-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153400" cy="33528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752600" y="3124200"/>
            <a:ext cx="1981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124200" y="4267200"/>
            <a:ext cx="4724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1"/>
          <p:cNvSpPr>
            <a:spLocks noChangeArrowheads="1"/>
          </p:cNvSpPr>
          <p:nvPr/>
        </p:nvSpPr>
        <p:spPr bwMode="auto">
          <a:xfrm>
            <a:off x="228600" y="1600200"/>
            <a:ext cx="8534400" cy="3276600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09600" y="2133600"/>
            <a:ext cx="1905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1" i="1" u="none" strike="noStrike" kern="1200" cap="none" spc="0" normalizeH="0" baseline="0" noProof="0" dirty="0" err="1" smtClean="0"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Nội</a:t>
            </a:r>
            <a:r>
              <a:rPr kumimoji="0" lang="en-US" sz="3200" b="1" i="1" u="none" strike="noStrike" kern="1200" cap="none" spc="0" normalizeH="0" baseline="0" noProof="0" dirty="0" smtClean="0"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dung:</a:t>
            </a:r>
            <a:endParaRPr kumimoji="0" lang="en-US" sz="3200" b="1" i="1" u="none" strike="noStrike" kern="1200" cap="none" spc="0" normalizeH="0" baseline="0" noProof="0" dirty="0"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2133600"/>
            <a:ext cx="624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effectLst/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i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effectLst/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3600" i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effectLst/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600" i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effectLst/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i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effectLst/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i="1" dirty="0" smtClean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i="1" dirty="0" err="1" smtClean="0">
                <a:effectLst/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i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effectLst/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i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effectLst/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i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effectLst/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i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effectLst/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i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effectLst/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600" i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effectLst/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600" i="1" dirty="0" smtClean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i="1" dirty="0" err="1" smtClean="0">
                <a:effectLst/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i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effectLst/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i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effectLst/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i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effectLst/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i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effectLst/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i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effectLst/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i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effectLst/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i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effectLst/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600" i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effectLst/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600" i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i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effectLst/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3600" i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effectLst/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600" b="1" i="1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057400"/>
            <a:ext cx="7924800" cy="2743199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CHÂN THÀNH CẢM ƠN QUÝ THẦY CÔ GIÁO VÀ CÁC BẠN ĐÃ CHÚ Ý LẮNG NGHE ! 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HP\Pictures\101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1981200"/>
            <a:ext cx="2133600" cy="541866"/>
          </a:xfrm>
          <a:prstGeom prst="rect">
            <a:avLst/>
          </a:prstGeom>
          <a:noFill/>
        </p:spPr>
      </p:pic>
      <p:pic>
        <p:nvPicPr>
          <p:cNvPr id="6" name="Picture 2" descr="C:\Users\HP\Pictures\101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4114800"/>
            <a:ext cx="2133600" cy="5418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0706063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Pictures\Lecture_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ÔN </a:t>
            </a:r>
            <a:r>
              <a:rPr lang="en-US" sz="3600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600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CŨ </a:t>
            </a:r>
            <a:endParaRPr lang="en-US" sz="3600" b="1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90800"/>
            <a:ext cx="8229600" cy="2819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http://t3.gstatic.com/images?q=tbn:JDzTX9Wof2RcrM: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r:link="rId4">
            <a:lum/>
          </a:blip>
          <a:srcRect/>
          <a:stretch>
            <a:fillRect/>
          </a:stretch>
        </p:blipFill>
        <p:spPr bwMode="auto">
          <a:xfrm>
            <a:off x="2743200" y="457200"/>
            <a:ext cx="3886200" cy="46920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19800"/>
            <a:ext cx="6629400" cy="1143000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Ma-</a:t>
            </a:r>
            <a:r>
              <a:rPr lang="en-US" sz="31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1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-a </a:t>
            </a:r>
            <a:r>
              <a:rPr lang="en-US" sz="31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Gô</a:t>
            </a:r>
            <a:r>
              <a:rPr lang="en-US" sz="31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-e-</a:t>
            </a:r>
            <a:r>
              <a:rPr lang="en-US" sz="31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pớt</a:t>
            </a:r>
            <a:r>
              <a:rPr lang="en-US" sz="31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May-ơ</a:t>
            </a:r>
            <a:br>
              <a:rPr lang="en-US" sz="31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(1906- 1972)</a:t>
            </a:r>
            <a:r>
              <a:rPr lang="en-US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VNI-Times" pitchFamily="2" charset="0"/>
              </a:rPr>
              <a:t/>
            </a:r>
            <a:br>
              <a:rPr lang="en-US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VNI-Times" pitchFamily="2" charset="0"/>
              </a:rPr>
            </a:br>
            <a:endParaRPr lang="en-US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Pictures\hoa-dao-cdnvn.jpg"/>
          <p:cNvPicPr>
            <a:picLocks noChangeAspect="1" noChangeArrowheads="1"/>
          </p:cNvPicPr>
          <p:nvPr/>
        </p:nvPicPr>
        <p:blipFill>
          <a:blip r:embed="rId2"/>
          <a:srcRect t="12222" r="91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38400"/>
            <a:ext cx="4191000" cy="8382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KỂ CHUYỆN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838200" y="2819400"/>
            <a:ext cx="60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10000" y="2819400"/>
            <a:ext cx="685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429000"/>
            <a:ext cx="7772400" cy="1524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MỘT PHÁT MINH NHO NHỎ</a:t>
            </a:r>
          </a:p>
          <a:p>
            <a:pPr algn="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VŨ BỘI TUYẾN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 descr="C:\Users\Administrator\Pictures\hinh-nen-power-point-dep-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905000"/>
            <a:ext cx="8382000" cy="3657600"/>
          </a:xfrm>
        </p:spPr>
        <p:txBody>
          <a:bodyPr>
            <a:noAutofit/>
          </a:bodyPr>
          <a:lstStyle/>
          <a:p>
            <a:pPr marL="742950" indent="-742950" algn="ctr">
              <a:lnSpc>
                <a:spcPct val="150000"/>
              </a:lnSpc>
              <a:buAutoNum type="arabicPeriod"/>
            </a:pP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742950" indent="-742950" algn="ctr">
              <a:lnSpc>
                <a:spcPct val="150000"/>
              </a:lnSpc>
              <a:buNone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600200" y="2895600"/>
            <a:ext cx="4343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38200" y="4038600"/>
            <a:ext cx="4114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943600" y="4038600"/>
            <a:ext cx="2362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86000" y="5029200"/>
            <a:ext cx="5105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16409995_1195344730583320_5812469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71600"/>
            <a:ext cx="7924799" cy="3773714"/>
          </a:xfrm>
          <a:prstGeom prst="rect">
            <a:avLst/>
          </a:prstGeom>
        </p:spPr>
      </p:pic>
      <p:pic>
        <p:nvPicPr>
          <p:cNvPr id="6" name="Content Placeholder 3" descr="16409762_1195344670583326_1701079901_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066800"/>
            <a:ext cx="7887067" cy="4572000"/>
          </a:xfrm>
          <a:prstGeom prst="rect">
            <a:avLst/>
          </a:prstGeom>
        </p:spPr>
      </p:pic>
      <p:pic>
        <p:nvPicPr>
          <p:cNvPr id="5" name="Content Placeholder 3" descr="16409526_1195344593916667_1032983623_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066799"/>
            <a:ext cx="7848600" cy="4572001"/>
          </a:xfrm>
          <a:prstGeom prst="rect">
            <a:avLst/>
          </a:prstGeom>
        </p:spPr>
      </p:pic>
      <p:pic>
        <p:nvPicPr>
          <p:cNvPr id="3" name="Content Placeholder 3" descr="16443962_1195344700583323_549603186_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990600"/>
            <a:ext cx="7975065" cy="4572000"/>
          </a:xfrm>
          <a:prstGeom prst="rect">
            <a:avLst/>
          </a:prstGeom>
        </p:spPr>
      </p:pic>
      <p:pic>
        <p:nvPicPr>
          <p:cNvPr id="4" name="Content Placeholder 3" descr="16409807_1195344683916658_1347871361_o.jp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478436" y="1066800"/>
            <a:ext cx="8132164" cy="47244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876800"/>
            <a:ext cx="8229600" cy="1371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Ma-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bưng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thoạt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trượt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3" descr="16409807_1195344683916658_1347871361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914400"/>
            <a:ext cx="7037581" cy="372497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9200"/>
            <a:ext cx="8229600" cy="12192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Ma-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-a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tò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mò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lẻn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16443962_1195344700583323_549603186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685800"/>
            <a:ext cx="7258493" cy="3810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257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Ma-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-a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đống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-a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trêu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16409526_1195344593916667_1032983623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838200"/>
            <a:ext cx="7345524" cy="35814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3786779</TotalTime>
  <Words>222</Words>
  <Application>Microsoft Office PowerPoint</Application>
  <PresentationFormat>On-screen Show (4:3)</PresentationFormat>
  <Paragraphs>25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KÍNH CHÀO QUÝ THẦY CÔ GIÁO VÀ CÁC BẠN</vt:lpstr>
      <vt:lpstr>ÔN BÀI CŨ </vt:lpstr>
      <vt:lpstr> Ma-ri-a Gô-e-pớt May-ơ (1906- 1972) </vt:lpstr>
      <vt:lpstr> KỂ CHUYỆN </vt:lpstr>
      <vt:lpstr>  </vt:lpstr>
      <vt:lpstr>Slide 6</vt:lpstr>
      <vt:lpstr>Ma-ri-a nhận thấy mỗi lần gia nhân bưng trà lên, bát đựng trà thoạt đầu rất dễ trượt trong đĩa.</vt:lpstr>
      <vt:lpstr>Ma-ri-a tò mò lẻn ra khỏi phòng khách để làm thí nghiệm</vt:lpstr>
      <vt:lpstr>Ma-ri-a làm thí nghiệm với đống bát đĩa ở bàn ăn. Anh trai của Ma-ri-a xuất hiện và trêu em.  </vt:lpstr>
      <vt:lpstr>Ma-ri-a và anh trai tranh luận về điều cô bé vừa phát hiện.  </vt:lpstr>
      <vt:lpstr>Người cha ôn tồn giải thích cho 2 em.</vt:lpstr>
      <vt:lpstr>Luyện kể chuyện </vt:lpstr>
      <vt:lpstr>Slide 13</vt:lpstr>
      <vt:lpstr>Slide 14</vt:lpstr>
      <vt:lpstr>Slide 15</vt:lpstr>
      <vt:lpstr>CHÂN THÀNH CẢM ƠN QUÝ THẦY CÔ GIÁO VÀ CÁC BẠN ĐÃ CHÚ Ý LẮNG NGHE 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HP</cp:lastModifiedBy>
  <cp:revision>94</cp:revision>
  <dcterms:created xsi:type="dcterms:W3CDTF">2017-01-31T18:10:50Z</dcterms:created>
  <dcterms:modified xsi:type="dcterms:W3CDTF">2019-01-28T12:50:57Z</dcterms:modified>
</cp:coreProperties>
</file>