
<file path=[Content_Types].xml><?xml version="1.0" encoding="utf-8"?>
<Types xmlns="http://schemas.openxmlformats.org/package/2006/content-types">
  <Default Extension="png" ContentType="image/png"/>
  <Default Extension="bin" ContentType="application/vnd.ms-office.activeX"/>
  <Default Extension="jpeg" ContentType="image/jpeg"/>
  <Default Extension="rels" ContentType="application/vnd.openxmlformats-package.relationships+xml"/>
  <Default Extension="xml" ContentType="application/xml"/>
  <Default Extension="gif" ContentType="image/gif"/>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activeX/activeX1.xml" ContentType="application/vnd.ms-office.activeX+xml"/>
  <Override PartName="/ppt/tags/tag8.xml" ContentType="application/vnd.openxmlformats-officedocument.presentationml.tags+xml"/>
  <Override PartName="/ppt/notesSlides/notesSlide6.xml" ContentType="application/vnd.openxmlformats-officedocument.presentationml.notesSlide+xml"/>
  <Override PartName="/ppt/tags/tag9.xml" ContentType="application/vnd.openxmlformats-officedocument.presentationml.tags+xml"/>
  <Override PartName="/ppt/notesSlides/notesSlide7.xml" ContentType="application/vnd.openxmlformats-officedocument.presentationml.notesSlide+xml"/>
  <Override PartName="/ppt/tags/tag10.xml" ContentType="application/vnd.openxmlformats-officedocument.presentationml.tags+xml"/>
  <Override PartName="/ppt/notesSlides/notesSlide8.xml" ContentType="application/vnd.openxmlformats-officedocument.presentationml.notesSlide+xml"/>
  <Override PartName="/ppt/tags/tag11.xml" ContentType="application/vnd.openxmlformats-officedocument.presentationml.tags+xml"/>
  <Override PartName="/ppt/notesSlides/notesSlide9.xml" ContentType="application/vnd.openxmlformats-officedocument.presentationml.notesSlide+xml"/>
  <Override PartName="/ppt/tags/tag12.xml" ContentType="application/vnd.openxmlformats-officedocument.presentationml.tags+xml"/>
  <Override PartName="/ppt/notesSlides/notesSlide10.xml" ContentType="application/vnd.openxmlformats-officedocument.presentationml.notesSlide+xml"/>
  <Override PartName="/ppt/tags/tag13.xml" ContentType="application/vnd.openxmlformats-officedocument.presentationml.tags+xml"/>
  <Override PartName="/ppt/notesSlides/notesSlide11.xml" ContentType="application/vnd.openxmlformats-officedocument.presentationml.notesSlide+xml"/>
  <Override PartName="/ppt/tags/tag14.xml" ContentType="application/vnd.openxmlformats-officedocument.presentationml.tags+xml"/>
  <Override PartName="/ppt/notesSlides/notesSlide12.xml" ContentType="application/vnd.openxmlformats-officedocument.presentationml.notesSlide+xml"/>
  <Override PartName="/ppt/tags/tag15.xml" ContentType="application/vnd.openxmlformats-officedocument.presentationml.tags+xml"/>
  <Override PartName="/ppt/notesSlides/notesSlide13.xml" ContentType="application/vnd.openxmlformats-officedocument.presentationml.notesSlide+xml"/>
  <Override PartName="/ppt/tags/tag16.xml" ContentType="application/vnd.openxmlformats-officedocument.presentationml.tags+xml"/>
  <Override PartName="/ppt/notesSlides/notesSlide14.xml" ContentType="application/vnd.openxmlformats-officedocument.presentationml.notesSlide+xml"/>
  <Override PartName="/ppt/tags/tag17.xml" ContentType="application/vnd.openxmlformats-officedocument.presentationml.tags+xml"/>
  <Override PartName="/ppt/notesSlides/notesSlide15.xml" ContentType="application/vnd.openxmlformats-officedocument.presentationml.notesSlide+xml"/>
  <Override PartName="/ppt/tags/tag18.xml" ContentType="application/vnd.openxmlformats-officedocument.presentationml.tags+xml"/>
  <Override PartName="/ppt/notesSlides/notesSlide16.xml" ContentType="application/vnd.openxmlformats-officedocument.presentationml.notesSlide+xml"/>
  <Override PartName="/ppt/tags/tag19.xml" ContentType="application/vnd.openxmlformats-officedocument.presentationml.tags+xml"/>
  <Override PartName="/ppt/notesSlides/notesSlide17.xml" ContentType="application/vnd.openxmlformats-officedocument.presentationml.notesSlide+xml"/>
  <Override PartName="/ppt/tags/tag20.xml" ContentType="application/vnd.openxmlformats-officedocument.presentationml.tags+xml"/>
  <Override PartName="/ppt/notesSlides/notesSlide18.xml" ContentType="application/vnd.openxmlformats-officedocument.presentationml.notesSlide+xml"/>
  <Override PartName="/ppt/tags/tag21.xml" ContentType="application/vnd.openxmlformats-officedocument.presentationml.tags+xml"/>
  <Override PartName="/ppt/activeX/activeX2.xml" ContentType="application/vnd.ms-office.activeX+xml"/>
  <Override PartName="/ppt/tags/tag22.xml" ContentType="application/vnd.openxmlformats-officedocument.presentationml.tags+xml"/>
  <Override PartName="/ppt/notesSlides/notesSlide19.xml" ContentType="application/vnd.openxmlformats-officedocument.presentationml.notesSlide+xml"/>
  <Override PartName="/ppt/tags/tag23.xml" ContentType="application/vnd.openxmlformats-officedocument.presentationml.tags+xml"/>
  <Override PartName="/ppt/notesSlides/notesSlide20.xml" ContentType="application/vnd.openxmlformats-officedocument.presentationml.notesSlide+xml"/>
  <Override PartName="/ppt/tags/tag24.xml" ContentType="application/vnd.openxmlformats-officedocument.presentationml.tags+xml"/>
  <Override PartName="/ppt/activeX/activeX3.xml" ContentType="application/vnd.ms-office.activeX+xml"/>
  <Override PartName="/ppt/tags/tag25.xml" ContentType="application/vnd.openxmlformats-officedocument.presentationml.tags+xml"/>
  <Override PartName="/ppt/notesSlides/notesSlide21.xml" ContentType="application/vnd.openxmlformats-officedocument.presentationml.notesSlide+xml"/>
  <Override PartName="/ppt/tags/tag26.xml" ContentType="application/vnd.openxmlformats-officedocument.presentationml.tags+xml"/>
  <Override PartName="/ppt/notesSlides/notesSlide22.xml" ContentType="application/vnd.openxmlformats-officedocument.presentationml.notesSlide+xml"/>
  <Override PartName="/ppt/tags/tag27.xml" ContentType="application/vnd.openxmlformats-officedocument.presentationml.tags+xml"/>
  <Override PartName="/ppt/notesSlides/notesSlide23.xml" ContentType="application/vnd.openxmlformats-officedocument.presentationml.notesSlide+xml"/>
  <Override PartName="/ppt/tags/tag28.xml" ContentType="application/vnd.openxmlformats-officedocument.presentationml.tags+xml"/>
  <Override PartName="/ppt/notesSlides/notesSlide24.xml" ContentType="application/vnd.openxmlformats-officedocument.presentationml.notesSlide+xml"/>
  <Override PartName="/ppt/tags/tag29.xml" ContentType="application/vnd.openxmlformats-officedocument.presentationml.tags+xml"/>
  <Override PartName="/ppt/activeX/activeX4.xml" ContentType="application/vnd.ms-office.activeX+xml"/>
  <Override PartName="/ppt/tags/tag30.xml" ContentType="application/vnd.openxmlformats-officedocument.presentationml.tags+xml"/>
  <Override PartName="/ppt/notesSlides/notesSlide25.xml" ContentType="application/vnd.openxmlformats-officedocument.presentationml.notesSlide+xml"/>
  <Override PartName="/ppt/tags/tag31.xml" ContentType="application/vnd.openxmlformats-officedocument.presentationml.tags+xml"/>
  <Override PartName="/ppt/tags/tag32.xml" ContentType="application/vnd.openxmlformats-officedocument.presentationml.tags+xml"/>
  <Override PartName="/ppt/notesSlides/notesSlide26.xml" ContentType="application/vnd.openxmlformats-officedocument.presentationml.notesSlide+xml"/>
  <Override PartName="/ppt/tags/tag33.xml" ContentType="application/vnd.openxmlformats-officedocument.presentationml.tags+xml"/>
  <Override PartName="/ppt/notesSlides/notesSlide27.xml" ContentType="application/vnd.openxmlformats-officedocument.presentationml.notesSlide+xml"/>
  <Override PartName="/ppt/tags/tag34.xml" ContentType="application/vnd.openxmlformats-officedocument.presentationml.tags+xml"/>
  <Override PartName="/ppt/notesSlides/notesSlide28.xml" ContentType="application/vnd.openxmlformats-officedocument.presentationml.notesSlide+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notesSlides/notesSlide29.xml" ContentType="application/vnd.openxmlformats-officedocument.presentationml.notesSlide+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notesSlides/notesSlide30.xml" ContentType="application/vnd.openxmlformats-officedocument.presentationml.notesSlide+xml"/>
  <Override PartName="/ppt/tags/tag49.xml" ContentType="application/vnd.openxmlformats-officedocument.presentationml.tags+xml"/>
  <Override PartName="/ppt/notesSlides/notesSlide31.xml" ContentType="application/vnd.openxmlformats-officedocument.presentationml.notesSlide+xml"/>
  <Override PartName="/ppt/tags/tag50.xml" ContentType="application/vnd.openxmlformats-officedocument.presentationml.tags+xml"/>
  <Override PartName="/ppt/notesSlides/notesSlide32.xml" ContentType="application/vnd.openxmlformats-officedocument.presentationml.notesSlide+xml"/>
  <Override PartName="/ppt/tags/tag51.xml" ContentType="application/vnd.openxmlformats-officedocument.presentationml.tags+xml"/>
  <Override PartName="/ppt/notesSlides/notesSlide33.xml" ContentType="application/vnd.openxmlformats-officedocument.presentationml.notesSlide+xml"/>
  <Override PartName="/ppt/tags/tag52.xml" ContentType="application/vnd.openxmlformats-officedocument.presentationml.tags+xml"/>
  <Override PartName="/ppt/notesSlides/notesSlide34.xml" ContentType="application/vnd.openxmlformats-officedocument.presentationml.notesSlide+xml"/>
  <Override PartName="/ppt/tags/tag53.xml" ContentType="application/vnd.openxmlformats-officedocument.presentationml.tags+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8" r:id="rId1"/>
    <p:sldMasterId id="2147483700" r:id="rId2"/>
    <p:sldMasterId id="2147483712" r:id="rId3"/>
    <p:sldMasterId id="2147483724" r:id="rId4"/>
    <p:sldMasterId id="2147483736" r:id="rId5"/>
    <p:sldMasterId id="2147483748" r:id="rId6"/>
  </p:sldMasterIdLst>
  <p:notesMasterIdLst>
    <p:notesMasterId r:id="rId42"/>
  </p:notesMasterIdLst>
  <p:sldIdLst>
    <p:sldId id="342" r:id="rId7"/>
    <p:sldId id="343" r:id="rId8"/>
    <p:sldId id="344" r:id="rId9"/>
    <p:sldId id="340" r:id="rId10"/>
    <p:sldId id="315" r:id="rId11"/>
    <p:sldId id="336" r:id="rId12"/>
    <p:sldId id="317" r:id="rId13"/>
    <p:sldId id="311" r:id="rId14"/>
    <p:sldId id="313" r:id="rId15"/>
    <p:sldId id="292" r:id="rId16"/>
    <p:sldId id="314" r:id="rId17"/>
    <p:sldId id="306" r:id="rId18"/>
    <p:sldId id="287" r:id="rId19"/>
    <p:sldId id="293" r:id="rId20"/>
    <p:sldId id="333" r:id="rId21"/>
    <p:sldId id="294" r:id="rId22"/>
    <p:sldId id="347" r:id="rId23"/>
    <p:sldId id="296" r:id="rId24"/>
    <p:sldId id="337" r:id="rId25"/>
    <p:sldId id="325" r:id="rId26"/>
    <p:sldId id="338" r:id="rId27"/>
    <p:sldId id="334" r:id="rId28"/>
    <p:sldId id="323" r:id="rId29"/>
    <p:sldId id="272" r:id="rId30"/>
    <p:sldId id="339" r:id="rId31"/>
    <p:sldId id="276" r:id="rId32"/>
    <p:sldId id="308" r:id="rId33"/>
    <p:sldId id="309" r:id="rId34"/>
    <p:sldId id="278" r:id="rId35"/>
    <p:sldId id="279" r:id="rId36"/>
    <p:sldId id="298" r:id="rId37"/>
    <p:sldId id="304" r:id="rId38"/>
    <p:sldId id="327" r:id="rId39"/>
    <p:sldId id="345" r:id="rId40"/>
    <p:sldId id="346" r:id="rId41"/>
  </p:sldIdLst>
  <p:sldSz cx="12192000" cy="6858000"/>
  <p:notesSz cx="6858000" cy="9144000"/>
  <p:custDataLst>
    <p:tags r:id="rId43"/>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33"/>
    <a:srgbClr val="FF0000"/>
    <a:srgbClr val="FF99FF"/>
    <a:srgbClr val="FFFF66"/>
    <a:srgbClr val="FFFF99"/>
    <a:srgbClr val="FFFF00"/>
    <a:srgbClr val="FF99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0" autoAdjust="0"/>
    <p:restoredTop sz="91162" autoAdjust="0"/>
  </p:normalViewPr>
  <p:slideViewPr>
    <p:cSldViewPr snapToGrid="0">
      <p:cViewPr>
        <p:scale>
          <a:sx n="50" d="100"/>
          <a:sy n="50" d="100"/>
        </p:scale>
        <p:origin x="-936" y="-456"/>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3" Type="http://schemas.openxmlformats.org/officeDocument/2006/relationships/slideMaster" Target="slideMasters/slideMaster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slide" Target="slides/slide35.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tags" Target="tags/tag1.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_rels/activeX2.xml.rels><?xml version="1.0" encoding="UTF-8" standalone="yes"?>
<Relationships xmlns="http://schemas.openxmlformats.org/package/2006/relationships"><Relationship Id="rId1" Type="http://schemas.microsoft.com/office/2006/relationships/activeXControlBinary" Target="activeX2.bin"/></Relationships>
</file>

<file path=ppt/activeX/_rels/activeX3.xml.rels><?xml version="1.0" encoding="UTF-8" standalone="yes"?>
<Relationships xmlns="http://schemas.openxmlformats.org/package/2006/relationships"><Relationship Id="rId1" Type="http://schemas.microsoft.com/office/2006/relationships/activeXControlBinary" Target="activeX3.bin"/></Relationships>
</file>

<file path=ppt/activeX/_rels/activeX4.xml.rels><?xml version="1.0" encoding="UTF-8" standalone="yes"?>
<Relationships xmlns="http://schemas.openxmlformats.org/package/2006/relationships"><Relationship Id="rId1" Type="http://schemas.microsoft.com/office/2006/relationships/activeXControlBinary" Target="activeX4.bin"/></Relationships>
</file>

<file path=ppt/activeX/activeX1.xml><?xml version="1.0" encoding="utf-8"?>
<ax:ocx xmlns:ax="http://schemas.microsoft.com/office/2006/activeX" xmlns:r="http://schemas.openxmlformats.org/officeDocument/2006/relationships" ax:classid="{D27CDB6E-AE6D-11CF-96B8-444553540000}" ax:persistence="persistStorage" r:id="rId1"/>
</file>

<file path=ppt/activeX/activeX2.xml><?xml version="1.0" encoding="utf-8"?>
<ax:ocx xmlns:ax="http://schemas.microsoft.com/office/2006/activeX" xmlns:r="http://schemas.openxmlformats.org/officeDocument/2006/relationships" ax:classid="{D27CDB6E-AE6D-11CF-96B8-444553540000}" ax:persistence="persistStorage" r:id="rId1"/>
</file>

<file path=ppt/activeX/activeX3.xml><?xml version="1.0" encoding="utf-8"?>
<ax:ocx xmlns:ax="http://schemas.microsoft.com/office/2006/activeX" xmlns:r="http://schemas.openxmlformats.org/officeDocument/2006/relationships" ax:classid="{D27CDB6E-AE6D-11CF-96B8-444553540000}" ax:persistence="persistStorage" r:id="rId1"/>
</file>

<file path=ppt/activeX/activeX4.xml><?xml version="1.0" encoding="utf-8"?>
<ax:ocx xmlns:ax="http://schemas.microsoft.com/office/2006/activeX" xmlns:r="http://schemas.openxmlformats.org/officeDocument/2006/relationships" ax:classid="{D27CDB6E-AE6D-11CF-96B8-444553540000}" ax:persistence="persistStorage" r:id="rId1"/>
</file>

<file path=ppt/drawings/_rels/vmlDrawing1.vml.rels><?xml version="1.0" encoding="UTF-8" standalone="yes"?>
<Relationships xmlns="http://schemas.openxmlformats.org/package/2006/relationships"><Relationship Id="rId1" Type="http://schemas.openxmlformats.org/officeDocument/2006/relationships/image" Target="../media/image10.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0.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6.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3.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D7009BF-30E2-40ED-9C0A-2943C679DA32}" type="datetimeFigureOut">
              <a:rPr lang="en-US" smtClean="0"/>
              <a:pPr/>
              <a:t>10/7/2016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A066EB-B8DC-4148-9422-E752801A7670}" type="slidenum">
              <a:rPr lang="en-US" smtClean="0"/>
              <a:pPr/>
              <a:t>‹#›</a:t>
            </a:fld>
            <a:endParaRPr lang="en-US"/>
          </a:p>
        </p:txBody>
      </p:sp>
    </p:spTree>
    <p:extLst>
      <p:ext uri="{BB962C8B-B14F-4D97-AF65-F5344CB8AC3E}">
        <p14:creationId xmlns:p14="http://schemas.microsoft.com/office/powerpoint/2010/main" val="32500744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10"/>
          </p:nvPr>
        </p:nvSpPr>
        <p:spPr/>
        <p:txBody>
          <a:bodyPr/>
          <a:lstStyle/>
          <a:p>
            <a:fld id="{CBA066EB-B8DC-4148-9422-E752801A7670}" type="slidenum">
              <a:rPr lang="en-US" smtClean="0"/>
              <a:pPr/>
              <a:t>1</a:t>
            </a:fld>
            <a:endParaRPr lang="en-US"/>
          </a:p>
        </p:txBody>
      </p:sp>
    </p:spTree>
    <p:extLst>
      <p:ext uri="{BB962C8B-B14F-4D97-AF65-F5344CB8AC3E}">
        <p14:creationId xmlns:p14="http://schemas.microsoft.com/office/powerpoint/2010/main" val="3433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10"/>
          </p:nvPr>
        </p:nvSpPr>
        <p:spPr/>
        <p:txBody>
          <a:bodyPr/>
          <a:lstStyle/>
          <a:p>
            <a:fld id="{CBA066EB-B8DC-4148-9422-E752801A7670}" type="slidenum">
              <a:rPr lang="en-US" smtClean="0"/>
              <a:pPr/>
              <a:t>10</a:t>
            </a:fld>
            <a:endParaRPr lang="en-US"/>
          </a:p>
        </p:txBody>
      </p:sp>
    </p:spTree>
    <p:extLst>
      <p:ext uri="{BB962C8B-B14F-4D97-AF65-F5344CB8AC3E}">
        <p14:creationId xmlns:p14="http://schemas.microsoft.com/office/powerpoint/2010/main" val="13736405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10"/>
          </p:nvPr>
        </p:nvSpPr>
        <p:spPr/>
        <p:txBody>
          <a:bodyPr/>
          <a:lstStyle/>
          <a:p>
            <a:fld id="{CBA066EB-B8DC-4148-9422-E752801A7670}" type="slidenum">
              <a:rPr lang="en-US" smtClean="0"/>
              <a:pPr/>
              <a:t>11</a:t>
            </a:fld>
            <a:endParaRPr lang="en-US"/>
          </a:p>
        </p:txBody>
      </p:sp>
    </p:spTree>
    <p:extLst>
      <p:ext uri="{BB962C8B-B14F-4D97-AF65-F5344CB8AC3E}">
        <p14:creationId xmlns:p14="http://schemas.microsoft.com/office/powerpoint/2010/main" val="6510121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10"/>
          </p:nvPr>
        </p:nvSpPr>
        <p:spPr/>
        <p:txBody>
          <a:bodyPr/>
          <a:lstStyle/>
          <a:p>
            <a:fld id="{CBA066EB-B8DC-4148-9422-E752801A7670}" type="slidenum">
              <a:rPr lang="en-US" smtClean="0"/>
              <a:pPr/>
              <a:t>12</a:t>
            </a:fld>
            <a:endParaRPr lang="en-US"/>
          </a:p>
        </p:txBody>
      </p:sp>
    </p:spTree>
    <p:extLst>
      <p:ext uri="{BB962C8B-B14F-4D97-AF65-F5344CB8AC3E}">
        <p14:creationId xmlns:p14="http://schemas.microsoft.com/office/powerpoint/2010/main" val="30505131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10"/>
          </p:nvPr>
        </p:nvSpPr>
        <p:spPr/>
        <p:txBody>
          <a:bodyPr/>
          <a:lstStyle/>
          <a:p>
            <a:fld id="{CBA066EB-B8DC-4148-9422-E752801A7670}" type="slidenum">
              <a:rPr lang="en-US" smtClean="0"/>
              <a:pPr/>
              <a:t>13</a:t>
            </a:fld>
            <a:endParaRPr lang="en-US"/>
          </a:p>
        </p:txBody>
      </p:sp>
    </p:spTree>
    <p:extLst>
      <p:ext uri="{BB962C8B-B14F-4D97-AF65-F5344CB8AC3E}">
        <p14:creationId xmlns:p14="http://schemas.microsoft.com/office/powerpoint/2010/main" val="15373145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10"/>
          </p:nvPr>
        </p:nvSpPr>
        <p:spPr/>
        <p:txBody>
          <a:bodyPr/>
          <a:lstStyle/>
          <a:p>
            <a:fld id="{CBA066EB-B8DC-4148-9422-E752801A7670}" type="slidenum">
              <a:rPr lang="en-US" smtClean="0"/>
              <a:pPr/>
              <a:t>14</a:t>
            </a:fld>
            <a:endParaRPr lang="en-US"/>
          </a:p>
        </p:txBody>
      </p:sp>
    </p:spTree>
    <p:extLst>
      <p:ext uri="{BB962C8B-B14F-4D97-AF65-F5344CB8AC3E}">
        <p14:creationId xmlns:p14="http://schemas.microsoft.com/office/powerpoint/2010/main" val="27112579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10"/>
          </p:nvPr>
        </p:nvSpPr>
        <p:spPr/>
        <p:txBody>
          <a:bodyPr/>
          <a:lstStyle/>
          <a:p>
            <a:fld id="{CBA066EB-B8DC-4148-9422-E752801A7670}" type="slidenum">
              <a:rPr lang="en-US" smtClean="0"/>
              <a:pPr/>
              <a:t>15</a:t>
            </a:fld>
            <a:endParaRPr lang="en-US"/>
          </a:p>
        </p:txBody>
      </p:sp>
    </p:spTree>
    <p:extLst>
      <p:ext uri="{BB962C8B-B14F-4D97-AF65-F5344CB8AC3E}">
        <p14:creationId xmlns:p14="http://schemas.microsoft.com/office/powerpoint/2010/main" val="4080827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BA066EB-B8DC-4148-9422-E752801A7670}" type="slidenum">
              <a:rPr lang="en-US" smtClean="0"/>
              <a:pPr/>
              <a:t>16</a:t>
            </a:fld>
            <a:endParaRPr lang="en-US"/>
          </a:p>
        </p:txBody>
      </p:sp>
    </p:spTree>
    <p:extLst>
      <p:ext uri="{BB962C8B-B14F-4D97-AF65-F5344CB8AC3E}">
        <p14:creationId xmlns:p14="http://schemas.microsoft.com/office/powerpoint/2010/main" val="6034478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10"/>
          </p:nvPr>
        </p:nvSpPr>
        <p:spPr/>
        <p:txBody>
          <a:bodyPr/>
          <a:lstStyle/>
          <a:p>
            <a:fld id="{CBA066EB-B8DC-4148-9422-E752801A7670}" type="slidenum">
              <a:rPr lang="en-US" smtClean="0"/>
              <a:pPr/>
              <a:t>17</a:t>
            </a:fld>
            <a:endParaRPr lang="en-US"/>
          </a:p>
        </p:txBody>
      </p:sp>
    </p:spTree>
    <p:extLst>
      <p:ext uri="{BB962C8B-B14F-4D97-AF65-F5344CB8AC3E}">
        <p14:creationId xmlns:p14="http://schemas.microsoft.com/office/powerpoint/2010/main" val="3825406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10"/>
          </p:nvPr>
        </p:nvSpPr>
        <p:spPr/>
        <p:txBody>
          <a:bodyPr/>
          <a:lstStyle/>
          <a:p>
            <a:fld id="{CBA066EB-B8DC-4148-9422-E752801A7670}" type="slidenum">
              <a:rPr lang="en-US" smtClean="0"/>
              <a:pPr/>
              <a:t>18</a:t>
            </a:fld>
            <a:endParaRPr lang="en-US"/>
          </a:p>
        </p:txBody>
      </p:sp>
    </p:spTree>
    <p:extLst>
      <p:ext uri="{BB962C8B-B14F-4D97-AF65-F5344CB8AC3E}">
        <p14:creationId xmlns:p14="http://schemas.microsoft.com/office/powerpoint/2010/main" val="383259354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10"/>
          </p:nvPr>
        </p:nvSpPr>
        <p:spPr/>
        <p:txBody>
          <a:bodyPr/>
          <a:lstStyle/>
          <a:p>
            <a:fld id="{CBA066EB-B8DC-4148-9422-E752801A7670}" type="slidenum">
              <a:rPr lang="en-US" smtClean="0"/>
              <a:pPr/>
              <a:t>19</a:t>
            </a:fld>
            <a:endParaRPr lang="en-US"/>
          </a:p>
        </p:txBody>
      </p:sp>
    </p:spTree>
    <p:extLst>
      <p:ext uri="{BB962C8B-B14F-4D97-AF65-F5344CB8AC3E}">
        <p14:creationId xmlns:p14="http://schemas.microsoft.com/office/powerpoint/2010/main" val="30487879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10"/>
          </p:nvPr>
        </p:nvSpPr>
        <p:spPr/>
        <p:txBody>
          <a:bodyPr/>
          <a:lstStyle/>
          <a:p>
            <a:fld id="{CBA066EB-B8DC-4148-9422-E752801A7670}" type="slidenum">
              <a:rPr lang="en-US" smtClean="0"/>
              <a:pPr/>
              <a:t>2</a:t>
            </a:fld>
            <a:endParaRPr lang="en-US"/>
          </a:p>
        </p:txBody>
      </p:sp>
    </p:spTree>
    <p:extLst>
      <p:ext uri="{BB962C8B-B14F-4D97-AF65-F5344CB8AC3E}">
        <p14:creationId xmlns:p14="http://schemas.microsoft.com/office/powerpoint/2010/main" val="211338930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10"/>
          </p:nvPr>
        </p:nvSpPr>
        <p:spPr/>
        <p:txBody>
          <a:bodyPr/>
          <a:lstStyle/>
          <a:p>
            <a:fld id="{CBA066EB-B8DC-4148-9422-E752801A7670}" type="slidenum">
              <a:rPr lang="en-US" smtClean="0"/>
              <a:pPr/>
              <a:t>20</a:t>
            </a:fld>
            <a:endParaRPr lang="en-US"/>
          </a:p>
        </p:txBody>
      </p:sp>
    </p:spTree>
    <p:extLst>
      <p:ext uri="{BB962C8B-B14F-4D97-AF65-F5344CB8AC3E}">
        <p14:creationId xmlns:p14="http://schemas.microsoft.com/office/powerpoint/2010/main" val="10349263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10"/>
          </p:nvPr>
        </p:nvSpPr>
        <p:spPr/>
        <p:txBody>
          <a:bodyPr/>
          <a:lstStyle/>
          <a:p>
            <a:fld id="{CBA066EB-B8DC-4148-9422-E752801A7670}" type="slidenum">
              <a:rPr lang="en-US" smtClean="0"/>
              <a:pPr/>
              <a:t>21</a:t>
            </a:fld>
            <a:endParaRPr lang="en-US"/>
          </a:p>
        </p:txBody>
      </p:sp>
    </p:spTree>
    <p:extLst>
      <p:ext uri="{BB962C8B-B14F-4D97-AF65-F5344CB8AC3E}">
        <p14:creationId xmlns:p14="http://schemas.microsoft.com/office/powerpoint/2010/main" val="357757491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10"/>
          </p:nvPr>
        </p:nvSpPr>
        <p:spPr/>
        <p:txBody>
          <a:bodyPr/>
          <a:lstStyle/>
          <a:p>
            <a:fld id="{CBA066EB-B8DC-4148-9422-E752801A7670}" type="slidenum">
              <a:rPr lang="en-US" smtClean="0"/>
              <a:pPr/>
              <a:t>22</a:t>
            </a:fld>
            <a:endParaRPr lang="en-US"/>
          </a:p>
        </p:txBody>
      </p:sp>
    </p:spTree>
    <p:extLst>
      <p:ext uri="{BB962C8B-B14F-4D97-AF65-F5344CB8AC3E}">
        <p14:creationId xmlns:p14="http://schemas.microsoft.com/office/powerpoint/2010/main" val="157415968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10"/>
          </p:nvPr>
        </p:nvSpPr>
        <p:spPr/>
        <p:txBody>
          <a:bodyPr/>
          <a:lstStyle/>
          <a:p>
            <a:fld id="{CBA066EB-B8DC-4148-9422-E752801A7670}" type="slidenum">
              <a:rPr lang="en-US" smtClean="0"/>
              <a:pPr/>
              <a:t>23</a:t>
            </a:fld>
            <a:endParaRPr lang="en-US"/>
          </a:p>
        </p:txBody>
      </p:sp>
    </p:spTree>
    <p:extLst>
      <p:ext uri="{BB962C8B-B14F-4D97-AF65-F5344CB8AC3E}">
        <p14:creationId xmlns:p14="http://schemas.microsoft.com/office/powerpoint/2010/main" val="197799591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10"/>
          </p:nvPr>
        </p:nvSpPr>
        <p:spPr/>
        <p:txBody>
          <a:bodyPr/>
          <a:lstStyle/>
          <a:p>
            <a:fld id="{CBA066EB-B8DC-4148-9422-E752801A7670}" type="slidenum">
              <a:rPr lang="en-US" smtClean="0"/>
              <a:pPr/>
              <a:t>24</a:t>
            </a:fld>
            <a:endParaRPr lang="en-US"/>
          </a:p>
        </p:txBody>
      </p:sp>
    </p:spTree>
    <p:extLst>
      <p:ext uri="{BB962C8B-B14F-4D97-AF65-F5344CB8AC3E}">
        <p14:creationId xmlns:p14="http://schemas.microsoft.com/office/powerpoint/2010/main" val="11083132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10"/>
          </p:nvPr>
        </p:nvSpPr>
        <p:spPr/>
        <p:txBody>
          <a:bodyPr/>
          <a:lstStyle/>
          <a:p>
            <a:fld id="{CBA066EB-B8DC-4148-9422-E752801A7670}" type="slidenum">
              <a:rPr lang="en-US" smtClean="0"/>
              <a:pPr/>
              <a:t>25</a:t>
            </a:fld>
            <a:endParaRPr lang="en-US"/>
          </a:p>
        </p:txBody>
      </p:sp>
    </p:spTree>
    <p:extLst>
      <p:ext uri="{BB962C8B-B14F-4D97-AF65-F5344CB8AC3E}">
        <p14:creationId xmlns:p14="http://schemas.microsoft.com/office/powerpoint/2010/main" val="405935059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10"/>
          </p:nvPr>
        </p:nvSpPr>
        <p:spPr/>
        <p:txBody>
          <a:bodyPr/>
          <a:lstStyle/>
          <a:p>
            <a:fld id="{CBA066EB-B8DC-4148-9422-E752801A7670}" type="slidenum">
              <a:rPr lang="en-US" smtClean="0"/>
              <a:pPr/>
              <a:t>26</a:t>
            </a:fld>
            <a:endParaRPr lang="en-US"/>
          </a:p>
        </p:txBody>
      </p:sp>
    </p:spTree>
    <p:extLst>
      <p:ext uri="{BB962C8B-B14F-4D97-AF65-F5344CB8AC3E}">
        <p14:creationId xmlns:p14="http://schemas.microsoft.com/office/powerpoint/2010/main" val="408838879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29DBC579-2D26-453D-A5C6-3039C7B462CC}" type="slidenum">
              <a:rPr lang="en-US"/>
              <a:pPr/>
              <a:t>27</a:t>
            </a:fld>
            <a:endParaRPr lang="en-US"/>
          </a:p>
        </p:txBody>
      </p:sp>
      <p:sp>
        <p:nvSpPr>
          <p:cNvPr id="43011" name="Rectangle 2"/>
          <p:cNvSpPr>
            <a:spLocks noGrp="1" noRot="1" noChangeAspect="1" noChangeArrowheads="1" noTextEdit="1"/>
          </p:cNvSpPr>
          <p:nvPr>
            <p:ph type="sldImg"/>
          </p:nvPr>
        </p:nvSpPr>
        <p:spPr>
          <a:xfrm>
            <a:off x="685800" y="1143000"/>
            <a:ext cx="5486400" cy="3086100"/>
          </a:xfrm>
          <a:ln/>
        </p:spPr>
      </p:sp>
      <p:sp>
        <p:nvSpPr>
          <p:cNvPr id="43012" name="Rectangle 3"/>
          <p:cNvSpPr>
            <a:spLocks noGrp="1" noChangeArrowheads="1"/>
          </p:cNvSpPr>
          <p:nvPr>
            <p:ph type="body" idx="1"/>
          </p:nvPr>
        </p:nvSpPr>
        <p:spPr>
          <a:noFill/>
        </p:spPr>
        <p:txBody>
          <a:bodyPr/>
          <a:lstStyle/>
          <a:p>
            <a:pPr eaLnBrk="1" hangingPunct="1"/>
            <a:endParaRPr lang="en-US" smtClean="0"/>
          </a:p>
        </p:txBody>
      </p:sp>
    </p:spTree>
    <p:extLst>
      <p:ext uri="{BB962C8B-B14F-4D97-AF65-F5344CB8AC3E}">
        <p14:creationId xmlns:p14="http://schemas.microsoft.com/office/powerpoint/2010/main" val="87448970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10"/>
          </p:nvPr>
        </p:nvSpPr>
        <p:spPr/>
        <p:txBody>
          <a:bodyPr/>
          <a:lstStyle/>
          <a:p>
            <a:fld id="{CBA066EB-B8DC-4148-9422-E752801A7670}" type="slidenum">
              <a:rPr lang="en-US" smtClean="0"/>
              <a:pPr/>
              <a:t>28</a:t>
            </a:fld>
            <a:endParaRPr lang="en-US"/>
          </a:p>
        </p:txBody>
      </p:sp>
    </p:spTree>
    <p:extLst>
      <p:ext uri="{BB962C8B-B14F-4D97-AF65-F5344CB8AC3E}">
        <p14:creationId xmlns:p14="http://schemas.microsoft.com/office/powerpoint/2010/main" val="197706527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10"/>
          </p:nvPr>
        </p:nvSpPr>
        <p:spPr/>
        <p:txBody>
          <a:bodyPr/>
          <a:lstStyle/>
          <a:p>
            <a:fld id="{CBA066EB-B8DC-4148-9422-E752801A7670}" type="slidenum">
              <a:rPr lang="en-US" smtClean="0"/>
              <a:pPr/>
              <a:t>29</a:t>
            </a:fld>
            <a:endParaRPr lang="en-US"/>
          </a:p>
        </p:txBody>
      </p:sp>
    </p:spTree>
    <p:extLst>
      <p:ext uri="{BB962C8B-B14F-4D97-AF65-F5344CB8AC3E}">
        <p14:creationId xmlns:p14="http://schemas.microsoft.com/office/powerpoint/2010/main" val="42895396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10"/>
          </p:nvPr>
        </p:nvSpPr>
        <p:spPr/>
        <p:txBody>
          <a:bodyPr/>
          <a:lstStyle/>
          <a:p>
            <a:fld id="{CBA066EB-B8DC-4148-9422-E752801A7670}" type="slidenum">
              <a:rPr lang="en-US" smtClean="0"/>
              <a:pPr/>
              <a:t>3</a:t>
            </a:fld>
            <a:endParaRPr lang="en-US"/>
          </a:p>
        </p:txBody>
      </p:sp>
    </p:spTree>
    <p:extLst>
      <p:ext uri="{BB962C8B-B14F-4D97-AF65-F5344CB8AC3E}">
        <p14:creationId xmlns:p14="http://schemas.microsoft.com/office/powerpoint/2010/main" val="229411044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10"/>
          </p:nvPr>
        </p:nvSpPr>
        <p:spPr/>
        <p:txBody>
          <a:bodyPr/>
          <a:lstStyle/>
          <a:p>
            <a:fld id="{CBA066EB-B8DC-4148-9422-E752801A7670}" type="slidenum">
              <a:rPr lang="en-US" smtClean="0"/>
              <a:pPr/>
              <a:t>30</a:t>
            </a:fld>
            <a:endParaRPr lang="en-US"/>
          </a:p>
        </p:txBody>
      </p:sp>
    </p:spTree>
    <p:extLst>
      <p:ext uri="{BB962C8B-B14F-4D97-AF65-F5344CB8AC3E}">
        <p14:creationId xmlns:p14="http://schemas.microsoft.com/office/powerpoint/2010/main" val="217975894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10"/>
          </p:nvPr>
        </p:nvSpPr>
        <p:spPr/>
        <p:txBody>
          <a:bodyPr/>
          <a:lstStyle/>
          <a:p>
            <a:fld id="{CBA066EB-B8DC-4148-9422-E752801A7670}" type="slidenum">
              <a:rPr lang="en-US" smtClean="0"/>
              <a:pPr/>
              <a:t>31</a:t>
            </a:fld>
            <a:endParaRPr lang="en-US"/>
          </a:p>
        </p:txBody>
      </p:sp>
    </p:spTree>
    <p:extLst>
      <p:ext uri="{BB962C8B-B14F-4D97-AF65-F5344CB8AC3E}">
        <p14:creationId xmlns:p14="http://schemas.microsoft.com/office/powerpoint/2010/main" val="105805798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10"/>
          </p:nvPr>
        </p:nvSpPr>
        <p:spPr/>
        <p:txBody>
          <a:bodyPr/>
          <a:lstStyle/>
          <a:p>
            <a:fld id="{CBA066EB-B8DC-4148-9422-E752801A7670}" type="slidenum">
              <a:rPr lang="en-US" smtClean="0"/>
              <a:pPr/>
              <a:t>32</a:t>
            </a:fld>
            <a:endParaRPr lang="en-US"/>
          </a:p>
        </p:txBody>
      </p:sp>
    </p:spTree>
    <p:extLst>
      <p:ext uri="{BB962C8B-B14F-4D97-AF65-F5344CB8AC3E}">
        <p14:creationId xmlns:p14="http://schemas.microsoft.com/office/powerpoint/2010/main" val="327940384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10"/>
          </p:nvPr>
        </p:nvSpPr>
        <p:spPr/>
        <p:txBody>
          <a:bodyPr/>
          <a:lstStyle/>
          <a:p>
            <a:fld id="{CBA066EB-B8DC-4148-9422-E752801A7670}" type="slidenum">
              <a:rPr lang="en-US" smtClean="0"/>
              <a:pPr/>
              <a:t>33</a:t>
            </a:fld>
            <a:endParaRPr lang="en-US"/>
          </a:p>
        </p:txBody>
      </p:sp>
    </p:spTree>
    <p:extLst>
      <p:ext uri="{BB962C8B-B14F-4D97-AF65-F5344CB8AC3E}">
        <p14:creationId xmlns:p14="http://schemas.microsoft.com/office/powerpoint/2010/main" val="173981164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10"/>
          </p:nvPr>
        </p:nvSpPr>
        <p:spPr/>
        <p:txBody>
          <a:bodyPr/>
          <a:lstStyle/>
          <a:p>
            <a:fld id="{CBA066EB-B8DC-4148-9422-E752801A7670}" type="slidenum">
              <a:rPr lang="en-US" smtClean="0"/>
              <a:pPr/>
              <a:t>34</a:t>
            </a:fld>
            <a:endParaRPr lang="en-US"/>
          </a:p>
        </p:txBody>
      </p:sp>
    </p:spTree>
    <p:extLst>
      <p:ext uri="{BB962C8B-B14F-4D97-AF65-F5344CB8AC3E}">
        <p14:creationId xmlns:p14="http://schemas.microsoft.com/office/powerpoint/2010/main" val="296801491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10"/>
          </p:nvPr>
        </p:nvSpPr>
        <p:spPr/>
        <p:txBody>
          <a:bodyPr/>
          <a:lstStyle/>
          <a:p>
            <a:fld id="{CBA066EB-B8DC-4148-9422-E752801A7670}" type="slidenum">
              <a:rPr lang="en-US" smtClean="0"/>
              <a:pPr/>
              <a:t>35</a:t>
            </a:fld>
            <a:endParaRPr lang="en-US"/>
          </a:p>
        </p:txBody>
      </p:sp>
    </p:spTree>
    <p:extLst>
      <p:ext uri="{BB962C8B-B14F-4D97-AF65-F5344CB8AC3E}">
        <p14:creationId xmlns:p14="http://schemas.microsoft.com/office/powerpoint/2010/main" val="29762639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10"/>
          </p:nvPr>
        </p:nvSpPr>
        <p:spPr/>
        <p:txBody>
          <a:bodyPr/>
          <a:lstStyle/>
          <a:p>
            <a:fld id="{CBA066EB-B8DC-4148-9422-E752801A7670}" type="slidenum">
              <a:rPr lang="en-US" smtClean="0"/>
              <a:pPr/>
              <a:t>4</a:t>
            </a:fld>
            <a:endParaRPr lang="en-US"/>
          </a:p>
        </p:txBody>
      </p:sp>
    </p:spTree>
    <p:extLst>
      <p:ext uri="{BB962C8B-B14F-4D97-AF65-F5344CB8AC3E}">
        <p14:creationId xmlns:p14="http://schemas.microsoft.com/office/powerpoint/2010/main" val="8038025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10"/>
          </p:nvPr>
        </p:nvSpPr>
        <p:spPr/>
        <p:txBody>
          <a:bodyPr/>
          <a:lstStyle/>
          <a:p>
            <a:fld id="{CBA066EB-B8DC-4148-9422-E752801A7670}" type="slidenum">
              <a:rPr lang="en-US" smtClean="0"/>
              <a:pPr/>
              <a:t>5</a:t>
            </a:fld>
            <a:endParaRPr lang="en-US"/>
          </a:p>
        </p:txBody>
      </p:sp>
    </p:spTree>
    <p:extLst>
      <p:ext uri="{BB962C8B-B14F-4D97-AF65-F5344CB8AC3E}">
        <p14:creationId xmlns:p14="http://schemas.microsoft.com/office/powerpoint/2010/main" val="28480433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10"/>
          </p:nvPr>
        </p:nvSpPr>
        <p:spPr/>
        <p:txBody>
          <a:bodyPr/>
          <a:lstStyle/>
          <a:p>
            <a:fld id="{CBA066EB-B8DC-4148-9422-E752801A7670}" type="slidenum">
              <a:rPr lang="en-US" smtClean="0"/>
              <a:pPr/>
              <a:t>6</a:t>
            </a:fld>
            <a:endParaRPr lang="en-US"/>
          </a:p>
        </p:txBody>
      </p:sp>
    </p:spTree>
    <p:extLst>
      <p:ext uri="{BB962C8B-B14F-4D97-AF65-F5344CB8AC3E}">
        <p14:creationId xmlns:p14="http://schemas.microsoft.com/office/powerpoint/2010/main" val="3994198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10"/>
          </p:nvPr>
        </p:nvSpPr>
        <p:spPr/>
        <p:txBody>
          <a:bodyPr/>
          <a:lstStyle/>
          <a:p>
            <a:fld id="{CBA066EB-B8DC-4148-9422-E752801A7670}" type="slidenum">
              <a:rPr lang="en-US" smtClean="0"/>
              <a:pPr/>
              <a:t>7</a:t>
            </a:fld>
            <a:endParaRPr lang="en-US"/>
          </a:p>
        </p:txBody>
      </p:sp>
    </p:spTree>
    <p:extLst>
      <p:ext uri="{BB962C8B-B14F-4D97-AF65-F5344CB8AC3E}">
        <p14:creationId xmlns:p14="http://schemas.microsoft.com/office/powerpoint/2010/main" val="22868134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10"/>
          </p:nvPr>
        </p:nvSpPr>
        <p:spPr/>
        <p:txBody>
          <a:bodyPr/>
          <a:lstStyle/>
          <a:p>
            <a:fld id="{CBA066EB-B8DC-4148-9422-E752801A7670}" type="slidenum">
              <a:rPr lang="en-US" smtClean="0"/>
              <a:pPr/>
              <a:t>8</a:t>
            </a:fld>
            <a:endParaRPr lang="en-US"/>
          </a:p>
        </p:txBody>
      </p:sp>
    </p:spTree>
    <p:extLst>
      <p:ext uri="{BB962C8B-B14F-4D97-AF65-F5344CB8AC3E}">
        <p14:creationId xmlns:p14="http://schemas.microsoft.com/office/powerpoint/2010/main" val="39559232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10"/>
          </p:nvPr>
        </p:nvSpPr>
        <p:spPr/>
        <p:txBody>
          <a:bodyPr/>
          <a:lstStyle/>
          <a:p>
            <a:fld id="{CBA066EB-B8DC-4148-9422-E752801A7670}" type="slidenum">
              <a:rPr lang="en-US" smtClean="0"/>
              <a:pPr/>
              <a:t>9</a:t>
            </a:fld>
            <a:endParaRPr lang="en-US"/>
          </a:p>
        </p:txBody>
      </p:sp>
    </p:spTree>
    <p:extLst>
      <p:ext uri="{BB962C8B-B14F-4D97-AF65-F5344CB8AC3E}">
        <p14:creationId xmlns:p14="http://schemas.microsoft.com/office/powerpoint/2010/main" val="42877529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48"/>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pPr>
              <a:defRPr/>
            </a:pPr>
            <a:endParaRPr lang="en-US">
              <a:solidFill>
                <a:srgbClr val="000000"/>
              </a:solidFill>
            </a:endParaRPr>
          </a:p>
        </p:txBody>
      </p:sp>
      <p:sp>
        <p:nvSpPr>
          <p:cNvPr id="5" name="Footer Placeholder 4"/>
          <p:cNvSpPr>
            <a:spLocks noGrp="1"/>
          </p:cNvSpPr>
          <p:nvPr>
            <p:ph type="ftr" sz="quarter" idx="11"/>
          </p:nvPr>
        </p:nvSpPr>
        <p:spPr/>
        <p:txBody>
          <a:bodyPr/>
          <a:lstStyle/>
          <a:p>
            <a:pPr>
              <a:defRPr/>
            </a:pPr>
            <a:endParaRPr lang="en-US">
              <a:solidFill>
                <a:srgbClr val="000000"/>
              </a:solidFill>
            </a:endParaRPr>
          </a:p>
        </p:txBody>
      </p:sp>
      <p:sp>
        <p:nvSpPr>
          <p:cNvPr id="6" name="Slide Number Placeholder 5"/>
          <p:cNvSpPr>
            <a:spLocks noGrp="1"/>
          </p:cNvSpPr>
          <p:nvPr>
            <p:ph type="sldNum" sz="quarter" idx="12"/>
          </p:nvPr>
        </p:nvSpPr>
        <p:spPr/>
        <p:txBody>
          <a:bodyPr/>
          <a:lstStyle/>
          <a:p>
            <a:fld id="{B5A1266C-9E8D-47D3-8E21-5EFE0BDF55A2}" type="slidenum">
              <a:rPr lang="en-US" smtClean="0">
                <a:solidFill>
                  <a:srgbClr val="000000"/>
                </a:solidFill>
              </a:rPr>
              <a:pPr/>
              <a:t>‹#›</a:t>
            </a:fld>
            <a:endParaRPr lang="en-US">
              <a:solidFill>
                <a:srgbClr val="000000"/>
              </a:solidFill>
            </a:endParaRPr>
          </a:p>
        </p:txBody>
      </p:sp>
    </p:spTree>
  </p:cSld>
  <p:clrMapOvr>
    <a:masterClrMapping/>
  </p:clrMapOvr>
  <p:transition spd="slow">
    <p:wheel spokes="8"/>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endParaRPr lang="en-US">
              <a:solidFill>
                <a:srgbClr val="000000"/>
              </a:solidFill>
            </a:endParaRPr>
          </a:p>
        </p:txBody>
      </p:sp>
      <p:sp>
        <p:nvSpPr>
          <p:cNvPr id="5" name="Footer Placeholder 4"/>
          <p:cNvSpPr>
            <a:spLocks noGrp="1"/>
          </p:cNvSpPr>
          <p:nvPr>
            <p:ph type="ftr" sz="quarter" idx="11"/>
          </p:nvPr>
        </p:nvSpPr>
        <p:spPr/>
        <p:txBody>
          <a:bodyPr/>
          <a:lstStyle/>
          <a:p>
            <a:pPr>
              <a:defRPr/>
            </a:pPr>
            <a:endParaRPr lang="en-US">
              <a:solidFill>
                <a:srgbClr val="000000"/>
              </a:solidFill>
            </a:endParaRPr>
          </a:p>
        </p:txBody>
      </p:sp>
      <p:sp>
        <p:nvSpPr>
          <p:cNvPr id="6" name="Slide Number Placeholder 5"/>
          <p:cNvSpPr>
            <a:spLocks noGrp="1"/>
          </p:cNvSpPr>
          <p:nvPr>
            <p:ph type="sldNum" sz="quarter" idx="12"/>
          </p:nvPr>
        </p:nvSpPr>
        <p:spPr/>
        <p:txBody>
          <a:bodyPr/>
          <a:lstStyle/>
          <a:p>
            <a:fld id="{A6EE96B5-82BB-4638-90C4-B3DAFB02E19F}" type="slidenum">
              <a:rPr lang="en-US" smtClean="0">
                <a:solidFill>
                  <a:srgbClr val="000000"/>
                </a:solidFill>
              </a:rPr>
              <a:pPr/>
              <a:t>‹#›</a:t>
            </a:fld>
            <a:endParaRPr lang="en-US">
              <a:solidFill>
                <a:srgbClr val="000000"/>
              </a:solidFill>
            </a:endParaRPr>
          </a:p>
        </p:txBody>
      </p:sp>
    </p:spTree>
  </p:cSld>
  <p:clrMapOvr>
    <a:masterClrMapping/>
  </p:clrMapOvr>
  <p:transition spd="slow">
    <p:wheel spokes="8"/>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5"/>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55"/>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endParaRPr lang="en-US">
              <a:solidFill>
                <a:srgbClr val="000000"/>
              </a:solidFill>
            </a:endParaRPr>
          </a:p>
        </p:txBody>
      </p:sp>
      <p:sp>
        <p:nvSpPr>
          <p:cNvPr id="5" name="Footer Placeholder 4"/>
          <p:cNvSpPr>
            <a:spLocks noGrp="1"/>
          </p:cNvSpPr>
          <p:nvPr>
            <p:ph type="ftr" sz="quarter" idx="11"/>
          </p:nvPr>
        </p:nvSpPr>
        <p:spPr/>
        <p:txBody>
          <a:bodyPr/>
          <a:lstStyle/>
          <a:p>
            <a:pPr>
              <a:defRPr/>
            </a:pPr>
            <a:endParaRPr lang="en-US">
              <a:solidFill>
                <a:srgbClr val="000000"/>
              </a:solidFill>
            </a:endParaRPr>
          </a:p>
        </p:txBody>
      </p:sp>
      <p:sp>
        <p:nvSpPr>
          <p:cNvPr id="6" name="Slide Number Placeholder 5"/>
          <p:cNvSpPr>
            <a:spLocks noGrp="1"/>
          </p:cNvSpPr>
          <p:nvPr>
            <p:ph type="sldNum" sz="quarter" idx="12"/>
          </p:nvPr>
        </p:nvSpPr>
        <p:spPr/>
        <p:txBody>
          <a:bodyPr/>
          <a:lstStyle/>
          <a:p>
            <a:fld id="{8DF5A3CB-67BE-43C7-AE19-AC3D3AEA6A98}" type="slidenum">
              <a:rPr lang="en-US" smtClean="0">
                <a:solidFill>
                  <a:srgbClr val="000000"/>
                </a:solidFill>
              </a:rPr>
              <a:pPr/>
              <a:t>‹#›</a:t>
            </a:fld>
            <a:endParaRPr lang="en-US">
              <a:solidFill>
                <a:srgbClr val="000000"/>
              </a:solidFill>
            </a:endParaRPr>
          </a:p>
        </p:txBody>
      </p:sp>
    </p:spTree>
  </p:cSld>
  <p:clrMapOvr>
    <a:masterClrMapping/>
  </p:clrMapOvr>
  <p:transition spd="slow">
    <p:wheel spokes="8"/>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46"/>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A8EBF983-8A93-4F91-8545-0254A9D3AF81}"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8118253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B995ECBB-947C-4E42-A0EF-84A64CCE8D4F}"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883844866"/>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21"/>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A43A5CDB-8F1E-40B4-BF02-829C5BFF8F76}"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81456685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E567B551-599F-464E-9988-B9B5E8E9B1B2}"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4101712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81"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81"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B9FE768F-CBD9-48B9-978D-EC2049FBA162}"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416195644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EE09AA86-5CFC-427C-B8D8-5EECF9F71562}"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37403611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E5544E8D-882B-4887-A693-667BB4910FCD}"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31333989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68"/>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C4DFBC1F-A39F-47F7-96FE-8CC68C9EF7C2}"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9082638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endParaRPr lang="en-US">
              <a:solidFill>
                <a:srgbClr val="000000"/>
              </a:solidFill>
            </a:endParaRPr>
          </a:p>
        </p:txBody>
      </p:sp>
      <p:sp>
        <p:nvSpPr>
          <p:cNvPr id="5" name="Footer Placeholder 4"/>
          <p:cNvSpPr>
            <a:spLocks noGrp="1"/>
          </p:cNvSpPr>
          <p:nvPr>
            <p:ph type="ftr" sz="quarter" idx="11"/>
          </p:nvPr>
        </p:nvSpPr>
        <p:spPr/>
        <p:txBody>
          <a:bodyPr/>
          <a:lstStyle/>
          <a:p>
            <a:pPr>
              <a:defRPr/>
            </a:pPr>
            <a:endParaRPr lang="en-US">
              <a:solidFill>
                <a:srgbClr val="000000"/>
              </a:solidFill>
            </a:endParaRPr>
          </a:p>
        </p:txBody>
      </p:sp>
      <p:sp>
        <p:nvSpPr>
          <p:cNvPr id="6" name="Slide Number Placeholder 5"/>
          <p:cNvSpPr>
            <a:spLocks noGrp="1"/>
          </p:cNvSpPr>
          <p:nvPr>
            <p:ph type="sldNum" sz="quarter" idx="12"/>
          </p:nvPr>
        </p:nvSpPr>
        <p:spPr/>
        <p:txBody>
          <a:bodyPr/>
          <a:lstStyle/>
          <a:p>
            <a:fld id="{0B183611-06DF-446D-8381-E9ECB195A5F8}" type="slidenum">
              <a:rPr lang="en-US" smtClean="0">
                <a:solidFill>
                  <a:srgbClr val="000000"/>
                </a:solidFill>
              </a:rPr>
              <a:pPr/>
              <a:t>‹#›</a:t>
            </a:fld>
            <a:endParaRPr lang="en-US">
              <a:solidFill>
                <a:srgbClr val="000000"/>
              </a:solidFill>
            </a:endParaRPr>
          </a:p>
        </p:txBody>
      </p:sp>
    </p:spTree>
  </p:cSld>
  <p:clrMapOvr>
    <a:masterClrMapping/>
  </p:clrMapOvr>
  <p:transition spd="slow">
    <p:wheel spokes="8"/>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BF282146-83C4-4E16-976A-35F4E10A72D0}"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77140701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D3BB75C9-1BBF-4B55-9CE9-578EF2D66B78}"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4506317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5"/>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55"/>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67A592A2-6972-405B-848A-C18763A96F21}"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23416307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42"/>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4A33D4ED-EABF-4E33-87A2-BDE6F6AA82A2}"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39003814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998BC861-97AC-462A-90C8-9C907C2EF22F}"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176953137"/>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7"/>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42442E4E-84A9-4CC1-B662-B4DE3388A4B9}"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43567645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4AB62253-C507-42A4-904F-14DD3E931694}"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76259976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7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7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02F5A400-E36D-4A2F-B316-A1E421507A34}"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17273092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8B6FEAEE-DF27-4B5E-9955-BFE89E2D3F74}"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48695216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2773440C-E29B-4737-838C-79109D8144F5}"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2926498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23"/>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endParaRPr lang="en-US">
              <a:solidFill>
                <a:srgbClr val="000000"/>
              </a:solidFill>
            </a:endParaRPr>
          </a:p>
        </p:txBody>
      </p:sp>
      <p:sp>
        <p:nvSpPr>
          <p:cNvPr id="5" name="Footer Placeholder 4"/>
          <p:cNvSpPr>
            <a:spLocks noGrp="1"/>
          </p:cNvSpPr>
          <p:nvPr>
            <p:ph type="ftr" sz="quarter" idx="11"/>
          </p:nvPr>
        </p:nvSpPr>
        <p:spPr/>
        <p:txBody>
          <a:bodyPr/>
          <a:lstStyle/>
          <a:p>
            <a:pPr>
              <a:defRPr/>
            </a:pPr>
            <a:endParaRPr lang="en-US">
              <a:solidFill>
                <a:srgbClr val="000000"/>
              </a:solidFill>
            </a:endParaRPr>
          </a:p>
        </p:txBody>
      </p:sp>
      <p:sp>
        <p:nvSpPr>
          <p:cNvPr id="6" name="Slide Number Placeholder 5"/>
          <p:cNvSpPr>
            <a:spLocks noGrp="1"/>
          </p:cNvSpPr>
          <p:nvPr>
            <p:ph type="sldNum" sz="quarter" idx="12"/>
          </p:nvPr>
        </p:nvSpPr>
        <p:spPr/>
        <p:txBody>
          <a:bodyPr/>
          <a:lstStyle/>
          <a:p>
            <a:fld id="{158B19A7-4A4C-4A63-9DF9-12A7DC224132}" type="slidenum">
              <a:rPr lang="en-US" smtClean="0">
                <a:solidFill>
                  <a:srgbClr val="000000"/>
                </a:solidFill>
              </a:rPr>
              <a:pPr/>
              <a:t>‹#›</a:t>
            </a:fld>
            <a:endParaRPr lang="en-US">
              <a:solidFill>
                <a:srgbClr val="000000"/>
              </a:solidFill>
            </a:endParaRPr>
          </a:p>
        </p:txBody>
      </p:sp>
    </p:spTree>
  </p:cSld>
  <p:clrMapOvr>
    <a:masterClrMapping/>
  </p:clrMapOvr>
  <p:transition spd="slow">
    <p:wheel spokes="8"/>
  </p:transition>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67"/>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16EF5A00-C315-4C5A-908D-17577116FC94}"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58663184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B95DA720-F5E1-4CDD-B5A9-5AF813264A6A}"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3530423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41317E17-02E3-4404-AE58-92E90FF1D6EA}"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9165133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5"/>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55"/>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73A67150-0591-487F-9A0A-BDA412F2A405}"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60234100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4"/>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4534F4B4-A2A2-42B5-83CF-E5459CE79BCE}"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82718558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F237B417-159C-49E4-B477-C75D8A8AEBF5}"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994693525"/>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9"/>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FB10C48A-2B3E-40D5-9556-BC3C1DB4C1AF}"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85611982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E6AF2BE1-013A-4B00-BA6C-A5AB15145EEB}"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400392563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73"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73"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034DB451-6199-4E67-BC2C-2DC8FC7D0DF6}"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2742661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3C841AE3-3F94-4C99-8632-D771DF3D969C}"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6203470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pPr>
              <a:defRPr/>
            </a:pPr>
            <a:endParaRPr lang="en-US">
              <a:solidFill>
                <a:srgbClr val="000000"/>
              </a:solidFill>
            </a:endParaRPr>
          </a:p>
        </p:txBody>
      </p:sp>
      <p:sp>
        <p:nvSpPr>
          <p:cNvPr id="6" name="Footer Placeholder 5"/>
          <p:cNvSpPr>
            <a:spLocks noGrp="1"/>
          </p:cNvSpPr>
          <p:nvPr>
            <p:ph type="ftr" sz="quarter" idx="11"/>
          </p:nvPr>
        </p:nvSpPr>
        <p:spPr/>
        <p:txBody>
          <a:bodyPr/>
          <a:lstStyle/>
          <a:p>
            <a:pPr>
              <a:defRPr/>
            </a:pPr>
            <a:endParaRPr lang="en-US">
              <a:solidFill>
                <a:srgbClr val="000000"/>
              </a:solidFill>
            </a:endParaRPr>
          </a:p>
        </p:txBody>
      </p:sp>
      <p:sp>
        <p:nvSpPr>
          <p:cNvPr id="7" name="Slide Number Placeholder 6"/>
          <p:cNvSpPr>
            <a:spLocks noGrp="1"/>
          </p:cNvSpPr>
          <p:nvPr>
            <p:ph type="sldNum" sz="quarter" idx="12"/>
          </p:nvPr>
        </p:nvSpPr>
        <p:spPr/>
        <p:txBody>
          <a:bodyPr/>
          <a:lstStyle/>
          <a:p>
            <a:fld id="{822588A7-FA9E-4761-BC4B-E62324027E74}" type="slidenum">
              <a:rPr lang="en-US" smtClean="0">
                <a:solidFill>
                  <a:srgbClr val="000000"/>
                </a:solidFill>
              </a:rPr>
              <a:pPr/>
              <a:t>‹#›</a:t>
            </a:fld>
            <a:endParaRPr lang="en-US">
              <a:solidFill>
                <a:srgbClr val="000000"/>
              </a:solidFill>
            </a:endParaRPr>
          </a:p>
        </p:txBody>
      </p:sp>
    </p:spTree>
  </p:cSld>
  <p:clrMapOvr>
    <a:masterClrMapping/>
  </p:clrMapOvr>
  <p:transition spd="slow">
    <p:wheel spokes="8"/>
  </p:transition>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3D4E0E0A-0BA5-430C-A0BE-62490E902F74}"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407870484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59"/>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900A5FB7-F05C-4C2F-8D2A-864B061664F6}"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418725542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65C75F50-88FA-49C7-8579-B8D438FCAB8D}"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98532844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1DD2A510-A568-4F3A-9208-95BC48645427}"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37318911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7"/>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47"/>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78F62638-FA75-42EF-BEC7-644B35FE9372}"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76624418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28D62C77-0DE7-4DDC-BF58-23B41E4E2F60}"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93586001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B5CD0CFB-77C1-4511-8AD0-D55D63C705C0}"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946202344"/>
      </p:ext>
    </p:extLst>
  </p:cSld>
  <p:clrMapOvr>
    <a:masterClrMapping/>
  </p:clrMapOvr>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7D0397E4-8997-4549-AE94-1B4E4BA8C3E5}"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7110230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8CD6760D-F05D-4196-8504-B60D0FC61D83}"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70565041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E9E4731F-AB40-4D7D-BCAE-4722EA94A521}"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7238476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82"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82"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pPr>
              <a:defRPr/>
            </a:pPr>
            <a:endParaRPr lang="en-US">
              <a:solidFill>
                <a:srgbClr val="000000"/>
              </a:solidFill>
            </a:endParaRPr>
          </a:p>
        </p:txBody>
      </p:sp>
      <p:sp>
        <p:nvSpPr>
          <p:cNvPr id="8" name="Footer Placeholder 7"/>
          <p:cNvSpPr>
            <a:spLocks noGrp="1"/>
          </p:cNvSpPr>
          <p:nvPr>
            <p:ph type="ftr" sz="quarter" idx="11"/>
          </p:nvPr>
        </p:nvSpPr>
        <p:spPr/>
        <p:txBody>
          <a:bodyPr/>
          <a:lstStyle/>
          <a:p>
            <a:pPr>
              <a:defRPr/>
            </a:pPr>
            <a:endParaRPr lang="en-US">
              <a:solidFill>
                <a:srgbClr val="000000"/>
              </a:solidFill>
            </a:endParaRPr>
          </a:p>
        </p:txBody>
      </p:sp>
      <p:sp>
        <p:nvSpPr>
          <p:cNvPr id="9" name="Slide Number Placeholder 8"/>
          <p:cNvSpPr>
            <a:spLocks noGrp="1"/>
          </p:cNvSpPr>
          <p:nvPr>
            <p:ph type="sldNum" sz="quarter" idx="12"/>
          </p:nvPr>
        </p:nvSpPr>
        <p:spPr/>
        <p:txBody>
          <a:bodyPr/>
          <a:lstStyle/>
          <a:p>
            <a:fld id="{3045AAF2-988A-4626-A2AE-200FC926D595}" type="slidenum">
              <a:rPr lang="en-US" smtClean="0">
                <a:solidFill>
                  <a:srgbClr val="000000"/>
                </a:solidFill>
              </a:rPr>
              <a:pPr/>
              <a:t>‹#›</a:t>
            </a:fld>
            <a:endParaRPr lang="en-US">
              <a:solidFill>
                <a:srgbClr val="000000"/>
              </a:solidFill>
            </a:endParaRPr>
          </a:p>
        </p:txBody>
      </p:sp>
    </p:spTree>
  </p:cSld>
  <p:clrMapOvr>
    <a:masterClrMapping/>
  </p:clrMapOvr>
  <p:transition spd="slow">
    <p:wheel spokes="8"/>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6AD1C42B-D7B8-4C56-8C4B-6CD32870302A}"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40349176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AA85885C-CDA3-41EF-A22F-1868076CBE6B}"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26491989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9CE1D319-F6CB-4FCC-9CEA-B60391EEF2E8}"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19543461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304288E3-BE51-40E1-8FAD-9236A7CB1463}"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70092311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01F375E7-79E9-462E-828C-37FD69433C15}"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423711824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864AC9CB-1FB9-44B5-8168-F881D1BCD999}"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83642599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pPr>
              <a:defRPr/>
            </a:pPr>
            <a:endParaRPr lang="en-US">
              <a:solidFill>
                <a:srgbClr val="000000"/>
              </a:solidFill>
            </a:endParaRPr>
          </a:p>
        </p:txBody>
      </p:sp>
      <p:sp>
        <p:nvSpPr>
          <p:cNvPr id="5" name="Footer Placeholder 4"/>
          <p:cNvSpPr>
            <a:spLocks noGrp="1"/>
          </p:cNvSpPr>
          <p:nvPr>
            <p:ph type="ftr" sz="quarter" idx="11"/>
          </p:nvPr>
        </p:nvSpPr>
        <p:spPr/>
        <p:txBody>
          <a:bodyPr/>
          <a:lstStyle/>
          <a:p>
            <a:pPr>
              <a:defRPr/>
            </a:pPr>
            <a:endParaRPr lang="en-US">
              <a:solidFill>
                <a:srgbClr val="000000"/>
              </a:solidFill>
            </a:endParaRPr>
          </a:p>
        </p:txBody>
      </p:sp>
      <p:sp>
        <p:nvSpPr>
          <p:cNvPr id="6" name="Slide Number Placeholder 5"/>
          <p:cNvSpPr>
            <a:spLocks noGrp="1"/>
          </p:cNvSpPr>
          <p:nvPr>
            <p:ph type="sldNum" sz="quarter" idx="12"/>
          </p:nvPr>
        </p:nvSpPr>
        <p:spPr/>
        <p:txBody>
          <a:bodyPr/>
          <a:lstStyle/>
          <a:p>
            <a:fld id="{B5A1266C-9E8D-47D3-8E21-5EFE0BDF55A2}" type="slidenum">
              <a:rPr lang="en-US" smtClean="0">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250930802"/>
      </p:ext>
    </p:extLst>
  </p:cSld>
  <p:clrMapOvr>
    <a:masterClrMapping/>
  </p:clrMapOvr>
  <p:transition spd="slow">
    <p:wheel spokes="8"/>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endParaRPr lang="en-US">
              <a:solidFill>
                <a:srgbClr val="000000"/>
              </a:solidFill>
            </a:endParaRPr>
          </a:p>
        </p:txBody>
      </p:sp>
      <p:sp>
        <p:nvSpPr>
          <p:cNvPr id="5" name="Footer Placeholder 4"/>
          <p:cNvSpPr>
            <a:spLocks noGrp="1"/>
          </p:cNvSpPr>
          <p:nvPr>
            <p:ph type="ftr" sz="quarter" idx="11"/>
          </p:nvPr>
        </p:nvSpPr>
        <p:spPr/>
        <p:txBody>
          <a:bodyPr/>
          <a:lstStyle/>
          <a:p>
            <a:pPr>
              <a:defRPr/>
            </a:pPr>
            <a:endParaRPr lang="en-US">
              <a:solidFill>
                <a:srgbClr val="000000"/>
              </a:solidFill>
            </a:endParaRPr>
          </a:p>
        </p:txBody>
      </p:sp>
      <p:sp>
        <p:nvSpPr>
          <p:cNvPr id="6" name="Slide Number Placeholder 5"/>
          <p:cNvSpPr>
            <a:spLocks noGrp="1"/>
          </p:cNvSpPr>
          <p:nvPr>
            <p:ph type="sldNum" sz="quarter" idx="12"/>
          </p:nvPr>
        </p:nvSpPr>
        <p:spPr/>
        <p:txBody>
          <a:bodyPr/>
          <a:lstStyle/>
          <a:p>
            <a:fld id="{0B183611-06DF-446D-8381-E9ECB195A5F8}" type="slidenum">
              <a:rPr lang="en-US" smtClean="0">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695338302"/>
      </p:ext>
    </p:extLst>
  </p:cSld>
  <p:clrMapOvr>
    <a:masterClrMapping/>
  </p:clrMapOvr>
  <p:transition spd="slow">
    <p:wheel spokes="8"/>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endParaRPr lang="en-US">
              <a:solidFill>
                <a:srgbClr val="000000"/>
              </a:solidFill>
            </a:endParaRPr>
          </a:p>
        </p:txBody>
      </p:sp>
      <p:sp>
        <p:nvSpPr>
          <p:cNvPr id="5" name="Footer Placeholder 4"/>
          <p:cNvSpPr>
            <a:spLocks noGrp="1"/>
          </p:cNvSpPr>
          <p:nvPr>
            <p:ph type="ftr" sz="quarter" idx="11"/>
          </p:nvPr>
        </p:nvSpPr>
        <p:spPr/>
        <p:txBody>
          <a:bodyPr/>
          <a:lstStyle/>
          <a:p>
            <a:pPr>
              <a:defRPr/>
            </a:pPr>
            <a:endParaRPr lang="en-US">
              <a:solidFill>
                <a:srgbClr val="000000"/>
              </a:solidFill>
            </a:endParaRPr>
          </a:p>
        </p:txBody>
      </p:sp>
      <p:sp>
        <p:nvSpPr>
          <p:cNvPr id="6" name="Slide Number Placeholder 5"/>
          <p:cNvSpPr>
            <a:spLocks noGrp="1"/>
          </p:cNvSpPr>
          <p:nvPr>
            <p:ph type="sldNum" sz="quarter" idx="12"/>
          </p:nvPr>
        </p:nvSpPr>
        <p:spPr/>
        <p:txBody>
          <a:bodyPr/>
          <a:lstStyle/>
          <a:p>
            <a:fld id="{158B19A7-4A4C-4A63-9DF9-12A7DC224132}" type="slidenum">
              <a:rPr lang="en-US" smtClean="0">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162741767"/>
      </p:ext>
    </p:extLst>
  </p:cSld>
  <p:clrMapOvr>
    <a:masterClrMapping/>
  </p:clrMapOvr>
  <p:transition spd="slow">
    <p:wheel spokes="8"/>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pPr>
              <a:defRPr/>
            </a:pPr>
            <a:endParaRPr lang="en-US">
              <a:solidFill>
                <a:srgbClr val="000000"/>
              </a:solidFill>
            </a:endParaRPr>
          </a:p>
        </p:txBody>
      </p:sp>
      <p:sp>
        <p:nvSpPr>
          <p:cNvPr id="6" name="Footer Placeholder 5"/>
          <p:cNvSpPr>
            <a:spLocks noGrp="1"/>
          </p:cNvSpPr>
          <p:nvPr>
            <p:ph type="ftr" sz="quarter" idx="11"/>
          </p:nvPr>
        </p:nvSpPr>
        <p:spPr/>
        <p:txBody>
          <a:bodyPr/>
          <a:lstStyle/>
          <a:p>
            <a:pPr>
              <a:defRPr/>
            </a:pPr>
            <a:endParaRPr lang="en-US">
              <a:solidFill>
                <a:srgbClr val="000000"/>
              </a:solidFill>
            </a:endParaRPr>
          </a:p>
        </p:txBody>
      </p:sp>
      <p:sp>
        <p:nvSpPr>
          <p:cNvPr id="7" name="Slide Number Placeholder 6"/>
          <p:cNvSpPr>
            <a:spLocks noGrp="1"/>
          </p:cNvSpPr>
          <p:nvPr>
            <p:ph type="sldNum" sz="quarter" idx="12"/>
          </p:nvPr>
        </p:nvSpPr>
        <p:spPr/>
        <p:txBody>
          <a:bodyPr/>
          <a:lstStyle/>
          <a:p>
            <a:fld id="{822588A7-FA9E-4761-BC4B-E62324027E74}" type="slidenum">
              <a:rPr lang="en-US" smtClean="0">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471674761"/>
      </p:ext>
    </p:extLst>
  </p:cSld>
  <p:clrMapOvr>
    <a:masterClrMapping/>
  </p:clrMapOvr>
  <p:transition spd="slow">
    <p:wheel spokes="8"/>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a:defRPr/>
            </a:pPr>
            <a:endParaRPr lang="en-US">
              <a:solidFill>
                <a:srgbClr val="000000"/>
              </a:solidFill>
            </a:endParaRPr>
          </a:p>
        </p:txBody>
      </p:sp>
      <p:sp>
        <p:nvSpPr>
          <p:cNvPr id="4" name="Footer Placeholder 3"/>
          <p:cNvSpPr>
            <a:spLocks noGrp="1"/>
          </p:cNvSpPr>
          <p:nvPr>
            <p:ph type="ftr" sz="quarter" idx="11"/>
          </p:nvPr>
        </p:nvSpPr>
        <p:spPr/>
        <p:txBody>
          <a:bodyPr/>
          <a:lstStyle/>
          <a:p>
            <a:pPr>
              <a:defRPr/>
            </a:pPr>
            <a:endParaRPr lang="en-US">
              <a:solidFill>
                <a:srgbClr val="000000"/>
              </a:solidFill>
            </a:endParaRPr>
          </a:p>
        </p:txBody>
      </p:sp>
      <p:sp>
        <p:nvSpPr>
          <p:cNvPr id="5" name="Slide Number Placeholder 4"/>
          <p:cNvSpPr>
            <a:spLocks noGrp="1"/>
          </p:cNvSpPr>
          <p:nvPr>
            <p:ph type="sldNum" sz="quarter" idx="12"/>
          </p:nvPr>
        </p:nvSpPr>
        <p:spPr/>
        <p:txBody>
          <a:bodyPr/>
          <a:lstStyle/>
          <a:p>
            <a:fld id="{1FAF0F74-FE0C-4AE9-AB28-F3245116C12F}" type="slidenum">
              <a:rPr lang="en-US" smtClean="0">
                <a:solidFill>
                  <a:srgbClr val="000000"/>
                </a:solidFill>
              </a:rPr>
              <a:pPr/>
              <a:t>‹#›</a:t>
            </a:fld>
            <a:endParaRPr lang="en-US">
              <a:solidFill>
                <a:srgbClr val="000000"/>
              </a:solidFill>
            </a:endParaRPr>
          </a:p>
        </p:txBody>
      </p:sp>
    </p:spTree>
  </p:cSld>
  <p:clrMapOvr>
    <a:masterClrMapping/>
  </p:clrMapOvr>
  <p:transition spd="slow">
    <p:wheel spokes="8"/>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pPr>
              <a:defRPr/>
            </a:pPr>
            <a:endParaRPr lang="en-US">
              <a:solidFill>
                <a:srgbClr val="000000"/>
              </a:solidFill>
            </a:endParaRPr>
          </a:p>
        </p:txBody>
      </p:sp>
      <p:sp>
        <p:nvSpPr>
          <p:cNvPr id="8" name="Footer Placeholder 7"/>
          <p:cNvSpPr>
            <a:spLocks noGrp="1"/>
          </p:cNvSpPr>
          <p:nvPr>
            <p:ph type="ftr" sz="quarter" idx="11"/>
          </p:nvPr>
        </p:nvSpPr>
        <p:spPr/>
        <p:txBody>
          <a:bodyPr/>
          <a:lstStyle/>
          <a:p>
            <a:pPr>
              <a:defRPr/>
            </a:pPr>
            <a:endParaRPr lang="en-US">
              <a:solidFill>
                <a:srgbClr val="000000"/>
              </a:solidFill>
            </a:endParaRPr>
          </a:p>
        </p:txBody>
      </p:sp>
      <p:sp>
        <p:nvSpPr>
          <p:cNvPr id="9" name="Slide Number Placeholder 8"/>
          <p:cNvSpPr>
            <a:spLocks noGrp="1"/>
          </p:cNvSpPr>
          <p:nvPr>
            <p:ph type="sldNum" sz="quarter" idx="12"/>
          </p:nvPr>
        </p:nvSpPr>
        <p:spPr/>
        <p:txBody>
          <a:bodyPr/>
          <a:lstStyle/>
          <a:p>
            <a:fld id="{3045AAF2-988A-4626-A2AE-200FC926D595}" type="slidenum">
              <a:rPr lang="en-US" smtClean="0">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130696964"/>
      </p:ext>
    </p:extLst>
  </p:cSld>
  <p:clrMapOvr>
    <a:masterClrMapping/>
  </p:clrMapOvr>
  <p:transition spd="slow">
    <p:wheel spokes="8"/>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a:defRPr/>
            </a:pPr>
            <a:endParaRPr lang="en-US">
              <a:solidFill>
                <a:srgbClr val="000000"/>
              </a:solidFill>
            </a:endParaRPr>
          </a:p>
        </p:txBody>
      </p:sp>
      <p:sp>
        <p:nvSpPr>
          <p:cNvPr id="4" name="Footer Placeholder 3"/>
          <p:cNvSpPr>
            <a:spLocks noGrp="1"/>
          </p:cNvSpPr>
          <p:nvPr>
            <p:ph type="ftr" sz="quarter" idx="11"/>
          </p:nvPr>
        </p:nvSpPr>
        <p:spPr/>
        <p:txBody>
          <a:bodyPr/>
          <a:lstStyle/>
          <a:p>
            <a:pPr>
              <a:defRPr/>
            </a:pPr>
            <a:endParaRPr lang="en-US">
              <a:solidFill>
                <a:srgbClr val="000000"/>
              </a:solidFill>
            </a:endParaRPr>
          </a:p>
        </p:txBody>
      </p:sp>
      <p:sp>
        <p:nvSpPr>
          <p:cNvPr id="5" name="Slide Number Placeholder 4"/>
          <p:cNvSpPr>
            <a:spLocks noGrp="1"/>
          </p:cNvSpPr>
          <p:nvPr>
            <p:ph type="sldNum" sz="quarter" idx="12"/>
          </p:nvPr>
        </p:nvSpPr>
        <p:spPr/>
        <p:txBody>
          <a:bodyPr/>
          <a:lstStyle/>
          <a:p>
            <a:fld id="{1FAF0F74-FE0C-4AE9-AB28-F3245116C12F}" type="slidenum">
              <a:rPr lang="en-US" smtClean="0">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874504681"/>
      </p:ext>
    </p:extLst>
  </p:cSld>
  <p:clrMapOvr>
    <a:masterClrMapping/>
  </p:clrMapOvr>
  <p:transition spd="slow">
    <p:wheel spokes="8"/>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solidFill>
                <a:srgbClr val="000000"/>
              </a:solidFill>
            </a:endParaRPr>
          </a:p>
        </p:txBody>
      </p:sp>
      <p:sp>
        <p:nvSpPr>
          <p:cNvPr id="3" name="Footer Placeholder 2"/>
          <p:cNvSpPr>
            <a:spLocks noGrp="1"/>
          </p:cNvSpPr>
          <p:nvPr>
            <p:ph type="ftr" sz="quarter" idx="11"/>
          </p:nvPr>
        </p:nvSpPr>
        <p:spPr/>
        <p:txBody>
          <a:bodyPr/>
          <a:lstStyle/>
          <a:p>
            <a:pPr>
              <a:defRPr/>
            </a:pPr>
            <a:endParaRPr lang="en-US">
              <a:solidFill>
                <a:srgbClr val="000000"/>
              </a:solidFill>
            </a:endParaRPr>
          </a:p>
        </p:txBody>
      </p:sp>
      <p:sp>
        <p:nvSpPr>
          <p:cNvPr id="4" name="Slide Number Placeholder 3"/>
          <p:cNvSpPr>
            <a:spLocks noGrp="1"/>
          </p:cNvSpPr>
          <p:nvPr>
            <p:ph type="sldNum" sz="quarter" idx="12"/>
          </p:nvPr>
        </p:nvSpPr>
        <p:spPr/>
        <p:txBody>
          <a:bodyPr/>
          <a:lstStyle/>
          <a:p>
            <a:fld id="{3E10EB16-5D90-49AF-9B43-6CBCD807C5A9}" type="slidenum">
              <a:rPr lang="en-US" smtClean="0">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781460003"/>
      </p:ext>
    </p:extLst>
  </p:cSld>
  <p:clrMapOvr>
    <a:masterClrMapping/>
  </p:clrMapOvr>
  <p:transition spd="slow">
    <p:wheel spokes="8"/>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a:solidFill>
                <a:srgbClr val="000000"/>
              </a:solidFill>
            </a:endParaRPr>
          </a:p>
        </p:txBody>
      </p:sp>
      <p:sp>
        <p:nvSpPr>
          <p:cNvPr id="6" name="Footer Placeholder 5"/>
          <p:cNvSpPr>
            <a:spLocks noGrp="1"/>
          </p:cNvSpPr>
          <p:nvPr>
            <p:ph type="ftr" sz="quarter" idx="11"/>
          </p:nvPr>
        </p:nvSpPr>
        <p:spPr/>
        <p:txBody>
          <a:bodyPr/>
          <a:lstStyle/>
          <a:p>
            <a:pPr>
              <a:defRPr/>
            </a:pPr>
            <a:endParaRPr lang="en-US">
              <a:solidFill>
                <a:srgbClr val="000000"/>
              </a:solidFill>
            </a:endParaRPr>
          </a:p>
        </p:txBody>
      </p:sp>
      <p:sp>
        <p:nvSpPr>
          <p:cNvPr id="7" name="Slide Number Placeholder 6"/>
          <p:cNvSpPr>
            <a:spLocks noGrp="1"/>
          </p:cNvSpPr>
          <p:nvPr>
            <p:ph type="sldNum" sz="quarter" idx="12"/>
          </p:nvPr>
        </p:nvSpPr>
        <p:spPr/>
        <p:txBody>
          <a:bodyPr/>
          <a:lstStyle/>
          <a:p>
            <a:fld id="{C98C56D2-C4F0-475F-802C-9290D0AF8F85}" type="slidenum">
              <a:rPr lang="en-US" smtClean="0">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86111860"/>
      </p:ext>
    </p:extLst>
  </p:cSld>
  <p:clrMapOvr>
    <a:masterClrMapping/>
  </p:clrMapOvr>
  <p:transition spd="slow">
    <p:wheel spokes="8"/>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a:solidFill>
                <a:srgbClr val="000000"/>
              </a:solidFill>
            </a:endParaRPr>
          </a:p>
        </p:txBody>
      </p:sp>
      <p:sp>
        <p:nvSpPr>
          <p:cNvPr id="6" name="Footer Placeholder 5"/>
          <p:cNvSpPr>
            <a:spLocks noGrp="1"/>
          </p:cNvSpPr>
          <p:nvPr>
            <p:ph type="ftr" sz="quarter" idx="11"/>
          </p:nvPr>
        </p:nvSpPr>
        <p:spPr/>
        <p:txBody>
          <a:bodyPr/>
          <a:lstStyle/>
          <a:p>
            <a:pPr>
              <a:defRPr/>
            </a:pPr>
            <a:endParaRPr lang="en-US">
              <a:solidFill>
                <a:srgbClr val="000000"/>
              </a:solidFill>
            </a:endParaRPr>
          </a:p>
        </p:txBody>
      </p:sp>
      <p:sp>
        <p:nvSpPr>
          <p:cNvPr id="7" name="Slide Number Placeholder 6"/>
          <p:cNvSpPr>
            <a:spLocks noGrp="1"/>
          </p:cNvSpPr>
          <p:nvPr>
            <p:ph type="sldNum" sz="quarter" idx="12"/>
          </p:nvPr>
        </p:nvSpPr>
        <p:spPr/>
        <p:txBody>
          <a:bodyPr/>
          <a:lstStyle/>
          <a:p>
            <a:fld id="{1FDF1AD2-59BB-4E5C-A4FB-5BD583FD894B}" type="slidenum">
              <a:rPr lang="en-US" smtClean="0">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064211743"/>
      </p:ext>
    </p:extLst>
  </p:cSld>
  <p:clrMapOvr>
    <a:masterClrMapping/>
  </p:clrMapOvr>
  <p:transition spd="slow">
    <p:wheel spokes="8"/>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endParaRPr lang="en-US">
              <a:solidFill>
                <a:srgbClr val="000000"/>
              </a:solidFill>
            </a:endParaRPr>
          </a:p>
        </p:txBody>
      </p:sp>
      <p:sp>
        <p:nvSpPr>
          <p:cNvPr id="5" name="Footer Placeholder 4"/>
          <p:cNvSpPr>
            <a:spLocks noGrp="1"/>
          </p:cNvSpPr>
          <p:nvPr>
            <p:ph type="ftr" sz="quarter" idx="11"/>
          </p:nvPr>
        </p:nvSpPr>
        <p:spPr/>
        <p:txBody>
          <a:bodyPr/>
          <a:lstStyle/>
          <a:p>
            <a:pPr>
              <a:defRPr/>
            </a:pPr>
            <a:endParaRPr lang="en-US">
              <a:solidFill>
                <a:srgbClr val="000000"/>
              </a:solidFill>
            </a:endParaRPr>
          </a:p>
        </p:txBody>
      </p:sp>
      <p:sp>
        <p:nvSpPr>
          <p:cNvPr id="6" name="Slide Number Placeholder 5"/>
          <p:cNvSpPr>
            <a:spLocks noGrp="1"/>
          </p:cNvSpPr>
          <p:nvPr>
            <p:ph type="sldNum" sz="quarter" idx="12"/>
          </p:nvPr>
        </p:nvSpPr>
        <p:spPr/>
        <p:txBody>
          <a:bodyPr/>
          <a:lstStyle/>
          <a:p>
            <a:fld id="{A6EE96B5-82BB-4638-90C4-B3DAFB02E19F}" type="slidenum">
              <a:rPr lang="en-US" smtClean="0">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4250789896"/>
      </p:ext>
    </p:extLst>
  </p:cSld>
  <p:clrMapOvr>
    <a:masterClrMapping/>
  </p:clrMapOvr>
  <p:transition spd="slow">
    <p:wheel spokes="8"/>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endParaRPr lang="en-US">
              <a:solidFill>
                <a:srgbClr val="000000"/>
              </a:solidFill>
            </a:endParaRPr>
          </a:p>
        </p:txBody>
      </p:sp>
      <p:sp>
        <p:nvSpPr>
          <p:cNvPr id="5" name="Footer Placeholder 4"/>
          <p:cNvSpPr>
            <a:spLocks noGrp="1"/>
          </p:cNvSpPr>
          <p:nvPr>
            <p:ph type="ftr" sz="quarter" idx="11"/>
          </p:nvPr>
        </p:nvSpPr>
        <p:spPr/>
        <p:txBody>
          <a:bodyPr/>
          <a:lstStyle/>
          <a:p>
            <a:pPr>
              <a:defRPr/>
            </a:pPr>
            <a:endParaRPr lang="en-US">
              <a:solidFill>
                <a:srgbClr val="000000"/>
              </a:solidFill>
            </a:endParaRPr>
          </a:p>
        </p:txBody>
      </p:sp>
      <p:sp>
        <p:nvSpPr>
          <p:cNvPr id="6" name="Slide Number Placeholder 5"/>
          <p:cNvSpPr>
            <a:spLocks noGrp="1"/>
          </p:cNvSpPr>
          <p:nvPr>
            <p:ph type="sldNum" sz="quarter" idx="12"/>
          </p:nvPr>
        </p:nvSpPr>
        <p:spPr/>
        <p:txBody>
          <a:bodyPr/>
          <a:lstStyle/>
          <a:p>
            <a:fld id="{8DF5A3CB-67BE-43C7-AE19-AC3D3AEA6A98}" type="slidenum">
              <a:rPr lang="en-US" smtClean="0">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084268341"/>
      </p:ext>
    </p:extLst>
  </p:cSld>
  <p:clrMapOvr>
    <a:masterClrMapping/>
  </p:clrMapOvr>
  <p:transition spd="slow">
    <p:wheel spokes="8"/>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solidFill>
                <a:srgbClr val="000000"/>
              </a:solidFill>
            </a:endParaRPr>
          </a:p>
        </p:txBody>
      </p:sp>
      <p:sp>
        <p:nvSpPr>
          <p:cNvPr id="3" name="Footer Placeholder 2"/>
          <p:cNvSpPr>
            <a:spLocks noGrp="1"/>
          </p:cNvSpPr>
          <p:nvPr>
            <p:ph type="ftr" sz="quarter" idx="11"/>
          </p:nvPr>
        </p:nvSpPr>
        <p:spPr/>
        <p:txBody>
          <a:bodyPr/>
          <a:lstStyle/>
          <a:p>
            <a:pPr>
              <a:defRPr/>
            </a:pPr>
            <a:endParaRPr lang="en-US">
              <a:solidFill>
                <a:srgbClr val="000000"/>
              </a:solidFill>
            </a:endParaRPr>
          </a:p>
        </p:txBody>
      </p:sp>
      <p:sp>
        <p:nvSpPr>
          <p:cNvPr id="4" name="Slide Number Placeholder 3"/>
          <p:cNvSpPr>
            <a:spLocks noGrp="1"/>
          </p:cNvSpPr>
          <p:nvPr>
            <p:ph type="sldNum" sz="quarter" idx="12"/>
          </p:nvPr>
        </p:nvSpPr>
        <p:spPr/>
        <p:txBody>
          <a:bodyPr/>
          <a:lstStyle/>
          <a:p>
            <a:fld id="{3E10EB16-5D90-49AF-9B43-6CBCD807C5A9}" type="slidenum">
              <a:rPr lang="en-US" smtClean="0">
                <a:solidFill>
                  <a:srgbClr val="000000"/>
                </a:solidFill>
              </a:rPr>
              <a:pPr/>
              <a:t>‹#›</a:t>
            </a:fld>
            <a:endParaRPr lang="en-US">
              <a:solidFill>
                <a:srgbClr val="000000"/>
              </a:solidFill>
            </a:endParaRPr>
          </a:p>
        </p:txBody>
      </p:sp>
    </p:spTree>
  </p:cSld>
  <p:clrMapOvr>
    <a:masterClrMapping/>
  </p:clrMapOvr>
  <p:transition spd="slow">
    <p:wheel spokes="8"/>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68"/>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a:solidFill>
                <a:srgbClr val="000000"/>
              </a:solidFill>
            </a:endParaRPr>
          </a:p>
        </p:txBody>
      </p:sp>
      <p:sp>
        <p:nvSpPr>
          <p:cNvPr id="6" name="Footer Placeholder 5"/>
          <p:cNvSpPr>
            <a:spLocks noGrp="1"/>
          </p:cNvSpPr>
          <p:nvPr>
            <p:ph type="ftr" sz="quarter" idx="11"/>
          </p:nvPr>
        </p:nvSpPr>
        <p:spPr/>
        <p:txBody>
          <a:bodyPr/>
          <a:lstStyle/>
          <a:p>
            <a:pPr>
              <a:defRPr/>
            </a:pPr>
            <a:endParaRPr lang="en-US">
              <a:solidFill>
                <a:srgbClr val="000000"/>
              </a:solidFill>
            </a:endParaRPr>
          </a:p>
        </p:txBody>
      </p:sp>
      <p:sp>
        <p:nvSpPr>
          <p:cNvPr id="7" name="Slide Number Placeholder 6"/>
          <p:cNvSpPr>
            <a:spLocks noGrp="1"/>
          </p:cNvSpPr>
          <p:nvPr>
            <p:ph type="sldNum" sz="quarter" idx="12"/>
          </p:nvPr>
        </p:nvSpPr>
        <p:spPr/>
        <p:txBody>
          <a:bodyPr/>
          <a:lstStyle/>
          <a:p>
            <a:fld id="{C98C56D2-C4F0-475F-802C-9290D0AF8F85}" type="slidenum">
              <a:rPr lang="en-US" smtClean="0">
                <a:solidFill>
                  <a:srgbClr val="000000"/>
                </a:solidFill>
              </a:rPr>
              <a:pPr/>
              <a:t>‹#›</a:t>
            </a:fld>
            <a:endParaRPr lang="en-US">
              <a:solidFill>
                <a:srgbClr val="000000"/>
              </a:solidFill>
            </a:endParaRPr>
          </a:p>
        </p:txBody>
      </p:sp>
    </p:spTree>
  </p:cSld>
  <p:clrMapOvr>
    <a:masterClrMapping/>
  </p:clrMapOvr>
  <p:transition spd="slow">
    <p:wheel spokes="8"/>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a:solidFill>
                <a:srgbClr val="000000"/>
              </a:solidFill>
            </a:endParaRPr>
          </a:p>
        </p:txBody>
      </p:sp>
      <p:sp>
        <p:nvSpPr>
          <p:cNvPr id="6" name="Footer Placeholder 5"/>
          <p:cNvSpPr>
            <a:spLocks noGrp="1"/>
          </p:cNvSpPr>
          <p:nvPr>
            <p:ph type="ftr" sz="quarter" idx="11"/>
          </p:nvPr>
        </p:nvSpPr>
        <p:spPr/>
        <p:txBody>
          <a:bodyPr/>
          <a:lstStyle/>
          <a:p>
            <a:pPr>
              <a:defRPr/>
            </a:pPr>
            <a:endParaRPr lang="en-US">
              <a:solidFill>
                <a:srgbClr val="000000"/>
              </a:solidFill>
            </a:endParaRPr>
          </a:p>
        </p:txBody>
      </p:sp>
      <p:sp>
        <p:nvSpPr>
          <p:cNvPr id="7" name="Slide Number Placeholder 6"/>
          <p:cNvSpPr>
            <a:spLocks noGrp="1"/>
          </p:cNvSpPr>
          <p:nvPr>
            <p:ph type="sldNum" sz="quarter" idx="12"/>
          </p:nvPr>
        </p:nvSpPr>
        <p:spPr/>
        <p:txBody>
          <a:bodyPr/>
          <a:lstStyle/>
          <a:p>
            <a:fld id="{1FDF1AD2-59BB-4E5C-A4FB-5BD583FD894B}" type="slidenum">
              <a:rPr lang="en-US" smtClean="0">
                <a:solidFill>
                  <a:srgbClr val="000000"/>
                </a:solidFill>
              </a:rPr>
              <a:pPr/>
              <a:t>‹#›</a:t>
            </a:fld>
            <a:endParaRPr lang="en-US">
              <a:solidFill>
                <a:srgbClr val="000000"/>
              </a:solidFill>
            </a:endParaRPr>
          </a:p>
        </p:txBody>
      </p:sp>
    </p:spTree>
  </p:cSld>
  <p:clrMapOvr>
    <a:masterClrMapping/>
  </p:clrMapOvr>
  <p:transition spd="slow">
    <p:wheel spokes="8"/>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09600" y="1600206"/>
            <a:ext cx="109728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09600" y="6356373"/>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base">
              <a:spcBef>
                <a:spcPct val="0"/>
              </a:spcBef>
              <a:spcAft>
                <a:spcPct val="0"/>
              </a:spcAft>
              <a:defRPr/>
            </a:pPr>
            <a:endParaRPr lang="en-US">
              <a:solidFill>
                <a:srgbClr val="000000"/>
              </a:solidFill>
            </a:endParaRPr>
          </a:p>
        </p:txBody>
      </p:sp>
      <p:sp>
        <p:nvSpPr>
          <p:cNvPr id="5" name="Footer Placeholder 4"/>
          <p:cNvSpPr>
            <a:spLocks noGrp="1"/>
          </p:cNvSpPr>
          <p:nvPr>
            <p:ph type="ftr" sz="quarter" idx="3"/>
          </p:nvPr>
        </p:nvSpPr>
        <p:spPr>
          <a:xfrm>
            <a:off x="4165600" y="6356373"/>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base">
              <a:spcBef>
                <a:spcPct val="0"/>
              </a:spcBef>
              <a:spcAft>
                <a:spcPct val="0"/>
              </a:spcAft>
              <a:defRPr/>
            </a:pPr>
            <a:endParaRPr lang="en-US">
              <a:solidFill>
                <a:srgbClr val="000000"/>
              </a:solidFill>
            </a:endParaRPr>
          </a:p>
        </p:txBody>
      </p:sp>
      <p:sp>
        <p:nvSpPr>
          <p:cNvPr id="6" name="Slide Number Placeholder 5"/>
          <p:cNvSpPr>
            <a:spLocks noGrp="1"/>
          </p:cNvSpPr>
          <p:nvPr>
            <p:ph type="sldNum" sz="quarter" idx="4"/>
          </p:nvPr>
        </p:nvSpPr>
        <p:spPr>
          <a:xfrm>
            <a:off x="8737600" y="6356373"/>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base">
              <a:spcBef>
                <a:spcPct val="0"/>
              </a:spcBef>
              <a:spcAft>
                <a:spcPct val="0"/>
              </a:spcAft>
            </a:pPr>
            <a:fld id="{4389D655-5067-4E3A-BA31-047A33CF3F4E}" type="slidenum">
              <a:rPr lang="en-US" smtClean="0">
                <a:solidFill>
                  <a:srgbClr val="000000"/>
                </a:solidFill>
              </a:rPr>
              <a:pPr fontAlgn="base">
                <a:spcBef>
                  <a:spcPct val="0"/>
                </a:spcBef>
                <a:spcAft>
                  <a:spcPct val="0"/>
                </a:spcAft>
              </a:pPr>
              <a:t>‹#›</a:t>
            </a:fld>
            <a:endParaRPr lang="en-US">
              <a:solidFill>
                <a:srgbClr val="000000"/>
              </a:solidFill>
            </a:endParaRPr>
          </a:p>
        </p:txBody>
      </p:sp>
    </p:spTree>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Lst>
  <p:transition spd="slow">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stCondLst>
                                            <p:cond delay="0"/>
                                          </p:stCondLst>
                                        </p:cTn>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stCondLst>
                                            <p:cond delay="0"/>
                                          </p:stCondLst>
                                        </p:cTn>
                                        <p:tgtEl>
                                          <p:spTgt spid="3">
                                            <p:txEl>
                                              <p:pRg st="0" end="0"/>
                                            </p:txEl>
                                          </p:spTgt>
                                        </p:tgtEl>
                                      </p:cBhvr>
                                    </p:animEffect>
                                  </p:childTnLst>
                                </p:cTn>
                              </p:par>
                              <p:par>
                                <p:cTn id="13" presetID="10" presetClass="entr" presetSubtype="0" fill="hold" grpId="0" nodeType="withEffect">
                                  <p:stCondLst>
                                    <p:cond delay="0"/>
                                  </p:stCondLst>
                                  <p:iterate type="lt">
                                    <p:tmPct val="10000"/>
                                  </p:iterate>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stCondLst>
                                            <p:cond delay="0"/>
                                          </p:stCondLst>
                                        </p:cTn>
                                        <p:tgtEl>
                                          <p:spTgt spid="3">
                                            <p:txEl>
                                              <p:pRg st="1" end="1"/>
                                            </p:txEl>
                                          </p:spTgt>
                                        </p:tgtEl>
                                      </p:cBhvr>
                                    </p:animEffect>
                                  </p:childTnLst>
                                </p:cTn>
                              </p:par>
                              <p:par>
                                <p:cTn id="16" presetID="10" presetClass="entr" presetSubtype="0" fill="hold" grpId="0" nodeType="withEffect">
                                  <p:stCondLst>
                                    <p:cond delay="0"/>
                                  </p:stCondLst>
                                  <p:iterate type="lt">
                                    <p:tmPct val="10000"/>
                                  </p:iterate>
                                  <p:childTnLst>
                                    <p:set>
                                      <p:cBhvr>
                                        <p:cTn id="17" dur="1" fill="hold">
                                          <p:stCondLst>
                                            <p:cond delay="0"/>
                                          </p:stCondLst>
                                        </p:cTn>
                                        <p:tgtEl>
                                          <p:spTgt spid="3">
                                            <p:txEl>
                                              <p:pRg st="2" end="2"/>
                                            </p:txEl>
                                          </p:spTgt>
                                        </p:tgtEl>
                                        <p:attrNameLst>
                                          <p:attrName>style.visibility</p:attrName>
                                        </p:attrNameLst>
                                      </p:cBhvr>
                                      <p:to>
                                        <p:strVal val="visible"/>
                                      </p:to>
                                    </p:set>
                                    <p:animEffect transition="in" filter="fade">
                                      <p:cBhvr>
                                        <p:cTn id="18" dur="500">
                                          <p:stCondLst>
                                            <p:cond delay="0"/>
                                          </p:stCondLst>
                                        </p:cTn>
                                        <p:tgtEl>
                                          <p:spTgt spid="3">
                                            <p:txEl>
                                              <p:pRg st="2" end="2"/>
                                            </p:txEl>
                                          </p:spTgt>
                                        </p:tgtEl>
                                      </p:cBhvr>
                                    </p:animEffect>
                                  </p:childTnLst>
                                </p:cTn>
                              </p:par>
                              <p:par>
                                <p:cTn id="19" presetID="10" presetClass="entr" presetSubtype="0" fill="hold" grpId="0" nodeType="withEffect">
                                  <p:stCondLst>
                                    <p:cond delay="0"/>
                                  </p:stCondLst>
                                  <p:iterate type="lt">
                                    <p:tmPct val="10000"/>
                                  </p:iterate>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500">
                                          <p:stCondLst>
                                            <p:cond delay="0"/>
                                          </p:stCondLst>
                                        </p:cTn>
                                        <p:tgtEl>
                                          <p:spTgt spid="3">
                                            <p:txEl>
                                              <p:pRg st="3" end="3"/>
                                            </p:txEl>
                                          </p:spTgt>
                                        </p:tgtEl>
                                      </p:cBhvr>
                                    </p:animEffect>
                                  </p:childTnLst>
                                </p:cTn>
                              </p:par>
                              <p:par>
                                <p:cTn id="22" presetID="10" presetClass="entr" presetSubtype="0" fill="hold" grpId="0" nodeType="withEffect">
                                  <p:stCondLst>
                                    <p:cond delay="0"/>
                                  </p:stCondLst>
                                  <p:iterate type="lt">
                                    <p:tmPct val="10000"/>
                                  </p:iterate>
                                  <p:childTnLst>
                                    <p:set>
                                      <p:cBhvr>
                                        <p:cTn id="23" dur="1" fill="hold">
                                          <p:stCondLst>
                                            <p:cond delay="0"/>
                                          </p:stCondLst>
                                        </p:cTn>
                                        <p:tgtEl>
                                          <p:spTgt spid="3">
                                            <p:txEl>
                                              <p:pRg st="4" end="4"/>
                                            </p:txEl>
                                          </p:spTgt>
                                        </p:tgtEl>
                                        <p:attrNameLst>
                                          <p:attrName>style.visibility</p:attrName>
                                        </p:attrNameLst>
                                      </p:cBhvr>
                                      <p:to>
                                        <p:strVal val="visible"/>
                                      </p:to>
                                    </p:set>
                                    <p:animEffect transition="in" filter="fade">
                                      <p:cBhvr>
                                        <p:cTn id="24" dur="500">
                                          <p:stCondLst>
                                            <p:cond delay="0"/>
                                          </p:stCondLst>
                                        </p:cTn>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218" name="Title Placeholder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921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609600" y="6356371"/>
            <a:ext cx="2844800" cy="365125"/>
          </a:xfrm>
          <a:prstGeom prst="rect">
            <a:avLst/>
          </a:prstGeom>
        </p:spPr>
        <p:txBody>
          <a:bodyPr vert="horz" lIns="91440" tIns="45720" rIns="91440" bIns="45720" rtlCol="0" anchor="ctr"/>
          <a:lstStyle>
            <a:lvl1pPr algn="l">
              <a:defRPr sz="1200">
                <a:solidFill>
                  <a:schemeClr val="tx1">
                    <a:tint val="75000"/>
                  </a:schemeClr>
                </a:solidFill>
                <a:latin typeface="Arial" charset="0"/>
                <a:cs typeface="Arial" charset="0"/>
              </a:defRPr>
            </a:lvl1pPr>
          </a:lstStyle>
          <a:p>
            <a:pPr fontAlgn="base">
              <a:spcBef>
                <a:spcPct val="0"/>
              </a:spcBef>
              <a:spcAft>
                <a:spcPct val="0"/>
              </a:spcAft>
              <a:defRPr/>
            </a:pPr>
            <a:endParaRPr lang="en-US">
              <a:solidFill>
                <a:prstClr val="black">
                  <a:tint val="75000"/>
                </a:prstClr>
              </a:solidFill>
            </a:endParaRPr>
          </a:p>
        </p:txBody>
      </p:sp>
      <p:sp>
        <p:nvSpPr>
          <p:cNvPr id="5" name="Footer Placeholder 4"/>
          <p:cNvSpPr>
            <a:spLocks noGrp="1"/>
          </p:cNvSpPr>
          <p:nvPr>
            <p:ph type="ftr" sz="quarter" idx="3"/>
          </p:nvPr>
        </p:nvSpPr>
        <p:spPr>
          <a:xfrm>
            <a:off x="4165600" y="6356371"/>
            <a:ext cx="3860800" cy="365125"/>
          </a:xfrm>
          <a:prstGeom prst="rect">
            <a:avLst/>
          </a:prstGeom>
        </p:spPr>
        <p:txBody>
          <a:bodyPr vert="horz" lIns="91440" tIns="45720" rIns="91440" bIns="45720" rtlCol="0" anchor="ctr"/>
          <a:lstStyle>
            <a:lvl1pPr algn="ctr">
              <a:defRPr sz="1200">
                <a:solidFill>
                  <a:schemeClr val="tx1">
                    <a:tint val="75000"/>
                  </a:schemeClr>
                </a:solidFill>
                <a:latin typeface="Arial" charset="0"/>
                <a:cs typeface="Arial" charset="0"/>
              </a:defRPr>
            </a:lvl1pPr>
          </a:lstStyle>
          <a:p>
            <a:pPr fontAlgn="base">
              <a:spcBef>
                <a:spcPct val="0"/>
              </a:spcBef>
              <a:spcAft>
                <a:spcPct val="0"/>
              </a:spcAft>
              <a:defRPr/>
            </a:pPr>
            <a:endParaRPr lang="en-US">
              <a:solidFill>
                <a:prstClr val="black">
                  <a:tint val="75000"/>
                </a:prstClr>
              </a:solidFill>
            </a:endParaRPr>
          </a:p>
        </p:txBody>
      </p:sp>
      <p:sp>
        <p:nvSpPr>
          <p:cNvPr id="6" name="Slide Number Placeholder 5"/>
          <p:cNvSpPr>
            <a:spLocks noGrp="1"/>
          </p:cNvSpPr>
          <p:nvPr>
            <p:ph type="sldNum" sz="quarter" idx="4"/>
          </p:nvPr>
        </p:nvSpPr>
        <p:spPr>
          <a:xfrm>
            <a:off x="8737600" y="6356371"/>
            <a:ext cx="2844800" cy="365125"/>
          </a:xfrm>
          <a:prstGeom prst="rect">
            <a:avLst/>
          </a:prstGeom>
        </p:spPr>
        <p:txBody>
          <a:bodyPr vert="horz" lIns="91440" tIns="45720" rIns="91440" bIns="45720" rtlCol="0" anchor="ctr"/>
          <a:lstStyle>
            <a:lvl1pPr algn="r">
              <a:defRPr sz="1200">
                <a:solidFill>
                  <a:schemeClr val="tx1">
                    <a:tint val="75000"/>
                  </a:schemeClr>
                </a:solidFill>
                <a:latin typeface="Arial" charset="0"/>
                <a:cs typeface="Arial" charset="0"/>
              </a:defRPr>
            </a:lvl1pPr>
          </a:lstStyle>
          <a:p>
            <a:pPr fontAlgn="base">
              <a:spcBef>
                <a:spcPct val="0"/>
              </a:spcBef>
              <a:spcAft>
                <a:spcPct val="0"/>
              </a:spcAft>
              <a:defRPr/>
            </a:pPr>
            <a:fld id="{88187D9C-5208-49AE-9599-E283C833C054}" type="slidenum">
              <a:rPr lang="en-US">
                <a:solidFill>
                  <a:prstClr val="black">
                    <a:tint val="75000"/>
                  </a:prstClr>
                </a:solidFill>
              </a:rPr>
              <a:pPr fontAlgn="base">
                <a:spcBef>
                  <a:spcPct val="0"/>
                </a:spcBef>
                <a:spcAft>
                  <a:spcPct val="0"/>
                </a:spcAft>
                <a:defRPr/>
              </a:pPr>
              <a:t>‹#›</a:t>
            </a:fld>
            <a:endParaRPr lang="en-US">
              <a:solidFill>
                <a:prstClr val="black">
                  <a:tint val="75000"/>
                </a:prstClr>
              </a:solidFill>
            </a:endParaRPr>
          </a:p>
        </p:txBody>
      </p:sp>
    </p:spTree>
    <p:extLst>
      <p:ext uri="{BB962C8B-B14F-4D97-AF65-F5344CB8AC3E}">
        <p14:creationId xmlns:p14="http://schemas.microsoft.com/office/powerpoint/2010/main" val="3274769234"/>
      </p:ext>
    </p:extLst>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218" name="Title Placeholder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921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609600" y="6356367"/>
            <a:ext cx="2844800" cy="365125"/>
          </a:xfrm>
          <a:prstGeom prst="rect">
            <a:avLst/>
          </a:prstGeom>
        </p:spPr>
        <p:txBody>
          <a:bodyPr vert="horz" lIns="91440" tIns="45720" rIns="91440" bIns="45720" rtlCol="0" anchor="ctr"/>
          <a:lstStyle>
            <a:lvl1pPr algn="l">
              <a:defRPr sz="1200">
                <a:solidFill>
                  <a:schemeClr val="tx1">
                    <a:tint val="75000"/>
                  </a:schemeClr>
                </a:solidFill>
                <a:latin typeface="Arial" charset="0"/>
                <a:cs typeface="Arial" charset="0"/>
              </a:defRPr>
            </a:lvl1pPr>
          </a:lstStyle>
          <a:p>
            <a:pPr fontAlgn="base">
              <a:spcBef>
                <a:spcPct val="0"/>
              </a:spcBef>
              <a:spcAft>
                <a:spcPct val="0"/>
              </a:spcAft>
              <a:defRPr/>
            </a:pPr>
            <a:endParaRPr lang="en-US">
              <a:solidFill>
                <a:prstClr val="black">
                  <a:tint val="75000"/>
                </a:prstClr>
              </a:solidFill>
            </a:endParaRPr>
          </a:p>
        </p:txBody>
      </p:sp>
      <p:sp>
        <p:nvSpPr>
          <p:cNvPr id="5" name="Footer Placeholder 4"/>
          <p:cNvSpPr>
            <a:spLocks noGrp="1"/>
          </p:cNvSpPr>
          <p:nvPr>
            <p:ph type="ftr" sz="quarter" idx="3"/>
          </p:nvPr>
        </p:nvSpPr>
        <p:spPr>
          <a:xfrm>
            <a:off x="4165600" y="6356367"/>
            <a:ext cx="3860800" cy="365125"/>
          </a:xfrm>
          <a:prstGeom prst="rect">
            <a:avLst/>
          </a:prstGeom>
        </p:spPr>
        <p:txBody>
          <a:bodyPr vert="horz" lIns="91440" tIns="45720" rIns="91440" bIns="45720" rtlCol="0" anchor="ctr"/>
          <a:lstStyle>
            <a:lvl1pPr algn="ctr">
              <a:defRPr sz="1200">
                <a:solidFill>
                  <a:schemeClr val="tx1">
                    <a:tint val="75000"/>
                  </a:schemeClr>
                </a:solidFill>
                <a:latin typeface="Arial" charset="0"/>
                <a:cs typeface="Arial" charset="0"/>
              </a:defRPr>
            </a:lvl1pPr>
          </a:lstStyle>
          <a:p>
            <a:pPr fontAlgn="base">
              <a:spcBef>
                <a:spcPct val="0"/>
              </a:spcBef>
              <a:spcAft>
                <a:spcPct val="0"/>
              </a:spcAft>
              <a:defRPr/>
            </a:pPr>
            <a:endParaRPr lang="en-US">
              <a:solidFill>
                <a:prstClr val="black">
                  <a:tint val="75000"/>
                </a:prstClr>
              </a:solidFill>
            </a:endParaRPr>
          </a:p>
        </p:txBody>
      </p:sp>
      <p:sp>
        <p:nvSpPr>
          <p:cNvPr id="6" name="Slide Number Placeholder 5"/>
          <p:cNvSpPr>
            <a:spLocks noGrp="1"/>
          </p:cNvSpPr>
          <p:nvPr>
            <p:ph type="sldNum" sz="quarter" idx="4"/>
          </p:nvPr>
        </p:nvSpPr>
        <p:spPr>
          <a:xfrm>
            <a:off x="8737600" y="6356367"/>
            <a:ext cx="2844800" cy="365125"/>
          </a:xfrm>
          <a:prstGeom prst="rect">
            <a:avLst/>
          </a:prstGeom>
        </p:spPr>
        <p:txBody>
          <a:bodyPr vert="horz" lIns="91440" tIns="45720" rIns="91440" bIns="45720" rtlCol="0" anchor="ctr"/>
          <a:lstStyle>
            <a:lvl1pPr algn="r">
              <a:defRPr sz="1200">
                <a:solidFill>
                  <a:schemeClr val="tx1">
                    <a:tint val="75000"/>
                  </a:schemeClr>
                </a:solidFill>
                <a:latin typeface="Arial" charset="0"/>
                <a:cs typeface="Arial" charset="0"/>
              </a:defRPr>
            </a:lvl1pPr>
          </a:lstStyle>
          <a:p>
            <a:pPr fontAlgn="base">
              <a:spcBef>
                <a:spcPct val="0"/>
              </a:spcBef>
              <a:spcAft>
                <a:spcPct val="0"/>
              </a:spcAft>
              <a:defRPr/>
            </a:pPr>
            <a:fld id="{00922A9A-269C-4A46-8A34-F101B1107F59}" type="slidenum">
              <a:rPr lang="en-US">
                <a:solidFill>
                  <a:prstClr val="black">
                    <a:tint val="75000"/>
                  </a:prstClr>
                </a:solidFill>
              </a:rPr>
              <a:pPr fontAlgn="base">
                <a:spcBef>
                  <a:spcPct val="0"/>
                </a:spcBef>
                <a:spcAft>
                  <a:spcPct val="0"/>
                </a:spcAft>
                <a:defRPr/>
              </a:pPr>
              <a:t>‹#›</a:t>
            </a:fld>
            <a:endParaRPr lang="en-US">
              <a:solidFill>
                <a:prstClr val="black">
                  <a:tint val="75000"/>
                </a:prstClr>
              </a:solidFill>
            </a:endParaRPr>
          </a:p>
        </p:txBody>
      </p:sp>
    </p:spTree>
    <p:extLst>
      <p:ext uri="{BB962C8B-B14F-4D97-AF65-F5344CB8AC3E}">
        <p14:creationId xmlns:p14="http://schemas.microsoft.com/office/powerpoint/2010/main" val="3743373632"/>
      </p:ext>
    </p:extLst>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 id="2147483720" r:id="rId8"/>
    <p:sldLayoutId id="2147483721" r:id="rId9"/>
    <p:sldLayoutId id="2147483722" r:id="rId10"/>
    <p:sldLayoutId id="2147483723" r:id="rId11"/>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218" name="Title Placeholder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921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609600" y="6356359"/>
            <a:ext cx="2844800" cy="365125"/>
          </a:xfrm>
          <a:prstGeom prst="rect">
            <a:avLst/>
          </a:prstGeom>
        </p:spPr>
        <p:txBody>
          <a:bodyPr vert="horz" lIns="91440" tIns="45720" rIns="91440" bIns="45720" rtlCol="0" anchor="ctr"/>
          <a:lstStyle>
            <a:lvl1pPr algn="l">
              <a:defRPr sz="1200">
                <a:solidFill>
                  <a:schemeClr val="tx1">
                    <a:tint val="75000"/>
                  </a:schemeClr>
                </a:solidFill>
                <a:latin typeface="Arial" charset="0"/>
                <a:cs typeface="Arial" charset="0"/>
              </a:defRPr>
            </a:lvl1pPr>
          </a:lstStyle>
          <a:p>
            <a:pPr fontAlgn="base">
              <a:spcBef>
                <a:spcPct val="0"/>
              </a:spcBef>
              <a:spcAft>
                <a:spcPct val="0"/>
              </a:spcAft>
              <a:defRPr/>
            </a:pPr>
            <a:endParaRPr lang="en-US">
              <a:solidFill>
                <a:prstClr val="black">
                  <a:tint val="75000"/>
                </a:prstClr>
              </a:solidFill>
            </a:endParaRPr>
          </a:p>
        </p:txBody>
      </p:sp>
      <p:sp>
        <p:nvSpPr>
          <p:cNvPr id="5" name="Footer Placeholder 4"/>
          <p:cNvSpPr>
            <a:spLocks noGrp="1"/>
          </p:cNvSpPr>
          <p:nvPr>
            <p:ph type="ftr" sz="quarter" idx="3"/>
          </p:nvPr>
        </p:nvSpPr>
        <p:spPr>
          <a:xfrm>
            <a:off x="4165600" y="6356359"/>
            <a:ext cx="3860800" cy="365125"/>
          </a:xfrm>
          <a:prstGeom prst="rect">
            <a:avLst/>
          </a:prstGeom>
        </p:spPr>
        <p:txBody>
          <a:bodyPr vert="horz" lIns="91440" tIns="45720" rIns="91440" bIns="45720" rtlCol="0" anchor="ctr"/>
          <a:lstStyle>
            <a:lvl1pPr algn="ctr">
              <a:defRPr sz="1200">
                <a:solidFill>
                  <a:schemeClr val="tx1">
                    <a:tint val="75000"/>
                  </a:schemeClr>
                </a:solidFill>
                <a:latin typeface="Arial" charset="0"/>
                <a:cs typeface="Arial" charset="0"/>
              </a:defRPr>
            </a:lvl1pPr>
          </a:lstStyle>
          <a:p>
            <a:pPr fontAlgn="base">
              <a:spcBef>
                <a:spcPct val="0"/>
              </a:spcBef>
              <a:spcAft>
                <a:spcPct val="0"/>
              </a:spcAft>
              <a:defRPr/>
            </a:pPr>
            <a:endParaRPr lang="en-US">
              <a:solidFill>
                <a:prstClr val="black">
                  <a:tint val="75000"/>
                </a:prstClr>
              </a:solidFill>
            </a:endParaRPr>
          </a:p>
        </p:txBody>
      </p:sp>
      <p:sp>
        <p:nvSpPr>
          <p:cNvPr id="6" name="Slide Number Placeholder 5"/>
          <p:cNvSpPr>
            <a:spLocks noGrp="1"/>
          </p:cNvSpPr>
          <p:nvPr>
            <p:ph type="sldNum" sz="quarter" idx="4"/>
          </p:nvPr>
        </p:nvSpPr>
        <p:spPr>
          <a:xfrm>
            <a:off x="8737600" y="6356359"/>
            <a:ext cx="2844800" cy="365125"/>
          </a:xfrm>
          <a:prstGeom prst="rect">
            <a:avLst/>
          </a:prstGeom>
        </p:spPr>
        <p:txBody>
          <a:bodyPr vert="horz" lIns="91440" tIns="45720" rIns="91440" bIns="45720" rtlCol="0" anchor="ctr"/>
          <a:lstStyle>
            <a:lvl1pPr algn="r">
              <a:defRPr sz="1200">
                <a:solidFill>
                  <a:schemeClr val="tx1">
                    <a:tint val="75000"/>
                  </a:schemeClr>
                </a:solidFill>
                <a:latin typeface="Arial" charset="0"/>
                <a:cs typeface="Arial" charset="0"/>
              </a:defRPr>
            </a:lvl1pPr>
          </a:lstStyle>
          <a:p>
            <a:pPr fontAlgn="base">
              <a:spcBef>
                <a:spcPct val="0"/>
              </a:spcBef>
              <a:spcAft>
                <a:spcPct val="0"/>
              </a:spcAft>
              <a:defRPr/>
            </a:pPr>
            <a:fld id="{E5B02407-7970-4095-B5FD-03CEFFAE2B2F}" type="slidenum">
              <a:rPr lang="en-US">
                <a:solidFill>
                  <a:prstClr val="black">
                    <a:tint val="75000"/>
                  </a:prstClr>
                </a:solidFill>
              </a:rPr>
              <a:pPr fontAlgn="base">
                <a:spcBef>
                  <a:spcPct val="0"/>
                </a:spcBef>
                <a:spcAft>
                  <a:spcPct val="0"/>
                </a:spcAft>
                <a:defRPr/>
              </a:pPr>
              <a:t>‹#›</a:t>
            </a:fld>
            <a:endParaRPr lang="en-US">
              <a:solidFill>
                <a:prstClr val="black">
                  <a:tint val="75000"/>
                </a:prstClr>
              </a:solidFill>
            </a:endParaRPr>
          </a:p>
        </p:txBody>
      </p:sp>
    </p:spTree>
    <p:extLst>
      <p:ext uri="{BB962C8B-B14F-4D97-AF65-F5344CB8AC3E}">
        <p14:creationId xmlns:p14="http://schemas.microsoft.com/office/powerpoint/2010/main" val="3525733677"/>
      </p:ext>
    </p:extLst>
  </p:cSld>
  <p:clrMap bg1="lt1" tx1="dk1" bg2="lt2" tx2="dk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 id="2147483729" r:id="rId5"/>
    <p:sldLayoutId id="2147483730" r:id="rId6"/>
    <p:sldLayoutId id="2147483731" r:id="rId7"/>
    <p:sldLayoutId id="2147483732" r:id="rId8"/>
    <p:sldLayoutId id="2147483733" r:id="rId9"/>
    <p:sldLayoutId id="2147483734" r:id="rId10"/>
    <p:sldLayoutId id="2147483735" r:id="rId11"/>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218" name="Title Placeholder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9219" name="Text Placeholder 2"/>
          <p:cNvSpPr>
            <a:spLocks noGrp="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latin typeface="Arial" charset="0"/>
                <a:cs typeface="Arial" charset="0"/>
              </a:defRPr>
            </a:lvl1pPr>
          </a:lstStyle>
          <a:p>
            <a:pPr fontAlgn="base">
              <a:spcBef>
                <a:spcPct val="0"/>
              </a:spcBef>
              <a:spcAft>
                <a:spcPct val="0"/>
              </a:spcAft>
              <a:defRPr/>
            </a:pPr>
            <a:endParaRPr lang="en-US">
              <a:solidFill>
                <a:prstClr val="black">
                  <a:tint val="75000"/>
                </a:prstClr>
              </a:solidFill>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latin typeface="Arial" charset="0"/>
                <a:cs typeface="Arial" charset="0"/>
              </a:defRPr>
            </a:lvl1pPr>
          </a:lstStyle>
          <a:p>
            <a:pPr fontAlgn="base">
              <a:spcBef>
                <a:spcPct val="0"/>
              </a:spcBef>
              <a:spcAft>
                <a:spcPct val="0"/>
              </a:spcAft>
              <a:defRPr/>
            </a:pPr>
            <a:endParaRPr lang="en-US">
              <a:solidFill>
                <a:prstClr val="black">
                  <a:tint val="75000"/>
                </a:prstClr>
              </a:solidFill>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latin typeface="Arial" charset="0"/>
                <a:cs typeface="Arial" charset="0"/>
              </a:defRPr>
            </a:lvl1pPr>
          </a:lstStyle>
          <a:p>
            <a:pPr fontAlgn="base">
              <a:spcBef>
                <a:spcPct val="0"/>
              </a:spcBef>
              <a:spcAft>
                <a:spcPct val="0"/>
              </a:spcAft>
              <a:defRPr/>
            </a:pPr>
            <a:fld id="{0ADF7E04-F87E-4B59-8165-FEC1CAB4D2F8}" type="slidenum">
              <a:rPr lang="en-US">
                <a:solidFill>
                  <a:prstClr val="black">
                    <a:tint val="75000"/>
                  </a:prstClr>
                </a:solidFill>
              </a:rPr>
              <a:pPr fontAlgn="base">
                <a:spcBef>
                  <a:spcPct val="0"/>
                </a:spcBef>
                <a:spcAft>
                  <a:spcPct val="0"/>
                </a:spcAft>
                <a:defRPr/>
              </a:pPr>
              <a:t>‹#›</a:t>
            </a:fld>
            <a:endParaRPr lang="en-US">
              <a:solidFill>
                <a:prstClr val="black">
                  <a:tint val="75000"/>
                </a:prstClr>
              </a:solidFill>
            </a:endParaRPr>
          </a:p>
        </p:txBody>
      </p:sp>
    </p:spTree>
    <p:extLst>
      <p:ext uri="{BB962C8B-B14F-4D97-AF65-F5344CB8AC3E}">
        <p14:creationId xmlns:p14="http://schemas.microsoft.com/office/powerpoint/2010/main" val="4083856647"/>
      </p:ext>
    </p:extLst>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747" r:id="rId11"/>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base">
              <a:spcBef>
                <a:spcPct val="0"/>
              </a:spcBef>
              <a:spcAft>
                <a:spcPct val="0"/>
              </a:spcAft>
              <a:defRPr/>
            </a:pPr>
            <a:endParaRPr lang="en-US">
              <a:solidFill>
                <a:srgbClr val="000000"/>
              </a:solidFill>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base">
              <a:spcBef>
                <a:spcPct val="0"/>
              </a:spcBef>
              <a:spcAft>
                <a:spcPct val="0"/>
              </a:spcAft>
              <a:defRPr/>
            </a:pPr>
            <a:endParaRPr lang="en-US">
              <a:solidFill>
                <a:srgbClr val="000000"/>
              </a:solidFill>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base">
              <a:spcBef>
                <a:spcPct val="0"/>
              </a:spcBef>
              <a:spcAft>
                <a:spcPct val="0"/>
              </a:spcAft>
            </a:pPr>
            <a:fld id="{4389D655-5067-4E3A-BA31-047A33CF3F4E}" type="slidenum">
              <a:rPr lang="en-US" smtClean="0">
                <a:solidFill>
                  <a:srgbClr val="000000"/>
                </a:solidFill>
              </a:rPr>
              <a:pPr fontAlgn="base">
                <a:spcBef>
                  <a:spcPct val="0"/>
                </a:spcBef>
                <a:spcAft>
                  <a:spcPct val="0"/>
                </a:spcAft>
              </a:pPr>
              <a:t>‹#›</a:t>
            </a:fld>
            <a:endParaRPr lang="en-US">
              <a:solidFill>
                <a:srgbClr val="000000"/>
              </a:solidFill>
            </a:endParaRPr>
          </a:p>
        </p:txBody>
      </p:sp>
    </p:spTree>
    <p:extLst>
      <p:ext uri="{BB962C8B-B14F-4D97-AF65-F5344CB8AC3E}">
        <p14:creationId xmlns:p14="http://schemas.microsoft.com/office/powerpoint/2010/main" val="3276589280"/>
      </p:ext>
    </p:extLst>
  </p:cSld>
  <p:clrMap bg1="lt1" tx1="dk1" bg2="lt2" tx2="dk2" accent1="accent1" accent2="accent2" accent3="accent3" accent4="accent4" accent5="accent5" accent6="accent6" hlink="hlink" folHlink="folHlink"/>
  <p:sldLayoutIdLst>
    <p:sldLayoutId id="2147483749" r:id="rId1"/>
    <p:sldLayoutId id="2147483750" r:id="rId2"/>
    <p:sldLayoutId id="2147483751" r:id="rId3"/>
    <p:sldLayoutId id="2147483752" r:id="rId4"/>
    <p:sldLayoutId id="2147483753" r:id="rId5"/>
    <p:sldLayoutId id="2147483754" r:id="rId6"/>
    <p:sldLayoutId id="2147483755" r:id="rId7"/>
    <p:sldLayoutId id="2147483756" r:id="rId8"/>
    <p:sldLayoutId id="2147483757" r:id="rId9"/>
    <p:sldLayoutId id="2147483758" r:id="rId10"/>
    <p:sldLayoutId id="2147483759" r:id="rId11"/>
  </p:sldLayoutIdLst>
  <p:transition spd="slow">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stCondLst>
                                            <p:cond delay="0"/>
                                          </p:stCondLst>
                                        </p:cTn>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stCondLst>
                                            <p:cond delay="0"/>
                                          </p:stCondLst>
                                        </p:cTn>
                                        <p:tgtEl>
                                          <p:spTgt spid="3">
                                            <p:txEl>
                                              <p:pRg st="0" end="0"/>
                                            </p:txEl>
                                          </p:spTgt>
                                        </p:tgtEl>
                                      </p:cBhvr>
                                    </p:animEffect>
                                  </p:childTnLst>
                                </p:cTn>
                              </p:par>
                              <p:par>
                                <p:cTn id="13" presetID="10" presetClass="entr" presetSubtype="0" fill="hold" grpId="0" nodeType="withEffect">
                                  <p:stCondLst>
                                    <p:cond delay="0"/>
                                  </p:stCondLst>
                                  <p:iterate type="lt">
                                    <p:tmPct val="10000"/>
                                  </p:iterate>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stCondLst>
                                            <p:cond delay="0"/>
                                          </p:stCondLst>
                                        </p:cTn>
                                        <p:tgtEl>
                                          <p:spTgt spid="3">
                                            <p:txEl>
                                              <p:pRg st="1" end="1"/>
                                            </p:txEl>
                                          </p:spTgt>
                                        </p:tgtEl>
                                      </p:cBhvr>
                                    </p:animEffect>
                                  </p:childTnLst>
                                </p:cTn>
                              </p:par>
                              <p:par>
                                <p:cTn id="16" presetID="10" presetClass="entr" presetSubtype="0" fill="hold" grpId="0" nodeType="withEffect">
                                  <p:stCondLst>
                                    <p:cond delay="0"/>
                                  </p:stCondLst>
                                  <p:iterate type="lt">
                                    <p:tmPct val="10000"/>
                                  </p:iterate>
                                  <p:childTnLst>
                                    <p:set>
                                      <p:cBhvr>
                                        <p:cTn id="17" dur="1" fill="hold">
                                          <p:stCondLst>
                                            <p:cond delay="0"/>
                                          </p:stCondLst>
                                        </p:cTn>
                                        <p:tgtEl>
                                          <p:spTgt spid="3">
                                            <p:txEl>
                                              <p:pRg st="2" end="2"/>
                                            </p:txEl>
                                          </p:spTgt>
                                        </p:tgtEl>
                                        <p:attrNameLst>
                                          <p:attrName>style.visibility</p:attrName>
                                        </p:attrNameLst>
                                      </p:cBhvr>
                                      <p:to>
                                        <p:strVal val="visible"/>
                                      </p:to>
                                    </p:set>
                                    <p:animEffect transition="in" filter="fade">
                                      <p:cBhvr>
                                        <p:cTn id="18" dur="500">
                                          <p:stCondLst>
                                            <p:cond delay="0"/>
                                          </p:stCondLst>
                                        </p:cTn>
                                        <p:tgtEl>
                                          <p:spTgt spid="3">
                                            <p:txEl>
                                              <p:pRg st="2" end="2"/>
                                            </p:txEl>
                                          </p:spTgt>
                                        </p:tgtEl>
                                      </p:cBhvr>
                                    </p:animEffect>
                                  </p:childTnLst>
                                </p:cTn>
                              </p:par>
                              <p:par>
                                <p:cTn id="19" presetID="10" presetClass="entr" presetSubtype="0" fill="hold" grpId="0" nodeType="withEffect">
                                  <p:stCondLst>
                                    <p:cond delay="0"/>
                                  </p:stCondLst>
                                  <p:iterate type="lt">
                                    <p:tmPct val="10000"/>
                                  </p:iterate>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500">
                                          <p:stCondLst>
                                            <p:cond delay="0"/>
                                          </p:stCondLst>
                                        </p:cTn>
                                        <p:tgtEl>
                                          <p:spTgt spid="3">
                                            <p:txEl>
                                              <p:pRg st="3" end="3"/>
                                            </p:txEl>
                                          </p:spTgt>
                                        </p:tgtEl>
                                      </p:cBhvr>
                                    </p:animEffect>
                                  </p:childTnLst>
                                </p:cTn>
                              </p:par>
                              <p:par>
                                <p:cTn id="22" presetID="10" presetClass="entr" presetSubtype="0" fill="hold" grpId="0" nodeType="withEffect">
                                  <p:stCondLst>
                                    <p:cond delay="0"/>
                                  </p:stCondLst>
                                  <p:iterate type="lt">
                                    <p:tmPct val="10000"/>
                                  </p:iterate>
                                  <p:childTnLst>
                                    <p:set>
                                      <p:cBhvr>
                                        <p:cTn id="23" dur="1" fill="hold">
                                          <p:stCondLst>
                                            <p:cond delay="0"/>
                                          </p:stCondLst>
                                        </p:cTn>
                                        <p:tgtEl>
                                          <p:spTgt spid="3">
                                            <p:txEl>
                                              <p:pRg st="4" end="4"/>
                                            </p:txEl>
                                          </p:spTgt>
                                        </p:tgtEl>
                                        <p:attrNameLst>
                                          <p:attrName>style.visibility</p:attrName>
                                        </p:attrNameLst>
                                      </p:cBhvr>
                                      <p:to>
                                        <p:strVal val="visible"/>
                                      </p:to>
                                    </p:set>
                                    <p:animEffect transition="in" filter="fade">
                                      <p:cBhvr>
                                        <p:cTn id="24" dur="500">
                                          <p:stCondLst>
                                            <p:cond delay="0"/>
                                          </p:stCondLst>
                                        </p:cTn>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mailto:hanguyet061286@gmail.com" TargetMode="External"/><Relationship Id="rId3" Type="http://schemas.openxmlformats.org/officeDocument/2006/relationships/notesSlide" Target="../notesSlides/notesSlide1.xml"/><Relationship Id="rId7" Type="http://schemas.openxmlformats.org/officeDocument/2006/relationships/hyperlink" Target="mailto:nguyenthuyhang2504@gmail.com" TargetMode="External"/><Relationship Id="rId2" Type="http://schemas.openxmlformats.org/officeDocument/2006/relationships/slideLayout" Target="../slideLayouts/slideLayout13.xml"/><Relationship Id="rId1" Type="http://schemas.openxmlformats.org/officeDocument/2006/relationships/tags" Target="../tags/tag2.xml"/><Relationship Id="rId6" Type="http://schemas.openxmlformats.org/officeDocument/2006/relationships/image" Target="../media/image3.gif"/><Relationship Id="rId5" Type="http://schemas.openxmlformats.org/officeDocument/2006/relationships/image" Target="../media/image2.pn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tags" Target="../tags/tag12.xml"/><Relationship Id="rId5" Type="http://schemas.openxmlformats.org/officeDocument/2006/relationships/image" Target="../media/image15.jpeg"/><Relationship Id="rId4" Type="http://schemas.openxmlformats.org/officeDocument/2006/relationships/image" Target="../media/image14.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14.xml"/><Relationship Id="rId4" Type="http://schemas.openxmlformats.org/officeDocument/2006/relationships/image" Target="../media/image16.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tags" Target="../tags/tag15.xml"/><Relationship Id="rId5" Type="http://schemas.openxmlformats.org/officeDocument/2006/relationships/image" Target="../media/image18.jpeg"/><Relationship Id="rId4" Type="http://schemas.openxmlformats.org/officeDocument/2006/relationships/image" Target="../media/image17.jpeg"/></Relationships>
</file>

<file path=ppt/slides/_rels/slide14.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notesSlide" Target="../notesSlides/notesSlide14.xml"/><Relationship Id="rId7" Type="http://schemas.openxmlformats.org/officeDocument/2006/relationships/image" Target="../media/image22.jpeg"/><Relationship Id="rId2" Type="http://schemas.openxmlformats.org/officeDocument/2006/relationships/slideLayout" Target="../slideLayouts/slideLayout7.xml"/><Relationship Id="rId1" Type="http://schemas.openxmlformats.org/officeDocument/2006/relationships/tags" Target="../tags/tag16.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tags" Target="../tags/tag18.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4.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62.xml"/><Relationship Id="rId1" Type="http://schemas.openxmlformats.org/officeDocument/2006/relationships/tags" Target="../tags/tag19.xml"/><Relationship Id="rId5" Type="http://schemas.openxmlformats.org/officeDocument/2006/relationships/image" Target="../media/image28.jpeg"/><Relationship Id="rId4" Type="http://schemas.openxmlformats.org/officeDocument/2006/relationships/image" Target="../media/image27.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tags" Target="../tags/tag20.xml"/><Relationship Id="rId4" Type="http://schemas.openxmlformats.org/officeDocument/2006/relationships/image" Target="../media/image29.jpeg"/></Relationships>
</file>

<file path=ppt/slides/_rels/slide19.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control" Target="../activeX/activeX2.xml"/><Relationship Id="rId7" Type="http://schemas.openxmlformats.org/officeDocument/2006/relationships/image" Target="../media/image11.jpg"/><Relationship Id="rId2" Type="http://schemas.openxmlformats.org/officeDocument/2006/relationships/tags" Target="../tags/tag21.xml"/><Relationship Id="rId1" Type="http://schemas.openxmlformats.org/officeDocument/2006/relationships/vmlDrawing" Target="../drawings/vmlDrawing2.vml"/><Relationship Id="rId6" Type="http://schemas.openxmlformats.org/officeDocument/2006/relationships/notesSlide" Target="../notesSlides/notesSlide19.xml"/><Relationship Id="rId5" Type="http://schemas.openxmlformats.org/officeDocument/2006/relationships/slideLayout" Target="../slideLayouts/slideLayout7.xml"/><Relationship Id="rId4" Type="http://schemas.openxmlformats.org/officeDocument/2006/relationships/tags" Target="../tags/tag2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4.xml"/><Relationship Id="rId1" Type="http://schemas.openxmlformats.org/officeDocument/2006/relationships/tags" Target="../tags/tag3.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7" Type="http://schemas.openxmlformats.org/officeDocument/2006/relationships/image" Target="../media/image35.jpeg"/><Relationship Id="rId2" Type="http://schemas.openxmlformats.org/officeDocument/2006/relationships/slideLayout" Target="../slideLayouts/slideLayout7.xml"/><Relationship Id="rId1" Type="http://schemas.openxmlformats.org/officeDocument/2006/relationships/tags" Target="../tags/tag23.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jpeg"/></Relationships>
</file>

<file path=ppt/slides/_rels/slide21.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control" Target="../activeX/activeX3.xml"/><Relationship Id="rId7" Type="http://schemas.openxmlformats.org/officeDocument/2006/relationships/image" Target="../media/image11.jpg"/><Relationship Id="rId2" Type="http://schemas.openxmlformats.org/officeDocument/2006/relationships/tags" Target="../tags/tag24.xml"/><Relationship Id="rId1" Type="http://schemas.openxmlformats.org/officeDocument/2006/relationships/vmlDrawing" Target="../drawings/vmlDrawing3.vml"/><Relationship Id="rId6" Type="http://schemas.openxmlformats.org/officeDocument/2006/relationships/notesSlide" Target="../notesSlides/notesSlide21.xml"/><Relationship Id="rId5" Type="http://schemas.openxmlformats.org/officeDocument/2006/relationships/slideLayout" Target="../slideLayouts/slideLayout7.xml"/><Relationship Id="rId4" Type="http://schemas.openxmlformats.org/officeDocument/2006/relationships/tags" Target="../tags/tag25.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xml"/><Relationship Id="rId1" Type="http://schemas.openxmlformats.org/officeDocument/2006/relationships/tags" Target="../tags/tag26.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7.xml"/><Relationship Id="rId1" Type="http://schemas.openxmlformats.org/officeDocument/2006/relationships/tags" Target="../tags/tag27.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s>
</file>

<file path=ppt/slides/_rels/slide24.xml.rels><?xml version="1.0" encoding="UTF-8" standalone="yes"?>
<Relationships xmlns="http://schemas.openxmlformats.org/package/2006/relationships"><Relationship Id="rId8" Type="http://schemas.openxmlformats.org/officeDocument/2006/relationships/hyperlink" Target="../../ch&#7907;%20da%20lat.jpg" TargetMode="External"/><Relationship Id="rId3" Type="http://schemas.openxmlformats.org/officeDocument/2006/relationships/notesSlide" Target="../notesSlides/notesSlide24.xml"/><Relationship Id="rId7" Type="http://schemas.openxmlformats.org/officeDocument/2006/relationships/hyperlink" Target="../../ks%20cong%20doan.jpg" TargetMode="External"/><Relationship Id="rId12" Type="http://schemas.openxmlformats.org/officeDocument/2006/relationships/hyperlink" Target="../../vuon%20hoa%20thanh%20pho%20da%20lat.jpg" TargetMode="External"/><Relationship Id="rId2" Type="http://schemas.openxmlformats.org/officeDocument/2006/relationships/slideLayout" Target="../slideLayouts/slideLayout7.xml"/><Relationship Id="rId1" Type="http://schemas.openxmlformats.org/officeDocument/2006/relationships/tags" Target="../tags/tag28.xml"/><Relationship Id="rId6" Type="http://schemas.openxmlformats.org/officeDocument/2006/relationships/hyperlink" Target="../../Tranh%20&#7843;nh%20powerpoint/ga-da-lat-01.jpg" TargetMode="External"/><Relationship Id="rId11" Type="http://schemas.openxmlformats.org/officeDocument/2006/relationships/hyperlink" Target="../../ks%20palace.jpg" TargetMode="External"/><Relationship Id="rId5" Type="http://schemas.openxmlformats.org/officeDocument/2006/relationships/image" Target="../media/image42.jpeg"/><Relationship Id="rId10" Type="http://schemas.openxmlformats.org/officeDocument/2006/relationships/hyperlink" Target="../../NhathoDomain%20de%20marie.jpg" TargetMode="External"/><Relationship Id="rId4" Type="http://schemas.openxmlformats.org/officeDocument/2006/relationships/image" Target="../media/image41.jpeg"/><Relationship Id="rId9" Type="http://schemas.openxmlformats.org/officeDocument/2006/relationships/hyperlink" Target="../../Tranh%20&#7843;nh%20powerpoint/419.jpg" TargetMode="External"/></Relationships>
</file>

<file path=ppt/slides/_rels/slide25.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control" Target="../activeX/activeX4.xml"/><Relationship Id="rId7" Type="http://schemas.openxmlformats.org/officeDocument/2006/relationships/image" Target="../media/image11.jpg"/><Relationship Id="rId2" Type="http://schemas.openxmlformats.org/officeDocument/2006/relationships/tags" Target="../tags/tag29.xml"/><Relationship Id="rId1" Type="http://schemas.openxmlformats.org/officeDocument/2006/relationships/vmlDrawing" Target="../drawings/vmlDrawing4.vml"/><Relationship Id="rId6" Type="http://schemas.openxmlformats.org/officeDocument/2006/relationships/notesSlide" Target="../notesSlides/notesSlide25.xml"/><Relationship Id="rId5" Type="http://schemas.openxmlformats.org/officeDocument/2006/relationships/slideLayout" Target="../slideLayouts/slideLayout7.xml"/><Relationship Id="rId4" Type="http://schemas.openxmlformats.org/officeDocument/2006/relationships/tags" Target="../tags/tag30.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2.xml"/><Relationship Id="rId1" Type="http://schemas.openxmlformats.org/officeDocument/2006/relationships/tags" Target="../tags/tag31.xml"/><Relationship Id="rId4"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tags" Target="../tags/tag33.xml"/><Relationship Id="rId6" Type="http://schemas.openxmlformats.org/officeDocument/2006/relationships/image" Target="../media/image47.jpeg"/><Relationship Id="rId5" Type="http://schemas.openxmlformats.org/officeDocument/2006/relationships/image" Target="../media/image46.jpeg"/><Relationship Id="rId4" Type="http://schemas.openxmlformats.org/officeDocument/2006/relationships/image" Target="../media/image45.jpe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7.xml"/><Relationship Id="rId1" Type="http://schemas.openxmlformats.org/officeDocument/2006/relationships/tags" Target="../tags/tag34.xml"/><Relationship Id="rId4" Type="http://schemas.openxmlformats.org/officeDocument/2006/relationships/image" Target="../media/image48.jpeg"/></Relationships>
</file>

<file path=ppt/slides/_rels/slide29.xml.rels><?xml version="1.0" encoding="UTF-8" standalone="yes"?>
<Relationships xmlns="http://schemas.openxmlformats.org/package/2006/relationships"><Relationship Id="rId8" Type="http://schemas.openxmlformats.org/officeDocument/2006/relationships/slideLayout" Target="../slideLayouts/slideLayout7.xml"/><Relationship Id="rId13" Type="http://schemas.openxmlformats.org/officeDocument/2006/relationships/image" Target="../media/image52.jpeg"/><Relationship Id="rId3" Type="http://schemas.openxmlformats.org/officeDocument/2006/relationships/tags" Target="../tags/tag37.xml"/><Relationship Id="rId7" Type="http://schemas.openxmlformats.org/officeDocument/2006/relationships/tags" Target="../tags/tag41.xml"/><Relationship Id="rId12" Type="http://schemas.openxmlformats.org/officeDocument/2006/relationships/image" Target="../media/image51.jpeg"/><Relationship Id="rId2" Type="http://schemas.openxmlformats.org/officeDocument/2006/relationships/tags" Target="../tags/tag36.xml"/><Relationship Id="rId1" Type="http://schemas.openxmlformats.org/officeDocument/2006/relationships/tags" Target="../tags/tag35.xml"/><Relationship Id="rId6" Type="http://schemas.openxmlformats.org/officeDocument/2006/relationships/tags" Target="../tags/tag40.xml"/><Relationship Id="rId11" Type="http://schemas.openxmlformats.org/officeDocument/2006/relationships/image" Target="../media/image50.jpeg"/><Relationship Id="rId5" Type="http://schemas.openxmlformats.org/officeDocument/2006/relationships/tags" Target="../tags/tag39.xml"/><Relationship Id="rId15" Type="http://schemas.openxmlformats.org/officeDocument/2006/relationships/image" Target="../media/image54.jpeg"/><Relationship Id="rId10" Type="http://schemas.openxmlformats.org/officeDocument/2006/relationships/image" Target="../media/image49.jpeg"/><Relationship Id="rId4" Type="http://schemas.openxmlformats.org/officeDocument/2006/relationships/tags" Target="../tags/tag38.xml"/><Relationship Id="rId9" Type="http://schemas.openxmlformats.org/officeDocument/2006/relationships/notesSlide" Target="../notesSlides/notesSlide29.xml"/><Relationship Id="rId14" Type="http://schemas.openxmlformats.org/officeDocument/2006/relationships/image" Target="../media/image53.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5.xml"/><Relationship Id="rId1" Type="http://schemas.openxmlformats.org/officeDocument/2006/relationships/tags" Target="../tags/tag4.xml"/><Relationship Id="rId4" Type="http://schemas.openxmlformats.org/officeDocument/2006/relationships/image" Target="../media/image7.jpg"/></Relationships>
</file>

<file path=ppt/slides/_rels/slide30.xml.rels><?xml version="1.0" encoding="UTF-8" standalone="yes"?>
<Relationships xmlns="http://schemas.openxmlformats.org/package/2006/relationships"><Relationship Id="rId8" Type="http://schemas.openxmlformats.org/officeDocument/2006/relationships/slideLayout" Target="../slideLayouts/slideLayout2.xml"/><Relationship Id="rId13" Type="http://schemas.openxmlformats.org/officeDocument/2006/relationships/image" Target="../media/image58.jpeg"/><Relationship Id="rId3" Type="http://schemas.openxmlformats.org/officeDocument/2006/relationships/tags" Target="../tags/tag44.xml"/><Relationship Id="rId7" Type="http://schemas.openxmlformats.org/officeDocument/2006/relationships/tags" Target="../tags/tag48.xml"/><Relationship Id="rId12" Type="http://schemas.openxmlformats.org/officeDocument/2006/relationships/image" Target="../media/image57.jpeg"/><Relationship Id="rId2" Type="http://schemas.openxmlformats.org/officeDocument/2006/relationships/tags" Target="../tags/tag43.xml"/><Relationship Id="rId1" Type="http://schemas.openxmlformats.org/officeDocument/2006/relationships/tags" Target="../tags/tag42.xml"/><Relationship Id="rId6" Type="http://schemas.openxmlformats.org/officeDocument/2006/relationships/tags" Target="../tags/tag47.xml"/><Relationship Id="rId11" Type="http://schemas.openxmlformats.org/officeDocument/2006/relationships/image" Target="../media/image56.jpeg"/><Relationship Id="rId5" Type="http://schemas.openxmlformats.org/officeDocument/2006/relationships/tags" Target="../tags/tag46.xml"/><Relationship Id="rId15" Type="http://schemas.openxmlformats.org/officeDocument/2006/relationships/image" Target="../media/image60.jpeg"/><Relationship Id="rId10" Type="http://schemas.openxmlformats.org/officeDocument/2006/relationships/image" Target="../media/image55.jpeg"/><Relationship Id="rId4" Type="http://schemas.openxmlformats.org/officeDocument/2006/relationships/tags" Target="../tags/tag45.xml"/><Relationship Id="rId9" Type="http://schemas.openxmlformats.org/officeDocument/2006/relationships/notesSlide" Target="../notesSlides/notesSlide30.xml"/><Relationship Id="rId14" Type="http://schemas.openxmlformats.org/officeDocument/2006/relationships/image" Target="../media/image59.jpeg"/></Relationships>
</file>

<file path=ppt/slides/_rels/slide31.xml.rels><?xml version="1.0" encoding="UTF-8" standalone="yes"?>
<Relationships xmlns="http://schemas.openxmlformats.org/package/2006/relationships"><Relationship Id="rId8" Type="http://schemas.openxmlformats.org/officeDocument/2006/relationships/image" Target="../media/image65.jpeg"/><Relationship Id="rId3" Type="http://schemas.openxmlformats.org/officeDocument/2006/relationships/notesSlide" Target="../notesSlides/notesSlide31.xml"/><Relationship Id="rId7" Type="http://schemas.openxmlformats.org/officeDocument/2006/relationships/image" Target="../media/image64.jpeg"/><Relationship Id="rId2" Type="http://schemas.openxmlformats.org/officeDocument/2006/relationships/slideLayout" Target="../slideLayouts/slideLayout2.xml"/><Relationship Id="rId1" Type="http://schemas.openxmlformats.org/officeDocument/2006/relationships/tags" Target="../tags/tag49.xml"/><Relationship Id="rId6" Type="http://schemas.openxmlformats.org/officeDocument/2006/relationships/image" Target="../media/image63.jpeg"/><Relationship Id="rId5" Type="http://schemas.openxmlformats.org/officeDocument/2006/relationships/image" Target="../media/image62.jpeg"/><Relationship Id="rId4" Type="http://schemas.openxmlformats.org/officeDocument/2006/relationships/image" Target="../media/image61.jpeg"/><Relationship Id="rId9" Type="http://schemas.openxmlformats.org/officeDocument/2006/relationships/image" Target="../media/image66.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7.xml"/><Relationship Id="rId1" Type="http://schemas.openxmlformats.org/officeDocument/2006/relationships/tags" Target="../tags/tag50.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7.xml"/><Relationship Id="rId1" Type="http://schemas.openxmlformats.org/officeDocument/2006/relationships/tags" Target="../tags/tag51.xml"/><Relationship Id="rId4" Type="http://schemas.openxmlformats.org/officeDocument/2006/relationships/image" Target="../media/image67.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7.xml"/><Relationship Id="rId1" Type="http://schemas.openxmlformats.org/officeDocument/2006/relationships/tags" Target="../tags/tag52.xml"/><Relationship Id="rId4" Type="http://schemas.openxmlformats.org/officeDocument/2006/relationships/image" Target="../media/image68.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46.xml"/><Relationship Id="rId1" Type="http://schemas.openxmlformats.org/officeDocument/2006/relationships/tags" Target="../tags/tag53.xml"/><Relationship Id="rId4" Type="http://schemas.openxmlformats.org/officeDocument/2006/relationships/image" Target="../media/image7.jp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5.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9.JPG"/></Relationships>
</file>

<file path=ppt/slides/_rels/slide6.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control" Target="../activeX/activeX1.xml"/><Relationship Id="rId7" Type="http://schemas.openxmlformats.org/officeDocument/2006/relationships/image" Target="../media/image11.jpg"/><Relationship Id="rId2" Type="http://schemas.openxmlformats.org/officeDocument/2006/relationships/tags" Target="../tags/tag7.xml"/><Relationship Id="rId1" Type="http://schemas.openxmlformats.org/officeDocument/2006/relationships/vmlDrawing" Target="../drawings/vmlDrawing1.vml"/><Relationship Id="rId6" Type="http://schemas.openxmlformats.org/officeDocument/2006/relationships/notesSlide" Target="../notesSlides/notesSlide6.xml"/><Relationship Id="rId5" Type="http://schemas.openxmlformats.org/officeDocument/2006/relationships/slideLayout" Target="../slideLayouts/slideLayout2.xml"/><Relationship Id="rId4" Type="http://schemas.openxmlformats.org/officeDocument/2006/relationships/tags" Target="../tags/tag8.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9.xml"/><Relationship Id="rId4" Type="http://schemas.openxmlformats.org/officeDocument/2006/relationships/image" Target="../media/image13.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273051" y="142163"/>
            <a:ext cx="11582400" cy="830997"/>
          </a:xfrm>
          <a:prstGeom prst="rect">
            <a:avLst/>
          </a:prstGeom>
          <a:noFill/>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base">
              <a:spcBef>
                <a:spcPct val="0"/>
              </a:spcBef>
              <a:spcAft>
                <a:spcPct val="0"/>
              </a:spcAft>
              <a:defRPr/>
            </a:pPr>
            <a:r>
              <a:rPr lang="en-US" sz="2400" b="1" spc="50" dirty="0">
                <a:ln w="11430"/>
                <a:solidFill>
                  <a:srgbClr val="FF0000"/>
                </a:solidFill>
                <a:effectLst>
                  <a:outerShdw blurRad="76200" dist="50800" dir="5400000" algn="tl" rotWithShape="0">
                    <a:srgbClr val="000000">
                      <a:alpha val="65000"/>
                    </a:srgbClr>
                  </a:outerShdw>
                </a:effectLst>
                <a:latin typeface="Arial" charset="0"/>
                <a:cs typeface="Arial" charset="0"/>
              </a:rPr>
              <a:t>PHÒNG GIÁO DỤC VÀ ĐÀO TẠO THÀNH PHỐ </a:t>
            </a:r>
            <a:r>
              <a:rPr lang="en-US" sz="2400" b="1" spc="50" dirty="0" smtClean="0">
                <a:ln w="11430"/>
                <a:solidFill>
                  <a:srgbClr val="FF0000"/>
                </a:solidFill>
                <a:effectLst>
                  <a:outerShdw blurRad="76200" dist="50800" dir="5400000" algn="tl" rotWithShape="0">
                    <a:srgbClr val="000000">
                      <a:alpha val="65000"/>
                    </a:srgbClr>
                  </a:outerShdw>
                </a:effectLst>
                <a:latin typeface="Arial" charset="0"/>
                <a:cs typeface="Arial" charset="0"/>
              </a:rPr>
              <a:t>HÀ NỘI</a:t>
            </a:r>
            <a:endParaRPr lang="en-US" sz="2400" b="1" spc="50" dirty="0">
              <a:ln w="11430"/>
              <a:solidFill>
                <a:srgbClr val="FF0000"/>
              </a:solidFill>
              <a:effectLst>
                <a:outerShdw blurRad="76200" dist="50800" dir="5400000" algn="tl" rotWithShape="0">
                  <a:srgbClr val="000000">
                    <a:alpha val="65000"/>
                  </a:srgbClr>
                </a:outerShdw>
              </a:effectLst>
              <a:latin typeface="Arial" charset="0"/>
              <a:cs typeface="Arial" charset="0"/>
            </a:endParaRPr>
          </a:p>
          <a:p>
            <a:pPr algn="ctr" fontAlgn="base">
              <a:spcBef>
                <a:spcPct val="0"/>
              </a:spcBef>
              <a:spcAft>
                <a:spcPct val="0"/>
              </a:spcAft>
              <a:defRPr/>
            </a:pPr>
            <a:r>
              <a:rPr lang="en-US" sz="2400" b="1" spc="50" dirty="0">
                <a:ln w="11430"/>
                <a:solidFill>
                  <a:srgbClr val="FF0000"/>
                </a:solidFill>
                <a:effectLst>
                  <a:outerShdw blurRad="76200" dist="50800" dir="5400000" algn="tl" rotWithShape="0">
                    <a:srgbClr val="000000">
                      <a:alpha val="65000"/>
                    </a:srgbClr>
                  </a:outerShdw>
                </a:effectLst>
                <a:latin typeface="Arial" charset="0"/>
                <a:cs typeface="Arial" charset="0"/>
              </a:rPr>
              <a:t>TRƯỜNG TIỂU HỌC </a:t>
            </a:r>
            <a:r>
              <a:rPr lang="en-US" sz="2400" b="1" spc="50" dirty="0" smtClean="0">
                <a:ln w="11430"/>
                <a:solidFill>
                  <a:srgbClr val="FF0000"/>
                </a:solidFill>
                <a:effectLst>
                  <a:outerShdw blurRad="76200" dist="50800" dir="5400000" algn="tl" rotWithShape="0">
                    <a:srgbClr val="000000">
                      <a:alpha val="65000"/>
                    </a:srgbClr>
                  </a:outerShdw>
                </a:effectLst>
                <a:latin typeface="Arial" charset="0"/>
                <a:cs typeface="Arial" charset="0"/>
              </a:rPr>
              <a:t>LÝ THƯỜNG KIỆT</a:t>
            </a:r>
            <a:endParaRPr lang="en-US" sz="2400" b="1" spc="50" dirty="0">
              <a:ln w="11430"/>
              <a:solidFill>
                <a:srgbClr val="FF0000"/>
              </a:solidFill>
              <a:effectLst>
                <a:outerShdw blurRad="76200" dist="50800" dir="5400000" algn="tl" rotWithShape="0">
                  <a:srgbClr val="000000">
                    <a:alpha val="65000"/>
                  </a:srgbClr>
                </a:outerShdw>
              </a:effectLst>
              <a:latin typeface="Arial" charset="0"/>
              <a:cs typeface="Arial" charset="0"/>
            </a:endParaRPr>
          </a:p>
        </p:txBody>
      </p:sp>
      <p:pic>
        <p:nvPicPr>
          <p:cNvPr id="10245" name="Picture 3" descr="E:\anh nen\Image-3-7 (Picture 1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 y="0"/>
            <a:ext cx="1187451" cy="890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6" name="Picture 3" descr="E:\anh nen\Image-3-7 (Picture 1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941066" y="1591"/>
            <a:ext cx="1187449" cy="89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p:nvSpPr>
        <p:spPr>
          <a:xfrm>
            <a:off x="882651" y="1462107"/>
            <a:ext cx="10972800" cy="523220"/>
          </a:xfrm>
          <a:prstGeom prst="rect">
            <a:avLst/>
          </a:prstGeom>
          <a:noFill/>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base">
              <a:spcBef>
                <a:spcPct val="0"/>
              </a:spcBef>
              <a:spcAft>
                <a:spcPct val="0"/>
              </a:spcAft>
              <a:defRPr/>
            </a:pPr>
            <a:r>
              <a:rPr lang="en-US" sz="2800" b="1" spc="50" dirty="0">
                <a:ln w="11430"/>
                <a:solidFill>
                  <a:srgbClr val="006600"/>
                </a:solidFill>
                <a:effectLst>
                  <a:outerShdw blurRad="76200" dist="50800" dir="5400000" algn="tl" rotWithShape="0">
                    <a:srgbClr val="000000">
                      <a:alpha val="65000"/>
                    </a:srgbClr>
                  </a:outerShdw>
                </a:effectLst>
                <a:latin typeface="Arial" charset="0"/>
                <a:cs typeface="Arial" charset="0"/>
              </a:rPr>
              <a:t>CUỘC THI THIẾT KẾ BÀI GIẢNG E-LEARNING</a:t>
            </a:r>
          </a:p>
        </p:txBody>
      </p:sp>
      <p:pic>
        <p:nvPicPr>
          <p:cNvPr id="10248" name="Picture 56" descr="N3"/>
          <p:cNvPicPr>
            <a:picLocks noChangeAspect="1" noChangeArrowheads="1"/>
          </p:cNvPicPr>
          <p:nvPr/>
        </p:nvPicPr>
        <p:blipFill>
          <a:blip r:embed="rId6">
            <a:lum bright="6000"/>
            <a:extLst>
              <a:ext uri="{28A0092B-C50C-407E-A947-70E740481C1C}">
                <a14:useLocalDpi xmlns:a14="http://schemas.microsoft.com/office/drawing/2010/main" val="0"/>
              </a:ext>
            </a:extLst>
          </a:blip>
          <a:srcRect/>
          <a:stretch>
            <a:fillRect/>
          </a:stretch>
        </p:blipFill>
        <p:spPr bwMode="auto">
          <a:xfrm flipV="1">
            <a:off x="2917825" y="1102060"/>
            <a:ext cx="6356587" cy="45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2314581" y="3200409"/>
            <a:ext cx="8043863" cy="3083921"/>
          </a:xfrm>
          <a:prstGeom prst="rect">
            <a:avLst/>
          </a:prstGeom>
          <a:noFill/>
        </p:spPr>
        <p:txBody>
          <a:bodyPr wrap="square" rtlCol="0">
            <a:spAutoFit/>
          </a:bodyPr>
          <a:lstStyle/>
          <a:p>
            <a:pPr lvl="0" algn="just" fontAlgn="base">
              <a:lnSpc>
                <a:spcPct val="135000"/>
              </a:lnSpc>
              <a:spcBef>
                <a:spcPct val="0"/>
              </a:spcBef>
              <a:spcAft>
                <a:spcPct val="0"/>
              </a:spcAft>
            </a:pPr>
            <a:r>
              <a:rPr lang="en-US" sz="2400" b="1" dirty="0" err="1">
                <a:solidFill>
                  <a:srgbClr val="006600"/>
                </a:solidFill>
              </a:rPr>
              <a:t>Phân</a:t>
            </a:r>
            <a:r>
              <a:rPr lang="en-US" sz="2400" b="1" dirty="0">
                <a:solidFill>
                  <a:srgbClr val="006600"/>
                </a:solidFill>
              </a:rPr>
              <a:t> </a:t>
            </a:r>
            <a:r>
              <a:rPr lang="en-US" sz="2400" b="1" dirty="0" err="1">
                <a:solidFill>
                  <a:srgbClr val="006600"/>
                </a:solidFill>
              </a:rPr>
              <a:t>môn</a:t>
            </a:r>
            <a:r>
              <a:rPr lang="en-US" sz="2400" b="1" dirty="0">
                <a:solidFill>
                  <a:srgbClr val="006600"/>
                </a:solidFill>
              </a:rPr>
              <a:t>: </a:t>
            </a:r>
            <a:r>
              <a:rPr lang="en-US" sz="2400" b="1" dirty="0" err="1">
                <a:solidFill>
                  <a:srgbClr val="006600"/>
                </a:solidFill>
              </a:rPr>
              <a:t>Địa</a:t>
            </a:r>
            <a:r>
              <a:rPr lang="en-US" sz="2400" b="1" dirty="0">
                <a:solidFill>
                  <a:srgbClr val="006600"/>
                </a:solidFill>
              </a:rPr>
              <a:t> </a:t>
            </a:r>
            <a:r>
              <a:rPr lang="en-US" sz="2400" b="1" dirty="0" err="1">
                <a:solidFill>
                  <a:srgbClr val="006600"/>
                </a:solidFill>
              </a:rPr>
              <a:t>lí</a:t>
            </a:r>
            <a:r>
              <a:rPr lang="en-US" sz="2400" b="1" dirty="0">
                <a:solidFill>
                  <a:srgbClr val="006600"/>
                </a:solidFill>
              </a:rPr>
              <a:t> - </a:t>
            </a:r>
            <a:r>
              <a:rPr lang="en-US" sz="2400" b="1" dirty="0" err="1">
                <a:solidFill>
                  <a:srgbClr val="006600"/>
                </a:solidFill>
              </a:rPr>
              <a:t>lớp</a:t>
            </a:r>
            <a:r>
              <a:rPr lang="en-US" sz="2400" b="1" dirty="0">
                <a:solidFill>
                  <a:srgbClr val="006600"/>
                </a:solidFill>
              </a:rPr>
              <a:t> 4</a:t>
            </a:r>
          </a:p>
          <a:p>
            <a:pPr lvl="0" algn="just" fontAlgn="base">
              <a:lnSpc>
                <a:spcPct val="135000"/>
              </a:lnSpc>
              <a:spcBef>
                <a:spcPct val="0"/>
              </a:spcBef>
              <a:spcAft>
                <a:spcPct val="0"/>
              </a:spcAft>
            </a:pPr>
            <a:r>
              <a:rPr lang="en-US" sz="2400" b="1" dirty="0" err="1">
                <a:solidFill>
                  <a:srgbClr val="006600"/>
                </a:solidFill>
              </a:rPr>
              <a:t>Bài</a:t>
            </a:r>
            <a:r>
              <a:rPr lang="en-US" sz="2400" b="1" dirty="0">
                <a:solidFill>
                  <a:srgbClr val="006600"/>
                </a:solidFill>
              </a:rPr>
              <a:t> </a:t>
            </a:r>
            <a:r>
              <a:rPr lang="en-US" sz="2400" b="1" dirty="0" err="1">
                <a:solidFill>
                  <a:srgbClr val="006600"/>
                </a:solidFill>
              </a:rPr>
              <a:t>giảng</a:t>
            </a:r>
            <a:r>
              <a:rPr lang="en-US" sz="2400" b="1" dirty="0">
                <a:solidFill>
                  <a:srgbClr val="006600"/>
                </a:solidFill>
              </a:rPr>
              <a:t>: </a:t>
            </a:r>
            <a:r>
              <a:rPr lang="en-US" sz="2400" b="1" dirty="0" err="1">
                <a:solidFill>
                  <a:srgbClr val="006600"/>
                </a:solidFill>
              </a:rPr>
              <a:t>Thành</a:t>
            </a:r>
            <a:r>
              <a:rPr lang="en-US" sz="2400" b="1" dirty="0">
                <a:solidFill>
                  <a:srgbClr val="006600"/>
                </a:solidFill>
              </a:rPr>
              <a:t> </a:t>
            </a:r>
            <a:r>
              <a:rPr lang="en-US" sz="2400" b="1" dirty="0" err="1">
                <a:solidFill>
                  <a:srgbClr val="006600"/>
                </a:solidFill>
              </a:rPr>
              <a:t>phố</a:t>
            </a:r>
            <a:r>
              <a:rPr lang="en-US" sz="2400" b="1" dirty="0">
                <a:solidFill>
                  <a:srgbClr val="006600"/>
                </a:solidFill>
              </a:rPr>
              <a:t> </a:t>
            </a:r>
            <a:r>
              <a:rPr lang="en-US" sz="2400" b="1" dirty="0" err="1">
                <a:solidFill>
                  <a:srgbClr val="006600"/>
                </a:solidFill>
              </a:rPr>
              <a:t>Đà</a:t>
            </a:r>
            <a:r>
              <a:rPr lang="en-US" sz="2400" b="1" dirty="0">
                <a:solidFill>
                  <a:srgbClr val="006600"/>
                </a:solidFill>
              </a:rPr>
              <a:t> </a:t>
            </a:r>
            <a:r>
              <a:rPr lang="en-US" sz="2400" b="1" dirty="0" err="1">
                <a:solidFill>
                  <a:srgbClr val="006600"/>
                </a:solidFill>
              </a:rPr>
              <a:t>Lạt</a:t>
            </a:r>
            <a:endParaRPr lang="en-US" sz="2400" b="1" dirty="0">
              <a:solidFill>
                <a:srgbClr val="006600"/>
              </a:solidFill>
            </a:endParaRPr>
          </a:p>
          <a:p>
            <a:pPr lvl="0" algn="just" fontAlgn="base">
              <a:lnSpc>
                <a:spcPct val="135000"/>
              </a:lnSpc>
              <a:spcBef>
                <a:spcPct val="0"/>
              </a:spcBef>
              <a:spcAft>
                <a:spcPct val="0"/>
              </a:spcAft>
            </a:pPr>
            <a:r>
              <a:rPr lang="en-US" sz="2400" b="1" dirty="0" err="1">
                <a:solidFill>
                  <a:srgbClr val="006600"/>
                </a:solidFill>
              </a:rPr>
              <a:t>Tác</a:t>
            </a:r>
            <a:r>
              <a:rPr lang="en-US" sz="2400" b="1" dirty="0">
                <a:solidFill>
                  <a:srgbClr val="006600"/>
                </a:solidFill>
              </a:rPr>
              <a:t> </a:t>
            </a:r>
            <a:r>
              <a:rPr lang="en-US" sz="2400" b="1" dirty="0" err="1">
                <a:solidFill>
                  <a:srgbClr val="006600"/>
                </a:solidFill>
              </a:rPr>
              <a:t>giả</a:t>
            </a:r>
            <a:r>
              <a:rPr lang="en-US" sz="2400" b="1" dirty="0">
                <a:solidFill>
                  <a:srgbClr val="006600"/>
                </a:solidFill>
              </a:rPr>
              <a:t>: </a:t>
            </a:r>
            <a:r>
              <a:rPr lang="en-US" sz="2400" b="1" dirty="0" err="1">
                <a:solidFill>
                  <a:srgbClr val="006600"/>
                </a:solidFill>
              </a:rPr>
              <a:t>Hà</a:t>
            </a:r>
            <a:r>
              <a:rPr lang="en-US" sz="2400" b="1" dirty="0">
                <a:solidFill>
                  <a:srgbClr val="006600"/>
                </a:solidFill>
              </a:rPr>
              <a:t> Minh </a:t>
            </a:r>
            <a:r>
              <a:rPr lang="en-US" sz="2400" b="1" dirty="0" err="1">
                <a:solidFill>
                  <a:srgbClr val="006600"/>
                </a:solidFill>
              </a:rPr>
              <a:t>Nguyệt</a:t>
            </a:r>
            <a:endParaRPr lang="en-US" sz="2400" b="1" dirty="0">
              <a:solidFill>
                <a:srgbClr val="006600"/>
              </a:solidFill>
            </a:endParaRPr>
          </a:p>
          <a:p>
            <a:pPr lvl="0" algn="just" fontAlgn="base">
              <a:lnSpc>
                <a:spcPct val="135000"/>
              </a:lnSpc>
              <a:spcBef>
                <a:spcPct val="0"/>
              </a:spcBef>
              <a:spcAft>
                <a:spcPct val="0"/>
              </a:spcAft>
            </a:pPr>
            <a:r>
              <a:rPr lang="en-US" sz="2400" b="1" dirty="0">
                <a:solidFill>
                  <a:srgbClr val="006600"/>
                </a:solidFill>
              </a:rPr>
              <a:t>	 </a:t>
            </a:r>
            <a:r>
              <a:rPr lang="en-US" sz="2400" b="1" dirty="0" err="1" smtClean="0">
                <a:solidFill>
                  <a:srgbClr val="006600"/>
                </a:solidFill>
              </a:rPr>
              <a:t>Nguyễn</a:t>
            </a:r>
            <a:r>
              <a:rPr lang="en-US" sz="2400" b="1" dirty="0" smtClean="0">
                <a:solidFill>
                  <a:srgbClr val="006600"/>
                </a:solidFill>
              </a:rPr>
              <a:t> </a:t>
            </a:r>
            <a:r>
              <a:rPr lang="en-US" sz="2400" b="1" dirty="0" err="1">
                <a:solidFill>
                  <a:srgbClr val="006600"/>
                </a:solidFill>
              </a:rPr>
              <a:t>Thị</a:t>
            </a:r>
            <a:r>
              <a:rPr lang="en-US" sz="2400" b="1" dirty="0">
                <a:solidFill>
                  <a:srgbClr val="006600"/>
                </a:solidFill>
              </a:rPr>
              <a:t> </a:t>
            </a:r>
            <a:r>
              <a:rPr lang="en-US" sz="2400" b="1" dirty="0" err="1">
                <a:solidFill>
                  <a:srgbClr val="006600"/>
                </a:solidFill>
              </a:rPr>
              <a:t>Thúy</a:t>
            </a:r>
            <a:r>
              <a:rPr lang="en-US" sz="2400" b="1" dirty="0">
                <a:solidFill>
                  <a:srgbClr val="006600"/>
                </a:solidFill>
              </a:rPr>
              <a:t> </a:t>
            </a:r>
            <a:r>
              <a:rPr lang="en-US" sz="2400" b="1" dirty="0" err="1">
                <a:solidFill>
                  <a:srgbClr val="006600"/>
                </a:solidFill>
              </a:rPr>
              <a:t>Hằng</a:t>
            </a:r>
            <a:endParaRPr lang="en-US" sz="2400" b="1" dirty="0">
              <a:solidFill>
                <a:srgbClr val="006600"/>
              </a:solidFill>
            </a:endParaRPr>
          </a:p>
          <a:p>
            <a:pPr lvl="0" algn="just" fontAlgn="base">
              <a:lnSpc>
                <a:spcPct val="135000"/>
              </a:lnSpc>
              <a:spcBef>
                <a:spcPct val="0"/>
              </a:spcBef>
              <a:spcAft>
                <a:spcPct val="0"/>
              </a:spcAft>
            </a:pPr>
            <a:r>
              <a:rPr lang="en-US" sz="2400" b="1" dirty="0">
                <a:solidFill>
                  <a:srgbClr val="006600"/>
                </a:solidFill>
              </a:rPr>
              <a:t>Email: </a:t>
            </a:r>
            <a:r>
              <a:rPr lang="en-US" sz="2400" b="1" dirty="0" smtClean="0">
                <a:solidFill>
                  <a:srgbClr val="006600"/>
                </a:solidFill>
              </a:rPr>
              <a:t> </a:t>
            </a:r>
            <a:r>
              <a:rPr lang="en-US" sz="2400" b="1" dirty="0" smtClean="0">
                <a:solidFill>
                  <a:srgbClr val="006600"/>
                </a:solidFill>
                <a:hlinkClick r:id="rId7"/>
              </a:rPr>
              <a:t>nguyenthuyhang2504@gmail.com</a:t>
            </a:r>
            <a:endParaRPr lang="en-US" sz="2400" b="1" dirty="0">
              <a:solidFill>
                <a:srgbClr val="006600"/>
              </a:solidFill>
            </a:endParaRPr>
          </a:p>
          <a:p>
            <a:pPr lvl="0" algn="just" fontAlgn="base">
              <a:lnSpc>
                <a:spcPct val="135000"/>
              </a:lnSpc>
              <a:spcBef>
                <a:spcPct val="0"/>
              </a:spcBef>
              <a:spcAft>
                <a:spcPct val="0"/>
              </a:spcAft>
            </a:pPr>
            <a:r>
              <a:rPr lang="en-US" sz="2400" b="1" dirty="0">
                <a:solidFill>
                  <a:srgbClr val="006600"/>
                </a:solidFill>
              </a:rPr>
              <a:t>	</a:t>
            </a:r>
            <a:r>
              <a:rPr lang="en-US" sz="2400" b="1" dirty="0">
                <a:solidFill>
                  <a:srgbClr val="006600"/>
                </a:solidFill>
                <a:hlinkClick r:id="rId8"/>
              </a:rPr>
              <a:t>hanguyet061286@gmail.com</a:t>
            </a:r>
            <a:endParaRPr lang="en-US" sz="2400" b="1" dirty="0">
              <a:solidFill>
                <a:srgbClr val="006600"/>
              </a:solidFill>
            </a:endParaRPr>
          </a:p>
        </p:txBody>
      </p:sp>
    </p:spTree>
    <p:custDataLst>
      <p:tags r:id="rId1"/>
    </p:custDataLst>
    <p:extLst>
      <p:ext uri="{BB962C8B-B14F-4D97-AF65-F5344CB8AC3E}">
        <p14:creationId xmlns:p14="http://schemas.microsoft.com/office/powerpoint/2010/main" val="3592802321"/>
      </p:ext>
    </p:extLst>
  </p:cSld>
  <p:clrMapOvr>
    <a:masterClrMapping/>
  </p:clrMapOvr>
  <p:transition spd="slow" advTm="2092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3685" y="1175656"/>
            <a:ext cx="3586947" cy="5267439"/>
          </a:xfrm>
          <a:prstGeom prst="rect">
            <a:avLst/>
          </a:prstGeom>
        </p:spPr>
      </p:pic>
      <p:pic>
        <p:nvPicPr>
          <p:cNvPr id="4" name="Pictur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457880" y="1186543"/>
            <a:ext cx="7531877" cy="5256552"/>
          </a:xfrm>
          <a:prstGeom prst="rect">
            <a:avLst/>
          </a:prstGeom>
        </p:spPr>
      </p:pic>
      <p:sp>
        <p:nvSpPr>
          <p:cNvPr id="5" name="TextBox 4"/>
          <p:cNvSpPr txBox="1"/>
          <p:nvPr/>
        </p:nvSpPr>
        <p:spPr>
          <a:xfrm>
            <a:off x="664044" y="6150440"/>
            <a:ext cx="3537857" cy="369332"/>
          </a:xfrm>
          <a:prstGeom prst="rect">
            <a:avLst/>
          </a:prstGeom>
          <a:noFill/>
        </p:spPr>
        <p:txBody>
          <a:bodyPr wrap="square" rtlCol="0">
            <a:spAutoFit/>
          </a:bodyPr>
          <a:lstStyle/>
          <a:p>
            <a:pPr algn="ctr"/>
            <a:r>
              <a:rPr lang="en-US" dirty="0" smtClean="0"/>
              <a:t>Alexander </a:t>
            </a:r>
            <a:r>
              <a:rPr lang="en-US" dirty="0" err="1" smtClean="0"/>
              <a:t>Yersin</a:t>
            </a:r>
            <a:r>
              <a:rPr lang="en-US" dirty="0" smtClean="0"/>
              <a:t> ( 1863-1943)</a:t>
            </a:r>
            <a:endParaRPr lang="en-US" dirty="0"/>
          </a:p>
        </p:txBody>
      </p:sp>
      <p:sp>
        <p:nvSpPr>
          <p:cNvPr id="6" name="TextBox 5"/>
          <p:cNvSpPr txBox="1"/>
          <p:nvPr/>
        </p:nvSpPr>
        <p:spPr>
          <a:xfrm>
            <a:off x="2449298" y="359242"/>
            <a:ext cx="7195457" cy="584775"/>
          </a:xfrm>
          <a:prstGeom prst="rect">
            <a:avLst/>
          </a:prstGeom>
          <a:solidFill>
            <a:srgbClr val="00B0F0"/>
          </a:solidFill>
        </p:spPr>
        <p:txBody>
          <a:bodyPr wrap="square" rtlCol="0">
            <a:spAutoFit/>
          </a:bodyPr>
          <a:lstStyle/>
          <a:p>
            <a:pPr algn="ctr"/>
            <a:r>
              <a:rPr lang="en-US" sz="3200" dirty="0" smtClean="0">
                <a:latin typeface="Times New Roman" pitchFamily="18" charset="0"/>
                <a:cs typeface="Times New Roman" pitchFamily="18" charset="0"/>
              </a:rPr>
              <a:t>Ai </a:t>
            </a:r>
            <a:r>
              <a:rPr lang="en-US" sz="3200" dirty="0" err="1" smtClean="0">
                <a:latin typeface="Times New Roman" pitchFamily="18" charset="0"/>
                <a:cs typeface="Times New Roman" pitchFamily="18" charset="0"/>
              </a:rPr>
              <a:t>là</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ng</a:t>
            </a:r>
            <a:r>
              <a:rPr lang="vi-VN" sz="3200" dirty="0" smtClean="0">
                <a:latin typeface="Times New Roman" pitchFamily="18" charset="0"/>
                <a:cs typeface="Times New Roman" pitchFamily="18" charset="0"/>
              </a:rPr>
              <a:t>ười</a:t>
            </a:r>
            <a:r>
              <a:rPr lang="en-US" sz="3200" dirty="0" smtClean="0">
                <a:latin typeface="Times New Roman" pitchFamily="18" charset="0"/>
                <a:cs typeface="Times New Roman" pitchFamily="18" charset="0"/>
              </a:rPr>
              <a:t> </a:t>
            </a:r>
            <a:r>
              <a:rPr lang="vi-VN" sz="3200" dirty="0" smtClean="0">
                <a:latin typeface="Times New Roman" pitchFamily="18" charset="0"/>
                <a:cs typeface="Times New Roman" pitchFamily="18" charset="0"/>
              </a:rPr>
              <a:t>đã</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tìm</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ra</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Đà</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Lạt</a:t>
            </a:r>
            <a:r>
              <a:rPr lang="en-US" sz="3200" dirty="0" smtClean="0">
                <a:latin typeface="Times New Roman" pitchFamily="18" charset="0"/>
                <a:cs typeface="Times New Roman" pitchFamily="18" charset="0"/>
              </a:rPr>
              <a:t>?</a:t>
            </a:r>
            <a:endParaRPr lang="en-US" sz="3200" dirty="0">
              <a:latin typeface="Times New Roman" pitchFamily="18" charset="0"/>
              <a:cs typeface="Times New Roman" pitchFamily="18" charset="0"/>
            </a:endParaRPr>
          </a:p>
        </p:txBody>
      </p:sp>
    </p:spTree>
    <p:custDataLst>
      <p:tags r:id="rId1"/>
    </p:custDataLst>
    <p:extLst>
      <p:ext uri="{BB962C8B-B14F-4D97-AF65-F5344CB8AC3E}">
        <p14:creationId xmlns:p14="http://schemas.microsoft.com/office/powerpoint/2010/main" val="4143295144"/>
      </p:ext>
    </p:extLst>
  </p:cSld>
  <p:clrMapOvr>
    <a:masterClrMapping/>
  </p:clrMapOvr>
  <p:transition spd="slow" advTm="43174">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i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9" presetClass="entr" presetSubtype="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1000" fill="hold"/>
                                        <p:tgtEl>
                                          <p:spTgt spid="3"/>
                                        </p:tgtEl>
                                        <p:attrNameLst>
                                          <p:attrName>ppt_x</p:attrName>
                                        </p:attrNameLst>
                                      </p:cBhvr>
                                      <p:tavLst>
                                        <p:tav tm="0">
                                          <p:val>
                                            <p:strVal val="#ppt_x-.2"/>
                                          </p:val>
                                        </p:tav>
                                        <p:tav tm="100000">
                                          <p:val>
                                            <p:strVal val="#ppt_x"/>
                                          </p:val>
                                        </p:tav>
                                      </p:tavLst>
                                    </p:anim>
                                    <p:anim calcmode="lin" valueType="num">
                                      <p:cBhvr>
                                        <p:cTn id="1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9" dur="1000"/>
                                        <p:tgtEl>
                                          <p:spTgt spid="3"/>
                                        </p:tgtEl>
                                      </p:cBhvr>
                                    </p:animEffect>
                                  </p:childTnLst>
                                </p:cTn>
                              </p:par>
                              <p:par>
                                <p:cTn id="20" presetID="29" presetClass="entr" presetSubtype="0"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1000" fill="hold"/>
                                        <p:tgtEl>
                                          <p:spTgt spid="5"/>
                                        </p:tgtEl>
                                        <p:attrNameLst>
                                          <p:attrName>ppt_x</p:attrName>
                                        </p:attrNameLst>
                                      </p:cBhvr>
                                      <p:tavLst>
                                        <p:tav tm="0">
                                          <p:val>
                                            <p:strVal val="#ppt_x-.2"/>
                                          </p:val>
                                        </p:tav>
                                        <p:tav tm="100000">
                                          <p:val>
                                            <p:strVal val="#ppt_x"/>
                                          </p:val>
                                        </p:tav>
                                      </p:tavLst>
                                    </p:anim>
                                    <p:anim calcmode="lin" valueType="num">
                                      <p:cBhvr>
                                        <p:cTn id="23"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24"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65520" y="274638"/>
            <a:ext cx="8741229" cy="857476"/>
          </a:xfrm>
          <a:solidFill>
            <a:srgbClr val="00B0F0"/>
          </a:solidFill>
        </p:spPr>
        <p:txBody>
          <a:bodyPr>
            <a:normAutofit/>
          </a:bodyPr>
          <a:lstStyle/>
          <a:p>
            <a:r>
              <a:rPr lang="en-US" sz="3600" dirty="0" err="1" smtClean="0">
                <a:latin typeface="Times New Roman" pitchFamily="18" charset="0"/>
                <a:cs typeface="Times New Roman" pitchFamily="18" charset="0"/>
              </a:rPr>
              <a:t>Vì</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sao</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thành</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phố</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mang</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tên</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Đà</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Lạt</a:t>
            </a:r>
            <a:r>
              <a:rPr lang="en-US" sz="3600" dirty="0" smtClean="0">
                <a:latin typeface="Times New Roman" pitchFamily="18" charset="0"/>
                <a:cs typeface="Times New Roman" pitchFamily="18" charset="0"/>
              </a:rPr>
              <a:t>?</a:t>
            </a:r>
            <a:endParaRPr lang="en-US" sz="3600" dirty="0">
              <a:latin typeface="Times New Roman" pitchFamily="18" charset="0"/>
              <a:cs typeface="Times New Roman" pitchFamily="18" charset="0"/>
            </a:endParaRPr>
          </a:p>
        </p:txBody>
      </p:sp>
      <p:sp>
        <p:nvSpPr>
          <p:cNvPr id="4" name="Striped Right Arrow 3"/>
          <p:cNvSpPr/>
          <p:nvPr/>
        </p:nvSpPr>
        <p:spPr>
          <a:xfrm>
            <a:off x="2166281" y="2155379"/>
            <a:ext cx="751115" cy="544286"/>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lowchart: Process 4"/>
          <p:cNvSpPr/>
          <p:nvPr/>
        </p:nvSpPr>
        <p:spPr>
          <a:xfrm>
            <a:off x="1752624" y="1992085"/>
            <a:ext cx="391885" cy="3820886"/>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triped Right Arrow 5"/>
          <p:cNvSpPr/>
          <p:nvPr/>
        </p:nvSpPr>
        <p:spPr>
          <a:xfrm>
            <a:off x="2155393" y="3574598"/>
            <a:ext cx="751115" cy="544286"/>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2931011" y="4649567"/>
            <a:ext cx="7238999" cy="1384995"/>
          </a:xfrm>
          <a:prstGeom prst="rect">
            <a:avLst/>
          </a:prstGeom>
          <a:solidFill>
            <a:srgbClr val="92D050"/>
          </a:solidFill>
        </p:spPr>
        <p:txBody>
          <a:bodyPr wrap="square" rtlCol="0">
            <a:spAutoFit/>
          </a:bodyPr>
          <a:lstStyle/>
          <a:p>
            <a:r>
              <a:rPr lang="en-US" sz="2800" dirty="0" err="1" smtClean="0">
                <a:latin typeface="Times New Roman" pitchFamily="18" charset="0"/>
                <a:cs typeface="Times New Roman" pitchFamily="18" charset="0"/>
              </a:rPr>
              <a:t>Lấy</a:t>
            </a:r>
            <a:r>
              <a:rPr lang="en-US" sz="2800" dirty="0" smtClean="0">
                <a:latin typeface="Times New Roman" pitchFamily="18" charset="0"/>
                <a:cs typeface="Times New Roman" pitchFamily="18" charset="0"/>
              </a:rPr>
              <a:t> 5 </a:t>
            </a:r>
            <a:r>
              <a:rPr lang="en-US" sz="2800" dirty="0" err="1" smtClean="0">
                <a:latin typeface="Times New Roman" pitchFamily="18" charset="0"/>
                <a:cs typeface="Times New Roman" pitchFamily="18" charset="0"/>
              </a:rPr>
              <a:t>chữ</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cái</a:t>
            </a:r>
            <a:r>
              <a:rPr lang="en-US" sz="2800" dirty="0" smtClean="0">
                <a:latin typeface="Times New Roman" pitchFamily="18" charset="0"/>
                <a:cs typeface="Times New Roman" pitchFamily="18" charset="0"/>
              </a:rPr>
              <a:t> </a:t>
            </a:r>
            <a:r>
              <a:rPr lang="vi-VN" sz="2800" dirty="0" smtClean="0">
                <a:latin typeface="Times New Roman" pitchFamily="18" charset="0"/>
                <a:cs typeface="Times New Roman" pitchFamily="18" charset="0"/>
              </a:rPr>
              <a:t>đầu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câu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châm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ngôn</a:t>
            </a:r>
            <a:r>
              <a:rPr lang="en-US" sz="2800" dirty="0" smtClean="0">
                <a:latin typeface="Times New Roman" pitchFamily="18" charset="0"/>
                <a:cs typeface="Times New Roman" pitchFamily="18" charset="0"/>
              </a:rPr>
              <a:t> “</a:t>
            </a:r>
            <a:r>
              <a:rPr lang="en-US" sz="2800" dirty="0" smtClean="0">
                <a:solidFill>
                  <a:srgbClr val="FFFF00"/>
                </a:solidFill>
              </a:rPr>
              <a:t>D</a:t>
            </a:r>
            <a:r>
              <a:rPr lang="en-US" sz="2800" dirty="0" smtClean="0"/>
              <a:t>AT </a:t>
            </a:r>
            <a:r>
              <a:rPr lang="en-US" sz="2800" dirty="0" smtClean="0">
                <a:solidFill>
                  <a:srgbClr val="FFFF00"/>
                </a:solidFill>
              </a:rPr>
              <a:t>A</a:t>
            </a:r>
            <a:r>
              <a:rPr lang="en-US" sz="2800" dirty="0" smtClean="0"/>
              <a:t>LLIS </a:t>
            </a:r>
            <a:r>
              <a:rPr lang="en-US" sz="2800" dirty="0" smtClean="0">
                <a:solidFill>
                  <a:srgbClr val="FFFF00"/>
                </a:solidFill>
              </a:rPr>
              <a:t>L</a:t>
            </a:r>
            <a:r>
              <a:rPr lang="en-US" sz="2800" dirty="0" smtClean="0"/>
              <a:t>AETITUM </a:t>
            </a:r>
            <a:r>
              <a:rPr lang="en-US" sz="2800" dirty="0" smtClean="0">
                <a:solidFill>
                  <a:srgbClr val="FFFF00"/>
                </a:solidFill>
              </a:rPr>
              <a:t>A</a:t>
            </a:r>
            <a:r>
              <a:rPr lang="en-US" sz="2800" dirty="0" smtClean="0"/>
              <a:t>LLIIS </a:t>
            </a:r>
            <a:r>
              <a:rPr lang="en-US" sz="2800" dirty="0" smtClean="0">
                <a:solidFill>
                  <a:srgbClr val="FFFF00"/>
                </a:solidFill>
              </a:rPr>
              <a:t>T</a:t>
            </a:r>
            <a:r>
              <a:rPr lang="en-US" sz="2800" dirty="0" smtClean="0"/>
              <a:t>EMPERRIEM</a:t>
            </a:r>
            <a:r>
              <a:rPr lang="en-US" sz="2800" dirty="0" smtClean="0">
                <a:latin typeface="Times New Roman" pitchFamily="18" charset="0"/>
                <a:cs typeface="Times New Roman" pitchFamily="18" charset="0"/>
              </a:rPr>
              <a:t>”</a:t>
            </a:r>
            <a:r>
              <a:rPr lang="en-US" sz="2800" dirty="0" smtClean="0"/>
              <a:t> : </a:t>
            </a:r>
            <a:r>
              <a:rPr lang="en-US" sz="2800" dirty="0" err="1" smtClean="0">
                <a:solidFill>
                  <a:schemeClr val="accent1">
                    <a:lumMod val="20000"/>
                    <a:lumOff val="80000"/>
                  </a:schemeClr>
                </a:solidFill>
                <a:latin typeface="Times New Roman" pitchFamily="18" charset="0"/>
                <a:cs typeface="Times New Roman" pitchFamily="18" charset="0"/>
              </a:rPr>
              <a:t>cho</a:t>
            </a:r>
            <a:r>
              <a:rPr lang="en-US" sz="2800" dirty="0" smtClean="0">
                <a:solidFill>
                  <a:schemeClr val="accent1">
                    <a:lumMod val="20000"/>
                    <a:lumOff val="80000"/>
                  </a:schemeClr>
                </a:solidFill>
                <a:latin typeface="Times New Roman" pitchFamily="18" charset="0"/>
                <a:cs typeface="Times New Roman" pitchFamily="18" charset="0"/>
              </a:rPr>
              <a:t> </a:t>
            </a:r>
            <a:r>
              <a:rPr lang="en-US" sz="2800" dirty="0" err="1" smtClean="0">
                <a:solidFill>
                  <a:schemeClr val="accent1">
                    <a:lumMod val="20000"/>
                    <a:lumOff val="80000"/>
                  </a:schemeClr>
                </a:solidFill>
                <a:latin typeface="Times New Roman" pitchFamily="18" charset="0"/>
                <a:cs typeface="Times New Roman" pitchFamily="18" charset="0"/>
              </a:rPr>
              <a:t>ng</a:t>
            </a:r>
            <a:r>
              <a:rPr lang="vi-VN" sz="2800" dirty="0" smtClean="0">
                <a:solidFill>
                  <a:schemeClr val="accent1">
                    <a:lumMod val="20000"/>
                    <a:lumOff val="80000"/>
                  </a:schemeClr>
                </a:solidFill>
                <a:latin typeface="Times New Roman" pitchFamily="18" charset="0"/>
                <a:cs typeface="Times New Roman" pitchFamily="18" charset="0"/>
              </a:rPr>
              <a:t>ười</a:t>
            </a:r>
            <a:r>
              <a:rPr lang="en-US" sz="2800" dirty="0" smtClean="0">
                <a:solidFill>
                  <a:schemeClr val="accent1">
                    <a:lumMod val="20000"/>
                    <a:lumOff val="80000"/>
                  </a:schemeClr>
                </a:solidFill>
                <a:latin typeface="Times New Roman" pitchFamily="18" charset="0"/>
                <a:cs typeface="Times New Roman" pitchFamily="18" charset="0"/>
              </a:rPr>
              <a:t> </a:t>
            </a:r>
            <a:r>
              <a:rPr lang="en-US" sz="2800" dirty="0" err="1" smtClean="0">
                <a:solidFill>
                  <a:schemeClr val="accent1">
                    <a:lumMod val="20000"/>
                    <a:lumOff val="80000"/>
                  </a:schemeClr>
                </a:solidFill>
                <a:latin typeface="Times New Roman" pitchFamily="18" charset="0"/>
                <a:cs typeface="Times New Roman" pitchFamily="18" charset="0"/>
              </a:rPr>
              <a:t>này</a:t>
            </a:r>
            <a:r>
              <a:rPr lang="en-US" sz="2800" dirty="0" smtClean="0">
                <a:solidFill>
                  <a:schemeClr val="accent1">
                    <a:lumMod val="20000"/>
                    <a:lumOff val="80000"/>
                  </a:schemeClr>
                </a:solidFill>
                <a:latin typeface="Times New Roman" pitchFamily="18" charset="0"/>
                <a:cs typeface="Times New Roman" pitchFamily="18" charset="0"/>
              </a:rPr>
              <a:t> </a:t>
            </a:r>
            <a:r>
              <a:rPr lang="en-US" sz="2800" dirty="0" err="1" smtClean="0">
                <a:solidFill>
                  <a:schemeClr val="accent1">
                    <a:lumMod val="20000"/>
                    <a:lumOff val="80000"/>
                  </a:schemeClr>
                </a:solidFill>
                <a:latin typeface="Times New Roman" pitchFamily="18" charset="0"/>
                <a:cs typeface="Times New Roman" pitchFamily="18" charset="0"/>
              </a:rPr>
              <a:t>niềm</a:t>
            </a:r>
            <a:r>
              <a:rPr lang="en-US" sz="2800" dirty="0" smtClean="0">
                <a:solidFill>
                  <a:schemeClr val="accent1">
                    <a:lumMod val="20000"/>
                    <a:lumOff val="80000"/>
                  </a:schemeClr>
                </a:solidFill>
                <a:latin typeface="Times New Roman" pitchFamily="18" charset="0"/>
                <a:cs typeface="Times New Roman" pitchFamily="18" charset="0"/>
              </a:rPr>
              <a:t> </a:t>
            </a:r>
            <a:r>
              <a:rPr lang="en-US" sz="2800" dirty="0" err="1" smtClean="0">
                <a:solidFill>
                  <a:schemeClr val="accent1">
                    <a:lumMod val="20000"/>
                    <a:lumOff val="80000"/>
                  </a:schemeClr>
                </a:solidFill>
                <a:latin typeface="Times New Roman" pitchFamily="18" charset="0"/>
                <a:cs typeface="Times New Roman" pitchFamily="18" charset="0"/>
              </a:rPr>
              <a:t>vui</a:t>
            </a:r>
            <a:r>
              <a:rPr lang="en-US" sz="2800" dirty="0" smtClean="0">
                <a:solidFill>
                  <a:schemeClr val="accent1">
                    <a:lumMod val="20000"/>
                    <a:lumOff val="80000"/>
                  </a:schemeClr>
                </a:solidFill>
                <a:latin typeface="Times New Roman" pitchFamily="18" charset="0"/>
                <a:cs typeface="Times New Roman" pitchFamily="18" charset="0"/>
              </a:rPr>
              <a:t>, </a:t>
            </a:r>
            <a:r>
              <a:rPr lang="en-US" sz="2800" dirty="0" err="1" smtClean="0">
                <a:solidFill>
                  <a:schemeClr val="accent1">
                    <a:lumMod val="20000"/>
                    <a:lumOff val="80000"/>
                  </a:schemeClr>
                </a:solidFill>
                <a:latin typeface="Times New Roman" pitchFamily="18" charset="0"/>
                <a:cs typeface="Times New Roman" pitchFamily="18" charset="0"/>
              </a:rPr>
              <a:t>cho</a:t>
            </a:r>
            <a:r>
              <a:rPr lang="en-US" sz="2800" dirty="0" smtClean="0">
                <a:solidFill>
                  <a:schemeClr val="accent1">
                    <a:lumMod val="20000"/>
                    <a:lumOff val="80000"/>
                  </a:schemeClr>
                </a:solidFill>
                <a:latin typeface="Times New Roman" pitchFamily="18" charset="0"/>
                <a:cs typeface="Times New Roman" pitchFamily="18" charset="0"/>
              </a:rPr>
              <a:t> </a:t>
            </a:r>
            <a:r>
              <a:rPr lang="en-US" sz="2800" dirty="0" err="1" smtClean="0">
                <a:solidFill>
                  <a:schemeClr val="accent1">
                    <a:lumMod val="20000"/>
                    <a:lumOff val="80000"/>
                  </a:schemeClr>
                </a:solidFill>
                <a:latin typeface="Times New Roman" pitchFamily="18" charset="0"/>
                <a:cs typeface="Times New Roman" pitchFamily="18" charset="0"/>
              </a:rPr>
              <a:t>ng</a:t>
            </a:r>
            <a:r>
              <a:rPr lang="vi-VN" sz="2800" dirty="0" smtClean="0">
                <a:solidFill>
                  <a:schemeClr val="accent1">
                    <a:lumMod val="20000"/>
                    <a:lumOff val="80000"/>
                  </a:schemeClr>
                </a:solidFill>
                <a:latin typeface="Times New Roman" pitchFamily="18" charset="0"/>
                <a:cs typeface="Times New Roman" pitchFamily="18" charset="0"/>
              </a:rPr>
              <a:t>ười</a:t>
            </a:r>
            <a:r>
              <a:rPr lang="en-US" sz="2800" dirty="0" smtClean="0">
                <a:solidFill>
                  <a:schemeClr val="accent1">
                    <a:lumMod val="20000"/>
                    <a:lumOff val="80000"/>
                  </a:schemeClr>
                </a:solidFill>
                <a:latin typeface="Times New Roman" pitchFamily="18" charset="0"/>
                <a:cs typeface="Times New Roman" pitchFamily="18" charset="0"/>
              </a:rPr>
              <a:t> </a:t>
            </a:r>
            <a:r>
              <a:rPr lang="en-US" sz="2800" dirty="0" err="1" smtClean="0">
                <a:solidFill>
                  <a:schemeClr val="accent1">
                    <a:lumMod val="20000"/>
                    <a:lumOff val="80000"/>
                  </a:schemeClr>
                </a:solidFill>
                <a:latin typeface="Times New Roman" pitchFamily="18" charset="0"/>
                <a:cs typeface="Times New Roman" pitchFamily="18" charset="0"/>
              </a:rPr>
              <a:t>kia</a:t>
            </a:r>
            <a:r>
              <a:rPr lang="en-US" sz="2800" dirty="0" smtClean="0">
                <a:solidFill>
                  <a:schemeClr val="accent1">
                    <a:lumMod val="20000"/>
                    <a:lumOff val="80000"/>
                  </a:schemeClr>
                </a:solidFill>
                <a:latin typeface="Times New Roman" pitchFamily="18" charset="0"/>
                <a:cs typeface="Times New Roman" pitchFamily="18" charset="0"/>
              </a:rPr>
              <a:t> </a:t>
            </a:r>
            <a:r>
              <a:rPr lang="en-US" sz="2800" dirty="0" err="1" smtClean="0">
                <a:solidFill>
                  <a:schemeClr val="accent1">
                    <a:lumMod val="20000"/>
                    <a:lumOff val="80000"/>
                  </a:schemeClr>
                </a:solidFill>
                <a:latin typeface="Times New Roman" pitchFamily="18" charset="0"/>
                <a:cs typeface="Times New Roman" pitchFamily="18" charset="0"/>
              </a:rPr>
              <a:t>sự</a:t>
            </a:r>
            <a:r>
              <a:rPr lang="en-US" sz="2800" dirty="0" smtClean="0">
                <a:solidFill>
                  <a:schemeClr val="accent1">
                    <a:lumMod val="20000"/>
                    <a:lumOff val="80000"/>
                  </a:schemeClr>
                </a:solidFill>
                <a:latin typeface="Times New Roman" pitchFamily="18" charset="0"/>
                <a:cs typeface="Times New Roman" pitchFamily="18" charset="0"/>
              </a:rPr>
              <a:t> </a:t>
            </a:r>
            <a:r>
              <a:rPr lang="en-US" sz="2800" dirty="0" err="1" smtClean="0">
                <a:solidFill>
                  <a:schemeClr val="accent1">
                    <a:lumMod val="20000"/>
                    <a:lumOff val="80000"/>
                  </a:schemeClr>
                </a:solidFill>
                <a:latin typeface="Times New Roman" pitchFamily="18" charset="0"/>
                <a:cs typeface="Times New Roman" pitchFamily="18" charset="0"/>
              </a:rPr>
              <a:t>mát</a:t>
            </a:r>
            <a:r>
              <a:rPr lang="en-US" sz="2800" dirty="0" smtClean="0">
                <a:solidFill>
                  <a:schemeClr val="accent1">
                    <a:lumMod val="20000"/>
                    <a:lumOff val="80000"/>
                  </a:schemeClr>
                </a:solidFill>
                <a:latin typeface="Times New Roman" pitchFamily="18" charset="0"/>
                <a:cs typeface="Times New Roman" pitchFamily="18" charset="0"/>
              </a:rPr>
              <a:t> </a:t>
            </a:r>
            <a:r>
              <a:rPr lang="en-US" sz="2800" dirty="0" err="1" smtClean="0">
                <a:solidFill>
                  <a:schemeClr val="accent1">
                    <a:lumMod val="20000"/>
                    <a:lumOff val="80000"/>
                  </a:schemeClr>
                </a:solidFill>
                <a:latin typeface="Times New Roman" pitchFamily="18" charset="0"/>
                <a:cs typeface="Times New Roman" pitchFamily="18" charset="0"/>
              </a:rPr>
              <a:t>lành</a:t>
            </a:r>
            <a:endParaRPr lang="en-US" sz="2800" dirty="0">
              <a:solidFill>
                <a:schemeClr val="accent1">
                  <a:lumMod val="20000"/>
                  <a:lumOff val="80000"/>
                </a:schemeClr>
              </a:solidFill>
              <a:latin typeface="Times New Roman" pitchFamily="18" charset="0"/>
              <a:cs typeface="Times New Roman" pitchFamily="18" charset="0"/>
            </a:endParaRPr>
          </a:p>
        </p:txBody>
      </p:sp>
      <p:sp>
        <p:nvSpPr>
          <p:cNvPr id="8" name="TextBox 7"/>
          <p:cNvSpPr txBox="1"/>
          <p:nvPr/>
        </p:nvSpPr>
        <p:spPr>
          <a:xfrm>
            <a:off x="2928279" y="3593642"/>
            <a:ext cx="7293428" cy="523220"/>
          </a:xfrm>
          <a:prstGeom prst="rect">
            <a:avLst/>
          </a:prstGeom>
          <a:solidFill>
            <a:schemeClr val="accent2">
              <a:lumMod val="60000"/>
              <a:lumOff val="40000"/>
            </a:schemeClr>
          </a:solidFill>
        </p:spPr>
        <p:txBody>
          <a:bodyPr wrap="square" rtlCol="0">
            <a:spAutoFit/>
          </a:bodyPr>
          <a:lstStyle/>
          <a:p>
            <a:r>
              <a:rPr lang="en-US" sz="2800" dirty="0" err="1" smtClean="0">
                <a:latin typeface="Times New Roman" pitchFamily="18" charset="0"/>
                <a:cs typeface="Times New Roman" pitchFamily="18" charset="0"/>
              </a:rPr>
              <a:t>Đa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Lạc</a:t>
            </a:r>
            <a:r>
              <a:rPr lang="en-US" sz="2800" dirty="0" smtClean="0">
                <a:latin typeface="Times New Roman" pitchFamily="18" charset="0"/>
                <a:cs typeface="Times New Roman" pitchFamily="18" charset="0"/>
              </a:rPr>
              <a:t>: </a:t>
            </a:r>
            <a:r>
              <a:rPr lang="en-US" sz="2800" dirty="0" err="1" smtClean="0">
                <a:solidFill>
                  <a:srgbClr val="FFFF00"/>
                </a:solidFill>
                <a:latin typeface="Times New Roman" pitchFamily="18" charset="0"/>
                <a:cs typeface="Times New Roman" pitchFamily="18" charset="0"/>
              </a:rPr>
              <a:t>nhiều</a:t>
            </a:r>
            <a:r>
              <a:rPr lang="en-US" sz="2800" dirty="0" smtClean="0">
                <a:solidFill>
                  <a:srgbClr val="FFFF00"/>
                </a:solidFill>
                <a:latin typeface="Times New Roman" pitchFamily="18" charset="0"/>
                <a:cs typeface="Times New Roman" pitchFamily="18" charset="0"/>
              </a:rPr>
              <a:t> </a:t>
            </a:r>
            <a:r>
              <a:rPr lang="en-US" sz="2800" dirty="0" err="1" smtClean="0">
                <a:solidFill>
                  <a:srgbClr val="FFFF00"/>
                </a:solidFill>
                <a:latin typeface="Times New Roman" pitchFamily="18" charset="0"/>
                <a:cs typeface="Times New Roman" pitchFamily="18" charset="0"/>
              </a:rPr>
              <a:t>niềm</a:t>
            </a:r>
            <a:r>
              <a:rPr lang="en-US" sz="2800" dirty="0" smtClean="0">
                <a:solidFill>
                  <a:srgbClr val="FFFF00"/>
                </a:solidFill>
                <a:latin typeface="Times New Roman" pitchFamily="18" charset="0"/>
                <a:cs typeface="Times New Roman" pitchFamily="18" charset="0"/>
              </a:rPr>
              <a:t> </a:t>
            </a:r>
            <a:r>
              <a:rPr lang="en-US" sz="2800" dirty="0" err="1" smtClean="0">
                <a:solidFill>
                  <a:srgbClr val="FFFF00"/>
                </a:solidFill>
                <a:latin typeface="Times New Roman" pitchFamily="18" charset="0"/>
                <a:cs typeface="Times New Roman" pitchFamily="18" charset="0"/>
              </a:rPr>
              <a:t>vui</a:t>
            </a:r>
            <a:endParaRPr lang="en-US" sz="2800" dirty="0">
              <a:solidFill>
                <a:srgbClr val="FFFF00"/>
              </a:solidFill>
              <a:latin typeface="Times New Roman" pitchFamily="18" charset="0"/>
              <a:cs typeface="Times New Roman" pitchFamily="18" charset="0"/>
            </a:endParaRPr>
          </a:p>
        </p:txBody>
      </p:sp>
      <p:sp>
        <p:nvSpPr>
          <p:cNvPr id="9" name="Striped Right Arrow 8"/>
          <p:cNvSpPr/>
          <p:nvPr/>
        </p:nvSpPr>
        <p:spPr>
          <a:xfrm>
            <a:off x="2155393" y="5105397"/>
            <a:ext cx="751115" cy="544286"/>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2910593" y="2125428"/>
            <a:ext cx="7304315" cy="523220"/>
          </a:xfrm>
          <a:prstGeom prst="rect">
            <a:avLst/>
          </a:prstGeom>
          <a:solidFill>
            <a:srgbClr val="FF9933"/>
          </a:solidFill>
        </p:spPr>
        <p:txBody>
          <a:bodyPr wrap="square" rtlCol="0">
            <a:spAutoFit/>
          </a:bodyPr>
          <a:lstStyle/>
          <a:p>
            <a:r>
              <a:rPr lang="en-US" sz="2800" dirty="0" err="1" smtClean="0">
                <a:latin typeface="Times New Roman" pitchFamily="18" charset="0"/>
                <a:cs typeface="Times New Roman" pitchFamily="18" charset="0"/>
              </a:rPr>
              <a:t>Đa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Lạch</a:t>
            </a:r>
            <a:r>
              <a:rPr lang="en-US" sz="2800" dirty="0" smtClean="0">
                <a:latin typeface="Times New Roman" pitchFamily="18" charset="0"/>
                <a:cs typeface="Times New Roman" pitchFamily="18" charset="0"/>
              </a:rPr>
              <a:t>: </a:t>
            </a:r>
            <a:r>
              <a:rPr lang="en-US" sz="2800" dirty="0" smtClean="0">
                <a:solidFill>
                  <a:schemeClr val="tx2">
                    <a:lumMod val="60000"/>
                    <a:lumOff val="40000"/>
                  </a:schemeClr>
                </a:solidFill>
                <a:latin typeface="Times New Roman" pitchFamily="18" charset="0"/>
                <a:cs typeface="Times New Roman" pitchFamily="18" charset="0"/>
              </a:rPr>
              <a:t>n</a:t>
            </a:r>
            <a:r>
              <a:rPr lang="vi-VN" sz="2800" dirty="0" smtClean="0">
                <a:solidFill>
                  <a:schemeClr val="tx2">
                    <a:lumMod val="60000"/>
                    <a:lumOff val="40000"/>
                  </a:schemeClr>
                </a:solidFill>
                <a:latin typeface="Times New Roman" pitchFamily="18" charset="0"/>
                <a:cs typeface="Times New Roman" pitchFamily="18" charset="0"/>
              </a:rPr>
              <a:t>ước</a:t>
            </a:r>
            <a:r>
              <a:rPr lang="en-US" sz="2800" dirty="0" smtClean="0">
                <a:solidFill>
                  <a:schemeClr val="tx2">
                    <a:lumMod val="60000"/>
                    <a:lumOff val="40000"/>
                  </a:schemeClr>
                </a:solidFill>
                <a:latin typeface="Times New Roman" pitchFamily="18" charset="0"/>
                <a:cs typeface="Times New Roman" pitchFamily="18" charset="0"/>
              </a:rPr>
              <a:t> </a:t>
            </a:r>
            <a:r>
              <a:rPr lang="en-US" sz="2800" dirty="0" err="1" smtClean="0">
                <a:solidFill>
                  <a:schemeClr val="tx2">
                    <a:lumMod val="60000"/>
                    <a:lumOff val="40000"/>
                  </a:schemeClr>
                </a:solidFill>
                <a:latin typeface="Times New Roman" pitchFamily="18" charset="0"/>
                <a:cs typeface="Times New Roman" pitchFamily="18" charset="0"/>
              </a:rPr>
              <a:t>của</a:t>
            </a:r>
            <a:r>
              <a:rPr lang="en-US" sz="2800" dirty="0" smtClean="0">
                <a:solidFill>
                  <a:schemeClr val="tx2">
                    <a:lumMod val="60000"/>
                    <a:lumOff val="40000"/>
                  </a:schemeClr>
                </a:solidFill>
                <a:latin typeface="Times New Roman" pitchFamily="18" charset="0"/>
                <a:cs typeface="Times New Roman" pitchFamily="18" charset="0"/>
              </a:rPr>
              <a:t> </a:t>
            </a:r>
            <a:r>
              <a:rPr lang="en-US" sz="2800" dirty="0" err="1" smtClean="0">
                <a:solidFill>
                  <a:schemeClr val="tx2">
                    <a:lumMod val="60000"/>
                    <a:lumOff val="40000"/>
                  </a:schemeClr>
                </a:solidFill>
                <a:latin typeface="Times New Roman" pitchFamily="18" charset="0"/>
                <a:cs typeface="Times New Roman" pitchFamily="18" charset="0"/>
              </a:rPr>
              <a:t>ng</a:t>
            </a:r>
            <a:r>
              <a:rPr lang="vi-VN" sz="2800" dirty="0" smtClean="0">
                <a:solidFill>
                  <a:schemeClr val="tx2">
                    <a:lumMod val="60000"/>
                    <a:lumOff val="40000"/>
                  </a:schemeClr>
                </a:solidFill>
                <a:latin typeface="Times New Roman" pitchFamily="18" charset="0"/>
                <a:cs typeface="Times New Roman" pitchFamily="18" charset="0"/>
              </a:rPr>
              <a:t>ười</a:t>
            </a:r>
            <a:r>
              <a:rPr lang="en-US" sz="2800" dirty="0" smtClean="0">
                <a:solidFill>
                  <a:schemeClr val="tx2">
                    <a:lumMod val="60000"/>
                    <a:lumOff val="40000"/>
                  </a:schemeClr>
                </a:solidFill>
                <a:latin typeface="Times New Roman" pitchFamily="18" charset="0"/>
                <a:cs typeface="Times New Roman" pitchFamily="18" charset="0"/>
              </a:rPr>
              <a:t> </a:t>
            </a:r>
            <a:r>
              <a:rPr lang="en-US" sz="2800" dirty="0" err="1" smtClean="0">
                <a:solidFill>
                  <a:schemeClr val="tx2">
                    <a:lumMod val="60000"/>
                    <a:lumOff val="40000"/>
                  </a:schemeClr>
                </a:solidFill>
                <a:latin typeface="Times New Roman" pitchFamily="18" charset="0"/>
                <a:cs typeface="Times New Roman" pitchFamily="18" charset="0"/>
              </a:rPr>
              <a:t>Lạch</a:t>
            </a:r>
            <a:endParaRPr lang="en-US" sz="2800" dirty="0">
              <a:solidFill>
                <a:schemeClr val="tx2">
                  <a:lumMod val="60000"/>
                  <a:lumOff val="40000"/>
                </a:schemeClr>
              </a:solidFill>
              <a:latin typeface="Times New Roman" pitchFamily="18" charset="0"/>
              <a:cs typeface="Times New Roman" pitchFamily="18" charset="0"/>
            </a:endParaRPr>
          </a:p>
        </p:txBody>
      </p:sp>
    </p:spTree>
    <p:custDataLst>
      <p:tags r:id="rId1"/>
    </p:custDataLst>
  </p:cSld>
  <p:clrMapOvr>
    <a:masterClrMapping/>
  </p:clrMapOvr>
  <p:transition spd="slow" advTm="86446">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linds(horizontal)">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blinds(horizontal)">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blinds(horizontal)">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blinds(horizontal)">
                                      <p:cBhvr>
                                        <p:cTn id="30" dur="500"/>
                                        <p:tgtEl>
                                          <p:spTgt spid="9"/>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blinds(horizontal)">
                                      <p:cBhvr>
                                        <p:cTn id="3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Freeform 2"/>
          <p:cNvSpPr>
            <a:spLocks/>
          </p:cNvSpPr>
          <p:nvPr/>
        </p:nvSpPr>
        <p:spPr bwMode="auto">
          <a:xfrm>
            <a:off x="5638801" y="4419623"/>
            <a:ext cx="1412875" cy="803275"/>
          </a:xfrm>
          <a:custGeom>
            <a:avLst/>
            <a:gdLst>
              <a:gd name="T0" fmla="*/ 2147483647 w 890"/>
              <a:gd name="T1" fmla="*/ 2147483647 h 506"/>
              <a:gd name="T2" fmla="*/ 2147483647 w 890"/>
              <a:gd name="T3" fmla="*/ 2147483647 h 506"/>
              <a:gd name="T4" fmla="*/ 2147483647 w 890"/>
              <a:gd name="T5" fmla="*/ 2147483647 h 506"/>
              <a:gd name="T6" fmla="*/ 0 w 890"/>
              <a:gd name="T7" fmla="*/ 2147483647 h 506"/>
              <a:gd name="T8" fmla="*/ 2147483647 w 890"/>
              <a:gd name="T9" fmla="*/ 2147483647 h 506"/>
              <a:gd name="T10" fmla="*/ 2147483647 w 890"/>
              <a:gd name="T11" fmla="*/ 2147483647 h 506"/>
              <a:gd name="T12" fmla="*/ 2147483647 w 890"/>
              <a:gd name="T13" fmla="*/ 2147483647 h 506"/>
              <a:gd name="T14" fmla="*/ 2147483647 w 890"/>
              <a:gd name="T15" fmla="*/ 2147483647 h 506"/>
              <a:gd name="T16" fmla="*/ 2147483647 w 890"/>
              <a:gd name="T17" fmla="*/ 2147483647 h 506"/>
              <a:gd name="T18" fmla="*/ 2147483647 w 890"/>
              <a:gd name="T19" fmla="*/ 2147483647 h 506"/>
              <a:gd name="T20" fmla="*/ 2147483647 w 890"/>
              <a:gd name="T21" fmla="*/ 2147483647 h 506"/>
              <a:gd name="T22" fmla="*/ 2147483647 w 890"/>
              <a:gd name="T23" fmla="*/ 2147483647 h 506"/>
              <a:gd name="T24" fmla="*/ 2147483647 w 890"/>
              <a:gd name="T25" fmla="*/ 2147483647 h 506"/>
              <a:gd name="T26" fmla="*/ 2147483647 w 890"/>
              <a:gd name="T27" fmla="*/ 2147483647 h 506"/>
              <a:gd name="T28" fmla="*/ 2147483647 w 890"/>
              <a:gd name="T29" fmla="*/ 2147483647 h 506"/>
              <a:gd name="T30" fmla="*/ 2147483647 w 890"/>
              <a:gd name="T31" fmla="*/ 2147483647 h 506"/>
              <a:gd name="T32" fmla="*/ 2147483647 w 890"/>
              <a:gd name="T33" fmla="*/ 2147483647 h 50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90"/>
              <a:gd name="T52" fmla="*/ 0 h 506"/>
              <a:gd name="T53" fmla="*/ 890 w 890"/>
              <a:gd name="T54" fmla="*/ 506 h 50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90" h="506">
                <a:moveTo>
                  <a:pt x="157" y="493"/>
                </a:moveTo>
                <a:cubicBezTo>
                  <a:pt x="153" y="454"/>
                  <a:pt x="157" y="412"/>
                  <a:pt x="144" y="375"/>
                </a:cubicBezTo>
                <a:cubicBezTo>
                  <a:pt x="129" y="335"/>
                  <a:pt x="26" y="323"/>
                  <a:pt x="26" y="323"/>
                </a:cubicBezTo>
                <a:cubicBezTo>
                  <a:pt x="17" y="314"/>
                  <a:pt x="0" y="308"/>
                  <a:pt x="0" y="296"/>
                </a:cubicBezTo>
                <a:cubicBezTo>
                  <a:pt x="0" y="278"/>
                  <a:pt x="28" y="198"/>
                  <a:pt x="52" y="179"/>
                </a:cubicBezTo>
                <a:cubicBezTo>
                  <a:pt x="123" y="121"/>
                  <a:pt x="235" y="157"/>
                  <a:pt x="327" y="152"/>
                </a:cubicBezTo>
                <a:cubicBezTo>
                  <a:pt x="378" y="0"/>
                  <a:pt x="600" y="95"/>
                  <a:pt x="720" y="100"/>
                </a:cubicBezTo>
                <a:cubicBezTo>
                  <a:pt x="733" y="109"/>
                  <a:pt x="748" y="115"/>
                  <a:pt x="759" y="126"/>
                </a:cubicBezTo>
                <a:cubicBezTo>
                  <a:pt x="770" y="137"/>
                  <a:pt x="772" y="157"/>
                  <a:pt x="785" y="165"/>
                </a:cubicBezTo>
                <a:cubicBezTo>
                  <a:pt x="809" y="180"/>
                  <a:pt x="864" y="192"/>
                  <a:pt x="864" y="192"/>
                </a:cubicBezTo>
                <a:cubicBezTo>
                  <a:pt x="890" y="271"/>
                  <a:pt x="885" y="213"/>
                  <a:pt x="772" y="244"/>
                </a:cubicBezTo>
                <a:cubicBezTo>
                  <a:pt x="744" y="252"/>
                  <a:pt x="722" y="274"/>
                  <a:pt x="694" y="283"/>
                </a:cubicBezTo>
                <a:cubicBezTo>
                  <a:pt x="634" y="341"/>
                  <a:pt x="619" y="413"/>
                  <a:pt x="537" y="440"/>
                </a:cubicBezTo>
                <a:cubicBezTo>
                  <a:pt x="499" y="478"/>
                  <a:pt x="483" y="484"/>
                  <a:pt x="432" y="467"/>
                </a:cubicBezTo>
                <a:cubicBezTo>
                  <a:pt x="406" y="471"/>
                  <a:pt x="379" y="474"/>
                  <a:pt x="353" y="480"/>
                </a:cubicBezTo>
                <a:cubicBezTo>
                  <a:pt x="326" y="487"/>
                  <a:pt x="275" y="506"/>
                  <a:pt x="275" y="506"/>
                </a:cubicBezTo>
                <a:cubicBezTo>
                  <a:pt x="183" y="491"/>
                  <a:pt x="223" y="493"/>
                  <a:pt x="157" y="493"/>
                </a:cubicBezTo>
                <a:close/>
              </a:path>
            </a:pathLst>
          </a:custGeom>
          <a:gradFill rotWithShape="1">
            <a:gsLst>
              <a:gs pos="0">
                <a:srgbClr val="D4842C"/>
              </a:gs>
              <a:gs pos="100000">
                <a:srgbClr val="FFCC99"/>
              </a:gs>
            </a:gsLst>
            <a:lin ang="5400000" scaled="1"/>
          </a:gradFill>
          <a:ln w="9525">
            <a:solidFill>
              <a:srgbClr val="D4842C"/>
            </a:solidFill>
            <a:round/>
            <a:headEnd/>
            <a:tailEnd/>
          </a:ln>
        </p:spPr>
        <p:txBody>
          <a:bodyPr/>
          <a:lstStyle>
            <a:lvl1pPr eaLnBrk="0" hangingPunct="0">
              <a:defRPr sz="3600">
                <a:solidFill>
                  <a:schemeClr val="tx1"/>
                </a:solidFill>
                <a:latin typeface="Arial" panose="020B0604020202020204" pitchFamily="34" charset="0"/>
              </a:defRPr>
            </a:lvl1pPr>
            <a:lvl2pPr marL="742950" indent="-285750" eaLnBrk="0" hangingPunct="0">
              <a:defRPr sz="3600">
                <a:solidFill>
                  <a:schemeClr val="tx1"/>
                </a:solidFill>
                <a:latin typeface="Arial" panose="020B0604020202020204" pitchFamily="34" charset="0"/>
              </a:defRPr>
            </a:lvl2pPr>
            <a:lvl3pPr marL="1143000" indent="-228600" eaLnBrk="0" hangingPunct="0">
              <a:defRPr sz="3600">
                <a:solidFill>
                  <a:schemeClr val="tx1"/>
                </a:solidFill>
                <a:latin typeface="Arial" panose="020B0604020202020204" pitchFamily="34" charset="0"/>
              </a:defRPr>
            </a:lvl3pPr>
            <a:lvl4pPr marL="1600200" indent="-228600" eaLnBrk="0" hangingPunct="0">
              <a:defRPr sz="3600">
                <a:solidFill>
                  <a:schemeClr val="tx1"/>
                </a:solidFill>
                <a:latin typeface="Arial" panose="020B0604020202020204" pitchFamily="34" charset="0"/>
              </a:defRPr>
            </a:lvl4pPr>
            <a:lvl5pPr marL="2057400" indent="-228600" eaLnBrk="0" hangingPunct="0">
              <a:defRPr sz="3600">
                <a:solidFill>
                  <a:schemeClr val="tx1"/>
                </a:solidFill>
                <a:latin typeface="Arial" panose="020B0604020202020204" pitchFamily="34" charset="0"/>
              </a:defRPr>
            </a:lvl5pPr>
            <a:lvl6pPr marL="2514600" indent="-228600" eaLnBrk="0" fontAlgn="base" hangingPunct="0">
              <a:spcBef>
                <a:spcPct val="0"/>
              </a:spcBef>
              <a:spcAft>
                <a:spcPct val="0"/>
              </a:spcAft>
              <a:defRPr sz="3600">
                <a:solidFill>
                  <a:schemeClr val="tx1"/>
                </a:solidFill>
                <a:latin typeface="Arial" panose="020B0604020202020204" pitchFamily="34" charset="0"/>
              </a:defRPr>
            </a:lvl6pPr>
            <a:lvl7pPr marL="2971800" indent="-228600" eaLnBrk="0" fontAlgn="base" hangingPunct="0">
              <a:spcBef>
                <a:spcPct val="0"/>
              </a:spcBef>
              <a:spcAft>
                <a:spcPct val="0"/>
              </a:spcAft>
              <a:defRPr sz="3600">
                <a:solidFill>
                  <a:schemeClr val="tx1"/>
                </a:solidFill>
                <a:latin typeface="Arial" panose="020B0604020202020204" pitchFamily="34" charset="0"/>
              </a:defRPr>
            </a:lvl7pPr>
            <a:lvl8pPr marL="3429000" indent="-228600" eaLnBrk="0" fontAlgn="base" hangingPunct="0">
              <a:spcBef>
                <a:spcPct val="0"/>
              </a:spcBef>
              <a:spcAft>
                <a:spcPct val="0"/>
              </a:spcAft>
              <a:defRPr sz="3600">
                <a:solidFill>
                  <a:schemeClr val="tx1"/>
                </a:solidFill>
                <a:latin typeface="Arial" panose="020B0604020202020204" pitchFamily="34" charset="0"/>
              </a:defRPr>
            </a:lvl8pPr>
            <a:lvl9pPr marL="3886200" indent="-228600" eaLnBrk="0" fontAlgn="base" hangingPunct="0">
              <a:spcBef>
                <a:spcPct val="0"/>
              </a:spcBef>
              <a:spcAft>
                <a:spcPct val="0"/>
              </a:spcAft>
              <a:defRPr sz="3600">
                <a:solidFill>
                  <a:schemeClr val="tx1"/>
                </a:solidFill>
                <a:latin typeface="Arial" panose="020B0604020202020204" pitchFamily="34" charset="0"/>
              </a:defRPr>
            </a:lvl9pPr>
          </a:lstStyle>
          <a:p>
            <a:pPr eaLnBrk="1" hangingPunct="1"/>
            <a:endParaRPr lang="vi-VN"/>
          </a:p>
        </p:txBody>
      </p:sp>
      <p:sp>
        <p:nvSpPr>
          <p:cNvPr id="8195" name="Text Box 3"/>
          <p:cNvSpPr txBox="1">
            <a:spLocks noChangeArrowheads="1"/>
          </p:cNvSpPr>
          <p:nvPr/>
        </p:nvSpPr>
        <p:spPr bwMode="auto">
          <a:xfrm>
            <a:off x="3048000" y="609600"/>
            <a:ext cx="3124200" cy="2015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a:solidFill>
                  <a:schemeClr val="tx1"/>
                </a:solidFill>
                <a:latin typeface="Arial" panose="020B0604020202020204" pitchFamily="34" charset="0"/>
              </a:defRPr>
            </a:lvl1pPr>
            <a:lvl2pPr marL="742950" indent="-285750" eaLnBrk="0" hangingPunct="0">
              <a:defRPr sz="3600">
                <a:solidFill>
                  <a:schemeClr val="tx1"/>
                </a:solidFill>
                <a:latin typeface="Arial" panose="020B0604020202020204" pitchFamily="34" charset="0"/>
              </a:defRPr>
            </a:lvl2pPr>
            <a:lvl3pPr marL="1143000" indent="-228600" eaLnBrk="0" hangingPunct="0">
              <a:defRPr sz="3600">
                <a:solidFill>
                  <a:schemeClr val="tx1"/>
                </a:solidFill>
                <a:latin typeface="Arial" panose="020B0604020202020204" pitchFamily="34" charset="0"/>
              </a:defRPr>
            </a:lvl3pPr>
            <a:lvl4pPr marL="1600200" indent="-228600" eaLnBrk="0" hangingPunct="0">
              <a:defRPr sz="3600">
                <a:solidFill>
                  <a:schemeClr val="tx1"/>
                </a:solidFill>
                <a:latin typeface="Arial" panose="020B0604020202020204" pitchFamily="34" charset="0"/>
              </a:defRPr>
            </a:lvl4pPr>
            <a:lvl5pPr marL="2057400" indent="-228600" eaLnBrk="0" hangingPunct="0">
              <a:defRPr sz="3600">
                <a:solidFill>
                  <a:schemeClr val="tx1"/>
                </a:solidFill>
                <a:latin typeface="Arial" panose="020B0604020202020204" pitchFamily="34" charset="0"/>
              </a:defRPr>
            </a:lvl5pPr>
            <a:lvl6pPr marL="2514600" indent="-228600" eaLnBrk="0" fontAlgn="base" hangingPunct="0">
              <a:spcBef>
                <a:spcPct val="0"/>
              </a:spcBef>
              <a:spcAft>
                <a:spcPct val="0"/>
              </a:spcAft>
              <a:defRPr sz="3600">
                <a:solidFill>
                  <a:schemeClr val="tx1"/>
                </a:solidFill>
                <a:latin typeface="Arial" panose="020B0604020202020204" pitchFamily="34" charset="0"/>
              </a:defRPr>
            </a:lvl6pPr>
            <a:lvl7pPr marL="2971800" indent="-228600" eaLnBrk="0" fontAlgn="base" hangingPunct="0">
              <a:spcBef>
                <a:spcPct val="0"/>
              </a:spcBef>
              <a:spcAft>
                <a:spcPct val="0"/>
              </a:spcAft>
              <a:defRPr sz="3600">
                <a:solidFill>
                  <a:schemeClr val="tx1"/>
                </a:solidFill>
                <a:latin typeface="Arial" panose="020B0604020202020204" pitchFamily="34" charset="0"/>
              </a:defRPr>
            </a:lvl7pPr>
            <a:lvl8pPr marL="3429000" indent="-228600" eaLnBrk="0" fontAlgn="base" hangingPunct="0">
              <a:spcBef>
                <a:spcPct val="0"/>
              </a:spcBef>
              <a:spcAft>
                <a:spcPct val="0"/>
              </a:spcAft>
              <a:defRPr sz="3600">
                <a:solidFill>
                  <a:schemeClr val="tx1"/>
                </a:solidFill>
                <a:latin typeface="Arial" panose="020B0604020202020204" pitchFamily="34" charset="0"/>
              </a:defRPr>
            </a:lvl8pPr>
            <a:lvl9pPr marL="3886200" indent="-228600" eaLnBrk="0" fontAlgn="base" hangingPunct="0">
              <a:spcBef>
                <a:spcPct val="0"/>
              </a:spcBef>
              <a:spcAft>
                <a:spcPct val="0"/>
              </a:spcAft>
              <a:defRPr sz="3600">
                <a:solidFill>
                  <a:schemeClr val="tx1"/>
                </a:solidFill>
                <a:latin typeface="Arial" panose="020B0604020202020204" pitchFamily="34" charset="0"/>
              </a:defRPr>
            </a:lvl9pPr>
          </a:lstStyle>
          <a:p>
            <a:pPr algn="ctr" eaLnBrk="1" hangingPunct="1">
              <a:spcBef>
                <a:spcPct val="50000"/>
              </a:spcBef>
            </a:pPr>
            <a:r>
              <a:rPr lang="en-US" sz="1400" b="1" i="1" dirty="0">
                <a:solidFill>
                  <a:schemeClr val="tx2"/>
                </a:solidFill>
              </a:rPr>
              <a:t>CAO NGUYÊN</a:t>
            </a:r>
          </a:p>
          <a:p>
            <a:pPr algn="ctr" eaLnBrk="1" hangingPunct="1">
              <a:spcBef>
                <a:spcPct val="50000"/>
              </a:spcBef>
            </a:pPr>
            <a:r>
              <a:rPr lang="en-US" sz="1400" b="1" i="1" dirty="0">
                <a:solidFill>
                  <a:schemeClr val="tx2"/>
                </a:solidFill>
              </a:rPr>
              <a:t>LÂM VIÊN</a:t>
            </a:r>
          </a:p>
          <a:p>
            <a:pPr algn="ctr" eaLnBrk="1" hangingPunct="1">
              <a:spcBef>
                <a:spcPct val="50000"/>
              </a:spcBef>
            </a:pPr>
            <a:r>
              <a:rPr lang="en-US" sz="1800" dirty="0"/>
              <a:t>ĐÀ LẠT</a:t>
            </a:r>
          </a:p>
          <a:p>
            <a:pPr algn="ctr" eaLnBrk="1" hangingPunct="1">
              <a:spcBef>
                <a:spcPct val="50000"/>
              </a:spcBef>
            </a:pPr>
            <a:endParaRPr lang="en-US" sz="1400" dirty="0">
              <a:solidFill>
                <a:schemeClr val="tx2"/>
              </a:solidFill>
            </a:endParaRPr>
          </a:p>
          <a:p>
            <a:pPr algn="ctr" eaLnBrk="1" hangingPunct="1">
              <a:spcBef>
                <a:spcPct val="50000"/>
              </a:spcBef>
            </a:pPr>
            <a:endParaRPr lang="en-US" sz="1400" b="1" dirty="0">
              <a:solidFill>
                <a:schemeClr val="tx2"/>
              </a:solidFill>
            </a:endParaRPr>
          </a:p>
          <a:p>
            <a:pPr algn="ctr" eaLnBrk="1" hangingPunct="1">
              <a:spcBef>
                <a:spcPct val="50000"/>
              </a:spcBef>
            </a:pPr>
            <a:endParaRPr lang="en-US" sz="1400" b="1" dirty="0">
              <a:solidFill>
                <a:schemeClr val="tx2"/>
              </a:solidFill>
            </a:endParaRPr>
          </a:p>
        </p:txBody>
      </p:sp>
      <p:sp>
        <p:nvSpPr>
          <p:cNvPr id="8196" name="AutoShape 4"/>
          <p:cNvSpPr>
            <a:spLocks noChangeArrowheads="1"/>
          </p:cNvSpPr>
          <p:nvPr/>
        </p:nvSpPr>
        <p:spPr bwMode="auto">
          <a:xfrm>
            <a:off x="4953000" y="1219200"/>
            <a:ext cx="152400" cy="228600"/>
          </a:xfrm>
          <a:prstGeom prst="flowChartConnector">
            <a:avLst/>
          </a:prstGeom>
          <a:solidFill>
            <a:schemeClr val="bg2"/>
          </a:solidFill>
          <a:ln w="9525">
            <a:solidFill>
              <a:schemeClr val="tx1"/>
            </a:solidFill>
            <a:round/>
            <a:headEnd/>
            <a:tailEnd/>
          </a:ln>
        </p:spPr>
        <p:txBody>
          <a:bodyPr wrap="none" anchor="ctr"/>
          <a:lstStyle>
            <a:lvl1pPr eaLnBrk="0" hangingPunct="0">
              <a:defRPr sz="3600">
                <a:solidFill>
                  <a:schemeClr val="tx1"/>
                </a:solidFill>
                <a:latin typeface="Arial" panose="020B0604020202020204" pitchFamily="34" charset="0"/>
              </a:defRPr>
            </a:lvl1pPr>
            <a:lvl2pPr marL="742950" indent="-285750" eaLnBrk="0" hangingPunct="0">
              <a:defRPr sz="3600">
                <a:solidFill>
                  <a:schemeClr val="tx1"/>
                </a:solidFill>
                <a:latin typeface="Arial" panose="020B0604020202020204" pitchFamily="34" charset="0"/>
              </a:defRPr>
            </a:lvl2pPr>
            <a:lvl3pPr marL="1143000" indent="-228600" eaLnBrk="0" hangingPunct="0">
              <a:defRPr sz="3600">
                <a:solidFill>
                  <a:schemeClr val="tx1"/>
                </a:solidFill>
                <a:latin typeface="Arial" panose="020B0604020202020204" pitchFamily="34" charset="0"/>
              </a:defRPr>
            </a:lvl3pPr>
            <a:lvl4pPr marL="1600200" indent="-228600" eaLnBrk="0" hangingPunct="0">
              <a:defRPr sz="3600">
                <a:solidFill>
                  <a:schemeClr val="tx1"/>
                </a:solidFill>
                <a:latin typeface="Arial" panose="020B0604020202020204" pitchFamily="34" charset="0"/>
              </a:defRPr>
            </a:lvl4pPr>
            <a:lvl5pPr marL="2057400" indent="-228600" eaLnBrk="0" hangingPunct="0">
              <a:defRPr sz="3600">
                <a:solidFill>
                  <a:schemeClr val="tx1"/>
                </a:solidFill>
                <a:latin typeface="Arial" panose="020B0604020202020204" pitchFamily="34" charset="0"/>
              </a:defRPr>
            </a:lvl5pPr>
            <a:lvl6pPr marL="2514600" indent="-228600" eaLnBrk="0" fontAlgn="base" hangingPunct="0">
              <a:spcBef>
                <a:spcPct val="0"/>
              </a:spcBef>
              <a:spcAft>
                <a:spcPct val="0"/>
              </a:spcAft>
              <a:defRPr sz="3600">
                <a:solidFill>
                  <a:schemeClr val="tx1"/>
                </a:solidFill>
                <a:latin typeface="Arial" panose="020B0604020202020204" pitchFamily="34" charset="0"/>
              </a:defRPr>
            </a:lvl6pPr>
            <a:lvl7pPr marL="2971800" indent="-228600" eaLnBrk="0" fontAlgn="base" hangingPunct="0">
              <a:spcBef>
                <a:spcPct val="0"/>
              </a:spcBef>
              <a:spcAft>
                <a:spcPct val="0"/>
              </a:spcAft>
              <a:defRPr sz="3600">
                <a:solidFill>
                  <a:schemeClr val="tx1"/>
                </a:solidFill>
                <a:latin typeface="Arial" panose="020B0604020202020204" pitchFamily="34" charset="0"/>
              </a:defRPr>
            </a:lvl7pPr>
            <a:lvl8pPr marL="3429000" indent="-228600" eaLnBrk="0" fontAlgn="base" hangingPunct="0">
              <a:spcBef>
                <a:spcPct val="0"/>
              </a:spcBef>
              <a:spcAft>
                <a:spcPct val="0"/>
              </a:spcAft>
              <a:defRPr sz="3600">
                <a:solidFill>
                  <a:schemeClr val="tx1"/>
                </a:solidFill>
                <a:latin typeface="Arial" panose="020B0604020202020204" pitchFamily="34" charset="0"/>
              </a:defRPr>
            </a:lvl8pPr>
            <a:lvl9pPr marL="3886200" indent="-228600" eaLnBrk="0" fontAlgn="base" hangingPunct="0">
              <a:spcBef>
                <a:spcPct val="0"/>
              </a:spcBef>
              <a:spcAft>
                <a:spcPct val="0"/>
              </a:spcAft>
              <a:defRPr sz="3600">
                <a:solidFill>
                  <a:schemeClr val="tx1"/>
                </a:solidFill>
                <a:latin typeface="Arial" panose="020B0604020202020204" pitchFamily="34" charset="0"/>
              </a:defRPr>
            </a:lvl9pPr>
          </a:lstStyle>
          <a:p>
            <a:pPr algn="ctr" eaLnBrk="1" hangingPunct="1"/>
            <a:r>
              <a:rPr lang="en-US" sz="1800" b="1"/>
              <a:t>.</a:t>
            </a:r>
          </a:p>
        </p:txBody>
      </p:sp>
      <p:pic>
        <p:nvPicPr>
          <p:cNvPr id="8197" name="Picture 5" descr="anh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24000" y="34930"/>
            <a:ext cx="9144000" cy="6823075"/>
          </a:xfrm>
          <a:prstGeom prst="rect">
            <a:avLst/>
          </a:prstGeom>
          <a:solidFill>
            <a:srgbClr val="0000FF"/>
          </a:solidFill>
          <a:ln w="38100">
            <a:solidFill>
              <a:srgbClr val="0000FF"/>
            </a:solidFill>
            <a:miter lim="800000"/>
            <a:headEnd/>
            <a:tailEnd/>
          </a:ln>
        </p:spPr>
      </p:pic>
      <p:sp>
        <p:nvSpPr>
          <p:cNvPr id="8198" name="Freeform 6"/>
          <p:cNvSpPr>
            <a:spLocks/>
          </p:cNvSpPr>
          <p:nvPr/>
        </p:nvSpPr>
        <p:spPr bwMode="auto">
          <a:xfrm>
            <a:off x="4191000" y="4800600"/>
            <a:ext cx="2006600" cy="1619250"/>
          </a:xfrm>
          <a:custGeom>
            <a:avLst/>
            <a:gdLst>
              <a:gd name="T0" fmla="*/ 2147483647 w 1264"/>
              <a:gd name="T1" fmla="*/ 2147483647 h 1020"/>
              <a:gd name="T2" fmla="*/ 2147483647 w 1264"/>
              <a:gd name="T3" fmla="*/ 2147483647 h 1020"/>
              <a:gd name="T4" fmla="*/ 2147483647 w 1264"/>
              <a:gd name="T5" fmla="*/ 2147483647 h 1020"/>
              <a:gd name="T6" fmla="*/ 2147483647 w 1264"/>
              <a:gd name="T7" fmla="*/ 2147483647 h 1020"/>
              <a:gd name="T8" fmla="*/ 2147483647 w 1264"/>
              <a:gd name="T9" fmla="*/ 2147483647 h 1020"/>
              <a:gd name="T10" fmla="*/ 2147483647 w 1264"/>
              <a:gd name="T11" fmla="*/ 2147483647 h 1020"/>
              <a:gd name="T12" fmla="*/ 2147483647 w 1264"/>
              <a:gd name="T13" fmla="*/ 2147483647 h 1020"/>
              <a:gd name="T14" fmla="*/ 2147483647 w 1264"/>
              <a:gd name="T15" fmla="*/ 2147483647 h 1020"/>
              <a:gd name="T16" fmla="*/ 2147483647 w 1264"/>
              <a:gd name="T17" fmla="*/ 2147483647 h 1020"/>
              <a:gd name="T18" fmla="*/ 2147483647 w 1264"/>
              <a:gd name="T19" fmla="*/ 2147483647 h 1020"/>
              <a:gd name="T20" fmla="*/ 2147483647 w 1264"/>
              <a:gd name="T21" fmla="*/ 2147483647 h 1020"/>
              <a:gd name="T22" fmla="*/ 2147483647 w 1264"/>
              <a:gd name="T23" fmla="*/ 2147483647 h 1020"/>
              <a:gd name="T24" fmla="*/ 2147483647 w 1264"/>
              <a:gd name="T25" fmla="*/ 2147483647 h 1020"/>
              <a:gd name="T26" fmla="*/ 2147483647 w 1264"/>
              <a:gd name="T27" fmla="*/ 2147483647 h 1020"/>
              <a:gd name="T28" fmla="*/ 2147483647 w 1264"/>
              <a:gd name="T29" fmla="*/ 2147483647 h 1020"/>
              <a:gd name="T30" fmla="*/ 2147483647 w 1264"/>
              <a:gd name="T31" fmla="*/ 2147483647 h 1020"/>
              <a:gd name="T32" fmla="*/ 2147483647 w 1264"/>
              <a:gd name="T33" fmla="*/ 2147483647 h 1020"/>
              <a:gd name="T34" fmla="*/ 2147483647 w 1264"/>
              <a:gd name="T35" fmla="*/ 2147483647 h 1020"/>
              <a:gd name="T36" fmla="*/ 2147483647 w 1264"/>
              <a:gd name="T37" fmla="*/ 2147483647 h 1020"/>
              <a:gd name="T38" fmla="*/ 2147483647 w 1264"/>
              <a:gd name="T39" fmla="*/ 2147483647 h 1020"/>
              <a:gd name="T40" fmla="*/ 2147483647 w 1264"/>
              <a:gd name="T41" fmla="*/ 2147483647 h 1020"/>
              <a:gd name="T42" fmla="*/ 2147483647 w 1264"/>
              <a:gd name="T43" fmla="*/ 2147483647 h 1020"/>
              <a:gd name="T44" fmla="*/ 2147483647 w 1264"/>
              <a:gd name="T45" fmla="*/ 2147483647 h 1020"/>
              <a:gd name="T46" fmla="*/ 2147483647 w 1264"/>
              <a:gd name="T47" fmla="*/ 2147483647 h 1020"/>
              <a:gd name="T48" fmla="*/ 2147483647 w 1264"/>
              <a:gd name="T49" fmla="*/ 2147483647 h 1020"/>
              <a:gd name="T50" fmla="*/ 2147483647 w 1264"/>
              <a:gd name="T51" fmla="*/ 2147483647 h 1020"/>
              <a:gd name="T52" fmla="*/ 2147483647 w 1264"/>
              <a:gd name="T53" fmla="*/ 2147483647 h 1020"/>
              <a:gd name="T54" fmla="*/ 2147483647 w 1264"/>
              <a:gd name="T55" fmla="*/ 2147483647 h 1020"/>
              <a:gd name="T56" fmla="*/ 2147483647 w 1264"/>
              <a:gd name="T57" fmla="*/ 2147483647 h 1020"/>
              <a:gd name="T58" fmla="*/ 2147483647 w 1264"/>
              <a:gd name="T59" fmla="*/ 2147483647 h 1020"/>
              <a:gd name="T60" fmla="*/ 2147483647 w 1264"/>
              <a:gd name="T61" fmla="*/ 2147483647 h 1020"/>
              <a:gd name="T62" fmla="*/ 2147483647 w 1264"/>
              <a:gd name="T63" fmla="*/ 2147483647 h 1020"/>
              <a:gd name="T64" fmla="*/ 2147483647 w 1264"/>
              <a:gd name="T65" fmla="*/ 2147483647 h 1020"/>
              <a:gd name="T66" fmla="*/ 2147483647 w 1264"/>
              <a:gd name="T67" fmla="*/ 2147483647 h 1020"/>
              <a:gd name="T68" fmla="*/ 2147483647 w 1264"/>
              <a:gd name="T69" fmla="*/ 2147483647 h 1020"/>
              <a:gd name="T70" fmla="*/ 2147483647 w 1264"/>
              <a:gd name="T71" fmla="*/ 2147483647 h 1020"/>
              <a:gd name="T72" fmla="*/ 2147483647 w 1264"/>
              <a:gd name="T73" fmla="*/ 2147483647 h 1020"/>
              <a:gd name="T74" fmla="*/ 2147483647 w 1264"/>
              <a:gd name="T75" fmla="*/ 2147483647 h 1020"/>
              <a:gd name="T76" fmla="*/ 2147483647 w 1264"/>
              <a:gd name="T77" fmla="*/ 2147483647 h 1020"/>
              <a:gd name="T78" fmla="*/ 2147483647 w 1264"/>
              <a:gd name="T79" fmla="*/ 2147483647 h 1020"/>
              <a:gd name="T80" fmla="*/ 2147483647 w 1264"/>
              <a:gd name="T81" fmla="*/ 2147483647 h 1020"/>
              <a:gd name="T82" fmla="*/ 2147483647 w 1264"/>
              <a:gd name="T83" fmla="*/ 2147483647 h 1020"/>
              <a:gd name="T84" fmla="*/ 2147483647 w 1264"/>
              <a:gd name="T85" fmla="*/ 2147483647 h 1020"/>
              <a:gd name="T86" fmla="*/ 2147483647 w 1264"/>
              <a:gd name="T87" fmla="*/ 2147483647 h 1020"/>
              <a:gd name="T88" fmla="*/ 2147483647 w 1264"/>
              <a:gd name="T89" fmla="*/ 2147483647 h 1020"/>
              <a:gd name="T90" fmla="*/ 2147483647 w 1264"/>
              <a:gd name="T91" fmla="*/ 2147483647 h 1020"/>
              <a:gd name="T92" fmla="*/ 2147483647 w 1264"/>
              <a:gd name="T93" fmla="*/ 2147483647 h 1020"/>
              <a:gd name="T94" fmla="*/ 2147483647 w 1264"/>
              <a:gd name="T95" fmla="*/ 2147483647 h 1020"/>
              <a:gd name="T96" fmla="*/ 2147483647 w 1264"/>
              <a:gd name="T97" fmla="*/ 2147483647 h 1020"/>
              <a:gd name="T98" fmla="*/ 2147483647 w 1264"/>
              <a:gd name="T99" fmla="*/ 2147483647 h 1020"/>
              <a:gd name="T100" fmla="*/ 2147483647 w 1264"/>
              <a:gd name="T101" fmla="*/ 2147483647 h 1020"/>
              <a:gd name="T102" fmla="*/ 2147483647 w 1264"/>
              <a:gd name="T103" fmla="*/ 2147483647 h 1020"/>
              <a:gd name="T104" fmla="*/ 2147483647 w 1264"/>
              <a:gd name="T105" fmla="*/ 2147483647 h 1020"/>
              <a:gd name="T106" fmla="*/ 2147483647 w 1264"/>
              <a:gd name="T107" fmla="*/ 2147483647 h 1020"/>
              <a:gd name="T108" fmla="*/ 2147483647 w 1264"/>
              <a:gd name="T109" fmla="*/ 2147483647 h 1020"/>
              <a:gd name="T110" fmla="*/ 2147483647 w 1264"/>
              <a:gd name="T111" fmla="*/ 2147483647 h 102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264"/>
              <a:gd name="T169" fmla="*/ 0 h 1020"/>
              <a:gd name="T170" fmla="*/ 1264 w 1264"/>
              <a:gd name="T171" fmla="*/ 1020 h 1020"/>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264" h="1020">
                <a:moveTo>
                  <a:pt x="20" y="523"/>
                </a:moveTo>
                <a:cubicBezTo>
                  <a:pt x="37" y="473"/>
                  <a:pt x="8" y="404"/>
                  <a:pt x="46" y="366"/>
                </a:cubicBezTo>
                <a:cubicBezTo>
                  <a:pt x="74" y="338"/>
                  <a:pt x="125" y="357"/>
                  <a:pt x="164" y="353"/>
                </a:cubicBezTo>
                <a:cubicBezTo>
                  <a:pt x="168" y="340"/>
                  <a:pt x="181" y="327"/>
                  <a:pt x="177" y="314"/>
                </a:cubicBezTo>
                <a:cubicBezTo>
                  <a:pt x="169" y="292"/>
                  <a:pt x="117" y="260"/>
                  <a:pt x="98" y="248"/>
                </a:cubicBezTo>
                <a:cubicBezTo>
                  <a:pt x="89" y="235"/>
                  <a:pt x="83" y="220"/>
                  <a:pt x="72" y="209"/>
                </a:cubicBezTo>
                <a:cubicBezTo>
                  <a:pt x="61" y="198"/>
                  <a:pt x="38" y="198"/>
                  <a:pt x="33" y="183"/>
                </a:cubicBezTo>
                <a:cubicBezTo>
                  <a:pt x="0" y="84"/>
                  <a:pt x="196" y="118"/>
                  <a:pt x="203" y="117"/>
                </a:cubicBezTo>
                <a:cubicBezTo>
                  <a:pt x="242" y="0"/>
                  <a:pt x="394" y="72"/>
                  <a:pt x="491" y="104"/>
                </a:cubicBezTo>
                <a:cubicBezTo>
                  <a:pt x="500" y="117"/>
                  <a:pt x="507" y="132"/>
                  <a:pt x="517" y="144"/>
                </a:cubicBezTo>
                <a:cubicBezTo>
                  <a:pt x="537" y="167"/>
                  <a:pt x="583" y="209"/>
                  <a:pt x="583" y="209"/>
                </a:cubicBezTo>
                <a:cubicBezTo>
                  <a:pt x="618" y="205"/>
                  <a:pt x="657" y="213"/>
                  <a:pt x="687" y="196"/>
                </a:cubicBezTo>
                <a:cubicBezTo>
                  <a:pt x="699" y="189"/>
                  <a:pt x="674" y="171"/>
                  <a:pt x="674" y="157"/>
                </a:cubicBezTo>
                <a:cubicBezTo>
                  <a:pt x="674" y="130"/>
                  <a:pt x="675" y="102"/>
                  <a:pt x="687" y="78"/>
                </a:cubicBezTo>
                <a:cubicBezTo>
                  <a:pt x="697" y="58"/>
                  <a:pt x="748" y="45"/>
                  <a:pt x="766" y="39"/>
                </a:cubicBezTo>
                <a:cubicBezTo>
                  <a:pt x="836" y="43"/>
                  <a:pt x="912" y="23"/>
                  <a:pt x="975" y="52"/>
                </a:cubicBezTo>
                <a:cubicBezTo>
                  <a:pt x="999" y="63"/>
                  <a:pt x="982" y="113"/>
                  <a:pt x="962" y="130"/>
                </a:cubicBezTo>
                <a:cubicBezTo>
                  <a:pt x="939" y="150"/>
                  <a:pt x="901" y="139"/>
                  <a:pt x="871" y="144"/>
                </a:cubicBezTo>
                <a:cubicBezTo>
                  <a:pt x="875" y="179"/>
                  <a:pt x="870" y="216"/>
                  <a:pt x="884" y="248"/>
                </a:cubicBezTo>
                <a:cubicBezTo>
                  <a:pt x="890" y="261"/>
                  <a:pt x="909" y="259"/>
                  <a:pt x="923" y="261"/>
                </a:cubicBezTo>
                <a:cubicBezTo>
                  <a:pt x="966" y="268"/>
                  <a:pt x="1010" y="270"/>
                  <a:pt x="1054" y="274"/>
                </a:cubicBezTo>
                <a:cubicBezTo>
                  <a:pt x="1157" y="310"/>
                  <a:pt x="1105" y="297"/>
                  <a:pt x="1211" y="314"/>
                </a:cubicBezTo>
                <a:cubicBezTo>
                  <a:pt x="1262" y="391"/>
                  <a:pt x="1264" y="501"/>
                  <a:pt x="1237" y="589"/>
                </a:cubicBezTo>
                <a:cubicBezTo>
                  <a:pt x="1233" y="602"/>
                  <a:pt x="1212" y="600"/>
                  <a:pt x="1198" y="602"/>
                </a:cubicBezTo>
                <a:cubicBezTo>
                  <a:pt x="1155" y="609"/>
                  <a:pt x="1111" y="611"/>
                  <a:pt x="1067" y="615"/>
                </a:cubicBezTo>
                <a:cubicBezTo>
                  <a:pt x="1158" y="585"/>
                  <a:pt x="1136" y="615"/>
                  <a:pt x="1159" y="549"/>
                </a:cubicBezTo>
                <a:cubicBezTo>
                  <a:pt x="1154" y="527"/>
                  <a:pt x="1157" y="502"/>
                  <a:pt x="1145" y="484"/>
                </a:cubicBezTo>
                <a:cubicBezTo>
                  <a:pt x="1137" y="473"/>
                  <a:pt x="1120" y="473"/>
                  <a:pt x="1106" y="471"/>
                </a:cubicBezTo>
                <a:cubicBezTo>
                  <a:pt x="1058" y="464"/>
                  <a:pt x="1010" y="462"/>
                  <a:pt x="962" y="458"/>
                </a:cubicBezTo>
                <a:cubicBezTo>
                  <a:pt x="975" y="449"/>
                  <a:pt x="987" y="438"/>
                  <a:pt x="1001" y="432"/>
                </a:cubicBezTo>
                <a:cubicBezTo>
                  <a:pt x="1018" y="425"/>
                  <a:pt x="1046" y="434"/>
                  <a:pt x="1054" y="418"/>
                </a:cubicBezTo>
                <a:cubicBezTo>
                  <a:pt x="1064" y="398"/>
                  <a:pt x="1057" y="369"/>
                  <a:pt x="1041" y="353"/>
                </a:cubicBezTo>
                <a:cubicBezTo>
                  <a:pt x="1021" y="334"/>
                  <a:pt x="962" y="327"/>
                  <a:pt x="962" y="327"/>
                </a:cubicBezTo>
                <a:cubicBezTo>
                  <a:pt x="936" y="331"/>
                  <a:pt x="909" y="331"/>
                  <a:pt x="884" y="340"/>
                </a:cubicBezTo>
                <a:cubicBezTo>
                  <a:pt x="872" y="344"/>
                  <a:pt x="863" y="355"/>
                  <a:pt x="857" y="366"/>
                </a:cubicBezTo>
                <a:cubicBezTo>
                  <a:pt x="820" y="439"/>
                  <a:pt x="804" y="538"/>
                  <a:pt x="779" y="615"/>
                </a:cubicBezTo>
                <a:cubicBezTo>
                  <a:pt x="770" y="641"/>
                  <a:pt x="700" y="641"/>
                  <a:pt x="700" y="641"/>
                </a:cubicBezTo>
                <a:cubicBezTo>
                  <a:pt x="691" y="654"/>
                  <a:pt x="676" y="665"/>
                  <a:pt x="674" y="680"/>
                </a:cubicBezTo>
                <a:cubicBezTo>
                  <a:pt x="661" y="771"/>
                  <a:pt x="815" y="761"/>
                  <a:pt x="871" y="772"/>
                </a:cubicBezTo>
                <a:cubicBezTo>
                  <a:pt x="866" y="851"/>
                  <a:pt x="872" y="931"/>
                  <a:pt x="857" y="1008"/>
                </a:cubicBezTo>
                <a:cubicBezTo>
                  <a:pt x="855" y="1020"/>
                  <a:pt x="841" y="989"/>
                  <a:pt x="831" y="981"/>
                </a:cubicBezTo>
                <a:cubicBezTo>
                  <a:pt x="806" y="962"/>
                  <a:pt x="753" y="929"/>
                  <a:pt x="753" y="929"/>
                </a:cubicBezTo>
                <a:cubicBezTo>
                  <a:pt x="744" y="916"/>
                  <a:pt x="740" y="898"/>
                  <a:pt x="727" y="890"/>
                </a:cubicBezTo>
                <a:cubicBezTo>
                  <a:pt x="703" y="875"/>
                  <a:pt x="648" y="864"/>
                  <a:pt x="648" y="864"/>
                </a:cubicBezTo>
                <a:cubicBezTo>
                  <a:pt x="631" y="868"/>
                  <a:pt x="612" y="869"/>
                  <a:pt x="596" y="877"/>
                </a:cubicBezTo>
                <a:cubicBezTo>
                  <a:pt x="585" y="883"/>
                  <a:pt x="581" y="902"/>
                  <a:pt x="569" y="903"/>
                </a:cubicBezTo>
                <a:cubicBezTo>
                  <a:pt x="534" y="906"/>
                  <a:pt x="500" y="894"/>
                  <a:pt x="465" y="890"/>
                </a:cubicBezTo>
                <a:cubicBezTo>
                  <a:pt x="337" y="762"/>
                  <a:pt x="500" y="913"/>
                  <a:pt x="386" y="837"/>
                </a:cubicBezTo>
                <a:cubicBezTo>
                  <a:pt x="371" y="827"/>
                  <a:pt x="361" y="810"/>
                  <a:pt x="347" y="798"/>
                </a:cubicBezTo>
                <a:cubicBezTo>
                  <a:pt x="305" y="763"/>
                  <a:pt x="286" y="765"/>
                  <a:pt x="229" y="746"/>
                </a:cubicBezTo>
                <a:cubicBezTo>
                  <a:pt x="214" y="741"/>
                  <a:pt x="204" y="726"/>
                  <a:pt x="190" y="720"/>
                </a:cubicBezTo>
                <a:cubicBezTo>
                  <a:pt x="165" y="709"/>
                  <a:pt x="111" y="693"/>
                  <a:pt x="111" y="693"/>
                </a:cubicBezTo>
                <a:cubicBezTo>
                  <a:pt x="102" y="680"/>
                  <a:pt x="96" y="665"/>
                  <a:pt x="85" y="654"/>
                </a:cubicBezTo>
                <a:cubicBezTo>
                  <a:pt x="74" y="643"/>
                  <a:pt x="50" y="643"/>
                  <a:pt x="46" y="628"/>
                </a:cubicBezTo>
                <a:cubicBezTo>
                  <a:pt x="31" y="569"/>
                  <a:pt x="40" y="506"/>
                  <a:pt x="33" y="445"/>
                </a:cubicBezTo>
                <a:cubicBezTo>
                  <a:pt x="31" y="431"/>
                  <a:pt x="20" y="405"/>
                  <a:pt x="20" y="405"/>
                </a:cubicBezTo>
              </a:path>
            </a:pathLst>
          </a:custGeom>
          <a:gradFill rotWithShape="1">
            <a:gsLst>
              <a:gs pos="0">
                <a:srgbClr val="D4842C"/>
              </a:gs>
              <a:gs pos="100000">
                <a:srgbClr val="FFCC99"/>
              </a:gs>
            </a:gsLst>
            <a:lin ang="5400000" scaled="1"/>
          </a:gradFill>
          <a:ln w="9525">
            <a:solidFill>
              <a:srgbClr val="FFCC99"/>
            </a:solidFill>
            <a:round/>
            <a:headEnd/>
            <a:tailEnd/>
          </a:ln>
        </p:spPr>
        <p:txBody>
          <a:bodyPr/>
          <a:lstStyle>
            <a:lvl1pPr eaLnBrk="0" hangingPunct="0">
              <a:defRPr sz="3600">
                <a:solidFill>
                  <a:schemeClr val="tx1"/>
                </a:solidFill>
                <a:latin typeface="Arial" panose="020B0604020202020204" pitchFamily="34" charset="0"/>
              </a:defRPr>
            </a:lvl1pPr>
            <a:lvl2pPr marL="742950" indent="-285750" eaLnBrk="0" hangingPunct="0">
              <a:defRPr sz="3600">
                <a:solidFill>
                  <a:schemeClr val="tx1"/>
                </a:solidFill>
                <a:latin typeface="Arial" panose="020B0604020202020204" pitchFamily="34" charset="0"/>
              </a:defRPr>
            </a:lvl2pPr>
            <a:lvl3pPr marL="1143000" indent="-228600" eaLnBrk="0" hangingPunct="0">
              <a:defRPr sz="3600">
                <a:solidFill>
                  <a:schemeClr val="tx1"/>
                </a:solidFill>
                <a:latin typeface="Arial" panose="020B0604020202020204" pitchFamily="34" charset="0"/>
              </a:defRPr>
            </a:lvl3pPr>
            <a:lvl4pPr marL="1600200" indent="-228600" eaLnBrk="0" hangingPunct="0">
              <a:defRPr sz="3600">
                <a:solidFill>
                  <a:schemeClr val="tx1"/>
                </a:solidFill>
                <a:latin typeface="Arial" panose="020B0604020202020204" pitchFamily="34" charset="0"/>
              </a:defRPr>
            </a:lvl4pPr>
            <a:lvl5pPr marL="2057400" indent="-228600" eaLnBrk="0" hangingPunct="0">
              <a:defRPr sz="3600">
                <a:solidFill>
                  <a:schemeClr val="tx1"/>
                </a:solidFill>
                <a:latin typeface="Arial" panose="020B0604020202020204" pitchFamily="34" charset="0"/>
              </a:defRPr>
            </a:lvl5pPr>
            <a:lvl6pPr marL="2514600" indent="-228600" eaLnBrk="0" fontAlgn="base" hangingPunct="0">
              <a:spcBef>
                <a:spcPct val="0"/>
              </a:spcBef>
              <a:spcAft>
                <a:spcPct val="0"/>
              </a:spcAft>
              <a:defRPr sz="3600">
                <a:solidFill>
                  <a:schemeClr val="tx1"/>
                </a:solidFill>
                <a:latin typeface="Arial" panose="020B0604020202020204" pitchFamily="34" charset="0"/>
              </a:defRPr>
            </a:lvl6pPr>
            <a:lvl7pPr marL="2971800" indent="-228600" eaLnBrk="0" fontAlgn="base" hangingPunct="0">
              <a:spcBef>
                <a:spcPct val="0"/>
              </a:spcBef>
              <a:spcAft>
                <a:spcPct val="0"/>
              </a:spcAft>
              <a:defRPr sz="3600">
                <a:solidFill>
                  <a:schemeClr val="tx1"/>
                </a:solidFill>
                <a:latin typeface="Arial" panose="020B0604020202020204" pitchFamily="34" charset="0"/>
              </a:defRPr>
            </a:lvl7pPr>
            <a:lvl8pPr marL="3429000" indent="-228600" eaLnBrk="0" fontAlgn="base" hangingPunct="0">
              <a:spcBef>
                <a:spcPct val="0"/>
              </a:spcBef>
              <a:spcAft>
                <a:spcPct val="0"/>
              </a:spcAft>
              <a:defRPr sz="3600">
                <a:solidFill>
                  <a:schemeClr val="tx1"/>
                </a:solidFill>
                <a:latin typeface="Arial" panose="020B0604020202020204" pitchFamily="34" charset="0"/>
              </a:defRPr>
            </a:lvl8pPr>
            <a:lvl9pPr marL="3886200" indent="-228600" eaLnBrk="0" fontAlgn="base" hangingPunct="0">
              <a:spcBef>
                <a:spcPct val="0"/>
              </a:spcBef>
              <a:spcAft>
                <a:spcPct val="0"/>
              </a:spcAft>
              <a:defRPr sz="3600">
                <a:solidFill>
                  <a:schemeClr val="tx1"/>
                </a:solidFill>
                <a:latin typeface="Arial" panose="020B0604020202020204" pitchFamily="34" charset="0"/>
              </a:defRPr>
            </a:lvl9pPr>
          </a:lstStyle>
          <a:p>
            <a:pPr eaLnBrk="1" hangingPunct="1"/>
            <a:endParaRPr lang="vi-VN"/>
          </a:p>
        </p:txBody>
      </p:sp>
      <p:grpSp>
        <p:nvGrpSpPr>
          <p:cNvPr id="2" name="Group 7"/>
          <p:cNvGrpSpPr>
            <a:grpSpLocks/>
          </p:cNvGrpSpPr>
          <p:nvPr/>
        </p:nvGrpSpPr>
        <p:grpSpPr bwMode="auto">
          <a:xfrm>
            <a:off x="3352800" y="5153048"/>
            <a:ext cx="3124200" cy="1724025"/>
            <a:chOff x="1143" y="3072"/>
            <a:chExt cx="1968" cy="1086"/>
          </a:xfrm>
        </p:grpSpPr>
        <p:sp>
          <p:nvSpPr>
            <p:cNvPr id="8201" name="Text Box 8"/>
            <p:cNvSpPr txBox="1">
              <a:spLocks noChangeArrowheads="1"/>
            </p:cNvSpPr>
            <p:nvPr/>
          </p:nvSpPr>
          <p:spPr bwMode="auto">
            <a:xfrm>
              <a:off x="1143" y="3072"/>
              <a:ext cx="1968" cy="1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a:solidFill>
                    <a:schemeClr val="tx1"/>
                  </a:solidFill>
                  <a:latin typeface="Arial" panose="020B0604020202020204" pitchFamily="34" charset="0"/>
                </a:defRPr>
              </a:lvl1pPr>
              <a:lvl2pPr marL="742950" indent="-285750" eaLnBrk="0" hangingPunct="0">
                <a:defRPr sz="3600">
                  <a:solidFill>
                    <a:schemeClr val="tx1"/>
                  </a:solidFill>
                  <a:latin typeface="Arial" panose="020B0604020202020204" pitchFamily="34" charset="0"/>
                </a:defRPr>
              </a:lvl2pPr>
              <a:lvl3pPr marL="1143000" indent="-228600" eaLnBrk="0" hangingPunct="0">
                <a:defRPr sz="3600">
                  <a:solidFill>
                    <a:schemeClr val="tx1"/>
                  </a:solidFill>
                  <a:latin typeface="Arial" panose="020B0604020202020204" pitchFamily="34" charset="0"/>
                </a:defRPr>
              </a:lvl3pPr>
              <a:lvl4pPr marL="1600200" indent="-228600" eaLnBrk="0" hangingPunct="0">
                <a:defRPr sz="3600">
                  <a:solidFill>
                    <a:schemeClr val="tx1"/>
                  </a:solidFill>
                  <a:latin typeface="Arial" panose="020B0604020202020204" pitchFamily="34" charset="0"/>
                </a:defRPr>
              </a:lvl4pPr>
              <a:lvl5pPr marL="2057400" indent="-228600" eaLnBrk="0" hangingPunct="0">
                <a:defRPr sz="3600">
                  <a:solidFill>
                    <a:schemeClr val="tx1"/>
                  </a:solidFill>
                  <a:latin typeface="Arial" panose="020B0604020202020204" pitchFamily="34" charset="0"/>
                </a:defRPr>
              </a:lvl5pPr>
              <a:lvl6pPr marL="2514600" indent="-228600" eaLnBrk="0" fontAlgn="base" hangingPunct="0">
                <a:spcBef>
                  <a:spcPct val="0"/>
                </a:spcBef>
                <a:spcAft>
                  <a:spcPct val="0"/>
                </a:spcAft>
                <a:defRPr sz="3600">
                  <a:solidFill>
                    <a:schemeClr val="tx1"/>
                  </a:solidFill>
                  <a:latin typeface="Arial" panose="020B0604020202020204" pitchFamily="34" charset="0"/>
                </a:defRPr>
              </a:lvl6pPr>
              <a:lvl7pPr marL="2971800" indent="-228600" eaLnBrk="0" fontAlgn="base" hangingPunct="0">
                <a:spcBef>
                  <a:spcPct val="0"/>
                </a:spcBef>
                <a:spcAft>
                  <a:spcPct val="0"/>
                </a:spcAft>
                <a:defRPr sz="3600">
                  <a:solidFill>
                    <a:schemeClr val="tx1"/>
                  </a:solidFill>
                  <a:latin typeface="Arial" panose="020B0604020202020204" pitchFamily="34" charset="0"/>
                </a:defRPr>
              </a:lvl7pPr>
              <a:lvl8pPr marL="3429000" indent="-228600" eaLnBrk="0" fontAlgn="base" hangingPunct="0">
                <a:spcBef>
                  <a:spcPct val="0"/>
                </a:spcBef>
                <a:spcAft>
                  <a:spcPct val="0"/>
                </a:spcAft>
                <a:defRPr sz="3600">
                  <a:solidFill>
                    <a:schemeClr val="tx1"/>
                  </a:solidFill>
                  <a:latin typeface="Arial" panose="020B0604020202020204" pitchFamily="34" charset="0"/>
                </a:defRPr>
              </a:lvl8pPr>
              <a:lvl9pPr marL="3886200" indent="-228600" eaLnBrk="0" fontAlgn="base" hangingPunct="0">
                <a:spcBef>
                  <a:spcPct val="0"/>
                </a:spcBef>
                <a:spcAft>
                  <a:spcPct val="0"/>
                </a:spcAft>
                <a:defRPr sz="3600">
                  <a:solidFill>
                    <a:schemeClr val="tx1"/>
                  </a:solidFill>
                  <a:latin typeface="Arial" panose="020B0604020202020204" pitchFamily="34" charset="0"/>
                </a:defRPr>
              </a:lvl9pPr>
            </a:lstStyle>
            <a:p>
              <a:pPr algn="ctr" eaLnBrk="1" hangingPunct="1">
                <a:spcBef>
                  <a:spcPct val="50000"/>
                </a:spcBef>
              </a:pPr>
              <a:r>
                <a:rPr lang="en-US" sz="1000" b="1" i="1" dirty="0">
                  <a:solidFill>
                    <a:srgbClr val="FF0000"/>
                  </a:solidFill>
                </a:rPr>
                <a:t>CAO NGUYÊN</a:t>
              </a:r>
            </a:p>
            <a:p>
              <a:pPr algn="ctr" eaLnBrk="1" hangingPunct="1">
                <a:spcBef>
                  <a:spcPct val="50000"/>
                </a:spcBef>
              </a:pPr>
              <a:r>
                <a:rPr lang="en-US" sz="1000" b="1" i="1" dirty="0">
                  <a:solidFill>
                    <a:srgbClr val="FF0000"/>
                  </a:solidFill>
                </a:rPr>
                <a:t>LÂM VIÊN</a:t>
              </a:r>
            </a:p>
            <a:p>
              <a:pPr algn="ctr" eaLnBrk="1" hangingPunct="1">
                <a:spcBef>
                  <a:spcPct val="50000"/>
                </a:spcBef>
              </a:pPr>
              <a:r>
                <a:rPr lang="en-US" sz="1200" b="1" dirty="0">
                  <a:solidFill>
                    <a:srgbClr val="FF0000"/>
                  </a:solidFill>
                </a:rPr>
                <a:t>ĐÀ LẠT</a:t>
              </a:r>
            </a:p>
            <a:p>
              <a:pPr algn="ctr" eaLnBrk="1" hangingPunct="1">
                <a:spcBef>
                  <a:spcPct val="50000"/>
                </a:spcBef>
              </a:pPr>
              <a:endParaRPr lang="en-US" sz="1400" b="1" dirty="0"/>
            </a:p>
            <a:p>
              <a:pPr algn="ctr" eaLnBrk="1" hangingPunct="1">
                <a:spcBef>
                  <a:spcPct val="50000"/>
                </a:spcBef>
              </a:pPr>
              <a:endParaRPr lang="en-US" sz="1400" b="1" dirty="0"/>
            </a:p>
            <a:p>
              <a:pPr algn="ctr" eaLnBrk="1" hangingPunct="1">
                <a:spcBef>
                  <a:spcPct val="50000"/>
                </a:spcBef>
              </a:pPr>
              <a:endParaRPr lang="en-US" sz="1400" b="1" dirty="0"/>
            </a:p>
          </p:txBody>
        </p:sp>
        <p:sp>
          <p:nvSpPr>
            <p:cNvPr id="8202" name="AutoShape 9"/>
            <p:cNvSpPr>
              <a:spLocks noChangeArrowheads="1"/>
            </p:cNvSpPr>
            <p:nvPr/>
          </p:nvSpPr>
          <p:spPr bwMode="auto">
            <a:xfrm>
              <a:off x="2112" y="3312"/>
              <a:ext cx="96" cy="96"/>
            </a:xfrm>
            <a:prstGeom prst="flowChartConnector">
              <a:avLst/>
            </a:prstGeom>
            <a:solidFill>
              <a:schemeClr val="bg2"/>
            </a:solidFill>
            <a:ln w="9525">
              <a:solidFill>
                <a:schemeClr val="tx1"/>
              </a:solidFill>
              <a:round/>
              <a:headEnd/>
              <a:tailEnd/>
            </a:ln>
          </p:spPr>
          <p:txBody>
            <a:bodyPr wrap="none" anchor="ctr"/>
            <a:lstStyle>
              <a:lvl1pPr eaLnBrk="0" hangingPunct="0">
                <a:defRPr sz="3600">
                  <a:solidFill>
                    <a:schemeClr val="tx1"/>
                  </a:solidFill>
                  <a:latin typeface="Arial" panose="020B0604020202020204" pitchFamily="34" charset="0"/>
                </a:defRPr>
              </a:lvl1pPr>
              <a:lvl2pPr marL="742950" indent="-285750" eaLnBrk="0" hangingPunct="0">
                <a:defRPr sz="3600">
                  <a:solidFill>
                    <a:schemeClr val="tx1"/>
                  </a:solidFill>
                  <a:latin typeface="Arial" panose="020B0604020202020204" pitchFamily="34" charset="0"/>
                </a:defRPr>
              </a:lvl2pPr>
              <a:lvl3pPr marL="1143000" indent="-228600" eaLnBrk="0" hangingPunct="0">
                <a:defRPr sz="3600">
                  <a:solidFill>
                    <a:schemeClr val="tx1"/>
                  </a:solidFill>
                  <a:latin typeface="Arial" panose="020B0604020202020204" pitchFamily="34" charset="0"/>
                </a:defRPr>
              </a:lvl3pPr>
              <a:lvl4pPr marL="1600200" indent="-228600" eaLnBrk="0" hangingPunct="0">
                <a:defRPr sz="3600">
                  <a:solidFill>
                    <a:schemeClr val="tx1"/>
                  </a:solidFill>
                  <a:latin typeface="Arial" panose="020B0604020202020204" pitchFamily="34" charset="0"/>
                </a:defRPr>
              </a:lvl4pPr>
              <a:lvl5pPr marL="2057400" indent="-228600" eaLnBrk="0" hangingPunct="0">
                <a:defRPr sz="3600">
                  <a:solidFill>
                    <a:schemeClr val="tx1"/>
                  </a:solidFill>
                  <a:latin typeface="Arial" panose="020B0604020202020204" pitchFamily="34" charset="0"/>
                </a:defRPr>
              </a:lvl5pPr>
              <a:lvl6pPr marL="2514600" indent="-228600" eaLnBrk="0" fontAlgn="base" hangingPunct="0">
                <a:spcBef>
                  <a:spcPct val="0"/>
                </a:spcBef>
                <a:spcAft>
                  <a:spcPct val="0"/>
                </a:spcAft>
                <a:defRPr sz="3600">
                  <a:solidFill>
                    <a:schemeClr val="tx1"/>
                  </a:solidFill>
                  <a:latin typeface="Arial" panose="020B0604020202020204" pitchFamily="34" charset="0"/>
                </a:defRPr>
              </a:lvl6pPr>
              <a:lvl7pPr marL="2971800" indent="-228600" eaLnBrk="0" fontAlgn="base" hangingPunct="0">
                <a:spcBef>
                  <a:spcPct val="0"/>
                </a:spcBef>
                <a:spcAft>
                  <a:spcPct val="0"/>
                </a:spcAft>
                <a:defRPr sz="3600">
                  <a:solidFill>
                    <a:schemeClr val="tx1"/>
                  </a:solidFill>
                  <a:latin typeface="Arial" panose="020B0604020202020204" pitchFamily="34" charset="0"/>
                </a:defRPr>
              </a:lvl7pPr>
              <a:lvl8pPr marL="3429000" indent="-228600" eaLnBrk="0" fontAlgn="base" hangingPunct="0">
                <a:spcBef>
                  <a:spcPct val="0"/>
                </a:spcBef>
                <a:spcAft>
                  <a:spcPct val="0"/>
                </a:spcAft>
                <a:defRPr sz="3600">
                  <a:solidFill>
                    <a:schemeClr val="tx1"/>
                  </a:solidFill>
                  <a:latin typeface="Arial" panose="020B0604020202020204" pitchFamily="34" charset="0"/>
                </a:defRPr>
              </a:lvl8pPr>
              <a:lvl9pPr marL="3886200" indent="-228600" eaLnBrk="0" fontAlgn="base" hangingPunct="0">
                <a:spcBef>
                  <a:spcPct val="0"/>
                </a:spcBef>
                <a:spcAft>
                  <a:spcPct val="0"/>
                </a:spcAft>
                <a:defRPr sz="3600">
                  <a:solidFill>
                    <a:schemeClr val="tx1"/>
                  </a:solidFill>
                  <a:latin typeface="Arial" panose="020B0604020202020204" pitchFamily="34" charset="0"/>
                </a:defRPr>
              </a:lvl9pPr>
            </a:lstStyle>
            <a:p>
              <a:pPr algn="ctr" eaLnBrk="1" hangingPunct="1"/>
              <a:r>
                <a:rPr lang="en-US" sz="1800">
                  <a:solidFill>
                    <a:srgbClr val="0000FF"/>
                  </a:solidFill>
                </a:rPr>
                <a:t>.</a:t>
              </a:r>
            </a:p>
          </p:txBody>
        </p:sp>
      </p:grpSp>
      <p:sp>
        <p:nvSpPr>
          <p:cNvPr id="11" name="Title 1"/>
          <p:cNvSpPr>
            <a:spLocks noGrp="1"/>
          </p:cNvSpPr>
          <p:nvPr>
            <p:ph type="title"/>
          </p:nvPr>
        </p:nvSpPr>
        <p:spPr>
          <a:xfrm>
            <a:off x="619125" y="142875"/>
            <a:ext cx="10972800" cy="1143000"/>
          </a:xfrm>
          <a:solidFill>
            <a:srgbClr val="FFFF00"/>
          </a:solidFill>
        </p:spPr>
        <p:txBody>
          <a:bodyPr/>
          <a:lstStyle/>
          <a:p>
            <a:r>
              <a:rPr lang="en-US" dirty="0" err="1" smtClean="0">
                <a:latin typeface="Times New Roman" pitchFamily="18" charset="0"/>
                <a:cs typeface="Times New Roman" pitchFamily="18" charset="0"/>
              </a:rPr>
              <a:t>Vị</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trí</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địa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lí</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của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thành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phố</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Lạt</a:t>
            </a:r>
            <a:endParaRPr lang="en-US" dirty="0">
              <a:latin typeface="Times New Roman" pitchFamily="18" charset="0"/>
              <a:cs typeface="Times New Roman" pitchFamily="18" charset="0"/>
            </a:endParaRPr>
          </a:p>
        </p:txBody>
      </p:sp>
      <p:sp>
        <p:nvSpPr>
          <p:cNvPr id="12" name="TextBox 11"/>
          <p:cNvSpPr txBox="1"/>
          <p:nvPr/>
        </p:nvSpPr>
        <p:spPr>
          <a:xfrm>
            <a:off x="6838963" y="1476383"/>
            <a:ext cx="3790951" cy="1815882"/>
          </a:xfrm>
          <a:prstGeom prst="rect">
            <a:avLst/>
          </a:prstGeom>
          <a:solidFill>
            <a:schemeClr val="accent3">
              <a:lumMod val="40000"/>
              <a:lumOff val="60000"/>
            </a:schemeClr>
          </a:solidFill>
        </p:spPr>
        <p:txBody>
          <a:bodyPr wrap="square" rtlCol="0">
            <a:spAutoFit/>
          </a:bodyPr>
          <a:lstStyle/>
          <a:p>
            <a:r>
              <a:rPr lang="en-US" sz="2800" dirty="0" smtClean="0">
                <a:solidFill>
                  <a:schemeClr val="tx1">
                    <a:lumMod val="95000"/>
                    <a:lumOff val="5000"/>
                  </a:schemeClr>
                </a:solidFill>
                <a:latin typeface="Times New Roman" pitchFamily="18" charset="0"/>
                <a:cs typeface="Times New Roman" pitchFamily="18" charset="0"/>
              </a:rPr>
              <a:t>* </a:t>
            </a:r>
            <a:r>
              <a:rPr lang="en-US" sz="2800" dirty="0" err="1" smtClean="0">
                <a:solidFill>
                  <a:schemeClr val="tx1">
                    <a:lumMod val="95000"/>
                    <a:lumOff val="5000"/>
                  </a:schemeClr>
                </a:solidFill>
                <a:latin typeface="Times New Roman" pitchFamily="18" charset="0"/>
                <a:cs typeface="Times New Roman" pitchFamily="18" charset="0"/>
              </a:rPr>
              <a:t>Nằm</a:t>
            </a:r>
            <a:r>
              <a:rPr lang="en-US" sz="2800" dirty="0" smtClean="0">
                <a:solidFill>
                  <a:schemeClr val="tx1">
                    <a:lumMod val="95000"/>
                    <a:lumOff val="5000"/>
                  </a:schemeClr>
                </a:solidFill>
                <a:latin typeface="Times New Roman" pitchFamily="18" charset="0"/>
                <a:cs typeface="Times New Roman" pitchFamily="18" charset="0"/>
              </a:rPr>
              <a:t> </a:t>
            </a:r>
            <a:r>
              <a:rPr lang="en-US" sz="2800" dirty="0" err="1" smtClean="0">
                <a:solidFill>
                  <a:schemeClr val="tx1">
                    <a:lumMod val="95000"/>
                    <a:lumOff val="5000"/>
                  </a:schemeClr>
                </a:solidFill>
                <a:latin typeface="Times New Roman" pitchFamily="18" charset="0"/>
                <a:cs typeface="Times New Roman" pitchFamily="18" charset="0"/>
              </a:rPr>
              <a:t>trên</a:t>
            </a:r>
            <a:r>
              <a:rPr lang="en-US" sz="2800" dirty="0" smtClean="0">
                <a:solidFill>
                  <a:schemeClr val="tx1">
                    <a:lumMod val="95000"/>
                    <a:lumOff val="5000"/>
                  </a:schemeClr>
                </a:solidFill>
                <a:latin typeface="Times New Roman" pitchFamily="18" charset="0"/>
                <a:cs typeface="Times New Roman" pitchFamily="18" charset="0"/>
              </a:rPr>
              <a:t> </a:t>
            </a:r>
            <a:r>
              <a:rPr lang="en-US" sz="2800" dirty="0" err="1" smtClean="0">
                <a:solidFill>
                  <a:schemeClr val="tx1">
                    <a:lumMod val="95000"/>
                    <a:lumOff val="5000"/>
                  </a:schemeClr>
                </a:solidFill>
                <a:latin typeface="Times New Roman" pitchFamily="18" charset="0"/>
                <a:cs typeface="Times New Roman" pitchFamily="18" charset="0"/>
              </a:rPr>
              <a:t>cao</a:t>
            </a:r>
            <a:r>
              <a:rPr lang="en-US" sz="2800" dirty="0" smtClean="0">
                <a:solidFill>
                  <a:schemeClr val="tx1">
                    <a:lumMod val="95000"/>
                    <a:lumOff val="5000"/>
                  </a:schemeClr>
                </a:solidFill>
                <a:latin typeface="Times New Roman" pitchFamily="18" charset="0"/>
                <a:cs typeface="Times New Roman" pitchFamily="18" charset="0"/>
              </a:rPr>
              <a:t> </a:t>
            </a:r>
            <a:r>
              <a:rPr lang="en-US" sz="2800" dirty="0" err="1" smtClean="0">
                <a:solidFill>
                  <a:schemeClr val="tx1">
                    <a:lumMod val="95000"/>
                    <a:lumOff val="5000"/>
                  </a:schemeClr>
                </a:solidFill>
                <a:latin typeface="Times New Roman" pitchFamily="18" charset="0"/>
                <a:cs typeface="Times New Roman" pitchFamily="18" charset="0"/>
              </a:rPr>
              <a:t>nguyên</a:t>
            </a:r>
            <a:r>
              <a:rPr lang="en-US" sz="2800" dirty="0" smtClean="0">
                <a:solidFill>
                  <a:schemeClr val="tx1">
                    <a:lumMod val="95000"/>
                    <a:lumOff val="5000"/>
                  </a:schemeClr>
                </a:solidFill>
                <a:latin typeface="Times New Roman" pitchFamily="18" charset="0"/>
                <a:cs typeface="Times New Roman" pitchFamily="18" charset="0"/>
              </a:rPr>
              <a:t> </a:t>
            </a:r>
            <a:r>
              <a:rPr lang="en-US" sz="2800" dirty="0" err="1" smtClean="0">
                <a:solidFill>
                  <a:schemeClr val="tx1">
                    <a:lumMod val="95000"/>
                    <a:lumOff val="5000"/>
                  </a:schemeClr>
                </a:solidFill>
                <a:latin typeface="Times New Roman" pitchFamily="18" charset="0"/>
                <a:cs typeface="Times New Roman" pitchFamily="18" charset="0"/>
              </a:rPr>
              <a:t>Lâm</a:t>
            </a:r>
            <a:r>
              <a:rPr lang="en-US" sz="2800" dirty="0" smtClean="0">
                <a:solidFill>
                  <a:schemeClr val="tx1">
                    <a:lumMod val="95000"/>
                    <a:lumOff val="5000"/>
                  </a:schemeClr>
                </a:solidFill>
                <a:latin typeface="Times New Roman" pitchFamily="18" charset="0"/>
                <a:cs typeface="Times New Roman" pitchFamily="18" charset="0"/>
              </a:rPr>
              <a:t> </a:t>
            </a:r>
            <a:r>
              <a:rPr lang="en-US" sz="2800" dirty="0" err="1" smtClean="0">
                <a:solidFill>
                  <a:schemeClr val="tx1">
                    <a:lumMod val="95000"/>
                    <a:lumOff val="5000"/>
                  </a:schemeClr>
                </a:solidFill>
                <a:latin typeface="Times New Roman" pitchFamily="18" charset="0"/>
                <a:cs typeface="Times New Roman" pitchFamily="18" charset="0"/>
              </a:rPr>
              <a:t>Viên</a:t>
            </a:r>
            <a:endParaRPr lang="en-US" sz="2800" dirty="0" smtClean="0">
              <a:solidFill>
                <a:schemeClr val="tx1">
                  <a:lumMod val="95000"/>
                  <a:lumOff val="5000"/>
                </a:schemeClr>
              </a:solidFill>
              <a:latin typeface="Times New Roman" pitchFamily="18" charset="0"/>
              <a:cs typeface="Times New Roman" pitchFamily="18" charset="0"/>
            </a:endParaRPr>
          </a:p>
          <a:p>
            <a:r>
              <a:rPr lang="en-US" sz="2800" dirty="0" smtClean="0">
                <a:solidFill>
                  <a:schemeClr val="tx1">
                    <a:lumMod val="95000"/>
                    <a:lumOff val="5000"/>
                  </a:schemeClr>
                </a:solidFill>
                <a:latin typeface="Times New Roman" pitchFamily="18" charset="0"/>
                <a:cs typeface="Times New Roman" pitchFamily="18" charset="0"/>
              </a:rPr>
              <a:t>* Cao </a:t>
            </a:r>
            <a:r>
              <a:rPr lang="en-US" sz="2800" dirty="0" err="1" smtClean="0">
                <a:solidFill>
                  <a:schemeClr val="tx1">
                    <a:lumMod val="95000"/>
                    <a:lumOff val="5000"/>
                  </a:schemeClr>
                </a:solidFill>
                <a:latin typeface="Times New Roman" pitchFamily="18" charset="0"/>
                <a:cs typeface="Times New Roman" pitchFamily="18" charset="0"/>
              </a:rPr>
              <a:t>khoảng</a:t>
            </a:r>
            <a:r>
              <a:rPr lang="en-US" sz="2800" dirty="0" smtClean="0">
                <a:solidFill>
                  <a:schemeClr val="tx1">
                    <a:lumMod val="95000"/>
                    <a:lumOff val="5000"/>
                  </a:schemeClr>
                </a:solidFill>
                <a:latin typeface="Times New Roman" pitchFamily="18" charset="0"/>
                <a:cs typeface="Times New Roman" pitchFamily="18" charset="0"/>
              </a:rPr>
              <a:t> 1500 </a:t>
            </a:r>
            <a:r>
              <a:rPr lang="en-US" sz="2800" dirty="0" err="1" smtClean="0">
                <a:solidFill>
                  <a:schemeClr val="tx1">
                    <a:lumMod val="95000"/>
                    <a:lumOff val="5000"/>
                  </a:schemeClr>
                </a:solidFill>
                <a:latin typeface="Times New Roman" pitchFamily="18" charset="0"/>
                <a:cs typeface="Times New Roman" pitchFamily="18" charset="0"/>
              </a:rPr>
              <a:t>mét</a:t>
            </a:r>
            <a:r>
              <a:rPr lang="en-US" sz="2800" dirty="0" smtClean="0">
                <a:solidFill>
                  <a:schemeClr val="tx1">
                    <a:lumMod val="95000"/>
                    <a:lumOff val="5000"/>
                  </a:schemeClr>
                </a:solidFill>
                <a:latin typeface="Times New Roman" pitchFamily="18" charset="0"/>
                <a:cs typeface="Times New Roman" pitchFamily="18" charset="0"/>
              </a:rPr>
              <a:t> so </a:t>
            </a:r>
            <a:r>
              <a:rPr lang="en-US" sz="2800" dirty="0" err="1" smtClean="0">
                <a:solidFill>
                  <a:schemeClr val="tx1">
                    <a:lumMod val="95000"/>
                    <a:lumOff val="5000"/>
                  </a:schemeClr>
                </a:solidFill>
                <a:latin typeface="Times New Roman" pitchFamily="18" charset="0"/>
                <a:cs typeface="Times New Roman" pitchFamily="18" charset="0"/>
              </a:rPr>
              <a:t>với</a:t>
            </a:r>
            <a:r>
              <a:rPr lang="en-US" sz="2800" dirty="0" smtClean="0">
                <a:solidFill>
                  <a:schemeClr val="tx1">
                    <a:lumMod val="95000"/>
                    <a:lumOff val="5000"/>
                  </a:schemeClr>
                </a:solidFill>
                <a:latin typeface="Times New Roman" pitchFamily="18" charset="0"/>
                <a:cs typeface="Times New Roman" pitchFamily="18" charset="0"/>
              </a:rPr>
              <a:t> </a:t>
            </a:r>
            <a:r>
              <a:rPr lang="en-US" sz="2800" dirty="0" err="1" smtClean="0">
                <a:solidFill>
                  <a:schemeClr val="tx1">
                    <a:lumMod val="95000"/>
                    <a:lumOff val="5000"/>
                  </a:schemeClr>
                </a:solidFill>
                <a:latin typeface="Times New Roman" pitchFamily="18" charset="0"/>
                <a:cs typeface="Times New Roman" pitchFamily="18" charset="0"/>
              </a:rPr>
              <a:t>mực</a:t>
            </a:r>
            <a:r>
              <a:rPr lang="en-US" sz="2800" dirty="0" smtClean="0">
                <a:solidFill>
                  <a:schemeClr val="tx1">
                    <a:lumMod val="95000"/>
                    <a:lumOff val="5000"/>
                  </a:schemeClr>
                </a:solidFill>
                <a:latin typeface="Times New Roman" pitchFamily="18" charset="0"/>
                <a:cs typeface="Times New Roman" pitchFamily="18" charset="0"/>
              </a:rPr>
              <a:t> n</a:t>
            </a:r>
            <a:r>
              <a:rPr lang="vi-VN" sz="2800" dirty="0" smtClean="0">
                <a:solidFill>
                  <a:schemeClr val="tx1">
                    <a:lumMod val="95000"/>
                    <a:lumOff val="5000"/>
                  </a:schemeClr>
                </a:solidFill>
                <a:latin typeface="Times New Roman" pitchFamily="18" charset="0"/>
                <a:cs typeface="Times New Roman" pitchFamily="18" charset="0"/>
              </a:rPr>
              <a:t>ước</a:t>
            </a:r>
            <a:r>
              <a:rPr lang="en-US" sz="2800" dirty="0" smtClean="0">
                <a:solidFill>
                  <a:schemeClr val="tx1">
                    <a:lumMod val="95000"/>
                    <a:lumOff val="5000"/>
                  </a:schemeClr>
                </a:solidFill>
                <a:latin typeface="Times New Roman" pitchFamily="18" charset="0"/>
                <a:cs typeface="Times New Roman" pitchFamily="18" charset="0"/>
              </a:rPr>
              <a:t> </a:t>
            </a:r>
            <a:r>
              <a:rPr lang="en-US" sz="2800" dirty="0" err="1" smtClean="0">
                <a:solidFill>
                  <a:schemeClr val="tx1">
                    <a:lumMod val="95000"/>
                    <a:lumOff val="5000"/>
                  </a:schemeClr>
                </a:solidFill>
                <a:latin typeface="Times New Roman" pitchFamily="18" charset="0"/>
                <a:cs typeface="Times New Roman" pitchFamily="18" charset="0"/>
              </a:rPr>
              <a:t>biển</a:t>
            </a:r>
            <a:r>
              <a:rPr lang="en-US" sz="2800" dirty="0" smtClean="0">
                <a:solidFill>
                  <a:schemeClr val="tx1">
                    <a:lumMod val="95000"/>
                    <a:lumOff val="5000"/>
                  </a:schemeClr>
                </a:solidFill>
                <a:latin typeface="Times New Roman" pitchFamily="18" charset="0"/>
                <a:cs typeface="Times New Roman" pitchFamily="18" charset="0"/>
              </a:rPr>
              <a:t>.</a:t>
            </a:r>
            <a:endParaRPr lang="en-US" sz="2800" dirty="0">
              <a:solidFill>
                <a:schemeClr val="tx1">
                  <a:lumMod val="95000"/>
                  <a:lumOff val="5000"/>
                </a:schemeClr>
              </a:solidFill>
              <a:latin typeface="Times New Roman" pitchFamily="18" charset="0"/>
              <a:cs typeface="Times New Roman" pitchFamily="18" charset="0"/>
            </a:endParaRPr>
          </a:p>
        </p:txBody>
      </p:sp>
    </p:spTree>
    <p:custDataLst>
      <p:tags r:id="rId1"/>
    </p:custDataLst>
    <p:extLst>
      <p:ext uri="{BB962C8B-B14F-4D97-AF65-F5344CB8AC3E}">
        <p14:creationId xmlns:p14="http://schemas.microsoft.com/office/powerpoint/2010/main" val="1802777467"/>
      </p:ext>
    </p:extLst>
  </p:cSld>
  <p:clrMapOvr>
    <a:masterClrMapping/>
  </p:clrMapOvr>
  <mc:AlternateContent xmlns:mc="http://schemas.openxmlformats.org/markup-compatibility/2006">
    <mc:Choice xmlns:p14="http://schemas.microsoft.com/office/powerpoint/2010/main" Requires="p14">
      <p:transition spd="slow" p14:dur="800" advTm="20590">
        <p:circle/>
      </p:transition>
    </mc:Choice>
    <mc:Fallback>
      <p:transition spd="slow" advTm="2059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ox(i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6" presetClass="emph" presetSubtype="0" fill="hold" nodeType="clickEffect">
                                  <p:stCondLst>
                                    <p:cond delay="0"/>
                                  </p:stCondLst>
                                  <p:childTnLst>
                                    <p:animScale>
                                      <p:cBhvr>
                                        <p:cTn id="11" dur="2000" fill="hold"/>
                                        <p:tgtEl>
                                          <p:spTgt spid="2"/>
                                        </p:tgtEl>
                                      </p:cBhvr>
                                      <p:by x="150000" y="150000"/>
                                    </p:animScale>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grpId="0" nodeType="click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barn(inVertical)">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0423" y="0"/>
            <a:ext cx="8811183" cy="6858000"/>
          </a:xfrm>
          <a:prstGeom prst="rect">
            <a:avLst/>
          </a:prstGeom>
        </p:spPr>
      </p:pic>
      <p:pic>
        <p:nvPicPr>
          <p:cNvPr id="3" name="Picture 2" descr="ban do thanh pho da lat.jpg"/>
          <p:cNvPicPr>
            <a:picLocks noChangeAspect="1"/>
          </p:cNvPicPr>
          <p:nvPr/>
        </p:nvPicPr>
        <p:blipFill>
          <a:blip r:embed="rId5" cstate="print"/>
          <a:stretch>
            <a:fillRect/>
          </a:stretch>
        </p:blipFill>
        <p:spPr>
          <a:xfrm>
            <a:off x="1788971" y="0"/>
            <a:ext cx="8728364" cy="6858000"/>
          </a:xfrm>
          <a:prstGeom prst="rect">
            <a:avLst/>
          </a:prstGeom>
        </p:spPr>
      </p:pic>
      <p:sp>
        <p:nvSpPr>
          <p:cNvPr id="4" name="Right Arrow 3"/>
          <p:cNvSpPr/>
          <p:nvPr/>
        </p:nvSpPr>
        <p:spPr>
          <a:xfrm>
            <a:off x="8124839" y="2667000"/>
            <a:ext cx="285751" cy="114300"/>
          </a:xfrm>
          <a:prstGeom prst="rightArrow">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ight Arrow 4"/>
          <p:cNvSpPr/>
          <p:nvPr/>
        </p:nvSpPr>
        <p:spPr>
          <a:xfrm rot="20291915">
            <a:off x="6829439" y="2990850"/>
            <a:ext cx="285751" cy="114300"/>
          </a:xfrm>
          <a:prstGeom prst="rightArrow">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ight Arrow 5"/>
          <p:cNvSpPr/>
          <p:nvPr/>
        </p:nvSpPr>
        <p:spPr>
          <a:xfrm rot="2617179">
            <a:off x="8524887" y="1209675"/>
            <a:ext cx="285751" cy="114300"/>
          </a:xfrm>
          <a:prstGeom prst="rightArrow">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Arrow 6"/>
          <p:cNvSpPr/>
          <p:nvPr/>
        </p:nvSpPr>
        <p:spPr>
          <a:xfrm rot="6922604">
            <a:off x="9134474" y="3467100"/>
            <a:ext cx="285750" cy="114300"/>
          </a:xfrm>
          <a:prstGeom prst="rightArrow">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Arrow 7"/>
          <p:cNvSpPr/>
          <p:nvPr/>
        </p:nvSpPr>
        <p:spPr>
          <a:xfrm rot="14099363">
            <a:off x="8391526" y="4533911"/>
            <a:ext cx="285750" cy="114300"/>
          </a:xfrm>
          <a:prstGeom prst="rightArrow">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802086970"/>
      </p:ext>
    </p:extLst>
  </p:cSld>
  <p:clrMapOvr>
    <a:masterClrMapping/>
  </p:clrMapOvr>
  <p:transition spd="slow" advTm="59712">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repeatCount="300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repeatCount="300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repeatCount="300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repeatCount="300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blinds(horizontal)">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repeatCount="300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blinds(horizontal)">
                                      <p:cBhvr>
                                        <p:cTn id="32" dur="500"/>
                                        <p:tgtEl>
                                          <p:spTgt spid="8"/>
                                        </p:tgtEl>
                                      </p:cBhvr>
                                    </p:animEffect>
                                  </p:childTnLst>
                                </p:cTn>
                              </p:par>
                              <p:par>
                                <p:cTn id="33" presetID="3" presetClass="exit" presetSubtype="10" fill="hold" grpId="1" nodeType="withEffect">
                                  <p:stCondLst>
                                    <p:cond delay="0"/>
                                  </p:stCondLst>
                                  <p:childTnLst>
                                    <p:animEffect transition="out" filter="blinds(horizontal)">
                                      <p:cBhvr>
                                        <p:cTn id="34" dur="500"/>
                                        <p:tgtEl>
                                          <p:spTgt spid="4"/>
                                        </p:tgtEl>
                                      </p:cBhvr>
                                    </p:animEffect>
                                    <p:set>
                                      <p:cBhvr>
                                        <p:cTn id="35" dur="1" fill="hold">
                                          <p:stCondLst>
                                            <p:cond delay="499"/>
                                          </p:stCondLst>
                                        </p:cTn>
                                        <p:tgtEl>
                                          <p:spTgt spid="4"/>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3" presetClass="exit" presetSubtype="10" fill="hold" grpId="1" nodeType="clickEffect">
                                  <p:stCondLst>
                                    <p:cond delay="0"/>
                                  </p:stCondLst>
                                  <p:childTnLst>
                                    <p:animEffect transition="out" filter="blinds(horizontal)">
                                      <p:cBhvr>
                                        <p:cTn id="39" dur="500"/>
                                        <p:tgtEl>
                                          <p:spTgt spid="6"/>
                                        </p:tgtEl>
                                      </p:cBhvr>
                                    </p:animEffect>
                                    <p:set>
                                      <p:cBhvr>
                                        <p:cTn id="40" dur="1" fill="hold">
                                          <p:stCondLst>
                                            <p:cond delay="499"/>
                                          </p:stCondLst>
                                        </p:cTn>
                                        <p:tgtEl>
                                          <p:spTgt spid="6"/>
                                        </p:tgtEl>
                                        <p:attrNameLst>
                                          <p:attrName>style.visibility</p:attrName>
                                        </p:attrNameLst>
                                      </p:cBhvr>
                                      <p:to>
                                        <p:strVal val="hidden"/>
                                      </p:to>
                                    </p:set>
                                  </p:childTnLst>
                                </p:cTn>
                              </p:par>
                              <p:par>
                                <p:cTn id="41" presetID="3" presetClass="exit" presetSubtype="10" fill="hold" grpId="1" nodeType="withEffect">
                                  <p:stCondLst>
                                    <p:cond delay="0"/>
                                  </p:stCondLst>
                                  <p:childTnLst>
                                    <p:animEffect transition="out" filter="blinds(horizontal)">
                                      <p:cBhvr>
                                        <p:cTn id="42" dur="500"/>
                                        <p:tgtEl>
                                          <p:spTgt spid="7"/>
                                        </p:tgtEl>
                                      </p:cBhvr>
                                    </p:animEffect>
                                    <p:set>
                                      <p:cBhvr>
                                        <p:cTn id="43" dur="1" fill="hold">
                                          <p:stCondLst>
                                            <p:cond delay="499"/>
                                          </p:stCondLst>
                                        </p:cTn>
                                        <p:tgtEl>
                                          <p:spTgt spid="7"/>
                                        </p:tgtEl>
                                        <p:attrNameLst>
                                          <p:attrName>style.visibility</p:attrName>
                                        </p:attrNameLst>
                                      </p:cBhvr>
                                      <p:to>
                                        <p:strVal val="hidden"/>
                                      </p:to>
                                    </p:set>
                                  </p:childTnLst>
                                </p:cTn>
                              </p:par>
                              <p:par>
                                <p:cTn id="44" presetID="3" presetClass="exit" presetSubtype="10" fill="hold" grpId="1" nodeType="withEffect">
                                  <p:stCondLst>
                                    <p:cond delay="0"/>
                                  </p:stCondLst>
                                  <p:childTnLst>
                                    <p:animEffect transition="out" filter="blinds(horizontal)">
                                      <p:cBhvr>
                                        <p:cTn id="45" dur="500"/>
                                        <p:tgtEl>
                                          <p:spTgt spid="5"/>
                                        </p:tgtEl>
                                      </p:cBhvr>
                                    </p:animEffect>
                                    <p:set>
                                      <p:cBhvr>
                                        <p:cTn id="46" dur="1" fill="hold">
                                          <p:stCondLst>
                                            <p:cond delay="499"/>
                                          </p:stCondLst>
                                        </p:cTn>
                                        <p:tgtEl>
                                          <p:spTgt spid="5"/>
                                        </p:tgtEl>
                                        <p:attrNameLst>
                                          <p:attrName>style.visibility</p:attrName>
                                        </p:attrNameLst>
                                      </p:cBhvr>
                                      <p:to>
                                        <p:strVal val="hidden"/>
                                      </p:to>
                                    </p:set>
                                  </p:childTnLst>
                                </p:cTn>
                              </p:par>
                              <p:par>
                                <p:cTn id="47" presetID="3" presetClass="exit" presetSubtype="10" fill="hold" grpId="1" nodeType="withEffect">
                                  <p:stCondLst>
                                    <p:cond delay="0"/>
                                  </p:stCondLst>
                                  <p:childTnLst>
                                    <p:animEffect transition="out" filter="blinds(horizontal)">
                                      <p:cBhvr>
                                        <p:cTn id="48" dur="500"/>
                                        <p:tgtEl>
                                          <p:spTgt spid="8"/>
                                        </p:tgtEl>
                                      </p:cBhvr>
                                    </p:animEffect>
                                    <p:set>
                                      <p:cBhvr>
                                        <p:cTn id="49" dur="1" fill="hold">
                                          <p:stCondLst>
                                            <p:cond delay="499"/>
                                          </p:stCondLst>
                                        </p:cTn>
                                        <p:tgtEl>
                                          <p:spTgt spid="8"/>
                                        </p:tgtEl>
                                        <p:attrNameLst>
                                          <p:attrName>style.visibility</p:attrName>
                                        </p:attrNameLst>
                                      </p:cBhvr>
                                      <p:to>
                                        <p:strVal val="hidden"/>
                                      </p:to>
                                    </p:set>
                                  </p:childTnLst>
                                </p:cTn>
                              </p:par>
                              <p:par>
                                <p:cTn id="50" presetID="5" presetClass="entr" presetSubtype="10" fill="hold" nodeType="withEffect">
                                  <p:stCondLst>
                                    <p:cond delay="0"/>
                                  </p:stCondLst>
                                  <p:childTnLst>
                                    <p:set>
                                      <p:cBhvr>
                                        <p:cTn id="51" dur="1" fill="hold">
                                          <p:stCondLst>
                                            <p:cond delay="0"/>
                                          </p:stCondLst>
                                        </p:cTn>
                                        <p:tgtEl>
                                          <p:spTgt spid="3"/>
                                        </p:tgtEl>
                                        <p:attrNameLst>
                                          <p:attrName>style.visibility</p:attrName>
                                        </p:attrNameLst>
                                      </p:cBhvr>
                                      <p:to>
                                        <p:strVal val="visible"/>
                                      </p:to>
                                    </p:set>
                                    <p:animEffect transition="in" filter="checkerboard(across)">
                                      <p:cBhvr>
                                        <p:cTn id="5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 grpId="0" animBg="1"/>
      <p:bldP spid="5" grpId="1" animBg="1"/>
      <p:bldP spid="6" grpId="0" animBg="1"/>
      <p:bldP spid="6" grpId="1" animBg="1"/>
      <p:bldP spid="7" grpId="0" animBg="1"/>
      <p:bldP spid="7" grpId="1" animBg="1"/>
      <p:bldP spid="8" grpId="0" animBg="1"/>
      <p:bldP spid="8"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6945" y="134787"/>
            <a:ext cx="5710687" cy="3194482"/>
          </a:xfrm>
          <a:prstGeom prst="rect">
            <a:avLst/>
          </a:prstGeom>
        </p:spPr>
      </p:pic>
      <p:pic>
        <p:nvPicPr>
          <p:cNvPr id="4" name="Pictur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33395" y="77654"/>
            <a:ext cx="5822831" cy="3194483"/>
          </a:xfrm>
          <a:prstGeom prst="rect">
            <a:avLst/>
          </a:prstGeom>
        </p:spPr>
      </p:pic>
      <p:pic>
        <p:nvPicPr>
          <p:cNvPr id="5" name="Picture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89791" y="3394204"/>
            <a:ext cx="5710687" cy="3212784"/>
          </a:xfrm>
          <a:prstGeom prst="rect">
            <a:avLst/>
          </a:prstGeom>
        </p:spPr>
      </p:pic>
      <p:pic>
        <p:nvPicPr>
          <p:cNvPr id="6" name="Picture 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133395" y="3394205"/>
            <a:ext cx="5822831" cy="3212784"/>
          </a:xfrm>
          <a:prstGeom prst="rect">
            <a:avLst/>
          </a:prstGeom>
        </p:spPr>
      </p:pic>
      <p:pic>
        <p:nvPicPr>
          <p:cNvPr id="7" name="Picture 6" descr="dia-hinh-khi-hau-da-lat__43098_zoom.jpg"/>
          <p:cNvPicPr>
            <a:picLocks noChangeAspect="1"/>
          </p:cNvPicPr>
          <p:nvPr/>
        </p:nvPicPr>
        <p:blipFill>
          <a:blip r:embed="rId8" cstate="print"/>
          <a:stretch>
            <a:fillRect/>
          </a:stretch>
        </p:blipFill>
        <p:spPr>
          <a:xfrm>
            <a:off x="209553" y="76200"/>
            <a:ext cx="11801475" cy="6547160"/>
          </a:xfrm>
          <a:prstGeom prst="rect">
            <a:avLst/>
          </a:prstGeom>
        </p:spPr>
      </p:pic>
      <p:sp>
        <p:nvSpPr>
          <p:cNvPr id="8" name="Title 1"/>
          <p:cNvSpPr txBox="1">
            <a:spLocks/>
          </p:cNvSpPr>
          <p:nvPr/>
        </p:nvSpPr>
        <p:spPr>
          <a:xfrm>
            <a:off x="561975" y="142875"/>
            <a:ext cx="10972800" cy="1143000"/>
          </a:xfrm>
          <a:prstGeom prst="rect">
            <a:avLst/>
          </a:prstGeom>
          <a:solidFill>
            <a:srgbClr val="FFFF00"/>
          </a:solidFill>
        </p:spPr>
        <p:txBody>
          <a:bodyPr/>
          <a:lstStyle/>
          <a:p>
            <a:pPr lvl="0" algn="ctr">
              <a:spcBef>
                <a:spcPct val="0"/>
              </a:spcBef>
            </a:pPr>
            <a:r>
              <a:rPr lang="en-US" sz="4400" dirty="0" err="1" smtClean="0">
                <a:latin typeface="Times New Roman" pitchFamily="18" charset="0"/>
                <a:ea typeface="+mj-ea"/>
                <a:cs typeface="Times New Roman" pitchFamily="18" charset="0"/>
              </a:rPr>
              <a:t>Địa</a:t>
            </a:r>
            <a:r>
              <a:rPr lang="en-US" sz="4400" dirty="0" smtClean="0">
                <a:latin typeface="Times New Roman" pitchFamily="18" charset="0"/>
                <a:ea typeface="+mj-ea"/>
                <a:cs typeface="Times New Roman" pitchFamily="18" charset="0"/>
              </a:rPr>
              <a:t> </a:t>
            </a:r>
            <a:r>
              <a:rPr lang="en-US" sz="4400" dirty="0" err="1" smtClean="0">
                <a:latin typeface="Times New Roman" pitchFamily="18" charset="0"/>
                <a:ea typeface="+mj-ea"/>
                <a:cs typeface="Times New Roman" pitchFamily="18" charset="0"/>
              </a:rPr>
              <a:t>hình</a:t>
            </a:r>
            <a:r>
              <a:rPr lang="en-US" sz="4400" dirty="0" smtClean="0">
                <a:latin typeface="Times New Roman" pitchFamily="18" charset="0"/>
                <a:ea typeface="+mj-ea"/>
                <a:cs typeface="Times New Roman" pitchFamily="18" charset="0"/>
              </a:rPr>
              <a:t>, </a:t>
            </a:r>
            <a:r>
              <a:rPr lang="en-US" sz="4400" dirty="0" err="1" smtClean="0">
                <a:latin typeface="Times New Roman" pitchFamily="18" charset="0"/>
                <a:ea typeface="+mj-ea"/>
                <a:cs typeface="Times New Roman" pitchFamily="18" charset="0"/>
              </a:rPr>
              <a:t>khí</a:t>
            </a:r>
            <a:r>
              <a:rPr lang="en-US" sz="4400" dirty="0" smtClean="0">
                <a:latin typeface="Times New Roman" pitchFamily="18" charset="0"/>
                <a:ea typeface="+mj-ea"/>
                <a:cs typeface="Times New Roman" pitchFamily="18" charset="0"/>
              </a:rPr>
              <a:t> </a:t>
            </a:r>
            <a:r>
              <a:rPr lang="en-US" sz="4400" dirty="0" err="1" smtClean="0">
                <a:latin typeface="Times New Roman" pitchFamily="18" charset="0"/>
                <a:ea typeface="+mj-ea"/>
                <a:cs typeface="Times New Roman" pitchFamily="18" charset="0"/>
              </a:rPr>
              <a:t>hậu</a:t>
            </a:r>
            <a:r>
              <a:rPr lang="en-US" sz="4400" dirty="0" smtClean="0">
                <a:latin typeface="Times New Roman" pitchFamily="18" charset="0"/>
                <a:ea typeface="+mj-ea"/>
                <a:cs typeface="Times New Roman" pitchFamily="18" charset="0"/>
              </a:rPr>
              <a:t> </a:t>
            </a:r>
            <a:r>
              <a:rPr lang="en-US" sz="4400" dirty="0" err="1" smtClean="0">
                <a:latin typeface="Times New Roman" pitchFamily="18" charset="0"/>
                <a:ea typeface="+mj-ea"/>
                <a:cs typeface="Times New Roman" pitchFamily="18" charset="0"/>
              </a:rPr>
              <a:t>của</a:t>
            </a:r>
            <a:r>
              <a:rPr lang="en-US" sz="4400" dirty="0" smtClean="0">
                <a:latin typeface="Times New Roman" pitchFamily="18" charset="0"/>
                <a:ea typeface="+mj-ea"/>
                <a:cs typeface="Times New Roman" pitchFamily="18" charset="0"/>
              </a:rPr>
              <a:t> </a:t>
            </a:r>
            <a:r>
              <a:rPr kumimoji="0" lang="en-US" sz="4400" b="0" i="0" u="none" strike="noStrike" kern="1200" cap="none" spc="0" normalizeH="0" baseline="0" noProof="0" dirty="0" err="1" smtClean="0">
                <a:ln>
                  <a:noFill/>
                </a:ln>
                <a:solidFill>
                  <a:schemeClr val="tx1"/>
                </a:solidFill>
                <a:effectLst/>
                <a:uLnTx/>
                <a:uFillTx/>
                <a:latin typeface="Times New Roman" pitchFamily="18" charset="0"/>
                <a:ea typeface="+mj-ea"/>
                <a:cs typeface="Times New Roman" pitchFamily="18" charset="0"/>
              </a:rPr>
              <a:t>thành</a:t>
            </a:r>
            <a:r>
              <a:rPr kumimoji="0" lang="en-US" sz="4400" b="0" i="0" u="none" strike="noStrike" kern="1200" cap="none" spc="0" normalizeH="0" baseline="0" noProof="0" dirty="0" smtClean="0">
                <a:ln>
                  <a:noFill/>
                </a:ln>
                <a:solidFill>
                  <a:schemeClr val="tx1"/>
                </a:solidFill>
                <a:effectLst/>
                <a:uLnTx/>
                <a:uFillTx/>
                <a:latin typeface="Times New Roman" pitchFamily="18" charset="0"/>
                <a:ea typeface="+mj-ea"/>
                <a:cs typeface="Times New Roman" pitchFamily="18" charset="0"/>
              </a:rPr>
              <a:t> </a:t>
            </a:r>
            <a:r>
              <a:rPr kumimoji="0" lang="en-US" sz="4400" b="0" i="0" u="none" strike="noStrike" kern="1200" cap="none" spc="0" normalizeH="0" baseline="0" noProof="0" dirty="0" err="1" smtClean="0">
                <a:ln>
                  <a:noFill/>
                </a:ln>
                <a:solidFill>
                  <a:schemeClr val="tx1"/>
                </a:solidFill>
                <a:effectLst/>
                <a:uLnTx/>
                <a:uFillTx/>
                <a:latin typeface="Times New Roman" pitchFamily="18" charset="0"/>
                <a:ea typeface="+mj-ea"/>
                <a:cs typeface="Times New Roman" pitchFamily="18" charset="0"/>
              </a:rPr>
              <a:t>phố</a:t>
            </a:r>
            <a:r>
              <a:rPr kumimoji="0" lang="en-US" sz="4400" b="0" i="0" u="none" strike="noStrike" kern="1200" cap="none" spc="0" normalizeH="0" baseline="0" noProof="0" dirty="0" smtClean="0">
                <a:ln>
                  <a:noFill/>
                </a:ln>
                <a:solidFill>
                  <a:schemeClr val="tx1"/>
                </a:solidFill>
                <a:effectLst/>
                <a:uLnTx/>
                <a:uFillTx/>
                <a:latin typeface="Times New Roman" pitchFamily="18" charset="0"/>
                <a:ea typeface="+mj-ea"/>
                <a:cs typeface="Times New Roman" pitchFamily="18" charset="0"/>
              </a:rPr>
              <a:t> </a:t>
            </a:r>
            <a:r>
              <a:rPr kumimoji="0" lang="en-US" sz="4400" b="0" i="0" u="none" strike="noStrike" kern="1200" cap="none" spc="0" normalizeH="0" baseline="0" noProof="0" dirty="0" err="1" smtClean="0">
                <a:ln>
                  <a:noFill/>
                </a:ln>
                <a:solidFill>
                  <a:schemeClr val="tx1"/>
                </a:solidFill>
                <a:effectLst/>
                <a:uLnTx/>
                <a:uFillTx/>
                <a:latin typeface="Times New Roman" pitchFamily="18" charset="0"/>
                <a:ea typeface="+mj-ea"/>
                <a:cs typeface="Times New Roman" pitchFamily="18" charset="0"/>
              </a:rPr>
              <a:t>Đà</a:t>
            </a:r>
            <a:r>
              <a:rPr kumimoji="0" lang="en-US" sz="4400" b="0" i="0" u="none" strike="noStrike" kern="1200" cap="none" spc="0" normalizeH="0" baseline="0" noProof="0" dirty="0" smtClean="0">
                <a:ln>
                  <a:noFill/>
                </a:ln>
                <a:solidFill>
                  <a:schemeClr val="tx1"/>
                </a:solidFill>
                <a:effectLst/>
                <a:uLnTx/>
                <a:uFillTx/>
                <a:latin typeface="Times New Roman" pitchFamily="18" charset="0"/>
                <a:ea typeface="+mj-ea"/>
                <a:cs typeface="Times New Roman" pitchFamily="18" charset="0"/>
              </a:rPr>
              <a:t> </a:t>
            </a:r>
            <a:r>
              <a:rPr kumimoji="0" lang="en-US" sz="4400" b="0" i="0" u="none" strike="noStrike" kern="1200" cap="none" spc="0" normalizeH="0" baseline="0" noProof="0" dirty="0" err="1" smtClean="0">
                <a:ln>
                  <a:noFill/>
                </a:ln>
                <a:solidFill>
                  <a:schemeClr val="tx1"/>
                </a:solidFill>
                <a:effectLst/>
                <a:uLnTx/>
                <a:uFillTx/>
                <a:latin typeface="Times New Roman" pitchFamily="18" charset="0"/>
                <a:ea typeface="+mj-ea"/>
                <a:cs typeface="Times New Roman" pitchFamily="18" charset="0"/>
              </a:rPr>
              <a:t>Lạt</a:t>
            </a:r>
            <a:endParaRPr kumimoji="0" lang="en-US" sz="4400" b="0" i="0" u="none" strike="noStrike" kern="1200" cap="none" spc="0" normalizeH="0" baseline="0" noProof="0" dirty="0">
              <a:ln>
                <a:noFill/>
              </a:ln>
              <a:solidFill>
                <a:schemeClr val="tx1"/>
              </a:solidFill>
              <a:effectLst/>
              <a:uLnTx/>
              <a:uFillTx/>
              <a:latin typeface="Times New Roman" pitchFamily="18" charset="0"/>
              <a:ea typeface="+mj-ea"/>
              <a:cs typeface="Times New Roman" pitchFamily="18" charset="0"/>
            </a:endParaRPr>
          </a:p>
        </p:txBody>
      </p:sp>
      <p:sp>
        <p:nvSpPr>
          <p:cNvPr id="9" name="TextBox 8"/>
          <p:cNvSpPr txBox="1"/>
          <p:nvPr/>
        </p:nvSpPr>
        <p:spPr>
          <a:xfrm>
            <a:off x="1857377" y="5114946"/>
            <a:ext cx="9058275" cy="1200329"/>
          </a:xfrm>
          <a:prstGeom prst="rect">
            <a:avLst/>
          </a:prstGeom>
          <a:noFill/>
        </p:spPr>
        <p:txBody>
          <a:bodyPr wrap="square" rtlCol="0">
            <a:spAutoFit/>
          </a:bodyPr>
          <a:lstStyle/>
          <a:p>
            <a:pPr>
              <a:buFont typeface="Arial" pitchFamily="34" charset="0"/>
              <a:buChar char="•"/>
            </a:pPr>
            <a:r>
              <a:rPr lang="en-US" sz="3200" dirty="0" smtClean="0">
                <a:solidFill>
                  <a:srgbClr val="FFFF00"/>
                </a:solidFill>
                <a:latin typeface="Times New Roman" pitchFamily="18" charset="0"/>
                <a:cs typeface="Times New Roman" pitchFamily="18" charset="0"/>
              </a:rPr>
              <a:t> </a:t>
            </a:r>
            <a:r>
              <a:rPr lang="en-US" sz="3600" dirty="0" err="1" smtClean="0">
                <a:solidFill>
                  <a:srgbClr val="FFFF00"/>
                </a:solidFill>
                <a:latin typeface="Times New Roman" pitchFamily="18" charset="0"/>
                <a:cs typeface="Times New Roman" pitchFamily="18" charset="0"/>
              </a:rPr>
              <a:t>Nhiệt</a:t>
            </a:r>
            <a:r>
              <a:rPr lang="en-US" sz="3600" dirty="0" smtClean="0">
                <a:solidFill>
                  <a:srgbClr val="FFFF00"/>
                </a:solidFill>
                <a:latin typeface="Times New Roman" pitchFamily="18" charset="0"/>
                <a:cs typeface="Times New Roman" pitchFamily="18" charset="0"/>
              </a:rPr>
              <a:t> </a:t>
            </a:r>
            <a:r>
              <a:rPr lang="vi-VN" sz="3600" dirty="0" smtClean="0">
                <a:solidFill>
                  <a:srgbClr val="FFFF00"/>
                </a:solidFill>
                <a:latin typeface="Times New Roman" pitchFamily="18" charset="0"/>
                <a:cs typeface="Times New Roman" pitchFamily="18" charset="0"/>
              </a:rPr>
              <a:t>độ</a:t>
            </a:r>
            <a:r>
              <a:rPr lang="en-US" sz="3600" dirty="0" smtClean="0">
                <a:solidFill>
                  <a:srgbClr val="FFFF00"/>
                </a:solidFill>
                <a:latin typeface="Times New Roman" pitchFamily="18" charset="0"/>
                <a:cs typeface="Times New Roman" pitchFamily="18" charset="0"/>
              </a:rPr>
              <a:t> </a:t>
            </a:r>
            <a:r>
              <a:rPr lang="en-US" sz="3600" dirty="0" err="1" smtClean="0">
                <a:solidFill>
                  <a:srgbClr val="FFFF00"/>
                </a:solidFill>
                <a:latin typeface="Times New Roman" pitchFamily="18" charset="0"/>
                <a:cs typeface="Times New Roman" pitchFamily="18" charset="0"/>
              </a:rPr>
              <a:t>trung</a:t>
            </a:r>
            <a:r>
              <a:rPr lang="en-US" sz="3600" dirty="0" smtClean="0">
                <a:solidFill>
                  <a:srgbClr val="FFFF00"/>
                </a:solidFill>
                <a:latin typeface="Times New Roman" pitchFamily="18" charset="0"/>
                <a:cs typeface="Times New Roman" pitchFamily="18" charset="0"/>
              </a:rPr>
              <a:t> </a:t>
            </a:r>
            <a:r>
              <a:rPr lang="en-US" sz="3600" dirty="0" err="1" smtClean="0">
                <a:solidFill>
                  <a:srgbClr val="FFFF00"/>
                </a:solidFill>
                <a:latin typeface="Times New Roman" pitchFamily="18" charset="0"/>
                <a:cs typeface="Times New Roman" pitchFamily="18" charset="0"/>
              </a:rPr>
              <a:t>bình</a:t>
            </a:r>
            <a:r>
              <a:rPr lang="en-US" sz="3600" dirty="0" smtClean="0">
                <a:solidFill>
                  <a:srgbClr val="FFFF00"/>
                </a:solidFill>
                <a:latin typeface="Times New Roman" pitchFamily="18" charset="0"/>
                <a:cs typeface="Times New Roman" pitchFamily="18" charset="0"/>
              </a:rPr>
              <a:t> </a:t>
            </a:r>
            <a:r>
              <a:rPr lang="en-US" sz="3600" dirty="0" err="1" smtClean="0">
                <a:solidFill>
                  <a:srgbClr val="FFFF00"/>
                </a:solidFill>
                <a:latin typeface="Times New Roman" pitchFamily="18" charset="0"/>
                <a:cs typeface="Times New Roman" pitchFamily="18" charset="0"/>
              </a:rPr>
              <a:t>từ</a:t>
            </a:r>
            <a:r>
              <a:rPr lang="en-US" sz="3600" dirty="0" smtClean="0">
                <a:solidFill>
                  <a:srgbClr val="FFFF00"/>
                </a:solidFill>
                <a:latin typeface="Times New Roman" pitchFamily="18" charset="0"/>
                <a:cs typeface="Times New Roman" pitchFamily="18" charset="0"/>
              </a:rPr>
              <a:t> 18-20</a:t>
            </a:r>
            <a:r>
              <a:rPr lang="en-US" sz="3600" baseline="30000" dirty="0" smtClean="0">
                <a:solidFill>
                  <a:srgbClr val="FFFF00"/>
                </a:solidFill>
                <a:latin typeface="Times New Roman" pitchFamily="18" charset="0"/>
                <a:cs typeface="Times New Roman" pitchFamily="18" charset="0"/>
              </a:rPr>
              <a:t>o</a:t>
            </a:r>
            <a:r>
              <a:rPr lang="en-US" sz="3600" dirty="0" smtClean="0">
                <a:solidFill>
                  <a:srgbClr val="FFFF00"/>
                </a:solidFill>
                <a:latin typeface="Times New Roman" pitchFamily="18" charset="0"/>
                <a:cs typeface="Times New Roman" pitchFamily="18" charset="0"/>
              </a:rPr>
              <a:t>C</a:t>
            </a:r>
          </a:p>
          <a:p>
            <a:pPr>
              <a:buFont typeface="Arial" pitchFamily="34" charset="0"/>
              <a:buChar char="•"/>
            </a:pPr>
            <a:r>
              <a:rPr lang="en-US" sz="3600" dirty="0" smtClean="0">
                <a:solidFill>
                  <a:srgbClr val="FFFF00"/>
                </a:solidFill>
                <a:latin typeface="Times New Roman" pitchFamily="18" charset="0"/>
                <a:cs typeface="Times New Roman" pitchFamily="18" charset="0"/>
              </a:rPr>
              <a:t> </a:t>
            </a:r>
            <a:r>
              <a:rPr lang="en-US" sz="3600" dirty="0" err="1" smtClean="0">
                <a:solidFill>
                  <a:srgbClr val="FFFF00"/>
                </a:solidFill>
                <a:latin typeface="Times New Roman" pitchFamily="18" charset="0"/>
                <a:cs typeface="Times New Roman" pitchFamily="18" charset="0"/>
              </a:rPr>
              <a:t>Quanh</a:t>
            </a:r>
            <a:r>
              <a:rPr lang="en-US" sz="3600" dirty="0" smtClean="0">
                <a:solidFill>
                  <a:srgbClr val="FFFF00"/>
                </a:solidFill>
                <a:latin typeface="Times New Roman" pitchFamily="18" charset="0"/>
                <a:cs typeface="Times New Roman" pitchFamily="18" charset="0"/>
              </a:rPr>
              <a:t> n</a:t>
            </a:r>
            <a:r>
              <a:rPr lang="vi-VN" sz="3600" dirty="0" smtClean="0">
                <a:solidFill>
                  <a:srgbClr val="FFFF00"/>
                </a:solidFill>
                <a:latin typeface="Times New Roman" pitchFamily="18" charset="0"/>
                <a:cs typeface="Times New Roman" pitchFamily="18" charset="0"/>
              </a:rPr>
              <a:t>ă</a:t>
            </a:r>
            <a:r>
              <a:rPr lang="en-US" sz="3600" dirty="0" smtClean="0">
                <a:solidFill>
                  <a:srgbClr val="FFFF00"/>
                </a:solidFill>
                <a:latin typeface="Times New Roman" pitchFamily="18" charset="0"/>
                <a:cs typeface="Times New Roman" pitchFamily="18" charset="0"/>
              </a:rPr>
              <a:t>m </a:t>
            </a:r>
            <a:r>
              <a:rPr lang="en-US" sz="3600" dirty="0" err="1" smtClean="0">
                <a:solidFill>
                  <a:srgbClr val="FFFF00"/>
                </a:solidFill>
                <a:latin typeface="Times New Roman" pitchFamily="18" charset="0"/>
                <a:cs typeface="Times New Roman" pitchFamily="18" charset="0"/>
              </a:rPr>
              <a:t>mát</a:t>
            </a:r>
            <a:r>
              <a:rPr lang="en-US" sz="3600" dirty="0" smtClean="0">
                <a:solidFill>
                  <a:srgbClr val="FFFF00"/>
                </a:solidFill>
                <a:latin typeface="Times New Roman" pitchFamily="18" charset="0"/>
                <a:cs typeface="Times New Roman" pitchFamily="18" charset="0"/>
              </a:rPr>
              <a:t> </a:t>
            </a:r>
            <a:r>
              <a:rPr lang="en-US" sz="3600" dirty="0" err="1" smtClean="0">
                <a:solidFill>
                  <a:srgbClr val="FFFF00"/>
                </a:solidFill>
                <a:latin typeface="Times New Roman" pitchFamily="18" charset="0"/>
                <a:cs typeface="Times New Roman" pitchFamily="18" charset="0"/>
              </a:rPr>
              <a:t>mẻ</a:t>
            </a:r>
            <a:endParaRPr lang="en-US" sz="3600" dirty="0">
              <a:solidFill>
                <a:srgbClr val="FFFF00"/>
              </a:solidFill>
              <a:latin typeface="Times New Roman" pitchFamily="18" charset="0"/>
              <a:cs typeface="Times New Roman" pitchFamily="18" charset="0"/>
            </a:endParaRPr>
          </a:p>
        </p:txBody>
      </p:sp>
    </p:spTree>
    <p:custDataLst>
      <p:tags r:id="rId1"/>
    </p:custDataLst>
    <p:extLst>
      <p:ext uri="{BB962C8B-B14F-4D97-AF65-F5344CB8AC3E}">
        <p14:creationId xmlns:p14="http://schemas.microsoft.com/office/powerpoint/2010/main" val="1049484191"/>
      </p:ext>
    </p:extLst>
  </p:cSld>
  <p:clrMapOvr>
    <a:masterClrMapping/>
  </p:clrMapOvr>
  <p:transition spd="slow" advTm="101304">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3" presetClass="exit" presetSubtype="10" fill="hold" grpId="1" nodeType="clickEffect">
                                  <p:stCondLst>
                                    <p:cond delay="0"/>
                                  </p:stCondLst>
                                  <p:iterate type="lt">
                                    <p:tmPct val="0"/>
                                  </p:iterate>
                                  <p:childTnLst>
                                    <p:animEffect transition="out" filter="blinds(horizontal)">
                                      <p:cBhvr>
                                        <p:cTn id="13" dur="500"/>
                                        <p:tgtEl>
                                          <p:spTgt spid="9"/>
                                        </p:tgtEl>
                                      </p:cBhvr>
                                    </p:animEffect>
                                    <p:set>
                                      <p:cBhvr>
                                        <p:cTn id="14" dur="1" fill="hold">
                                          <p:stCondLst>
                                            <p:cond delay="499"/>
                                          </p:stCondLst>
                                        </p:cTn>
                                        <p:tgtEl>
                                          <p:spTgt spid="9"/>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6" presetClass="exit" presetSubtype="26" fill="hold" nodeType="clickEffect">
                                  <p:stCondLst>
                                    <p:cond delay="0"/>
                                  </p:stCondLst>
                                  <p:childTnLst>
                                    <p:animEffect transition="out" filter="barn(inHorizontal)">
                                      <p:cBhvr>
                                        <p:cTn id="18" dur="500"/>
                                        <p:tgtEl>
                                          <p:spTgt spid="7"/>
                                        </p:tgtEl>
                                      </p:cBhvr>
                                    </p:animEffect>
                                    <p:set>
                                      <p:cBhvr>
                                        <p:cTn id="19" dur="1" fill="hold">
                                          <p:stCondLst>
                                            <p:cond delay="499"/>
                                          </p:stCondLst>
                                        </p:cTn>
                                        <p:tgtEl>
                                          <p:spTgt spid="7"/>
                                        </p:tgtEl>
                                        <p:attrNameLst>
                                          <p:attrName>style.visibility</p:attrName>
                                        </p:attrNameLst>
                                      </p:cBhvr>
                                      <p:to>
                                        <p:strVal val="hidden"/>
                                      </p:to>
                                    </p:set>
                                  </p:childTnLst>
                                </p:cTn>
                              </p:par>
                              <p:par>
                                <p:cTn id="20" presetID="16" presetClass="exit" presetSubtype="26" fill="hold" grpId="0" nodeType="withEffect">
                                  <p:stCondLst>
                                    <p:cond delay="0"/>
                                  </p:stCondLst>
                                  <p:childTnLst>
                                    <p:animEffect transition="out" filter="barn(inHorizontal)">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4" presetClass="entr" presetSubtype="0" fill="hold" nodeType="clickEffect">
                                  <p:stCondLst>
                                    <p:cond delay="0"/>
                                  </p:stCondLst>
                                  <p:childTnLst>
                                    <p:set>
                                      <p:cBhvr>
                                        <p:cTn id="26" dur="1" fill="hold">
                                          <p:stCondLst>
                                            <p:cond delay="0"/>
                                          </p:stCondLst>
                                        </p:cTn>
                                        <p:tgtEl>
                                          <p:spTgt spid="3"/>
                                        </p:tgtEl>
                                        <p:attrNameLst>
                                          <p:attrName>style.visibility</p:attrName>
                                        </p:attrNameLst>
                                      </p:cBhvr>
                                      <p:to>
                                        <p:strVal val="visible"/>
                                      </p:to>
                                    </p:set>
                                    <p:anim to="" calcmode="lin" valueType="num">
                                      <p:cBhvr>
                                        <p:cTn id="27" dur="1" fill="hold"/>
                                        <p:tgtEl>
                                          <p:spTgt spid="3"/>
                                        </p:tgtEl>
                                        <p:attrNameLst>
                                          <p:attrName/>
                                        </p:attrNameLst>
                                      </p:cBhvr>
                                    </p:anim>
                                  </p:childTnLst>
                                </p:cTn>
                              </p:par>
                            </p:childTnLst>
                          </p:cTn>
                        </p:par>
                      </p:childTnLst>
                    </p:cTn>
                  </p:par>
                  <p:par>
                    <p:cTn id="28" fill="hold">
                      <p:stCondLst>
                        <p:cond delay="indefinite"/>
                      </p:stCondLst>
                      <p:childTnLst>
                        <p:par>
                          <p:cTn id="29" fill="hold">
                            <p:stCondLst>
                              <p:cond delay="0"/>
                            </p:stCondLst>
                            <p:childTnLst>
                              <p:par>
                                <p:cTn id="30" presetID="24" presetClass="entr" presetSubtype="0" fill="hold" nodeType="clickEffect">
                                  <p:stCondLst>
                                    <p:cond delay="0"/>
                                  </p:stCondLst>
                                  <p:childTnLst>
                                    <p:set>
                                      <p:cBhvr>
                                        <p:cTn id="31" dur="1" fill="hold">
                                          <p:stCondLst>
                                            <p:cond delay="0"/>
                                          </p:stCondLst>
                                        </p:cTn>
                                        <p:tgtEl>
                                          <p:spTgt spid="4"/>
                                        </p:tgtEl>
                                        <p:attrNameLst>
                                          <p:attrName>style.visibility</p:attrName>
                                        </p:attrNameLst>
                                      </p:cBhvr>
                                      <p:to>
                                        <p:strVal val="visible"/>
                                      </p:to>
                                    </p:set>
                                    <p:anim to="" calcmode="lin" valueType="num">
                                      <p:cBhvr>
                                        <p:cTn id="32" dur="1" fill="hold"/>
                                        <p:tgtEl>
                                          <p:spTgt spid="4"/>
                                        </p:tgtEl>
                                        <p:attrNameLst>
                                          <p:attrName/>
                                        </p:attrNameLst>
                                      </p:cBhvr>
                                    </p:anim>
                                  </p:childTnLst>
                                </p:cTn>
                              </p:par>
                            </p:childTnLst>
                          </p:cTn>
                        </p:par>
                      </p:childTnLst>
                    </p:cTn>
                  </p:par>
                  <p:par>
                    <p:cTn id="33" fill="hold">
                      <p:stCondLst>
                        <p:cond delay="indefinite"/>
                      </p:stCondLst>
                      <p:childTnLst>
                        <p:par>
                          <p:cTn id="34" fill="hold">
                            <p:stCondLst>
                              <p:cond delay="0"/>
                            </p:stCondLst>
                            <p:childTnLst>
                              <p:par>
                                <p:cTn id="35" presetID="24" presetClass="entr" presetSubtype="0" fill="hold" nodeType="clickEffect">
                                  <p:stCondLst>
                                    <p:cond delay="0"/>
                                  </p:stCondLst>
                                  <p:childTnLst>
                                    <p:set>
                                      <p:cBhvr>
                                        <p:cTn id="36" dur="1" fill="hold">
                                          <p:stCondLst>
                                            <p:cond delay="0"/>
                                          </p:stCondLst>
                                        </p:cTn>
                                        <p:tgtEl>
                                          <p:spTgt spid="5"/>
                                        </p:tgtEl>
                                        <p:attrNameLst>
                                          <p:attrName>style.visibility</p:attrName>
                                        </p:attrNameLst>
                                      </p:cBhvr>
                                      <p:to>
                                        <p:strVal val="visible"/>
                                      </p:to>
                                    </p:set>
                                    <p:anim to="" calcmode="lin" valueType="num">
                                      <p:cBhvr>
                                        <p:cTn id="37" dur="1" fill="hold"/>
                                        <p:tgtEl>
                                          <p:spTgt spid="5"/>
                                        </p:tgtEl>
                                        <p:attrNameLst>
                                          <p:attrName/>
                                        </p:attrNameLst>
                                      </p:cBhvr>
                                    </p:anim>
                                  </p:childTnLst>
                                </p:cTn>
                              </p:par>
                            </p:childTnLst>
                          </p:cTn>
                        </p:par>
                      </p:childTnLst>
                    </p:cTn>
                  </p:par>
                  <p:par>
                    <p:cTn id="38" fill="hold">
                      <p:stCondLst>
                        <p:cond delay="indefinite"/>
                      </p:stCondLst>
                      <p:childTnLst>
                        <p:par>
                          <p:cTn id="39" fill="hold">
                            <p:stCondLst>
                              <p:cond delay="0"/>
                            </p:stCondLst>
                            <p:childTnLst>
                              <p:par>
                                <p:cTn id="40" presetID="24" presetClass="entr" presetSubtype="0" fill="hold" nodeType="clickEffect">
                                  <p:stCondLst>
                                    <p:cond delay="0"/>
                                  </p:stCondLst>
                                  <p:childTnLst>
                                    <p:set>
                                      <p:cBhvr>
                                        <p:cTn id="41" dur="1" fill="hold">
                                          <p:stCondLst>
                                            <p:cond delay="0"/>
                                          </p:stCondLst>
                                        </p:cTn>
                                        <p:tgtEl>
                                          <p:spTgt spid="6"/>
                                        </p:tgtEl>
                                        <p:attrNameLst>
                                          <p:attrName>style.visibility</p:attrName>
                                        </p:attrNameLst>
                                      </p:cBhvr>
                                      <p:to>
                                        <p:strVal val="visible"/>
                                      </p:to>
                                    </p:set>
                                    <p:anim to="" calcmode="lin" valueType="num">
                                      <p:cBhvr>
                                        <p:cTn id="42" dur="1" fill="hold"/>
                                        <p:tgtEl>
                                          <p:spTgt spid="6"/>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9"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65520" y="274638"/>
            <a:ext cx="8741229" cy="857476"/>
          </a:xfrm>
          <a:solidFill>
            <a:srgbClr val="00B0F0"/>
          </a:solidFill>
        </p:spPr>
        <p:txBody>
          <a:bodyPr>
            <a:normAutofit/>
          </a:bodyPr>
          <a:lstStyle/>
          <a:p>
            <a:r>
              <a:rPr lang="en-US" sz="3600" dirty="0" err="1" smtClean="0"/>
              <a:t>Thành</a:t>
            </a:r>
            <a:r>
              <a:rPr lang="en-US" sz="3600" dirty="0" smtClean="0"/>
              <a:t> </a:t>
            </a:r>
            <a:r>
              <a:rPr lang="en-US" sz="3600" dirty="0" err="1" smtClean="0"/>
              <a:t>phố</a:t>
            </a:r>
            <a:r>
              <a:rPr lang="en-US" sz="3600" dirty="0" smtClean="0"/>
              <a:t> </a:t>
            </a:r>
            <a:r>
              <a:rPr lang="en-US" sz="3600" dirty="0" err="1" smtClean="0"/>
              <a:t>Đà</a:t>
            </a:r>
            <a:r>
              <a:rPr lang="en-US" sz="3600" dirty="0" smtClean="0"/>
              <a:t> </a:t>
            </a:r>
            <a:r>
              <a:rPr lang="en-US" sz="3600" dirty="0" err="1" smtClean="0"/>
              <a:t>Lạt</a:t>
            </a:r>
            <a:endParaRPr lang="en-US" sz="3600" dirty="0"/>
          </a:p>
        </p:txBody>
      </p:sp>
      <p:sp>
        <p:nvSpPr>
          <p:cNvPr id="4" name="Striped Right Arrow 3"/>
          <p:cNvSpPr/>
          <p:nvPr/>
        </p:nvSpPr>
        <p:spPr>
          <a:xfrm>
            <a:off x="2166281" y="2155379"/>
            <a:ext cx="751115" cy="544286"/>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lowchart: Process 4"/>
          <p:cNvSpPr/>
          <p:nvPr/>
        </p:nvSpPr>
        <p:spPr>
          <a:xfrm>
            <a:off x="1752624" y="1992085"/>
            <a:ext cx="391885" cy="3820886"/>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triped Right Arrow 5"/>
          <p:cNvSpPr/>
          <p:nvPr/>
        </p:nvSpPr>
        <p:spPr>
          <a:xfrm>
            <a:off x="2155393" y="3574598"/>
            <a:ext cx="751115" cy="544286"/>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2921486" y="5106756"/>
            <a:ext cx="7238999" cy="523220"/>
          </a:xfrm>
          <a:prstGeom prst="rect">
            <a:avLst/>
          </a:prstGeom>
          <a:solidFill>
            <a:srgbClr val="92D050"/>
          </a:solidFill>
        </p:spPr>
        <p:txBody>
          <a:bodyPr wrap="square" rtlCol="0">
            <a:spAutoFit/>
          </a:bodyPr>
          <a:lstStyle/>
          <a:p>
            <a:r>
              <a:rPr lang="en-US" sz="2800" dirty="0" err="1" smtClean="0">
                <a:solidFill>
                  <a:schemeClr val="accent1">
                    <a:lumMod val="20000"/>
                    <a:lumOff val="80000"/>
                  </a:schemeClr>
                </a:solidFill>
                <a:latin typeface="Times New Roman" pitchFamily="18" charset="0"/>
                <a:cs typeface="Times New Roman" pitchFamily="18" charset="0"/>
              </a:rPr>
              <a:t>Khí</a:t>
            </a:r>
            <a:r>
              <a:rPr lang="en-US" sz="2800" dirty="0" smtClean="0">
                <a:solidFill>
                  <a:schemeClr val="accent1">
                    <a:lumMod val="20000"/>
                    <a:lumOff val="80000"/>
                  </a:schemeClr>
                </a:solidFill>
                <a:latin typeface="Times New Roman" pitchFamily="18" charset="0"/>
                <a:cs typeface="Times New Roman" pitchFamily="18" charset="0"/>
              </a:rPr>
              <a:t> </a:t>
            </a:r>
            <a:r>
              <a:rPr lang="en-US" sz="2800" dirty="0" err="1" smtClean="0">
                <a:solidFill>
                  <a:schemeClr val="accent1">
                    <a:lumMod val="20000"/>
                    <a:lumOff val="80000"/>
                  </a:schemeClr>
                </a:solidFill>
                <a:latin typeface="Times New Roman" pitchFamily="18" charset="0"/>
                <a:cs typeface="Times New Roman" pitchFamily="18" charset="0"/>
              </a:rPr>
              <a:t>hậu</a:t>
            </a:r>
            <a:r>
              <a:rPr lang="en-US" sz="2800" dirty="0" smtClean="0">
                <a:solidFill>
                  <a:schemeClr val="accent1">
                    <a:lumMod val="20000"/>
                    <a:lumOff val="80000"/>
                  </a:schemeClr>
                </a:solidFill>
                <a:latin typeface="Times New Roman" pitchFamily="18" charset="0"/>
                <a:cs typeface="Times New Roman" pitchFamily="18" charset="0"/>
              </a:rPr>
              <a:t>: </a:t>
            </a:r>
            <a:r>
              <a:rPr lang="en-US" sz="2800" dirty="0" err="1" smtClean="0">
                <a:solidFill>
                  <a:schemeClr val="tx2">
                    <a:lumMod val="60000"/>
                    <a:lumOff val="40000"/>
                  </a:schemeClr>
                </a:solidFill>
                <a:latin typeface="Times New Roman" pitchFamily="18" charset="0"/>
                <a:cs typeface="Times New Roman" pitchFamily="18" charset="0"/>
              </a:rPr>
              <a:t>Quanh</a:t>
            </a:r>
            <a:r>
              <a:rPr lang="en-US" sz="2800" dirty="0" smtClean="0">
                <a:solidFill>
                  <a:schemeClr val="tx2">
                    <a:lumMod val="60000"/>
                    <a:lumOff val="40000"/>
                  </a:schemeClr>
                </a:solidFill>
                <a:latin typeface="Times New Roman" pitchFamily="18" charset="0"/>
                <a:cs typeface="Times New Roman" pitchFamily="18" charset="0"/>
              </a:rPr>
              <a:t> n</a:t>
            </a:r>
            <a:r>
              <a:rPr lang="vi-VN" sz="2800" dirty="0" smtClean="0">
                <a:solidFill>
                  <a:schemeClr val="tx2">
                    <a:lumMod val="60000"/>
                    <a:lumOff val="40000"/>
                  </a:schemeClr>
                </a:solidFill>
                <a:latin typeface="Times New Roman" pitchFamily="18" charset="0"/>
                <a:cs typeface="Times New Roman" pitchFamily="18" charset="0"/>
              </a:rPr>
              <a:t>ă</a:t>
            </a:r>
            <a:r>
              <a:rPr lang="en-US" sz="2800" dirty="0" smtClean="0">
                <a:solidFill>
                  <a:schemeClr val="tx2">
                    <a:lumMod val="60000"/>
                    <a:lumOff val="40000"/>
                  </a:schemeClr>
                </a:solidFill>
                <a:latin typeface="Times New Roman" pitchFamily="18" charset="0"/>
                <a:cs typeface="Times New Roman" pitchFamily="18" charset="0"/>
              </a:rPr>
              <a:t>m </a:t>
            </a:r>
            <a:r>
              <a:rPr lang="en-US" sz="2800" dirty="0" err="1" smtClean="0">
                <a:solidFill>
                  <a:schemeClr val="tx2">
                    <a:lumMod val="60000"/>
                    <a:lumOff val="40000"/>
                  </a:schemeClr>
                </a:solidFill>
                <a:latin typeface="Times New Roman" pitchFamily="18" charset="0"/>
                <a:cs typeface="Times New Roman" pitchFamily="18" charset="0"/>
              </a:rPr>
              <a:t>mát</a:t>
            </a:r>
            <a:r>
              <a:rPr lang="en-US" sz="2800" dirty="0" smtClean="0">
                <a:solidFill>
                  <a:schemeClr val="tx2">
                    <a:lumMod val="60000"/>
                    <a:lumOff val="40000"/>
                  </a:schemeClr>
                </a:solidFill>
                <a:latin typeface="Times New Roman" pitchFamily="18" charset="0"/>
                <a:cs typeface="Times New Roman" pitchFamily="18" charset="0"/>
              </a:rPr>
              <a:t> </a:t>
            </a:r>
            <a:r>
              <a:rPr lang="en-US" sz="2800" dirty="0" err="1" smtClean="0">
                <a:solidFill>
                  <a:schemeClr val="tx2">
                    <a:lumMod val="60000"/>
                    <a:lumOff val="40000"/>
                  </a:schemeClr>
                </a:solidFill>
                <a:latin typeface="Times New Roman" pitchFamily="18" charset="0"/>
                <a:cs typeface="Times New Roman" pitchFamily="18" charset="0"/>
              </a:rPr>
              <a:t>mẻ</a:t>
            </a:r>
            <a:endParaRPr lang="en-US" sz="2800" dirty="0">
              <a:solidFill>
                <a:schemeClr val="tx2">
                  <a:lumMod val="60000"/>
                  <a:lumOff val="40000"/>
                </a:schemeClr>
              </a:solidFill>
              <a:latin typeface="Times New Roman" pitchFamily="18" charset="0"/>
              <a:cs typeface="Times New Roman" pitchFamily="18" charset="0"/>
            </a:endParaRPr>
          </a:p>
        </p:txBody>
      </p:sp>
      <p:sp>
        <p:nvSpPr>
          <p:cNvPr id="8" name="TextBox 7"/>
          <p:cNvSpPr txBox="1"/>
          <p:nvPr/>
        </p:nvSpPr>
        <p:spPr>
          <a:xfrm>
            <a:off x="2928279" y="3593647"/>
            <a:ext cx="7293428" cy="523220"/>
          </a:xfrm>
          <a:prstGeom prst="rect">
            <a:avLst/>
          </a:prstGeom>
          <a:solidFill>
            <a:schemeClr val="accent2">
              <a:lumMod val="60000"/>
              <a:lumOff val="40000"/>
            </a:schemeClr>
          </a:solidFill>
        </p:spPr>
        <p:txBody>
          <a:bodyPr wrap="square" rtlCol="0">
            <a:spAutoFit/>
          </a:bodyPr>
          <a:lstStyle/>
          <a:p>
            <a:r>
              <a:rPr lang="en-US" sz="2800" dirty="0" err="1" smtClean="0">
                <a:latin typeface="Times New Roman" pitchFamily="18" charset="0"/>
                <a:cs typeface="Times New Roman" pitchFamily="18" charset="0"/>
              </a:rPr>
              <a:t>Địa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hình</a:t>
            </a:r>
            <a:r>
              <a:rPr lang="en-US" sz="2800" dirty="0" smtClean="0">
                <a:latin typeface="Times New Roman" pitchFamily="18" charset="0"/>
                <a:cs typeface="Times New Roman" pitchFamily="18" charset="0"/>
              </a:rPr>
              <a:t>: </a:t>
            </a:r>
            <a:r>
              <a:rPr lang="en-US" sz="2800" dirty="0" err="1" smtClean="0">
                <a:solidFill>
                  <a:srgbClr val="FFFF00"/>
                </a:solidFill>
                <a:latin typeface="Times New Roman" pitchFamily="18" charset="0"/>
                <a:cs typeface="Times New Roman" pitchFamily="18" charset="0"/>
              </a:rPr>
              <a:t>Núi</a:t>
            </a:r>
            <a:r>
              <a:rPr lang="en-US" sz="2800" dirty="0" smtClean="0">
                <a:solidFill>
                  <a:srgbClr val="FFFF00"/>
                </a:solidFill>
                <a:latin typeface="Times New Roman" pitchFamily="18" charset="0"/>
                <a:cs typeface="Times New Roman" pitchFamily="18" charset="0"/>
              </a:rPr>
              <a:t> </a:t>
            </a:r>
            <a:r>
              <a:rPr lang="en-US" sz="2800" dirty="0" err="1" smtClean="0">
                <a:solidFill>
                  <a:srgbClr val="FFFF00"/>
                </a:solidFill>
                <a:latin typeface="Times New Roman" pitchFamily="18" charset="0"/>
                <a:cs typeface="Times New Roman" pitchFamily="18" charset="0"/>
              </a:rPr>
              <a:t>và</a:t>
            </a:r>
            <a:r>
              <a:rPr lang="en-US" sz="2800" dirty="0" smtClean="0">
                <a:solidFill>
                  <a:srgbClr val="FFFF00"/>
                </a:solidFill>
                <a:latin typeface="Times New Roman" pitchFamily="18" charset="0"/>
                <a:cs typeface="Times New Roman" pitchFamily="18" charset="0"/>
              </a:rPr>
              <a:t> </a:t>
            </a:r>
            <a:r>
              <a:rPr lang="en-US" sz="2800" dirty="0" err="1" smtClean="0">
                <a:solidFill>
                  <a:srgbClr val="FFFF00"/>
                </a:solidFill>
                <a:latin typeface="Times New Roman" pitchFamily="18" charset="0"/>
                <a:cs typeface="Times New Roman" pitchFamily="18" charset="0"/>
              </a:rPr>
              <a:t>bình</a:t>
            </a:r>
            <a:r>
              <a:rPr lang="en-US" sz="2800" dirty="0" smtClean="0">
                <a:solidFill>
                  <a:srgbClr val="FFFF00"/>
                </a:solidFill>
                <a:latin typeface="Times New Roman" pitchFamily="18" charset="0"/>
                <a:cs typeface="Times New Roman" pitchFamily="18" charset="0"/>
              </a:rPr>
              <a:t> </a:t>
            </a:r>
            <a:r>
              <a:rPr lang="en-US" sz="2800" dirty="0" err="1" smtClean="0">
                <a:solidFill>
                  <a:srgbClr val="FFFF00"/>
                </a:solidFill>
                <a:latin typeface="Times New Roman" pitchFamily="18" charset="0"/>
                <a:cs typeface="Times New Roman" pitchFamily="18" charset="0"/>
              </a:rPr>
              <a:t>nguyên</a:t>
            </a:r>
            <a:r>
              <a:rPr lang="en-US" sz="2800" dirty="0" smtClean="0">
                <a:solidFill>
                  <a:srgbClr val="FFFF00"/>
                </a:solidFill>
                <a:latin typeface="Times New Roman" pitchFamily="18" charset="0"/>
                <a:cs typeface="Times New Roman" pitchFamily="18" charset="0"/>
              </a:rPr>
              <a:t> </a:t>
            </a:r>
            <a:r>
              <a:rPr lang="en-US" sz="2800" dirty="0" err="1" smtClean="0">
                <a:solidFill>
                  <a:srgbClr val="FFFF00"/>
                </a:solidFill>
                <a:latin typeface="Times New Roman" pitchFamily="18" charset="0"/>
                <a:cs typeface="Times New Roman" pitchFamily="18" charset="0"/>
              </a:rPr>
              <a:t>trên</a:t>
            </a:r>
            <a:r>
              <a:rPr lang="en-US" sz="2800" dirty="0" smtClean="0">
                <a:solidFill>
                  <a:srgbClr val="FFFF00"/>
                </a:solidFill>
                <a:latin typeface="Times New Roman" pitchFamily="18" charset="0"/>
                <a:cs typeface="Times New Roman" pitchFamily="18" charset="0"/>
              </a:rPr>
              <a:t> </a:t>
            </a:r>
            <a:r>
              <a:rPr lang="en-US" sz="2800" dirty="0" err="1" smtClean="0">
                <a:solidFill>
                  <a:srgbClr val="FFFF00"/>
                </a:solidFill>
                <a:latin typeface="Times New Roman" pitchFamily="18" charset="0"/>
                <a:cs typeface="Times New Roman" pitchFamily="18" charset="0"/>
              </a:rPr>
              <a:t>núi</a:t>
            </a:r>
            <a:endParaRPr lang="en-US" sz="2800" dirty="0">
              <a:solidFill>
                <a:srgbClr val="FFFF00"/>
              </a:solidFill>
              <a:latin typeface="Times New Roman" pitchFamily="18" charset="0"/>
              <a:cs typeface="Times New Roman" pitchFamily="18" charset="0"/>
            </a:endParaRPr>
          </a:p>
        </p:txBody>
      </p:sp>
      <p:sp>
        <p:nvSpPr>
          <p:cNvPr id="9" name="Striped Right Arrow 8"/>
          <p:cNvSpPr/>
          <p:nvPr/>
        </p:nvSpPr>
        <p:spPr>
          <a:xfrm>
            <a:off x="2155393" y="5105397"/>
            <a:ext cx="751115" cy="544286"/>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2910593" y="2125439"/>
            <a:ext cx="7304315" cy="954107"/>
          </a:xfrm>
          <a:prstGeom prst="rect">
            <a:avLst/>
          </a:prstGeom>
          <a:solidFill>
            <a:srgbClr val="FF9933"/>
          </a:solidFill>
        </p:spPr>
        <p:txBody>
          <a:bodyPr wrap="square" rtlCol="0">
            <a:spAutoFit/>
          </a:bodyPr>
          <a:lstStyle/>
          <a:p>
            <a:r>
              <a:rPr lang="en-US" sz="2800" dirty="0" err="1" smtClean="0">
                <a:latin typeface="Times New Roman" pitchFamily="18" charset="0"/>
                <a:cs typeface="Times New Roman" pitchFamily="18" charset="0"/>
              </a:rPr>
              <a:t>Vị</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trí</a:t>
            </a:r>
            <a:r>
              <a:rPr lang="en-US" sz="2800" dirty="0" smtClean="0">
                <a:latin typeface="Times New Roman" pitchFamily="18" charset="0"/>
                <a:cs typeface="Times New Roman" pitchFamily="18" charset="0"/>
              </a:rPr>
              <a:t> </a:t>
            </a:r>
            <a:r>
              <a:rPr lang="vi-VN" sz="2800" dirty="0" smtClean="0">
                <a:latin typeface="Times New Roman" pitchFamily="18" charset="0"/>
                <a:cs typeface="Times New Roman" pitchFamily="18" charset="0"/>
              </a:rPr>
              <a:t>địa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lí</a:t>
            </a:r>
            <a:r>
              <a:rPr lang="en-US" sz="2800" dirty="0" smtClean="0">
                <a:latin typeface="Times New Roman" pitchFamily="18" charset="0"/>
                <a:cs typeface="Times New Roman" pitchFamily="18" charset="0"/>
              </a:rPr>
              <a:t>: </a:t>
            </a:r>
            <a:r>
              <a:rPr lang="en-US" sz="2800" dirty="0" smtClean="0">
                <a:solidFill>
                  <a:schemeClr val="accent1">
                    <a:lumMod val="50000"/>
                  </a:schemeClr>
                </a:solidFill>
                <a:latin typeface="Times New Roman" pitchFamily="18" charset="0"/>
                <a:cs typeface="Times New Roman" pitchFamily="18" charset="0"/>
              </a:rPr>
              <a:t>- </a:t>
            </a:r>
            <a:r>
              <a:rPr lang="en-US" sz="2800" dirty="0" err="1" smtClean="0">
                <a:solidFill>
                  <a:schemeClr val="accent1">
                    <a:lumMod val="50000"/>
                  </a:schemeClr>
                </a:solidFill>
                <a:latin typeface="Times New Roman" pitchFamily="18" charset="0"/>
                <a:cs typeface="Times New Roman" pitchFamily="18" charset="0"/>
              </a:rPr>
              <a:t>Nằm</a:t>
            </a:r>
            <a:r>
              <a:rPr lang="en-US" sz="2800" dirty="0" smtClean="0">
                <a:solidFill>
                  <a:schemeClr val="accent1">
                    <a:lumMod val="50000"/>
                  </a:schemeClr>
                </a:solidFill>
                <a:latin typeface="Times New Roman" pitchFamily="18" charset="0"/>
                <a:cs typeface="Times New Roman" pitchFamily="18" charset="0"/>
              </a:rPr>
              <a:t> </a:t>
            </a:r>
            <a:r>
              <a:rPr lang="en-US" sz="2800" dirty="0" err="1" smtClean="0">
                <a:solidFill>
                  <a:schemeClr val="accent1">
                    <a:lumMod val="50000"/>
                  </a:schemeClr>
                </a:solidFill>
                <a:latin typeface="Times New Roman" pitchFamily="18" charset="0"/>
                <a:cs typeface="Times New Roman" pitchFamily="18" charset="0"/>
              </a:rPr>
              <a:t>trên</a:t>
            </a:r>
            <a:r>
              <a:rPr lang="en-US" sz="2800" dirty="0" smtClean="0">
                <a:solidFill>
                  <a:schemeClr val="accent1">
                    <a:lumMod val="50000"/>
                  </a:schemeClr>
                </a:solidFill>
                <a:latin typeface="Times New Roman" pitchFamily="18" charset="0"/>
                <a:cs typeface="Times New Roman" pitchFamily="18" charset="0"/>
              </a:rPr>
              <a:t> </a:t>
            </a:r>
            <a:r>
              <a:rPr lang="en-US" sz="2800" dirty="0" err="1" smtClean="0">
                <a:solidFill>
                  <a:schemeClr val="accent1">
                    <a:lumMod val="50000"/>
                  </a:schemeClr>
                </a:solidFill>
                <a:latin typeface="Times New Roman" pitchFamily="18" charset="0"/>
                <a:cs typeface="Times New Roman" pitchFamily="18" charset="0"/>
              </a:rPr>
              <a:t>cao</a:t>
            </a:r>
            <a:r>
              <a:rPr lang="en-US" sz="2800" dirty="0" smtClean="0">
                <a:solidFill>
                  <a:schemeClr val="accent1">
                    <a:lumMod val="50000"/>
                  </a:schemeClr>
                </a:solidFill>
                <a:latin typeface="Times New Roman" pitchFamily="18" charset="0"/>
                <a:cs typeface="Times New Roman" pitchFamily="18" charset="0"/>
              </a:rPr>
              <a:t> </a:t>
            </a:r>
            <a:r>
              <a:rPr lang="en-US" sz="2800" dirty="0" err="1" smtClean="0">
                <a:solidFill>
                  <a:schemeClr val="accent1">
                    <a:lumMod val="50000"/>
                  </a:schemeClr>
                </a:solidFill>
                <a:latin typeface="Times New Roman" pitchFamily="18" charset="0"/>
                <a:cs typeface="Times New Roman" pitchFamily="18" charset="0"/>
              </a:rPr>
              <a:t>nguyên</a:t>
            </a:r>
            <a:r>
              <a:rPr lang="en-US" sz="2800" dirty="0" smtClean="0">
                <a:solidFill>
                  <a:schemeClr val="accent1">
                    <a:lumMod val="50000"/>
                  </a:schemeClr>
                </a:solidFill>
                <a:latin typeface="Times New Roman" pitchFamily="18" charset="0"/>
                <a:cs typeface="Times New Roman" pitchFamily="18" charset="0"/>
              </a:rPr>
              <a:t> </a:t>
            </a:r>
            <a:r>
              <a:rPr lang="en-US" sz="2800" dirty="0" err="1" smtClean="0">
                <a:solidFill>
                  <a:schemeClr val="accent1">
                    <a:lumMod val="50000"/>
                  </a:schemeClr>
                </a:solidFill>
                <a:latin typeface="Times New Roman" pitchFamily="18" charset="0"/>
                <a:cs typeface="Times New Roman" pitchFamily="18" charset="0"/>
              </a:rPr>
              <a:t>Lâm</a:t>
            </a:r>
            <a:r>
              <a:rPr lang="en-US" sz="2800" dirty="0" smtClean="0">
                <a:solidFill>
                  <a:schemeClr val="accent1">
                    <a:lumMod val="50000"/>
                  </a:schemeClr>
                </a:solidFill>
                <a:latin typeface="Times New Roman" pitchFamily="18" charset="0"/>
                <a:cs typeface="Times New Roman" pitchFamily="18" charset="0"/>
              </a:rPr>
              <a:t> </a:t>
            </a:r>
            <a:r>
              <a:rPr lang="en-US" sz="2800" dirty="0" err="1" smtClean="0">
                <a:solidFill>
                  <a:schemeClr val="accent1">
                    <a:lumMod val="50000"/>
                  </a:schemeClr>
                </a:solidFill>
                <a:latin typeface="Times New Roman" pitchFamily="18" charset="0"/>
                <a:cs typeface="Times New Roman" pitchFamily="18" charset="0"/>
              </a:rPr>
              <a:t>Viên</a:t>
            </a:r>
            <a:endParaRPr lang="en-US" sz="2800" dirty="0" smtClean="0">
              <a:solidFill>
                <a:schemeClr val="accent1">
                  <a:lumMod val="50000"/>
                </a:schemeClr>
              </a:solidFill>
              <a:latin typeface="Times New Roman" pitchFamily="18" charset="0"/>
              <a:cs typeface="Times New Roman" pitchFamily="18" charset="0"/>
            </a:endParaRPr>
          </a:p>
          <a:p>
            <a:r>
              <a:rPr lang="en-US" sz="2800" dirty="0" smtClean="0">
                <a:solidFill>
                  <a:schemeClr val="accent1">
                    <a:lumMod val="50000"/>
                  </a:schemeClr>
                </a:solidFill>
                <a:latin typeface="Times New Roman" pitchFamily="18" charset="0"/>
                <a:cs typeface="Times New Roman" pitchFamily="18" charset="0"/>
              </a:rPr>
              <a:t>- Cao </a:t>
            </a:r>
            <a:r>
              <a:rPr lang="en-US" sz="2800" dirty="0" err="1" smtClean="0">
                <a:solidFill>
                  <a:schemeClr val="accent1">
                    <a:lumMod val="50000"/>
                  </a:schemeClr>
                </a:solidFill>
                <a:latin typeface="Times New Roman" pitchFamily="18" charset="0"/>
                <a:cs typeface="Times New Roman" pitchFamily="18" charset="0"/>
              </a:rPr>
              <a:t>khoảng</a:t>
            </a:r>
            <a:r>
              <a:rPr lang="en-US" sz="2800" dirty="0" smtClean="0">
                <a:solidFill>
                  <a:schemeClr val="accent1">
                    <a:lumMod val="50000"/>
                  </a:schemeClr>
                </a:solidFill>
                <a:latin typeface="Times New Roman" pitchFamily="18" charset="0"/>
                <a:cs typeface="Times New Roman" pitchFamily="18" charset="0"/>
              </a:rPr>
              <a:t> 1500 </a:t>
            </a:r>
            <a:r>
              <a:rPr lang="en-US" sz="2800" dirty="0" err="1" smtClean="0">
                <a:solidFill>
                  <a:schemeClr val="accent1">
                    <a:lumMod val="50000"/>
                  </a:schemeClr>
                </a:solidFill>
                <a:latin typeface="Times New Roman" pitchFamily="18" charset="0"/>
                <a:cs typeface="Times New Roman" pitchFamily="18" charset="0"/>
              </a:rPr>
              <a:t>mét</a:t>
            </a:r>
            <a:r>
              <a:rPr lang="en-US" sz="2800" dirty="0" smtClean="0">
                <a:solidFill>
                  <a:schemeClr val="accent1">
                    <a:lumMod val="50000"/>
                  </a:schemeClr>
                </a:solidFill>
                <a:latin typeface="Times New Roman" pitchFamily="18" charset="0"/>
                <a:cs typeface="Times New Roman" pitchFamily="18" charset="0"/>
              </a:rPr>
              <a:t> so </a:t>
            </a:r>
            <a:r>
              <a:rPr lang="en-US" sz="2800" dirty="0" err="1" smtClean="0">
                <a:solidFill>
                  <a:schemeClr val="accent1">
                    <a:lumMod val="50000"/>
                  </a:schemeClr>
                </a:solidFill>
                <a:latin typeface="Times New Roman" pitchFamily="18" charset="0"/>
                <a:cs typeface="Times New Roman" pitchFamily="18" charset="0"/>
              </a:rPr>
              <a:t>với</a:t>
            </a:r>
            <a:r>
              <a:rPr lang="en-US" sz="2800" dirty="0" smtClean="0">
                <a:solidFill>
                  <a:schemeClr val="accent1">
                    <a:lumMod val="50000"/>
                  </a:schemeClr>
                </a:solidFill>
                <a:latin typeface="Times New Roman" pitchFamily="18" charset="0"/>
                <a:cs typeface="Times New Roman" pitchFamily="18" charset="0"/>
              </a:rPr>
              <a:t> </a:t>
            </a:r>
            <a:r>
              <a:rPr lang="en-US" sz="2800" dirty="0" err="1" smtClean="0">
                <a:solidFill>
                  <a:schemeClr val="accent1">
                    <a:lumMod val="50000"/>
                  </a:schemeClr>
                </a:solidFill>
                <a:latin typeface="Times New Roman" pitchFamily="18" charset="0"/>
                <a:cs typeface="Times New Roman" pitchFamily="18" charset="0"/>
              </a:rPr>
              <a:t>mực</a:t>
            </a:r>
            <a:r>
              <a:rPr lang="en-US" sz="2800" dirty="0" smtClean="0">
                <a:solidFill>
                  <a:schemeClr val="accent1">
                    <a:lumMod val="50000"/>
                  </a:schemeClr>
                </a:solidFill>
                <a:latin typeface="Times New Roman" pitchFamily="18" charset="0"/>
                <a:cs typeface="Times New Roman" pitchFamily="18" charset="0"/>
              </a:rPr>
              <a:t> n</a:t>
            </a:r>
            <a:r>
              <a:rPr lang="vi-VN" sz="2800" dirty="0" smtClean="0">
                <a:solidFill>
                  <a:schemeClr val="accent1">
                    <a:lumMod val="50000"/>
                  </a:schemeClr>
                </a:solidFill>
                <a:latin typeface="Times New Roman" pitchFamily="18" charset="0"/>
                <a:cs typeface="Times New Roman" pitchFamily="18" charset="0"/>
              </a:rPr>
              <a:t>ước</a:t>
            </a:r>
            <a:r>
              <a:rPr lang="en-US" sz="2800" dirty="0" smtClean="0">
                <a:solidFill>
                  <a:schemeClr val="accent1">
                    <a:lumMod val="50000"/>
                  </a:schemeClr>
                </a:solidFill>
                <a:latin typeface="Times New Roman" pitchFamily="18" charset="0"/>
                <a:cs typeface="Times New Roman" pitchFamily="18" charset="0"/>
              </a:rPr>
              <a:t> </a:t>
            </a:r>
            <a:r>
              <a:rPr lang="en-US" sz="2800" dirty="0" err="1" smtClean="0">
                <a:solidFill>
                  <a:schemeClr val="accent1">
                    <a:lumMod val="50000"/>
                  </a:schemeClr>
                </a:solidFill>
                <a:latin typeface="Times New Roman" pitchFamily="18" charset="0"/>
                <a:cs typeface="Times New Roman" pitchFamily="18" charset="0"/>
              </a:rPr>
              <a:t>biển</a:t>
            </a:r>
            <a:endParaRPr lang="en-US" sz="2800" dirty="0">
              <a:solidFill>
                <a:schemeClr val="accent1">
                  <a:lumMod val="50000"/>
                </a:schemeClr>
              </a:solidFill>
              <a:latin typeface="Times New Roman" pitchFamily="18" charset="0"/>
              <a:cs typeface="Times New Roman" pitchFamily="18" charset="0"/>
            </a:endParaRPr>
          </a:p>
        </p:txBody>
      </p:sp>
    </p:spTree>
    <p:custDataLst>
      <p:tags r:id="rId1"/>
    </p:custDataLst>
  </p:cSld>
  <p:clrMapOvr>
    <a:masterClrMapping/>
  </p:clrMapOvr>
  <p:transition spd="slow" advTm="24305">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linds(horizontal)">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blinds(horizontal)">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blinds(horizontal)">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blinds(horizontal)">
                                      <p:cBhvr>
                                        <p:cTn id="30" dur="500"/>
                                        <p:tgtEl>
                                          <p:spTgt spid="9"/>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blinds(horizontal)">
                                      <p:cBhvr>
                                        <p:cTn id="3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561975" y="142894"/>
            <a:ext cx="10972800" cy="923925"/>
          </a:xfrm>
          <a:prstGeom prst="rect">
            <a:avLst/>
          </a:prstGeom>
          <a:solidFill>
            <a:srgbClr val="FFFF00"/>
          </a:solidFill>
        </p:spPr>
        <p:txBody>
          <a:bodyPr/>
          <a:lstStyle/>
          <a:p>
            <a:pPr lvl="0" algn="ctr">
              <a:spcBef>
                <a:spcPct val="0"/>
              </a:spcBef>
            </a:pPr>
            <a:r>
              <a:rPr lang="en-US" sz="4400" dirty="0" err="1" smtClean="0">
                <a:latin typeface="+mj-lt"/>
                <a:ea typeface="+mj-ea"/>
                <a:cs typeface="+mj-cs"/>
              </a:rPr>
              <a:t>Phong</a:t>
            </a:r>
            <a:r>
              <a:rPr lang="en-US" sz="4400" dirty="0" smtClean="0">
                <a:latin typeface="+mj-lt"/>
                <a:ea typeface="+mj-ea"/>
                <a:cs typeface="+mj-cs"/>
              </a:rPr>
              <a:t> </a:t>
            </a:r>
            <a:r>
              <a:rPr lang="en-US" sz="4400" dirty="0" err="1" smtClean="0">
                <a:latin typeface="+mj-lt"/>
                <a:ea typeface="+mj-ea"/>
                <a:cs typeface="+mj-cs"/>
              </a:rPr>
              <a:t>cảnh</a:t>
            </a:r>
            <a:r>
              <a:rPr lang="en-US" sz="4400" dirty="0" smtClean="0">
                <a:latin typeface="+mj-lt"/>
                <a:ea typeface="+mj-ea"/>
                <a:cs typeface="+mj-cs"/>
              </a:rPr>
              <a:t> </a:t>
            </a:r>
            <a:r>
              <a:rPr lang="en-US" sz="4400" dirty="0" err="1" smtClean="0">
                <a:latin typeface="+mj-lt"/>
                <a:ea typeface="+mj-ea"/>
                <a:cs typeface="+mj-cs"/>
              </a:rPr>
              <a:t>thiên</a:t>
            </a:r>
            <a:r>
              <a:rPr lang="en-US" sz="4400" dirty="0" smtClean="0">
                <a:latin typeface="+mj-lt"/>
                <a:ea typeface="+mj-ea"/>
                <a:cs typeface="+mj-cs"/>
              </a:rPr>
              <a:t> </a:t>
            </a:r>
            <a:r>
              <a:rPr lang="en-US" sz="4400" dirty="0" err="1" smtClean="0">
                <a:latin typeface="+mj-lt"/>
                <a:ea typeface="+mj-ea"/>
                <a:cs typeface="+mj-cs"/>
              </a:rPr>
              <a:t>nhiên</a:t>
            </a:r>
            <a:r>
              <a:rPr lang="en-US" sz="4400" dirty="0" smtClean="0">
                <a:latin typeface="+mj-lt"/>
                <a:ea typeface="+mj-ea"/>
                <a:cs typeface="+mj-cs"/>
              </a:rPr>
              <a:t> ở </a:t>
            </a:r>
            <a:r>
              <a:rPr kumimoji="0" lang="en-US" sz="4400" b="0" i="0" u="none" strike="noStrike" kern="1200" cap="none" spc="0" normalizeH="0" baseline="0" noProof="0" dirty="0" err="1" smtClean="0">
                <a:ln>
                  <a:noFill/>
                </a:ln>
                <a:solidFill>
                  <a:schemeClr val="tx1"/>
                </a:solidFill>
                <a:effectLst/>
                <a:uLnTx/>
                <a:uFillTx/>
                <a:latin typeface="+mj-lt"/>
                <a:ea typeface="+mj-ea"/>
                <a:cs typeface="+mj-cs"/>
              </a:rPr>
              <a:t>Đà</a:t>
            </a:r>
            <a:r>
              <a:rPr kumimoji="0" lang="en-US" sz="4400" b="0" i="0" u="none" strike="noStrike" kern="1200" cap="none" spc="0" normalizeH="0" baseline="0" noProof="0" dirty="0" smtClean="0">
                <a:ln>
                  <a:noFill/>
                </a:ln>
                <a:solidFill>
                  <a:schemeClr val="tx1"/>
                </a:solidFill>
                <a:effectLst/>
                <a:uLnTx/>
                <a:uFillTx/>
                <a:latin typeface="+mj-lt"/>
                <a:ea typeface="+mj-ea"/>
                <a:cs typeface="+mj-cs"/>
              </a:rPr>
              <a:t> </a:t>
            </a:r>
            <a:r>
              <a:rPr kumimoji="0" lang="en-US" sz="4400" b="0" i="0" u="none" strike="noStrike" kern="1200" cap="none" spc="0" normalizeH="0" baseline="0" noProof="0" dirty="0" err="1" smtClean="0">
                <a:ln>
                  <a:noFill/>
                </a:ln>
                <a:solidFill>
                  <a:schemeClr val="tx1"/>
                </a:solidFill>
                <a:effectLst/>
                <a:uLnTx/>
                <a:uFillTx/>
                <a:latin typeface="+mj-lt"/>
                <a:ea typeface="+mj-ea"/>
                <a:cs typeface="+mj-cs"/>
              </a:rPr>
              <a:t>Lạt</a:t>
            </a:r>
            <a:endParaRPr kumimoji="0" lang="en-US" sz="4400" b="0" i="0" u="none" strike="noStrike" kern="1200" cap="none" spc="0" normalizeH="0" baseline="0" noProof="0" dirty="0">
              <a:ln>
                <a:noFill/>
              </a:ln>
              <a:solidFill>
                <a:schemeClr val="tx1"/>
              </a:solidFill>
              <a:effectLst/>
              <a:uLnTx/>
              <a:uFillTx/>
              <a:latin typeface="+mj-lt"/>
              <a:ea typeface="+mj-ea"/>
              <a:cs typeface="+mj-cs"/>
            </a:endParaRPr>
          </a:p>
        </p:txBody>
      </p:sp>
      <p:pic>
        <p:nvPicPr>
          <p:cNvPr id="3" name="Picture 2" descr="dalat3(1).jpg"/>
          <p:cNvPicPr>
            <a:picLocks noChangeAspect="1"/>
          </p:cNvPicPr>
          <p:nvPr/>
        </p:nvPicPr>
        <p:blipFill>
          <a:blip r:embed="rId4" cstate="print"/>
          <a:stretch>
            <a:fillRect/>
          </a:stretch>
        </p:blipFill>
        <p:spPr>
          <a:xfrm rot="20680144">
            <a:off x="578891" y="2856449"/>
            <a:ext cx="4441396" cy="3147283"/>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8" name="Picture 7" descr="ho-xuan-huong-tu-tinh.jpg"/>
          <p:cNvPicPr>
            <a:picLocks noChangeAspect="1"/>
          </p:cNvPicPr>
          <p:nvPr/>
        </p:nvPicPr>
        <p:blipFill>
          <a:blip r:embed="rId5" cstate="print"/>
          <a:stretch>
            <a:fillRect/>
          </a:stretch>
        </p:blipFill>
        <p:spPr>
          <a:xfrm rot="21168564">
            <a:off x="4419462" y="1472714"/>
            <a:ext cx="4287439" cy="2912223"/>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9" name="Picture 8" descr="thaccamly.jpg"/>
          <p:cNvPicPr>
            <a:picLocks noChangeAspect="1"/>
          </p:cNvPicPr>
          <p:nvPr/>
        </p:nvPicPr>
        <p:blipFill>
          <a:blip r:embed="rId6" cstate="print"/>
          <a:stretch>
            <a:fillRect/>
          </a:stretch>
        </p:blipFill>
        <p:spPr>
          <a:xfrm rot="326915">
            <a:off x="7146602" y="3453320"/>
            <a:ext cx="4156953" cy="2694562"/>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custDataLst>
      <p:tags r:id="rId1"/>
    </p:custDataLst>
    <p:extLst>
      <p:ext uri="{BB962C8B-B14F-4D97-AF65-F5344CB8AC3E}">
        <p14:creationId xmlns:p14="http://schemas.microsoft.com/office/powerpoint/2010/main" val="3965529002"/>
      </p:ext>
    </p:extLst>
  </p:cSld>
  <p:clrMapOvr>
    <a:masterClrMapping/>
  </p:clrMapOvr>
  <mc:AlternateContent xmlns:mc="http://schemas.openxmlformats.org/markup-compatibility/2006">
    <mc:Choice xmlns:p14="http://schemas.microsoft.com/office/powerpoint/2010/main" Requires="p14">
      <p:transition p14:dur="10" advTm="16427">
        <p:wheel spokes="8"/>
      </p:transition>
    </mc:Choice>
    <mc:Fallback>
      <p:transition advTm="16427">
        <p:wheel spokes="8"/>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iterate type="lt">
                                    <p:tmPct val="5000"/>
                                  </p:iterate>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fltVal val="0"/>
                                          </p:val>
                                        </p:tav>
                                        <p:tav tm="100000">
                                          <p:val>
                                            <p:strVal val="#ppt_w"/>
                                          </p:val>
                                        </p:tav>
                                      </p:tavLst>
                                    </p:anim>
                                    <p:anim calcmode="lin" valueType="num">
                                      <p:cBhvr>
                                        <p:cTn id="13" dur="1000" fill="hold"/>
                                        <p:tgtEl>
                                          <p:spTgt spid="3"/>
                                        </p:tgtEl>
                                        <p:attrNameLst>
                                          <p:attrName>ppt_h</p:attrName>
                                        </p:attrNameLst>
                                      </p:cBhvr>
                                      <p:tavLst>
                                        <p:tav tm="0">
                                          <p:val>
                                            <p:fltVal val="0"/>
                                          </p:val>
                                        </p:tav>
                                        <p:tav tm="100000">
                                          <p:val>
                                            <p:strVal val="#ppt_h"/>
                                          </p:val>
                                        </p:tav>
                                      </p:tavLst>
                                    </p:anim>
                                    <p:anim calcmode="lin" valueType="num">
                                      <p:cBhvr>
                                        <p:cTn id="14" dur="1000" fill="hold"/>
                                        <p:tgtEl>
                                          <p:spTgt spid="3"/>
                                        </p:tgtEl>
                                        <p:attrNameLst>
                                          <p:attrName>style.rotation</p:attrName>
                                        </p:attrNameLst>
                                      </p:cBhvr>
                                      <p:tavLst>
                                        <p:tav tm="0">
                                          <p:val>
                                            <p:fltVal val="90"/>
                                          </p:val>
                                        </p:tav>
                                        <p:tav tm="100000">
                                          <p:val>
                                            <p:fltVal val="0"/>
                                          </p:val>
                                        </p:tav>
                                      </p:tavLst>
                                    </p:anim>
                                    <p:animEffect transition="in" filter="fade">
                                      <p:cBhvr>
                                        <p:cTn id="15" dur="10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31" presetClass="entr" presetSubtype="0" fill="hold" nodeType="clickEffect">
                                  <p:stCondLst>
                                    <p:cond delay="0"/>
                                  </p:stCondLst>
                                  <p:iterate type="lt">
                                    <p:tmPct val="5000"/>
                                  </p:iterate>
                                  <p:childTnLst>
                                    <p:set>
                                      <p:cBhvr>
                                        <p:cTn id="19" dur="1" fill="hold">
                                          <p:stCondLst>
                                            <p:cond delay="0"/>
                                          </p:stCondLst>
                                        </p:cTn>
                                        <p:tgtEl>
                                          <p:spTgt spid="8"/>
                                        </p:tgtEl>
                                        <p:attrNameLst>
                                          <p:attrName>style.visibility</p:attrName>
                                        </p:attrNameLst>
                                      </p:cBhvr>
                                      <p:to>
                                        <p:strVal val="visible"/>
                                      </p:to>
                                    </p:set>
                                    <p:anim calcmode="lin" valueType="num">
                                      <p:cBhvr>
                                        <p:cTn id="20" dur="1000" fill="hold"/>
                                        <p:tgtEl>
                                          <p:spTgt spid="8"/>
                                        </p:tgtEl>
                                        <p:attrNameLst>
                                          <p:attrName>ppt_w</p:attrName>
                                        </p:attrNameLst>
                                      </p:cBhvr>
                                      <p:tavLst>
                                        <p:tav tm="0">
                                          <p:val>
                                            <p:fltVal val="0"/>
                                          </p:val>
                                        </p:tav>
                                        <p:tav tm="100000">
                                          <p:val>
                                            <p:strVal val="#ppt_w"/>
                                          </p:val>
                                        </p:tav>
                                      </p:tavLst>
                                    </p:anim>
                                    <p:anim calcmode="lin" valueType="num">
                                      <p:cBhvr>
                                        <p:cTn id="21" dur="1000" fill="hold"/>
                                        <p:tgtEl>
                                          <p:spTgt spid="8"/>
                                        </p:tgtEl>
                                        <p:attrNameLst>
                                          <p:attrName>ppt_h</p:attrName>
                                        </p:attrNameLst>
                                      </p:cBhvr>
                                      <p:tavLst>
                                        <p:tav tm="0">
                                          <p:val>
                                            <p:fltVal val="0"/>
                                          </p:val>
                                        </p:tav>
                                        <p:tav tm="100000">
                                          <p:val>
                                            <p:strVal val="#ppt_h"/>
                                          </p:val>
                                        </p:tav>
                                      </p:tavLst>
                                    </p:anim>
                                    <p:anim calcmode="lin" valueType="num">
                                      <p:cBhvr>
                                        <p:cTn id="22" dur="1000" fill="hold"/>
                                        <p:tgtEl>
                                          <p:spTgt spid="8"/>
                                        </p:tgtEl>
                                        <p:attrNameLst>
                                          <p:attrName>style.rotation</p:attrName>
                                        </p:attrNameLst>
                                      </p:cBhvr>
                                      <p:tavLst>
                                        <p:tav tm="0">
                                          <p:val>
                                            <p:fltVal val="90"/>
                                          </p:val>
                                        </p:tav>
                                        <p:tav tm="100000">
                                          <p:val>
                                            <p:fltVal val="0"/>
                                          </p:val>
                                        </p:tav>
                                      </p:tavLst>
                                    </p:anim>
                                    <p:animEffect transition="in" filter="fade">
                                      <p:cBhvr>
                                        <p:cTn id="23" dur="10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31" presetClass="entr" presetSubtype="0" fill="hold" nodeType="clickEffect">
                                  <p:stCondLst>
                                    <p:cond delay="0"/>
                                  </p:stCondLst>
                                  <p:iterate type="lt">
                                    <p:tmPct val="5000"/>
                                  </p:iterate>
                                  <p:childTnLst>
                                    <p:set>
                                      <p:cBhvr>
                                        <p:cTn id="27" dur="1" fill="hold">
                                          <p:stCondLst>
                                            <p:cond delay="0"/>
                                          </p:stCondLst>
                                        </p:cTn>
                                        <p:tgtEl>
                                          <p:spTgt spid="9"/>
                                        </p:tgtEl>
                                        <p:attrNameLst>
                                          <p:attrName>style.visibility</p:attrName>
                                        </p:attrNameLst>
                                      </p:cBhvr>
                                      <p:to>
                                        <p:strVal val="visible"/>
                                      </p:to>
                                    </p:set>
                                    <p:anim calcmode="lin" valueType="num">
                                      <p:cBhvr>
                                        <p:cTn id="28" dur="1000" fill="hold"/>
                                        <p:tgtEl>
                                          <p:spTgt spid="9"/>
                                        </p:tgtEl>
                                        <p:attrNameLst>
                                          <p:attrName>ppt_w</p:attrName>
                                        </p:attrNameLst>
                                      </p:cBhvr>
                                      <p:tavLst>
                                        <p:tav tm="0">
                                          <p:val>
                                            <p:fltVal val="0"/>
                                          </p:val>
                                        </p:tav>
                                        <p:tav tm="100000">
                                          <p:val>
                                            <p:strVal val="#ppt_w"/>
                                          </p:val>
                                        </p:tav>
                                      </p:tavLst>
                                    </p:anim>
                                    <p:anim calcmode="lin" valueType="num">
                                      <p:cBhvr>
                                        <p:cTn id="29" dur="1000" fill="hold"/>
                                        <p:tgtEl>
                                          <p:spTgt spid="9"/>
                                        </p:tgtEl>
                                        <p:attrNameLst>
                                          <p:attrName>ppt_h</p:attrName>
                                        </p:attrNameLst>
                                      </p:cBhvr>
                                      <p:tavLst>
                                        <p:tav tm="0">
                                          <p:val>
                                            <p:fltVal val="0"/>
                                          </p:val>
                                        </p:tav>
                                        <p:tav tm="100000">
                                          <p:val>
                                            <p:strVal val="#ppt_h"/>
                                          </p:val>
                                        </p:tav>
                                      </p:tavLst>
                                    </p:anim>
                                    <p:anim calcmode="lin" valueType="num">
                                      <p:cBhvr>
                                        <p:cTn id="30" dur="1000" fill="hold"/>
                                        <p:tgtEl>
                                          <p:spTgt spid="9"/>
                                        </p:tgtEl>
                                        <p:attrNameLst>
                                          <p:attrName>style.rotation</p:attrName>
                                        </p:attrNameLst>
                                      </p:cBhvr>
                                      <p:tavLst>
                                        <p:tav tm="0">
                                          <p:val>
                                            <p:fltVal val="90"/>
                                          </p:val>
                                        </p:tav>
                                        <p:tav tm="100000">
                                          <p:val>
                                            <p:fltVal val="0"/>
                                          </p:val>
                                        </p:tav>
                                      </p:tavLst>
                                    </p:anim>
                                    <p:animEffect transition="in" filter="fade">
                                      <p:cBhvr>
                                        <p:cTn id="31"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cl"/>
          <p:cNvPicPr>
            <a:picLocks noChangeAspect="1" noChangeArrowheads="1"/>
          </p:cNvPicPr>
          <p:nvPr/>
        </p:nvPicPr>
        <p:blipFill>
          <a:blip r:embed="rId4" cstate="print">
            <a:lum contrast="6000"/>
            <a:extLst>
              <a:ext uri="{28A0092B-C50C-407E-A947-70E740481C1C}">
                <a14:useLocalDpi xmlns:a14="http://schemas.microsoft.com/office/drawing/2010/main" val="0"/>
              </a:ext>
            </a:extLst>
          </a:blip>
          <a:srcRect/>
          <a:stretch>
            <a:fillRect/>
          </a:stretch>
        </p:blipFill>
        <p:spPr bwMode="auto">
          <a:xfrm>
            <a:off x="6120441" y="202691"/>
            <a:ext cx="5758132" cy="544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a:spLocks noChangeArrowheads="1"/>
          </p:cNvSpPr>
          <p:nvPr/>
        </p:nvSpPr>
        <p:spPr bwMode="auto">
          <a:xfrm>
            <a:off x="2085975" y="5788325"/>
            <a:ext cx="320040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ct val="0"/>
              </a:spcBef>
              <a:buFontTx/>
              <a:buNone/>
            </a:pPr>
            <a:r>
              <a:rPr lang="en-US" b="1" i="1" dirty="0" err="1">
                <a:solidFill>
                  <a:prstClr val="black"/>
                </a:solidFill>
                <a:latin typeface="Times New Roman" panose="02020603050405020304" pitchFamily="18" charset="0"/>
                <a:cs typeface="Times New Roman" panose="02020603050405020304" pitchFamily="18" charset="0"/>
              </a:rPr>
              <a:t>Hồ</a:t>
            </a:r>
            <a:r>
              <a:rPr lang="en-US" b="1" i="1" dirty="0">
                <a:solidFill>
                  <a:prstClr val="black"/>
                </a:solidFill>
                <a:latin typeface="Times New Roman" panose="02020603050405020304" pitchFamily="18" charset="0"/>
                <a:cs typeface="Times New Roman" panose="02020603050405020304" pitchFamily="18" charset="0"/>
              </a:rPr>
              <a:t> </a:t>
            </a:r>
            <a:r>
              <a:rPr lang="en-US" b="1" i="1" dirty="0" err="1">
                <a:solidFill>
                  <a:prstClr val="black"/>
                </a:solidFill>
                <a:latin typeface="Times New Roman" panose="02020603050405020304" pitchFamily="18" charset="0"/>
                <a:cs typeface="Times New Roman" panose="02020603050405020304" pitchFamily="18" charset="0"/>
              </a:rPr>
              <a:t>Xuân</a:t>
            </a:r>
            <a:r>
              <a:rPr lang="en-US" b="1" i="1" dirty="0">
                <a:solidFill>
                  <a:prstClr val="black"/>
                </a:solidFill>
                <a:latin typeface="Times New Roman" panose="02020603050405020304" pitchFamily="18" charset="0"/>
                <a:cs typeface="Times New Roman" panose="02020603050405020304" pitchFamily="18" charset="0"/>
              </a:rPr>
              <a:t> </a:t>
            </a:r>
            <a:r>
              <a:rPr lang="en-US" b="1" i="1" dirty="0" err="1">
                <a:solidFill>
                  <a:prstClr val="black"/>
                </a:solidFill>
                <a:latin typeface="Times New Roman" panose="02020603050405020304" pitchFamily="18" charset="0"/>
                <a:cs typeface="Times New Roman" panose="02020603050405020304" pitchFamily="18" charset="0"/>
              </a:rPr>
              <a:t>Hương</a:t>
            </a:r>
            <a:endParaRPr lang="vi-VN" b="1" i="1" dirty="0">
              <a:solidFill>
                <a:prstClr val="black"/>
              </a:solidFill>
              <a:latin typeface="Times New Roman" panose="02020603050405020304" pitchFamily="18" charset="0"/>
              <a:cs typeface="Times New Roman" panose="02020603050405020304" pitchFamily="18" charset="0"/>
            </a:endParaRPr>
          </a:p>
        </p:txBody>
      </p:sp>
      <p:sp>
        <p:nvSpPr>
          <p:cNvPr id="6" name="TextBox 5"/>
          <p:cNvSpPr txBox="1">
            <a:spLocks noChangeArrowheads="1"/>
          </p:cNvSpPr>
          <p:nvPr/>
        </p:nvSpPr>
        <p:spPr bwMode="auto">
          <a:xfrm>
            <a:off x="7748677" y="5792609"/>
            <a:ext cx="274320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ct val="0"/>
              </a:spcBef>
              <a:buFontTx/>
              <a:buNone/>
            </a:pPr>
            <a:r>
              <a:rPr lang="en-US" b="1" i="1" dirty="0" err="1">
                <a:solidFill>
                  <a:prstClr val="black"/>
                </a:solidFill>
                <a:latin typeface="Times New Roman" panose="02020603050405020304" pitchFamily="18" charset="0"/>
                <a:cs typeface="Times New Roman" panose="02020603050405020304" pitchFamily="18" charset="0"/>
              </a:rPr>
              <a:t>Thác</a:t>
            </a:r>
            <a:r>
              <a:rPr lang="en-US" b="1" i="1" dirty="0">
                <a:solidFill>
                  <a:prstClr val="black"/>
                </a:solidFill>
                <a:latin typeface="Times New Roman" panose="02020603050405020304" pitchFamily="18" charset="0"/>
                <a:cs typeface="Times New Roman" panose="02020603050405020304" pitchFamily="18" charset="0"/>
              </a:rPr>
              <a:t> Cam Li</a:t>
            </a:r>
            <a:endParaRPr lang="vi-VN" b="1" i="1" dirty="0">
              <a:solidFill>
                <a:prstClr val="black"/>
              </a:solidFill>
              <a:latin typeface="Times New Roman" panose="02020603050405020304" pitchFamily="18" charset="0"/>
              <a:cs typeface="Times New Roman" panose="02020603050405020304" pitchFamily="18" charset="0"/>
            </a:endParaRPr>
          </a:p>
        </p:txBody>
      </p:sp>
      <p:sp>
        <p:nvSpPr>
          <p:cNvPr id="7" name="Rectangle 13" descr="VTT-28-HoXuanHuong-A"/>
          <p:cNvSpPr>
            <a:spLocks noChangeArrowheads="1"/>
          </p:cNvSpPr>
          <p:nvPr/>
        </p:nvSpPr>
        <p:spPr bwMode="auto">
          <a:xfrm>
            <a:off x="414068" y="195535"/>
            <a:ext cx="5589917" cy="5450424"/>
          </a:xfrm>
          <a:prstGeom prst="rect">
            <a:avLst/>
          </a:prstGeom>
          <a:blipFill dpi="0" rotWithShape="1">
            <a:blip r:embed="rId5" cstate="print"/>
            <a:srcRect/>
            <a:stretch>
              <a:fillRect/>
            </a:stretch>
          </a:blip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square" anchor="ct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en-US" sz="4800">
              <a:solidFill>
                <a:srgbClr val="3333FF"/>
              </a:solidFill>
              <a:latin typeface="Times New Roman" panose="02020603050405020304" pitchFamily="18" charset="0"/>
            </a:endParaRPr>
          </a:p>
        </p:txBody>
      </p:sp>
    </p:spTree>
    <p:custDataLst>
      <p:tags r:id="rId1"/>
    </p:custDataLst>
    <p:extLst>
      <p:ext uri="{BB962C8B-B14F-4D97-AF65-F5344CB8AC3E}">
        <p14:creationId xmlns:p14="http://schemas.microsoft.com/office/powerpoint/2010/main" val="1580790494"/>
      </p:ext>
    </p:extLst>
  </p:cSld>
  <p:clrMapOvr>
    <a:masterClrMapping/>
  </p:clrMapOvr>
  <p:transition spd="slow" advTm="13545">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5170" name="Picture 2" descr="anh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1600000">
            <a:off x="1828800" y="-200025"/>
            <a:ext cx="9144000" cy="6248400"/>
          </a:xfrm>
          <a:prstGeom prst="rect">
            <a:avLst/>
          </a:prstGeom>
          <a:solidFill>
            <a:srgbClr val="FFCCCC"/>
          </a:solidFill>
          <a:ln w="28575" cap="rnd">
            <a:solidFill>
              <a:srgbClr val="3333FF"/>
            </a:solidFill>
            <a:prstDash val="sysDot"/>
            <a:miter lim="800000"/>
            <a:headEnd/>
            <a:tailEnd/>
          </a:ln>
        </p:spPr>
      </p:pic>
      <p:sp>
        <p:nvSpPr>
          <p:cNvPr id="135182" name="Text Box 14"/>
          <p:cNvSpPr txBox="1">
            <a:spLocks noChangeArrowheads="1"/>
          </p:cNvSpPr>
          <p:nvPr/>
        </p:nvSpPr>
        <p:spPr bwMode="auto">
          <a:xfrm>
            <a:off x="1524000" y="6248410"/>
            <a:ext cx="91440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3200" dirty="0" err="1"/>
              <a:t>Hình</a:t>
            </a:r>
            <a:r>
              <a:rPr lang="en-US" sz="3200" dirty="0"/>
              <a:t> 3: </a:t>
            </a:r>
            <a:r>
              <a:rPr lang="en-US" sz="3200" dirty="0" err="1"/>
              <a:t>Lược</a:t>
            </a:r>
            <a:r>
              <a:rPr lang="en-US" sz="3200" dirty="0"/>
              <a:t> </a:t>
            </a:r>
            <a:r>
              <a:rPr lang="en-US" sz="3200" dirty="0" err="1"/>
              <a:t>đồ</a:t>
            </a:r>
            <a:r>
              <a:rPr lang="en-US" sz="3200" dirty="0"/>
              <a:t> </a:t>
            </a:r>
            <a:r>
              <a:rPr lang="en-US" sz="3200" dirty="0" err="1"/>
              <a:t>khu</a:t>
            </a:r>
            <a:r>
              <a:rPr lang="en-US" sz="3200" dirty="0"/>
              <a:t> </a:t>
            </a:r>
            <a:r>
              <a:rPr lang="en-US" sz="3200" dirty="0" err="1"/>
              <a:t>trung</a:t>
            </a:r>
            <a:r>
              <a:rPr lang="en-US" sz="3200" dirty="0"/>
              <a:t> </a:t>
            </a:r>
            <a:r>
              <a:rPr lang="en-US" sz="3200" dirty="0" err="1"/>
              <a:t>tâm</a:t>
            </a:r>
            <a:r>
              <a:rPr lang="en-US" sz="3200" dirty="0"/>
              <a:t> </a:t>
            </a:r>
            <a:r>
              <a:rPr lang="en-US" sz="3200" dirty="0" err="1"/>
              <a:t>thành</a:t>
            </a:r>
            <a:r>
              <a:rPr lang="en-US" sz="3200" dirty="0"/>
              <a:t> </a:t>
            </a:r>
            <a:r>
              <a:rPr lang="en-US" sz="3200" dirty="0" err="1"/>
              <a:t>phố</a:t>
            </a:r>
            <a:r>
              <a:rPr lang="en-US" sz="3200" dirty="0"/>
              <a:t> </a:t>
            </a:r>
            <a:r>
              <a:rPr lang="en-US" sz="3200" dirty="0" err="1"/>
              <a:t>Đà</a:t>
            </a:r>
            <a:r>
              <a:rPr lang="en-US" sz="3200" dirty="0"/>
              <a:t> </a:t>
            </a:r>
            <a:r>
              <a:rPr lang="en-US" sz="3200" dirty="0" err="1"/>
              <a:t>Lạt</a:t>
            </a:r>
            <a:endParaRPr lang="en-US" sz="3200" dirty="0"/>
          </a:p>
        </p:txBody>
      </p:sp>
    </p:spTree>
    <p:custDataLst>
      <p:tags r:id="rId1"/>
    </p:custDataLst>
    <p:extLst>
      <p:ext uri="{BB962C8B-B14F-4D97-AF65-F5344CB8AC3E}">
        <p14:creationId xmlns:p14="http://schemas.microsoft.com/office/powerpoint/2010/main" val="3523626501"/>
      </p:ext>
    </p:extLst>
  </p:cSld>
  <p:clrMapOvr>
    <a:masterClrMapping/>
  </p:clrMapOvr>
  <p:transition advTm="6816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1" presetClass="entr" presetSubtype="4" fill="hold" nodeType="clickEffect">
                                  <p:stCondLst>
                                    <p:cond delay="0"/>
                                  </p:stCondLst>
                                  <p:childTnLst>
                                    <p:set>
                                      <p:cBhvr>
                                        <p:cTn id="6" dur="1" fill="hold">
                                          <p:stCondLst>
                                            <p:cond delay="0"/>
                                          </p:stCondLst>
                                        </p:cTn>
                                        <p:tgtEl>
                                          <p:spTgt spid="135170"/>
                                        </p:tgtEl>
                                        <p:attrNameLst>
                                          <p:attrName>style.visibility</p:attrName>
                                        </p:attrNameLst>
                                      </p:cBhvr>
                                      <p:to>
                                        <p:strVal val="visible"/>
                                      </p:to>
                                    </p:set>
                                    <p:animEffect transition="in" filter="wheel(4)">
                                      <p:cBhvr>
                                        <p:cTn id="7" dur="1000"/>
                                        <p:tgtEl>
                                          <p:spTgt spid="13517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35182"/>
                                        </p:tgtEl>
                                        <p:attrNameLst>
                                          <p:attrName>style.visibility</p:attrName>
                                        </p:attrNameLst>
                                      </p:cBhvr>
                                      <p:to>
                                        <p:strVal val="visible"/>
                                      </p:to>
                                    </p:set>
                                    <p:animEffect transition="in" filter="wipe(down)">
                                      <p:cBhvr>
                                        <p:cTn id="10" dur="500"/>
                                        <p:tgtEl>
                                          <p:spTgt spid="1351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18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737749" y="0"/>
            <a:ext cx="8716507" cy="6858000"/>
          </a:xfrm>
          <a:prstGeom prst="rect">
            <a:avLst/>
          </a:prstGeom>
        </p:spPr>
      </p:pic>
    </p:spTree>
    <p:custDataLst>
      <p:tags r:id="rId2"/>
    </p:custDataLst>
    <p:controls>
      <mc:AlternateContent xmlns:mc="http://schemas.openxmlformats.org/markup-compatibility/2006">
        <mc:Choice xmlns:v="urn:schemas-microsoft-com:vml" Requires="v">
          <p:control spid="4102" name="ShockwaveFlash1" r:id="rId3" imgW="7887801" imgH="5202753"/>
        </mc:Choice>
        <mc:Fallback>
          <p:control name="ShockwaveFlash1" r:id="rId3" imgW="7887801" imgH="5202753">
            <p:pic>
              <p:nvPicPr>
                <p:cNvPr id="0" name="ShockwaveFlash1"/>
                <p:cNvPicPr preferRelativeResize="0">
                  <a:picLocks noChangeArrowheads="1" noChangeShapeType="1"/>
                </p:cNvPicPr>
                <p:nvPr>
                  <p:custDataLst>
                    <p:tags r:id="rId4"/>
                  </p:custDataLst>
                </p:nvPr>
              </p:nvPicPr>
              <p:blipFill>
                <a:blip r:embed="rId8">
                  <a:extLst>
                    <a:ext uri="{28A0092B-C50C-407E-A947-70E740481C1C}">
                      <a14:useLocalDpi xmlns:a14="http://schemas.microsoft.com/office/drawing/2010/main" val="0"/>
                    </a:ext>
                  </a:extLst>
                </a:blip>
                <a:srcRect/>
                <a:stretch>
                  <a:fillRect/>
                </a:stretch>
              </p:blipFill>
              <p:spPr bwMode="auto">
                <a:xfrm>
                  <a:off x="2138363" y="363538"/>
                  <a:ext cx="7888287" cy="5202237"/>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cSld>
  <p:clrMapOvr>
    <a:masterClrMapping/>
  </p:clrMapOvr>
  <p:transition spd="slow" advTm="54000">
    <p:wheel spokes="8"/>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Frames PPT 01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7" name="TextBox 4"/>
          <p:cNvSpPr txBox="1">
            <a:spLocks noChangeArrowheads="1"/>
          </p:cNvSpPr>
          <p:nvPr/>
        </p:nvSpPr>
        <p:spPr bwMode="auto">
          <a:xfrm>
            <a:off x="1028700" y="319105"/>
            <a:ext cx="102616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fontAlgn="base">
              <a:spcBef>
                <a:spcPct val="0"/>
              </a:spcBef>
              <a:spcAft>
                <a:spcPct val="0"/>
              </a:spcAft>
            </a:pPr>
            <a:r>
              <a:rPr lang="en-US" sz="2800" b="1" smtClean="0">
                <a:solidFill>
                  <a:srgbClr val="FF0000"/>
                </a:solidFill>
              </a:rPr>
              <a:t>MỘT SỐ LƯU Ý KHI SỬ DỤNG BÀI GIẢNG</a:t>
            </a:r>
          </a:p>
        </p:txBody>
      </p:sp>
      <p:sp>
        <p:nvSpPr>
          <p:cNvPr id="6" name="TextBox 3"/>
          <p:cNvSpPr txBox="1">
            <a:spLocks noChangeArrowheads="1"/>
          </p:cNvSpPr>
          <p:nvPr/>
        </p:nvSpPr>
        <p:spPr bwMode="auto">
          <a:xfrm>
            <a:off x="770468" y="842979"/>
            <a:ext cx="10583333" cy="340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182880" bIns="182880"/>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fontAlgn="base">
              <a:spcBef>
                <a:spcPct val="0"/>
              </a:spcBef>
              <a:spcAft>
                <a:spcPct val="0"/>
              </a:spcAft>
            </a:pPr>
            <a:r>
              <a:rPr lang="en-US" sz="2300" smtClean="0">
                <a:solidFill>
                  <a:srgbClr val="006600"/>
                </a:solidFill>
              </a:rPr>
              <a:t>      Muốn dừng lại ở bất cứ thời điểm nào của một trang hay muốn chuyển trang tiếp theo hoặc xem lại trang trước đó em có thể kích vào các biểu tượng trên thanh điều khiển ở phía dưới.</a:t>
            </a:r>
          </a:p>
          <a:p>
            <a:pPr algn="just" fontAlgn="base">
              <a:spcBef>
                <a:spcPct val="0"/>
              </a:spcBef>
              <a:spcAft>
                <a:spcPct val="0"/>
              </a:spcAft>
            </a:pPr>
            <a:r>
              <a:rPr lang="en-US" sz="2300" smtClean="0">
                <a:solidFill>
                  <a:srgbClr val="006600"/>
                </a:solidFill>
              </a:rPr>
              <a:t>      Còn đối với các bài tập trắc nghiệm, các em cần nghe kĩ câu hỏi rồi chọn phương án trả lời đúng nhất sau đó nhấn vào nút “</a:t>
            </a:r>
            <a:r>
              <a:rPr lang="en-US" sz="2300" b="1" smtClean="0">
                <a:solidFill>
                  <a:srgbClr val="006600"/>
                </a:solidFill>
              </a:rPr>
              <a:t>Trả lời</a:t>
            </a:r>
            <a:r>
              <a:rPr lang="en-US" sz="2300" smtClean="0">
                <a:solidFill>
                  <a:srgbClr val="006600"/>
                </a:solidFill>
              </a:rPr>
              <a:t>” để kiểm tra kết quả. Nếu có thông báo làm lại thì các em nhấn vào nút “</a:t>
            </a:r>
            <a:r>
              <a:rPr lang="en-US" sz="2300" b="1" smtClean="0">
                <a:solidFill>
                  <a:srgbClr val="006600"/>
                </a:solidFill>
              </a:rPr>
              <a:t>Làm lại</a:t>
            </a:r>
            <a:r>
              <a:rPr lang="en-US" sz="2300" smtClean="0">
                <a:solidFill>
                  <a:srgbClr val="006600"/>
                </a:solidFill>
              </a:rPr>
              <a:t>” rồi chọn phương án khác nhé!</a:t>
            </a:r>
          </a:p>
        </p:txBody>
      </p:sp>
      <p:grpSp>
        <p:nvGrpSpPr>
          <p:cNvPr id="10253" name="Group 13"/>
          <p:cNvGrpSpPr>
            <a:grpSpLocks/>
          </p:cNvGrpSpPr>
          <p:nvPr/>
        </p:nvGrpSpPr>
        <p:grpSpPr bwMode="auto">
          <a:xfrm>
            <a:off x="812800" y="4249738"/>
            <a:ext cx="10464800" cy="2303462"/>
            <a:chOff x="384" y="2677"/>
            <a:chExt cx="4944" cy="1451"/>
          </a:xfrm>
        </p:grpSpPr>
        <p:pic>
          <p:nvPicPr>
            <p:cNvPr id="11270" name="Picture 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0" y="3840"/>
              <a:ext cx="480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271" name="Rounded Rectangular Callout 2"/>
            <p:cNvSpPr>
              <a:spLocks noChangeArrowheads="1"/>
            </p:cNvSpPr>
            <p:nvPr/>
          </p:nvSpPr>
          <p:spPr bwMode="auto">
            <a:xfrm>
              <a:off x="3574" y="3312"/>
              <a:ext cx="1674" cy="291"/>
            </a:xfrm>
            <a:prstGeom prst="wedgeRoundRectCallout">
              <a:avLst>
                <a:gd name="adj1" fmla="val -196861"/>
                <a:gd name="adj2" fmla="val 180384"/>
                <a:gd name="adj3" fmla="val 16667"/>
              </a:avLst>
            </a:prstGeom>
            <a:solidFill>
              <a:srgbClr val="3A0000"/>
            </a:solidFill>
            <a:ln w="25400" algn="ctr">
              <a:solidFill>
                <a:srgbClr val="FFFF00"/>
              </a:solidFill>
              <a:miter lim="800000"/>
              <a:headEnd/>
              <a:tailEnd/>
            </a:ln>
          </p:spPr>
          <p:txBody>
            <a:bodyPr anchor="ctr"/>
            <a:lstStyle/>
            <a:p>
              <a:pPr algn="ctr" eaLnBrk="0" fontAlgn="base" hangingPunct="0">
                <a:spcBef>
                  <a:spcPct val="0"/>
                </a:spcBef>
                <a:spcAft>
                  <a:spcPct val="0"/>
                </a:spcAft>
              </a:pPr>
              <a:r>
                <a:rPr lang="en-US" sz="1600" b="1" smtClean="0">
                  <a:solidFill>
                    <a:srgbClr val="FFFF00"/>
                  </a:solidFill>
                  <a:latin typeface="Arial" charset="0"/>
                  <a:cs typeface="Arial" charset="0"/>
                </a:rPr>
                <a:t>Chuyển trang tiếp theo</a:t>
              </a:r>
            </a:p>
          </p:txBody>
        </p:sp>
        <p:sp>
          <p:nvSpPr>
            <p:cNvPr id="11272" name="Rounded Rectangular Callout 9"/>
            <p:cNvSpPr>
              <a:spLocks noChangeArrowheads="1"/>
            </p:cNvSpPr>
            <p:nvPr/>
          </p:nvSpPr>
          <p:spPr bwMode="auto">
            <a:xfrm>
              <a:off x="1700" y="3092"/>
              <a:ext cx="1616" cy="278"/>
            </a:xfrm>
            <a:prstGeom prst="wedgeRoundRectCallout">
              <a:avLst>
                <a:gd name="adj1" fmla="val -95917"/>
                <a:gd name="adj2" fmla="val 262949"/>
                <a:gd name="adj3" fmla="val 16667"/>
              </a:avLst>
            </a:prstGeom>
            <a:solidFill>
              <a:srgbClr val="3A0000"/>
            </a:solidFill>
            <a:ln w="25400" algn="ctr">
              <a:solidFill>
                <a:srgbClr val="FFFF00"/>
              </a:solidFill>
              <a:miter lim="800000"/>
              <a:headEnd/>
              <a:tailEnd/>
            </a:ln>
          </p:spPr>
          <p:txBody>
            <a:bodyPr anchor="ctr"/>
            <a:lstStyle/>
            <a:p>
              <a:pPr algn="ctr" eaLnBrk="0" fontAlgn="base" hangingPunct="0">
                <a:spcBef>
                  <a:spcPct val="0"/>
                </a:spcBef>
                <a:spcAft>
                  <a:spcPct val="0"/>
                </a:spcAft>
              </a:pPr>
              <a:r>
                <a:rPr lang="en-US" sz="1600" b="1" smtClean="0">
                  <a:solidFill>
                    <a:srgbClr val="FFFF00"/>
                  </a:solidFill>
                  <a:latin typeface="Arial" charset="0"/>
                  <a:cs typeface="Arial" charset="0"/>
                </a:rPr>
                <a:t>Quay lại trang trước</a:t>
              </a:r>
            </a:p>
          </p:txBody>
        </p:sp>
        <p:sp>
          <p:nvSpPr>
            <p:cNvPr id="11273" name="Rounded Rectangular Callout 10"/>
            <p:cNvSpPr>
              <a:spLocks noChangeArrowheads="1"/>
            </p:cNvSpPr>
            <p:nvPr/>
          </p:nvSpPr>
          <p:spPr bwMode="auto">
            <a:xfrm>
              <a:off x="384" y="2677"/>
              <a:ext cx="1673" cy="345"/>
            </a:xfrm>
            <a:prstGeom prst="wedgeRoundRectCallout">
              <a:avLst>
                <a:gd name="adj1" fmla="val -31565"/>
                <a:gd name="adj2" fmla="val 313000"/>
                <a:gd name="adj3" fmla="val 16667"/>
              </a:avLst>
            </a:prstGeom>
            <a:solidFill>
              <a:srgbClr val="3A0000"/>
            </a:solidFill>
            <a:ln w="25400" algn="ctr">
              <a:solidFill>
                <a:srgbClr val="FFFF00"/>
              </a:solidFill>
              <a:miter lim="800000"/>
              <a:headEnd/>
              <a:tailEnd/>
            </a:ln>
          </p:spPr>
          <p:txBody>
            <a:bodyPr anchor="ctr"/>
            <a:lstStyle/>
            <a:p>
              <a:pPr algn="ctr" eaLnBrk="0" fontAlgn="base" hangingPunct="0">
                <a:spcBef>
                  <a:spcPct val="0"/>
                </a:spcBef>
                <a:spcAft>
                  <a:spcPct val="0"/>
                </a:spcAft>
              </a:pPr>
              <a:r>
                <a:rPr lang="en-US" sz="1600" b="1" smtClean="0">
                  <a:solidFill>
                    <a:srgbClr val="FFFF00"/>
                  </a:solidFill>
                  <a:latin typeface="Arial" charset="0"/>
                  <a:cs typeface="Arial" charset="0"/>
                </a:rPr>
                <a:t>Dừng lại</a:t>
              </a:r>
            </a:p>
          </p:txBody>
        </p:sp>
        <p:pic>
          <p:nvPicPr>
            <p:cNvPr id="11274" name="Picture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73" y="2784"/>
              <a:ext cx="1755" cy="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custDataLst>
      <p:tags r:id="rId1"/>
    </p:custDataLst>
    <p:extLst>
      <p:ext uri="{BB962C8B-B14F-4D97-AF65-F5344CB8AC3E}">
        <p14:creationId xmlns:p14="http://schemas.microsoft.com/office/powerpoint/2010/main" val="3087424076"/>
      </p:ext>
    </p:extLst>
  </p:cSld>
  <p:clrMapOvr>
    <a:masterClrMapping/>
  </p:clrMapOvr>
  <mc:AlternateContent xmlns:mc="http://schemas.openxmlformats.org/markup-compatibility/2006">
    <mc:Choice xmlns:p14="http://schemas.microsoft.com/office/powerpoint/2010/main" Requires="p14">
      <p:transition spd="slow" p14:dur="2000" advTm="41568"/>
    </mc:Choice>
    <mc:Fallback>
      <p:transition spd="slow" advTm="41568"/>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2000"/>
                                        <p:tgtEl>
                                          <p:spTgt spid="6">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0253"/>
                                        </p:tgtEl>
                                        <p:attrNameLst>
                                          <p:attrName>style.visibility</p:attrName>
                                        </p:attrNameLst>
                                      </p:cBhvr>
                                      <p:to>
                                        <p:strVal val="visible"/>
                                      </p:to>
                                    </p:set>
                                    <p:animEffect transition="in" filter="blinds(horizontal)">
                                      <p:cBhvr>
                                        <p:cTn id="10" dur="500"/>
                                        <p:tgtEl>
                                          <p:spTgt spid="10253"/>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3" presetClass="entr" presetSubtype="1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blinds(horizontal)">
                                      <p:cBhvr>
                                        <p:cTn id="15" dur="20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561975" y="142894"/>
            <a:ext cx="10972800" cy="923925"/>
          </a:xfrm>
          <a:prstGeom prst="rect">
            <a:avLst/>
          </a:prstGeom>
          <a:solidFill>
            <a:srgbClr val="FFFF00"/>
          </a:solidFill>
        </p:spPr>
        <p:txBody>
          <a:bodyPr/>
          <a:lstStyle/>
          <a:p>
            <a:pPr lvl="0" algn="ctr">
              <a:spcBef>
                <a:spcPct val="0"/>
              </a:spcBef>
            </a:pPr>
            <a:r>
              <a:rPr lang="en-US" sz="4400" dirty="0" err="1" smtClean="0">
                <a:latin typeface="Times New Roman" pitchFamily="18" charset="0"/>
                <a:ea typeface="+mj-ea"/>
                <a:cs typeface="Times New Roman" pitchFamily="18" charset="0"/>
              </a:rPr>
              <a:t>Thành</a:t>
            </a:r>
            <a:r>
              <a:rPr lang="en-US" sz="4400" dirty="0" smtClean="0">
                <a:latin typeface="Times New Roman" pitchFamily="18" charset="0"/>
                <a:ea typeface="+mj-ea"/>
                <a:cs typeface="Times New Roman" pitchFamily="18" charset="0"/>
              </a:rPr>
              <a:t> </a:t>
            </a:r>
            <a:r>
              <a:rPr lang="en-US" sz="4400" dirty="0" err="1" smtClean="0">
                <a:latin typeface="Times New Roman" pitchFamily="18" charset="0"/>
                <a:ea typeface="+mj-ea"/>
                <a:cs typeface="Times New Roman" pitchFamily="18" charset="0"/>
              </a:rPr>
              <a:t>phố</a:t>
            </a:r>
            <a:r>
              <a:rPr lang="en-US" sz="4400" dirty="0" smtClean="0">
                <a:latin typeface="Times New Roman" pitchFamily="18" charset="0"/>
                <a:ea typeface="+mj-ea"/>
                <a:cs typeface="Times New Roman" pitchFamily="18" charset="0"/>
              </a:rPr>
              <a:t> </a:t>
            </a:r>
            <a:r>
              <a:rPr lang="en-US" sz="4400" dirty="0" err="1" smtClean="0">
                <a:latin typeface="Times New Roman" pitchFamily="18" charset="0"/>
                <a:ea typeface="+mj-ea"/>
                <a:cs typeface="Times New Roman" pitchFamily="18" charset="0"/>
              </a:rPr>
              <a:t>của</a:t>
            </a:r>
            <a:r>
              <a:rPr lang="en-US" sz="4400" dirty="0" smtClean="0">
                <a:latin typeface="Times New Roman" pitchFamily="18" charset="0"/>
                <a:ea typeface="+mj-ea"/>
                <a:cs typeface="Times New Roman" pitchFamily="18" charset="0"/>
              </a:rPr>
              <a:t> </a:t>
            </a:r>
            <a:r>
              <a:rPr lang="en-US" sz="4400" dirty="0" err="1" smtClean="0">
                <a:latin typeface="Times New Roman" pitchFamily="18" charset="0"/>
                <a:ea typeface="+mj-ea"/>
                <a:cs typeface="Times New Roman" pitchFamily="18" charset="0"/>
              </a:rPr>
              <a:t>rừng</a:t>
            </a:r>
            <a:r>
              <a:rPr lang="en-US" sz="4400" dirty="0" smtClean="0">
                <a:latin typeface="Times New Roman" pitchFamily="18" charset="0"/>
                <a:ea typeface="+mj-ea"/>
                <a:cs typeface="Times New Roman" pitchFamily="18" charset="0"/>
              </a:rPr>
              <a:t> </a:t>
            </a:r>
            <a:r>
              <a:rPr lang="en-US" sz="4400" dirty="0" err="1" smtClean="0">
                <a:latin typeface="Times New Roman" pitchFamily="18" charset="0"/>
                <a:ea typeface="+mj-ea"/>
                <a:cs typeface="Times New Roman" pitchFamily="18" charset="0"/>
              </a:rPr>
              <a:t>thông</a:t>
            </a:r>
            <a:r>
              <a:rPr lang="en-US" sz="4400" dirty="0" smtClean="0">
                <a:latin typeface="Times New Roman" pitchFamily="18" charset="0"/>
                <a:ea typeface="+mj-ea"/>
                <a:cs typeface="Times New Roman" pitchFamily="18" charset="0"/>
              </a:rPr>
              <a:t> </a:t>
            </a:r>
            <a:r>
              <a:rPr lang="en-US" sz="4400" dirty="0" err="1" smtClean="0">
                <a:latin typeface="Times New Roman" pitchFamily="18" charset="0"/>
                <a:ea typeface="+mj-ea"/>
                <a:cs typeface="Times New Roman" pitchFamily="18" charset="0"/>
              </a:rPr>
              <a:t>và</a:t>
            </a:r>
            <a:r>
              <a:rPr lang="en-US" sz="4400" dirty="0" smtClean="0">
                <a:latin typeface="Times New Roman" pitchFamily="18" charset="0"/>
                <a:ea typeface="+mj-ea"/>
                <a:cs typeface="Times New Roman" pitchFamily="18" charset="0"/>
              </a:rPr>
              <a:t> </a:t>
            </a:r>
            <a:r>
              <a:rPr lang="en-US" sz="4400" dirty="0" err="1" smtClean="0">
                <a:latin typeface="Times New Roman" pitchFamily="18" charset="0"/>
                <a:ea typeface="+mj-ea"/>
                <a:cs typeface="Times New Roman" pitchFamily="18" charset="0"/>
              </a:rPr>
              <a:t>thác</a:t>
            </a:r>
            <a:r>
              <a:rPr lang="en-US" sz="4400" dirty="0" smtClean="0">
                <a:latin typeface="Times New Roman" pitchFamily="18" charset="0"/>
                <a:ea typeface="+mj-ea"/>
                <a:cs typeface="Times New Roman" pitchFamily="18" charset="0"/>
              </a:rPr>
              <a:t> n</a:t>
            </a:r>
            <a:r>
              <a:rPr lang="vi-VN" sz="4400" dirty="0" smtClean="0">
                <a:latin typeface="Times New Roman" pitchFamily="18" charset="0"/>
                <a:ea typeface="+mj-ea"/>
                <a:cs typeface="Times New Roman" pitchFamily="18" charset="0"/>
              </a:rPr>
              <a:t>ước</a:t>
            </a:r>
            <a:endParaRPr kumimoji="0" lang="en-US" sz="4400" b="0" i="0" u="none" strike="noStrike" kern="1200" cap="none" spc="0" normalizeH="0" baseline="0" noProof="0" dirty="0">
              <a:ln>
                <a:noFill/>
              </a:ln>
              <a:solidFill>
                <a:schemeClr val="tx1"/>
              </a:solidFill>
              <a:effectLst/>
              <a:uLnTx/>
              <a:uFillTx/>
              <a:latin typeface="Times New Roman" pitchFamily="18" charset="0"/>
              <a:ea typeface="+mj-ea"/>
              <a:cs typeface="Times New Roman" pitchFamily="18" charset="0"/>
            </a:endParaRPr>
          </a:p>
        </p:txBody>
      </p:sp>
      <p:pic>
        <p:nvPicPr>
          <p:cNvPr id="3" name="Picture 2" descr="thong phu doi.JPG"/>
          <p:cNvPicPr>
            <a:picLocks noChangeAspect="1"/>
          </p:cNvPicPr>
          <p:nvPr/>
        </p:nvPicPr>
        <p:blipFill>
          <a:blip r:embed="rId4" cstate="print"/>
          <a:stretch>
            <a:fillRect/>
          </a:stretch>
        </p:blipFill>
        <p:spPr>
          <a:xfrm rot="2011861">
            <a:off x="7596695" y="2698750"/>
            <a:ext cx="4178300" cy="2768600"/>
          </a:xfrm>
          <a:prstGeom prst="rect">
            <a:avLst/>
          </a:prstGeom>
          <a:ln w="88900" cap="sq" cmpd="thickThin">
            <a:solidFill>
              <a:srgbClr val="000000"/>
            </a:solidFill>
            <a:prstDash val="solid"/>
            <a:miter lim="800000"/>
          </a:ln>
          <a:effectLst>
            <a:innerShdw blurRad="76200">
              <a:srgbClr val="000000"/>
            </a:innerShdw>
          </a:effectLst>
        </p:spPr>
      </p:pic>
      <p:pic>
        <p:nvPicPr>
          <p:cNvPr id="4" name="Picture 3" descr="da-lat-doi-thong.jpg"/>
          <p:cNvPicPr>
            <a:picLocks noChangeAspect="1"/>
          </p:cNvPicPr>
          <p:nvPr/>
        </p:nvPicPr>
        <p:blipFill>
          <a:blip r:embed="rId5" cstate="print"/>
          <a:stretch>
            <a:fillRect/>
          </a:stretch>
        </p:blipFill>
        <p:spPr>
          <a:xfrm rot="2008815">
            <a:off x="5505463" y="2719389"/>
            <a:ext cx="3926743" cy="2776537"/>
          </a:xfrm>
          <a:prstGeom prst="rect">
            <a:avLst/>
          </a:prstGeom>
          <a:ln w="88900" cap="sq" cmpd="thickThin">
            <a:solidFill>
              <a:srgbClr val="000000"/>
            </a:solidFill>
            <a:prstDash val="solid"/>
            <a:miter lim="800000"/>
          </a:ln>
          <a:effectLst>
            <a:innerShdw blurRad="76200">
              <a:srgbClr val="000000"/>
            </a:innerShdw>
          </a:effectLst>
        </p:spPr>
      </p:pic>
      <p:pic>
        <p:nvPicPr>
          <p:cNvPr id="5" name="Picture 4" descr="thac-camly.jpg"/>
          <p:cNvPicPr>
            <a:picLocks noChangeAspect="1"/>
          </p:cNvPicPr>
          <p:nvPr/>
        </p:nvPicPr>
        <p:blipFill>
          <a:blip r:embed="rId6" cstate="print"/>
          <a:stretch>
            <a:fillRect/>
          </a:stretch>
        </p:blipFill>
        <p:spPr>
          <a:xfrm rot="1988960">
            <a:off x="2572839" y="2613246"/>
            <a:ext cx="4292359" cy="3009899"/>
          </a:xfrm>
          <a:prstGeom prst="rect">
            <a:avLst/>
          </a:prstGeom>
          <a:ln w="88900" cap="sq" cmpd="thickThin">
            <a:solidFill>
              <a:srgbClr val="000000"/>
            </a:solidFill>
            <a:prstDash val="solid"/>
            <a:miter lim="800000"/>
          </a:ln>
          <a:effectLst>
            <a:innerShdw blurRad="76200">
              <a:srgbClr val="000000"/>
            </a:innerShdw>
          </a:effectLst>
        </p:spPr>
      </p:pic>
      <p:pic>
        <p:nvPicPr>
          <p:cNvPr id="6" name="Picture 5" descr="thac-datanla-lam-dong.jpg"/>
          <p:cNvPicPr>
            <a:picLocks noChangeAspect="1"/>
          </p:cNvPicPr>
          <p:nvPr/>
        </p:nvPicPr>
        <p:blipFill>
          <a:blip r:embed="rId7" cstate="print"/>
          <a:stretch>
            <a:fillRect/>
          </a:stretch>
        </p:blipFill>
        <p:spPr>
          <a:xfrm rot="1980399">
            <a:off x="715575" y="2916026"/>
            <a:ext cx="3895724" cy="2802255"/>
          </a:xfrm>
          <a:prstGeom prst="rect">
            <a:avLst/>
          </a:prstGeom>
          <a:ln w="88900" cap="sq" cmpd="thickThin">
            <a:solidFill>
              <a:srgbClr val="000000"/>
            </a:solidFill>
            <a:prstDash val="solid"/>
            <a:miter lim="800000"/>
          </a:ln>
          <a:effectLst>
            <a:innerShdw blurRad="76200">
              <a:srgbClr val="000000"/>
            </a:innerShdw>
          </a:effectLst>
        </p:spPr>
      </p:pic>
    </p:spTree>
    <p:custDataLst>
      <p:tags r:id="rId1"/>
    </p:custDataLst>
  </p:cSld>
  <p:clrMapOvr>
    <a:masterClrMapping/>
  </p:clrMapOvr>
  <p:transition spd="slow" advTm="68160">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Effect transition="in" filter="fade">
                                      <p:cBhvr>
                                        <p:cTn id="21" dur="5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0" fill="hold" nodeType="click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500" fill="hold"/>
                                        <p:tgtEl>
                                          <p:spTgt spid="5"/>
                                        </p:tgtEl>
                                        <p:attrNameLst>
                                          <p:attrName>ppt_w</p:attrName>
                                        </p:attrNameLst>
                                      </p:cBhvr>
                                      <p:tavLst>
                                        <p:tav tm="0">
                                          <p:val>
                                            <p:fltVal val="0"/>
                                          </p:val>
                                        </p:tav>
                                        <p:tav tm="100000">
                                          <p:val>
                                            <p:strVal val="#ppt_w"/>
                                          </p:val>
                                        </p:tav>
                                      </p:tavLst>
                                    </p:anim>
                                    <p:anim calcmode="lin" valueType="num">
                                      <p:cBhvr>
                                        <p:cTn id="27" dur="500" fill="hold"/>
                                        <p:tgtEl>
                                          <p:spTgt spid="5"/>
                                        </p:tgtEl>
                                        <p:attrNameLst>
                                          <p:attrName>ppt_h</p:attrName>
                                        </p:attrNameLst>
                                      </p:cBhvr>
                                      <p:tavLst>
                                        <p:tav tm="0">
                                          <p:val>
                                            <p:fltVal val="0"/>
                                          </p:val>
                                        </p:tav>
                                        <p:tav tm="100000">
                                          <p:val>
                                            <p:strVal val="#ppt_h"/>
                                          </p:val>
                                        </p:tav>
                                      </p:tavLst>
                                    </p:anim>
                                    <p:animEffect transition="in" filter="fade">
                                      <p:cBhvr>
                                        <p:cTn id="28" dur="500"/>
                                        <p:tgtEl>
                                          <p:spTgt spid="5"/>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0" fill="hold" nodeType="click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p:cTn id="33" dur="500" fill="hold"/>
                                        <p:tgtEl>
                                          <p:spTgt spid="6"/>
                                        </p:tgtEl>
                                        <p:attrNameLst>
                                          <p:attrName>ppt_w</p:attrName>
                                        </p:attrNameLst>
                                      </p:cBhvr>
                                      <p:tavLst>
                                        <p:tav tm="0">
                                          <p:val>
                                            <p:fltVal val="0"/>
                                          </p:val>
                                        </p:tav>
                                        <p:tav tm="100000">
                                          <p:val>
                                            <p:strVal val="#ppt_w"/>
                                          </p:val>
                                        </p:tav>
                                      </p:tavLst>
                                    </p:anim>
                                    <p:anim calcmode="lin" valueType="num">
                                      <p:cBhvr>
                                        <p:cTn id="34" dur="500" fill="hold"/>
                                        <p:tgtEl>
                                          <p:spTgt spid="6"/>
                                        </p:tgtEl>
                                        <p:attrNameLst>
                                          <p:attrName>ppt_h</p:attrName>
                                        </p:attrNameLst>
                                      </p:cBhvr>
                                      <p:tavLst>
                                        <p:tav tm="0">
                                          <p:val>
                                            <p:fltVal val="0"/>
                                          </p:val>
                                        </p:tav>
                                        <p:tav tm="100000">
                                          <p:val>
                                            <p:strVal val="#ppt_h"/>
                                          </p:val>
                                        </p:tav>
                                      </p:tavLst>
                                    </p:anim>
                                    <p:animEffect transition="in" filter="fade">
                                      <p:cBhvr>
                                        <p:cTn id="3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401097" y="-13040"/>
            <a:ext cx="9925664" cy="6515440"/>
          </a:xfrm>
          <a:prstGeom prst="rect">
            <a:avLst/>
          </a:prstGeom>
        </p:spPr>
      </p:pic>
    </p:spTree>
    <p:custDataLst>
      <p:tags r:id="rId2"/>
    </p:custDataLst>
    <p:controls>
      <mc:AlternateContent xmlns:mc="http://schemas.openxmlformats.org/markup-compatibility/2006">
        <mc:Choice xmlns:v="urn:schemas-microsoft-com:vml" Requires="v">
          <p:control spid="1030" name="ShockwaveFlash1" r:id="rId3" imgW="8973803" imgH="5014831"/>
        </mc:Choice>
        <mc:Fallback>
          <p:control name="ShockwaveFlash1" r:id="rId3" imgW="8973803" imgH="5014831">
            <p:pic>
              <p:nvPicPr>
                <p:cNvPr id="0" name="ShockwaveFlash1"/>
                <p:cNvPicPr preferRelativeResize="0">
                  <a:picLocks noChangeArrowheads="1" noChangeShapeType="1"/>
                </p:cNvPicPr>
                <p:nvPr>
                  <p:custDataLst>
                    <p:tags r:id="rId4"/>
                  </p:custDataLst>
                </p:nvPr>
              </p:nvPicPr>
              <p:blipFill>
                <a:blip r:embed="rId8">
                  <a:extLst>
                    <a:ext uri="{28A0092B-C50C-407E-A947-70E740481C1C}">
                      <a14:useLocalDpi xmlns:a14="http://schemas.microsoft.com/office/drawing/2010/main" val="0"/>
                    </a:ext>
                  </a:extLst>
                </a:blip>
                <a:srcRect/>
                <a:stretch>
                  <a:fillRect/>
                </a:stretch>
              </p:blipFill>
              <p:spPr bwMode="auto">
                <a:xfrm>
                  <a:off x="1814513" y="342900"/>
                  <a:ext cx="8974137" cy="5014913"/>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cSld>
  <p:clrMapOvr>
    <a:masterClrMapping/>
  </p:clrMapOvr>
  <p:transition spd="slow" advTm="92000">
    <p:wheel spokes="8"/>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3371849" y="695325"/>
            <a:ext cx="6315075" cy="1771650"/>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3657608" y="1238250"/>
            <a:ext cx="5819775" cy="707886"/>
          </a:xfrm>
          <a:prstGeom prst="rect">
            <a:avLst/>
          </a:prstGeom>
          <a:noFill/>
        </p:spPr>
        <p:txBody>
          <a:bodyPr wrap="square" rtlCol="0">
            <a:spAutoFit/>
          </a:bodyPr>
          <a:lstStyle/>
          <a:p>
            <a:pPr algn="ctr"/>
            <a:r>
              <a:rPr lang="en-US" sz="4000" dirty="0" err="1" smtClean="0"/>
              <a:t>Phong</a:t>
            </a:r>
            <a:r>
              <a:rPr lang="en-US" sz="4000" dirty="0" smtClean="0"/>
              <a:t> </a:t>
            </a:r>
            <a:r>
              <a:rPr lang="en-US" sz="4000" dirty="0" err="1" smtClean="0"/>
              <a:t>cảnh</a:t>
            </a:r>
            <a:r>
              <a:rPr lang="en-US" sz="4000" dirty="0" smtClean="0"/>
              <a:t> </a:t>
            </a:r>
            <a:r>
              <a:rPr lang="en-US" sz="4000" dirty="0" err="1" smtClean="0"/>
              <a:t>thiên</a:t>
            </a:r>
            <a:r>
              <a:rPr lang="en-US" sz="4000" dirty="0" smtClean="0"/>
              <a:t> </a:t>
            </a:r>
            <a:r>
              <a:rPr lang="en-US" sz="4000" dirty="0" err="1" smtClean="0"/>
              <a:t>nhiên</a:t>
            </a:r>
            <a:endParaRPr lang="en-US" sz="4000" dirty="0"/>
          </a:p>
        </p:txBody>
      </p:sp>
      <p:sp>
        <p:nvSpPr>
          <p:cNvPr id="4" name="Flowchart: Alternate Process 3"/>
          <p:cNvSpPr/>
          <p:nvPr/>
        </p:nvSpPr>
        <p:spPr>
          <a:xfrm>
            <a:off x="809628" y="3886200"/>
            <a:ext cx="3438525" cy="1314450"/>
          </a:xfrm>
          <a:prstGeom prst="flowChartAlternateProcess">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lowchart: Alternate Process 4"/>
          <p:cNvSpPr/>
          <p:nvPr/>
        </p:nvSpPr>
        <p:spPr>
          <a:xfrm>
            <a:off x="5019675" y="3895725"/>
            <a:ext cx="3048000" cy="1314450"/>
          </a:xfrm>
          <a:prstGeom prst="flowChartAlternateProcess">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lowchart: Alternate Process 5"/>
          <p:cNvSpPr/>
          <p:nvPr/>
        </p:nvSpPr>
        <p:spPr>
          <a:xfrm>
            <a:off x="8496300" y="3867150"/>
            <a:ext cx="3048000" cy="1314450"/>
          </a:xfrm>
          <a:prstGeom prst="flowChartAlternateProcess">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1466865" y="4324350"/>
            <a:ext cx="2638425" cy="369332"/>
          </a:xfrm>
          <a:prstGeom prst="rect">
            <a:avLst/>
          </a:prstGeom>
          <a:noFill/>
        </p:spPr>
        <p:txBody>
          <a:bodyPr wrap="square" rtlCol="0">
            <a:spAutoFit/>
          </a:bodyPr>
          <a:lstStyle/>
          <a:p>
            <a:endParaRPr lang="en-US" dirty="0"/>
          </a:p>
        </p:txBody>
      </p:sp>
      <p:sp>
        <p:nvSpPr>
          <p:cNvPr id="8" name="TextBox 7"/>
          <p:cNvSpPr txBox="1"/>
          <p:nvPr/>
        </p:nvSpPr>
        <p:spPr>
          <a:xfrm>
            <a:off x="1428765" y="4410075"/>
            <a:ext cx="2638425" cy="369332"/>
          </a:xfrm>
          <a:prstGeom prst="rect">
            <a:avLst/>
          </a:prstGeom>
          <a:noFill/>
        </p:spPr>
        <p:txBody>
          <a:bodyPr wrap="square" rtlCol="0">
            <a:spAutoFit/>
          </a:bodyPr>
          <a:lstStyle/>
          <a:p>
            <a:endParaRPr lang="en-US" dirty="0"/>
          </a:p>
        </p:txBody>
      </p:sp>
      <p:sp>
        <p:nvSpPr>
          <p:cNvPr id="9" name="TextBox 8"/>
          <p:cNvSpPr txBox="1"/>
          <p:nvPr/>
        </p:nvSpPr>
        <p:spPr>
          <a:xfrm>
            <a:off x="1419240" y="4391025"/>
            <a:ext cx="2638425" cy="369332"/>
          </a:xfrm>
          <a:prstGeom prst="rect">
            <a:avLst/>
          </a:prstGeom>
          <a:noFill/>
        </p:spPr>
        <p:txBody>
          <a:bodyPr wrap="square" rtlCol="0">
            <a:spAutoFit/>
          </a:bodyPr>
          <a:lstStyle/>
          <a:p>
            <a:endParaRPr lang="en-US" dirty="0"/>
          </a:p>
        </p:txBody>
      </p:sp>
      <p:sp>
        <p:nvSpPr>
          <p:cNvPr id="10" name="TextBox 9"/>
          <p:cNvSpPr txBox="1"/>
          <p:nvPr/>
        </p:nvSpPr>
        <p:spPr>
          <a:xfrm>
            <a:off x="5133987" y="4067195"/>
            <a:ext cx="2771775" cy="954107"/>
          </a:xfrm>
          <a:prstGeom prst="rect">
            <a:avLst/>
          </a:prstGeom>
          <a:solidFill>
            <a:srgbClr val="92D050"/>
          </a:solidFill>
        </p:spPr>
        <p:txBody>
          <a:bodyPr wrap="square" rtlCol="0">
            <a:spAutoFit/>
          </a:bodyPr>
          <a:lstStyle/>
          <a:p>
            <a:r>
              <a:rPr lang="en-US" sz="2800" dirty="0" err="1" smtClean="0">
                <a:latin typeface="Times New Roman" pitchFamily="18" charset="0"/>
                <a:cs typeface="Times New Roman" pitchFamily="18" charset="0"/>
              </a:rPr>
              <a:t>Rừng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xanh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tốt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quanh</a:t>
            </a:r>
            <a:r>
              <a:rPr lang="en-US" sz="2800" dirty="0" smtClean="0">
                <a:latin typeface="Times New Roman" pitchFamily="18" charset="0"/>
                <a:cs typeface="Times New Roman" pitchFamily="18" charset="0"/>
              </a:rPr>
              <a:t> n</a:t>
            </a:r>
            <a:r>
              <a:rPr lang="vi-VN" sz="2800" dirty="0" smtClean="0">
                <a:latin typeface="Times New Roman" pitchFamily="18" charset="0"/>
                <a:cs typeface="Times New Roman" pitchFamily="18" charset="0"/>
              </a:rPr>
              <a:t>ă</a:t>
            </a:r>
            <a:r>
              <a:rPr lang="en-US" sz="2800" dirty="0" smtClean="0">
                <a:latin typeface="Times New Roman" pitchFamily="18" charset="0"/>
                <a:cs typeface="Times New Roman" pitchFamily="18" charset="0"/>
              </a:rPr>
              <a:t>m</a:t>
            </a:r>
            <a:endParaRPr lang="en-US" sz="2800" dirty="0">
              <a:latin typeface="Times New Roman" pitchFamily="18" charset="0"/>
              <a:cs typeface="Times New Roman" pitchFamily="18" charset="0"/>
            </a:endParaRPr>
          </a:p>
        </p:txBody>
      </p:sp>
      <p:sp>
        <p:nvSpPr>
          <p:cNvPr id="12" name="TextBox 11"/>
          <p:cNvSpPr txBox="1"/>
          <p:nvPr/>
        </p:nvSpPr>
        <p:spPr>
          <a:xfrm>
            <a:off x="1504951" y="4086245"/>
            <a:ext cx="2438400" cy="954107"/>
          </a:xfrm>
          <a:prstGeom prst="rect">
            <a:avLst/>
          </a:prstGeom>
          <a:noFill/>
        </p:spPr>
        <p:txBody>
          <a:bodyPr wrap="square" rtlCol="0">
            <a:spAutoFit/>
          </a:bodyPr>
          <a:lstStyle/>
          <a:p>
            <a:pPr algn="just"/>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nhiều</a:t>
            </a:r>
            <a:r>
              <a:rPr lang="en-US" sz="2800" dirty="0" smtClean="0">
                <a:latin typeface="Times New Roman" pitchFamily="18" charset="0"/>
                <a:cs typeface="Times New Roman" pitchFamily="18" charset="0"/>
              </a:rPr>
              <a:t> v</a:t>
            </a:r>
            <a:r>
              <a:rPr lang="vi-VN" sz="2800" dirty="0" smtClean="0">
                <a:latin typeface="Times New Roman" pitchFamily="18" charset="0"/>
                <a:cs typeface="Times New Roman" pitchFamily="18" charset="0"/>
              </a:rPr>
              <a:t>ườn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hoa</a:t>
            </a:r>
            <a:r>
              <a:rPr lang="en-US" sz="2800" dirty="0" smtClean="0">
                <a:latin typeface="Times New Roman" pitchFamily="18" charset="0"/>
                <a:cs typeface="Times New Roman" pitchFamily="18" charset="0"/>
              </a:rPr>
              <a:t> </a:t>
            </a:r>
            <a:r>
              <a:rPr lang="vi-VN" sz="2800" dirty="0" smtClean="0">
                <a:latin typeface="Times New Roman" pitchFamily="18" charset="0"/>
                <a:cs typeface="Times New Roman" pitchFamily="18" charset="0"/>
              </a:rPr>
              <a:t>đẹp</a:t>
            </a:r>
            <a:endParaRPr lang="en-US" sz="2800" dirty="0">
              <a:latin typeface="Times New Roman" pitchFamily="18" charset="0"/>
              <a:cs typeface="Times New Roman" pitchFamily="18" charset="0"/>
            </a:endParaRPr>
          </a:p>
        </p:txBody>
      </p:sp>
      <p:sp>
        <p:nvSpPr>
          <p:cNvPr id="14" name="TextBox 13"/>
          <p:cNvSpPr txBox="1"/>
          <p:nvPr/>
        </p:nvSpPr>
        <p:spPr>
          <a:xfrm>
            <a:off x="8658239" y="3886211"/>
            <a:ext cx="2743199" cy="1384995"/>
          </a:xfrm>
          <a:prstGeom prst="rect">
            <a:avLst/>
          </a:prstGeom>
          <a:noFill/>
        </p:spPr>
        <p:txBody>
          <a:bodyPr wrap="square" rtlCol="0">
            <a:spAutoFit/>
          </a:bodyPr>
          <a:lstStyle/>
          <a:p>
            <a:pPr algn="just"/>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nhiều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thác</a:t>
            </a:r>
            <a:r>
              <a:rPr lang="en-US" sz="2800" dirty="0" smtClean="0">
                <a:latin typeface="Times New Roman" pitchFamily="18" charset="0"/>
                <a:cs typeface="Times New Roman" pitchFamily="18" charset="0"/>
              </a:rPr>
              <a:t> n</a:t>
            </a:r>
            <a:r>
              <a:rPr lang="vi-VN" sz="2800" dirty="0" smtClean="0">
                <a:latin typeface="Times New Roman" pitchFamily="18" charset="0"/>
                <a:cs typeface="Times New Roman" pitchFamily="18" charset="0"/>
              </a:rPr>
              <a:t>ước</a:t>
            </a:r>
            <a:r>
              <a:rPr lang="en-US" sz="2800" dirty="0" smtClean="0">
                <a:latin typeface="Times New Roman" pitchFamily="18" charset="0"/>
                <a:cs typeface="Times New Roman" pitchFamily="18" charset="0"/>
              </a:rPr>
              <a:t> </a:t>
            </a:r>
            <a:r>
              <a:rPr lang="vi-VN" sz="2800" dirty="0" smtClean="0">
                <a:latin typeface="Times New Roman" pitchFamily="18" charset="0"/>
                <a:cs typeface="Times New Roman" pitchFamily="18" charset="0"/>
              </a:rPr>
              <a:t>đẹp</a:t>
            </a:r>
            <a:r>
              <a:rPr lang="en-US" sz="2800" dirty="0" smtClean="0">
                <a:latin typeface="Times New Roman" pitchFamily="18" charset="0"/>
                <a:cs typeface="Times New Roman" pitchFamily="18" charset="0"/>
              </a:rPr>
              <a:t>: Cam Li, P</a:t>
            </a:r>
            <a:r>
              <a:rPr lang="vi-VN" sz="2800" dirty="0" smtClean="0">
                <a:latin typeface="Times New Roman" pitchFamily="18" charset="0"/>
                <a:cs typeface="Times New Roman" pitchFamily="18" charset="0"/>
              </a:rPr>
              <a:t>ơ</a:t>
            </a:r>
            <a:r>
              <a:rPr lang="en-US" sz="2800" dirty="0" smtClean="0">
                <a:latin typeface="Times New Roman" pitchFamily="18" charset="0"/>
                <a:cs typeface="Times New Roman" pitchFamily="18" charset="0"/>
              </a:rPr>
              <a:t>-</a:t>
            </a:r>
            <a:r>
              <a:rPr lang="en-US" sz="2800" dirty="0" err="1" smtClean="0">
                <a:latin typeface="Times New Roman" pitchFamily="18" charset="0"/>
                <a:cs typeface="Times New Roman" pitchFamily="18" charset="0"/>
              </a:rPr>
              <a:t>ren</a:t>
            </a:r>
            <a:r>
              <a:rPr lang="en-US"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cxnSp>
        <p:nvCxnSpPr>
          <p:cNvPr id="16" name="Straight Arrow Connector 15"/>
          <p:cNvCxnSpPr>
            <a:stCxn id="2" idx="2"/>
          </p:cNvCxnSpPr>
          <p:nvPr/>
        </p:nvCxnSpPr>
        <p:spPr>
          <a:xfrm flipH="1">
            <a:off x="2586039" y="2466975"/>
            <a:ext cx="3943348" cy="1371600"/>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stCxn id="2" idx="2"/>
          </p:cNvCxnSpPr>
          <p:nvPr/>
        </p:nvCxnSpPr>
        <p:spPr>
          <a:xfrm>
            <a:off x="6529387" y="2466975"/>
            <a:ext cx="14288" cy="1390650"/>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a:stCxn id="2" idx="2"/>
          </p:cNvCxnSpPr>
          <p:nvPr/>
        </p:nvCxnSpPr>
        <p:spPr>
          <a:xfrm>
            <a:off x="6529389" y="2466975"/>
            <a:ext cx="3462339" cy="1333500"/>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p:transition spd="slow" advTm="33907">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0" fill="hold" nodeType="click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p:cTn id="15" dur="500" fill="hold"/>
                                        <p:tgtEl>
                                          <p:spTgt spid="16"/>
                                        </p:tgtEl>
                                        <p:attrNameLst>
                                          <p:attrName>ppt_w</p:attrName>
                                        </p:attrNameLst>
                                      </p:cBhvr>
                                      <p:tavLst>
                                        <p:tav tm="0">
                                          <p:val>
                                            <p:fltVal val="0"/>
                                          </p:val>
                                        </p:tav>
                                        <p:tav tm="100000">
                                          <p:val>
                                            <p:strVal val="#ppt_w"/>
                                          </p:val>
                                        </p:tav>
                                      </p:tavLst>
                                    </p:anim>
                                    <p:anim calcmode="lin" valueType="num">
                                      <p:cBhvr>
                                        <p:cTn id="16" dur="500" fill="hold"/>
                                        <p:tgtEl>
                                          <p:spTgt spid="16"/>
                                        </p:tgtEl>
                                        <p:attrNameLst>
                                          <p:attrName>ppt_h</p:attrName>
                                        </p:attrNameLst>
                                      </p:cBhvr>
                                      <p:tavLst>
                                        <p:tav tm="0">
                                          <p:val>
                                            <p:fltVal val="0"/>
                                          </p:val>
                                        </p:tav>
                                        <p:tav tm="100000">
                                          <p:val>
                                            <p:strVal val="#ppt_h"/>
                                          </p:val>
                                        </p:tav>
                                      </p:tavLst>
                                    </p:anim>
                                    <p:animEffect transition="in" filter="fade">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down)">
                                      <p:cBhvr>
                                        <p:cTn id="22" dur="500"/>
                                        <p:tgtEl>
                                          <p:spTgt spid="4"/>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down)">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53" presetClass="entr" presetSubtype="0" fill="hold" nodeType="click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p:cTn id="30" dur="500" fill="hold"/>
                                        <p:tgtEl>
                                          <p:spTgt spid="19"/>
                                        </p:tgtEl>
                                        <p:attrNameLst>
                                          <p:attrName>ppt_w</p:attrName>
                                        </p:attrNameLst>
                                      </p:cBhvr>
                                      <p:tavLst>
                                        <p:tav tm="0">
                                          <p:val>
                                            <p:fltVal val="0"/>
                                          </p:val>
                                        </p:tav>
                                        <p:tav tm="100000">
                                          <p:val>
                                            <p:strVal val="#ppt_w"/>
                                          </p:val>
                                        </p:tav>
                                      </p:tavLst>
                                    </p:anim>
                                    <p:anim calcmode="lin" valueType="num">
                                      <p:cBhvr>
                                        <p:cTn id="31" dur="500" fill="hold"/>
                                        <p:tgtEl>
                                          <p:spTgt spid="19"/>
                                        </p:tgtEl>
                                        <p:attrNameLst>
                                          <p:attrName>ppt_h</p:attrName>
                                        </p:attrNameLst>
                                      </p:cBhvr>
                                      <p:tavLst>
                                        <p:tav tm="0">
                                          <p:val>
                                            <p:fltVal val="0"/>
                                          </p:val>
                                        </p:tav>
                                        <p:tav tm="100000">
                                          <p:val>
                                            <p:strVal val="#ppt_h"/>
                                          </p:val>
                                        </p:tav>
                                      </p:tavLst>
                                    </p:anim>
                                    <p:animEffect transition="in" filter="fade">
                                      <p:cBhvr>
                                        <p:cTn id="32" dur="500"/>
                                        <p:tgtEl>
                                          <p:spTgt spid="1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wipe(down)">
                                      <p:cBhvr>
                                        <p:cTn id="37" dur="500"/>
                                        <p:tgtEl>
                                          <p:spTgt spid="5"/>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down)">
                                      <p:cBhvr>
                                        <p:cTn id="40" dur="500"/>
                                        <p:tgtEl>
                                          <p:spTgt spid="10"/>
                                        </p:tgtEl>
                                      </p:cBhvr>
                                    </p:animEffect>
                                  </p:childTnLst>
                                </p:cTn>
                              </p:par>
                            </p:childTnLst>
                          </p:cTn>
                        </p:par>
                      </p:childTnLst>
                    </p:cTn>
                  </p:par>
                  <p:par>
                    <p:cTn id="41" fill="hold">
                      <p:stCondLst>
                        <p:cond delay="indefinite"/>
                      </p:stCondLst>
                      <p:childTnLst>
                        <p:par>
                          <p:cTn id="42" fill="hold">
                            <p:stCondLst>
                              <p:cond delay="0"/>
                            </p:stCondLst>
                            <p:childTnLst>
                              <p:par>
                                <p:cTn id="43" presetID="53" presetClass="entr" presetSubtype="0" fill="hold" nodeType="clickEffect">
                                  <p:stCondLst>
                                    <p:cond delay="0"/>
                                  </p:stCondLst>
                                  <p:childTnLst>
                                    <p:set>
                                      <p:cBhvr>
                                        <p:cTn id="44" dur="1" fill="hold">
                                          <p:stCondLst>
                                            <p:cond delay="0"/>
                                          </p:stCondLst>
                                        </p:cTn>
                                        <p:tgtEl>
                                          <p:spTgt spid="21"/>
                                        </p:tgtEl>
                                        <p:attrNameLst>
                                          <p:attrName>style.visibility</p:attrName>
                                        </p:attrNameLst>
                                      </p:cBhvr>
                                      <p:to>
                                        <p:strVal val="visible"/>
                                      </p:to>
                                    </p:set>
                                    <p:anim calcmode="lin" valueType="num">
                                      <p:cBhvr>
                                        <p:cTn id="45" dur="500" fill="hold"/>
                                        <p:tgtEl>
                                          <p:spTgt spid="21"/>
                                        </p:tgtEl>
                                        <p:attrNameLst>
                                          <p:attrName>ppt_w</p:attrName>
                                        </p:attrNameLst>
                                      </p:cBhvr>
                                      <p:tavLst>
                                        <p:tav tm="0">
                                          <p:val>
                                            <p:fltVal val="0"/>
                                          </p:val>
                                        </p:tav>
                                        <p:tav tm="100000">
                                          <p:val>
                                            <p:strVal val="#ppt_w"/>
                                          </p:val>
                                        </p:tav>
                                      </p:tavLst>
                                    </p:anim>
                                    <p:anim calcmode="lin" valueType="num">
                                      <p:cBhvr>
                                        <p:cTn id="46" dur="500" fill="hold"/>
                                        <p:tgtEl>
                                          <p:spTgt spid="21"/>
                                        </p:tgtEl>
                                        <p:attrNameLst>
                                          <p:attrName>ppt_h</p:attrName>
                                        </p:attrNameLst>
                                      </p:cBhvr>
                                      <p:tavLst>
                                        <p:tav tm="0">
                                          <p:val>
                                            <p:fltVal val="0"/>
                                          </p:val>
                                        </p:tav>
                                        <p:tav tm="100000">
                                          <p:val>
                                            <p:strVal val="#ppt_h"/>
                                          </p:val>
                                        </p:tav>
                                      </p:tavLst>
                                    </p:anim>
                                    <p:animEffect transition="in" filter="fade">
                                      <p:cBhvr>
                                        <p:cTn id="47" dur="500"/>
                                        <p:tgtEl>
                                          <p:spTgt spid="21"/>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wipe(down)">
                                      <p:cBhvr>
                                        <p:cTn id="52" dur="500"/>
                                        <p:tgtEl>
                                          <p:spTgt spid="6"/>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wipe(down)">
                                      <p:cBhvr>
                                        <p:cTn id="5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animBg="1"/>
      <p:bldP spid="6" grpId="0" animBg="1"/>
      <p:bldP spid="10" grpId="0" animBg="1"/>
      <p:bldP spid="12" grpId="0"/>
      <p:bldP spid="1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561975" y="142894"/>
            <a:ext cx="10972800" cy="923925"/>
          </a:xfrm>
          <a:prstGeom prst="rect">
            <a:avLst/>
          </a:prstGeom>
          <a:solidFill>
            <a:srgbClr val="FFFF00"/>
          </a:solidFill>
        </p:spPr>
        <p:txBody>
          <a:bodyPr/>
          <a:lstStyle/>
          <a:p>
            <a:pPr lvl="0" algn="ctr">
              <a:spcBef>
                <a:spcPct val="0"/>
              </a:spcBef>
            </a:pPr>
            <a:r>
              <a:rPr lang="en-US" sz="4400" dirty="0" err="1" smtClean="0">
                <a:latin typeface="Times New Roman" pitchFamily="18" charset="0"/>
                <a:ea typeface="+mj-ea"/>
                <a:cs typeface="Times New Roman" pitchFamily="18" charset="0"/>
              </a:rPr>
              <a:t>Hoạt</a:t>
            </a:r>
            <a:r>
              <a:rPr lang="en-US" sz="4400" dirty="0" smtClean="0">
                <a:latin typeface="Times New Roman" pitchFamily="18" charset="0"/>
                <a:ea typeface="+mj-ea"/>
                <a:cs typeface="Times New Roman" pitchFamily="18" charset="0"/>
              </a:rPr>
              <a:t> </a:t>
            </a:r>
            <a:r>
              <a:rPr lang="vi-VN" sz="4400" dirty="0" smtClean="0">
                <a:latin typeface="Times New Roman" pitchFamily="18" charset="0"/>
                <a:ea typeface="+mj-ea"/>
                <a:cs typeface="Times New Roman" pitchFamily="18" charset="0"/>
              </a:rPr>
              <a:t>động</a:t>
            </a:r>
            <a:r>
              <a:rPr lang="en-US" sz="4400" dirty="0" smtClean="0">
                <a:latin typeface="Times New Roman" pitchFamily="18" charset="0"/>
                <a:ea typeface="+mj-ea"/>
                <a:cs typeface="Times New Roman" pitchFamily="18" charset="0"/>
              </a:rPr>
              <a:t> du </a:t>
            </a:r>
            <a:r>
              <a:rPr lang="en-US" sz="4400" dirty="0" err="1" smtClean="0">
                <a:latin typeface="Times New Roman" pitchFamily="18" charset="0"/>
                <a:ea typeface="+mj-ea"/>
                <a:cs typeface="Times New Roman" pitchFamily="18" charset="0"/>
              </a:rPr>
              <a:t>lịch</a:t>
            </a:r>
            <a:r>
              <a:rPr lang="en-US" sz="4400" dirty="0" smtClean="0">
                <a:latin typeface="Times New Roman" pitchFamily="18" charset="0"/>
                <a:ea typeface="+mj-ea"/>
                <a:cs typeface="Times New Roman" pitchFamily="18" charset="0"/>
              </a:rPr>
              <a:t> ở </a:t>
            </a:r>
            <a:r>
              <a:rPr kumimoji="0" lang="en-US" sz="4400" b="0" i="0" u="none" strike="noStrike" kern="1200" cap="none" spc="0" normalizeH="0" baseline="0" noProof="0" dirty="0" err="1" smtClean="0">
                <a:ln>
                  <a:noFill/>
                </a:ln>
                <a:solidFill>
                  <a:schemeClr val="tx1"/>
                </a:solidFill>
                <a:effectLst/>
                <a:uLnTx/>
                <a:uFillTx/>
                <a:latin typeface="Times New Roman" pitchFamily="18" charset="0"/>
                <a:ea typeface="+mj-ea"/>
                <a:cs typeface="Times New Roman" pitchFamily="18" charset="0"/>
              </a:rPr>
              <a:t>Đà</a:t>
            </a:r>
            <a:r>
              <a:rPr kumimoji="0" lang="en-US" sz="4400" b="0" i="0" u="none" strike="noStrike" kern="1200" cap="none" spc="0" normalizeH="0" baseline="0" noProof="0" dirty="0" smtClean="0">
                <a:ln>
                  <a:noFill/>
                </a:ln>
                <a:solidFill>
                  <a:schemeClr val="tx1"/>
                </a:solidFill>
                <a:effectLst/>
                <a:uLnTx/>
                <a:uFillTx/>
                <a:latin typeface="Times New Roman" pitchFamily="18" charset="0"/>
                <a:ea typeface="+mj-ea"/>
                <a:cs typeface="Times New Roman" pitchFamily="18" charset="0"/>
              </a:rPr>
              <a:t> </a:t>
            </a:r>
            <a:r>
              <a:rPr kumimoji="0" lang="en-US" sz="4400" b="0" i="0" u="none" strike="noStrike" kern="1200" cap="none" spc="0" normalizeH="0" baseline="0" noProof="0" dirty="0" err="1" smtClean="0">
                <a:ln>
                  <a:noFill/>
                </a:ln>
                <a:solidFill>
                  <a:schemeClr val="tx1"/>
                </a:solidFill>
                <a:effectLst/>
                <a:uLnTx/>
                <a:uFillTx/>
                <a:latin typeface="Times New Roman" pitchFamily="18" charset="0"/>
                <a:ea typeface="+mj-ea"/>
                <a:cs typeface="Times New Roman" pitchFamily="18" charset="0"/>
              </a:rPr>
              <a:t>Lạt</a:t>
            </a:r>
            <a:endParaRPr kumimoji="0" lang="en-US" sz="4400" b="0" i="0" u="none" strike="noStrike" kern="1200" cap="none" spc="0" normalizeH="0" baseline="0" noProof="0" dirty="0">
              <a:ln>
                <a:noFill/>
              </a:ln>
              <a:solidFill>
                <a:schemeClr val="tx1"/>
              </a:solidFill>
              <a:effectLst/>
              <a:uLnTx/>
              <a:uFillTx/>
              <a:latin typeface="Times New Roman" pitchFamily="18" charset="0"/>
              <a:ea typeface="+mj-ea"/>
              <a:cs typeface="Times New Roman" pitchFamily="18" charset="0"/>
            </a:endParaRPr>
          </a:p>
        </p:txBody>
      </p:sp>
      <p:pic>
        <p:nvPicPr>
          <p:cNvPr id="3" name="Picture 2" descr="96c339c3-0b6b-48ea-8948-b0665e55b55f.jpg"/>
          <p:cNvPicPr>
            <a:picLocks noChangeAspect="1"/>
          </p:cNvPicPr>
          <p:nvPr/>
        </p:nvPicPr>
        <p:blipFill>
          <a:blip r:embed="rId4" cstate="print"/>
          <a:stretch>
            <a:fillRect/>
          </a:stretch>
        </p:blipFill>
        <p:spPr>
          <a:xfrm rot="716852">
            <a:off x="663589" y="3505221"/>
            <a:ext cx="3689351" cy="2767013"/>
          </a:xfrm>
          <a:prstGeom prst="rect">
            <a:avLst/>
          </a:prstGeom>
          <a:ln>
            <a:noFill/>
          </a:ln>
          <a:effectLst>
            <a:softEdge rad="112500"/>
          </a:effectLst>
        </p:spPr>
      </p:pic>
      <p:pic>
        <p:nvPicPr>
          <p:cNvPr id="4" name="Picture 3" descr="0322.jpg"/>
          <p:cNvPicPr>
            <a:picLocks noChangeAspect="1"/>
          </p:cNvPicPr>
          <p:nvPr/>
        </p:nvPicPr>
        <p:blipFill>
          <a:blip r:embed="rId5" cstate="print"/>
          <a:stretch>
            <a:fillRect/>
          </a:stretch>
        </p:blipFill>
        <p:spPr>
          <a:xfrm rot="601150">
            <a:off x="4057663" y="2686051"/>
            <a:ext cx="3590927" cy="2865486"/>
          </a:xfrm>
          <a:prstGeom prst="rect">
            <a:avLst/>
          </a:prstGeom>
          <a:ln>
            <a:noFill/>
          </a:ln>
          <a:effectLst>
            <a:softEdge rad="112500"/>
          </a:effectLst>
        </p:spPr>
      </p:pic>
      <p:pic>
        <p:nvPicPr>
          <p:cNvPr id="5" name="Picture 4" descr="20141028020150_SAN GOLF ĐA  LAT - HA HUU NET.jpg"/>
          <p:cNvPicPr>
            <a:picLocks noChangeAspect="1"/>
          </p:cNvPicPr>
          <p:nvPr/>
        </p:nvPicPr>
        <p:blipFill>
          <a:blip r:embed="rId6" cstate="print"/>
          <a:stretch>
            <a:fillRect/>
          </a:stretch>
        </p:blipFill>
        <p:spPr>
          <a:xfrm rot="300827">
            <a:off x="7627364" y="1590692"/>
            <a:ext cx="4010024" cy="3088981"/>
          </a:xfrm>
          <a:prstGeom prst="rect">
            <a:avLst/>
          </a:prstGeom>
        </p:spPr>
      </p:pic>
      <p:sp>
        <p:nvSpPr>
          <p:cNvPr id="6" name="Rectangle 5"/>
          <p:cNvSpPr/>
          <p:nvPr/>
        </p:nvSpPr>
        <p:spPr>
          <a:xfrm>
            <a:off x="5945959" y="3244334"/>
            <a:ext cx="300082" cy="369332"/>
          </a:xfrm>
          <a:prstGeom prst="rect">
            <a:avLst/>
          </a:prstGeom>
        </p:spPr>
        <p:txBody>
          <a:bodyPr wrap="none">
            <a:spAutoFit/>
          </a:bodyPr>
          <a:lstStyle/>
          <a:p>
            <a:r>
              <a:rPr lang="en-US" dirty="0" smtClean="0"/>
              <a:t>ẻ</a:t>
            </a:r>
            <a:endParaRPr lang="en-US" dirty="0"/>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advTm="18986">
        <p:wheel spokes="8"/>
      </p:transition>
    </mc:Choice>
    <mc:Fallback>
      <p:transition advTm="18986">
        <p:wheel spokes="8"/>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84366"/>
            <a:ext cx="12192000" cy="6858000"/>
          </a:xfrm>
          <a:prstGeom prst="rect">
            <a:avLst/>
          </a:prstGeom>
        </p:spPr>
      </p:pic>
      <p:sp>
        <p:nvSpPr>
          <p:cNvPr id="3" name="Text Box 18"/>
          <p:cNvSpPr txBox="1">
            <a:spLocks noChangeArrowheads="1"/>
          </p:cNvSpPr>
          <p:nvPr/>
        </p:nvSpPr>
        <p:spPr bwMode="auto">
          <a:xfrm>
            <a:off x="1688175" y="125261"/>
            <a:ext cx="881567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ct val="0"/>
              </a:spcBef>
              <a:buFontTx/>
              <a:buNone/>
            </a:pPr>
            <a:r>
              <a:rPr lang="en-US" sz="3000" dirty="0" smtClean="0">
                <a:latin typeface="Times New Roman" panose="02020603050405020304" pitchFamily="18" charset="0"/>
              </a:rPr>
              <a:t> </a:t>
            </a:r>
            <a:r>
              <a:rPr lang="en-US" sz="3000" dirty="0" err="1" smtClean="0">
                <a:solidFill>
                  <a:srgbClr val="FFFF00"/>
                </a:solidFill>
                <a:latin typeface="Times New Roman" panose="02020603050405020304" pitchFamily="18" charset="0"/>
              </a:rPr>
              <a:t>Một</a:t>
            </a:r>
            <a:r>
              <a:rPr lang="en-US" sz="3000" dirty="0" smtClean="0">
                <a:solidFill>
                  <a:srgbClr val="FFFF00"/>
                </a:solidFill>
                <a:latin typeface="Times New Roman" panose="02020603050405020304" pitchFamily="18" charset="0"/>
              </a:rPr>
              <a:t> </a:t>
            </a:r>
            <a:r>
              <a:rPr lang="en-US" sz="3000" dirty="0" err="1">
                <a:solidFill>
                  <a:srgbClr val="FFFF00"/>
                </a:solidFill>
                <a:latin typeface="Times New Roman" panose="02020603050405020304" pitchFamily="18" charset="0"/>
              </a:rPr>
              <a:t>số</a:t>
            </a:r>
            <a:r>
              <a:rPr lang="en-US" sz="3000" dirty="0">
                <a:solidFill>
                  <a:srgbClr val="FFFF00"/>
                </a:solidFill>
                <a:latin typeface="Times New Roman" panose="02020603050405020304" pitchFamily="18" charset="0"/>
              </a:rPr>
              <a:t> </a:t>
            </a:r>
            <a:r>
              <a:rPr lang="en-US" sz="3000" dirty="0" err="1">
                <a:solidFill>
                  <a:srgbClr val="FFFF00"/>
                </a:solidFill>
                <a:latin typeface="Times New Roman" panose="02020603050405020304" pitchFamily="18" charset="0"/>
              </a:rPr>
              <a:t>điểm</a:t>
            </a:r>
            <a:r>
              <a:rPr lang="en-US" sz="3000" dirty="0">
                <a:solidFill>
                  <a:srgbClr val="FFFF00"/>
                </a:solidFill>
                <a:latin typeface="Times New Roman" panose="02020603050405020304" pitchFamily="18" charset="0"/>
              </a:rPr>
              <a:t> du </a:t>
            </a:r>
            <a:r>
              <a:rPr lang="en-US" sz="3000" dirty="0" err="1">
                <a:solidFill>
                  <a:srgbClr val="FFFF00"/>
                </a:solidFill>
                <a:latin typeface="Times New Roman" panose="02020603050405020304" pitchFamily="18" charset="0"/>
              </a:rPr>
              <a:t>lịch</a:t>
            </a:r>
            <a:r>
              <a:rPr lang="en-US" sz="3000" dirty="0">
                <a:solidFill>
                  <a:srgbClr val="FFFF00"/>
                </a:solidFill>
                <a:latin typeface="Times New Roman" panose="02020603050405020304" pitchFamily="18" charset="0"/>
              </a:rPr>
              <a:t> ở </a:t>
            </a:r>
            <a:r>
              <a:rPr lang="en-US" sz="3000" dirty="0" err="1">
                <a:solidFill>
                  <a:srgbClr val="FFFF00"/>
                </a:solidFill>
                <a:latin typeface="Times New Roman" panose="02020603050405020304" pitchFamily="18" charset="0"/>
              </a:rPr>
              <a:t>Đà</a:t>
            </a:r>
            <a:r>
              <a:rPr lang="en-US" sz="3000" dirty="0">
                <a:solidFill>
                  <a:srgbClr val="FFFF00"/>
                </a:solidFill>
                <a:latin typeface="Times New Roman" panose="02020603050405020304" pitchFamily="18" charset="0"/>
              </a:rPr>
              <a:t> </a:t>
            </a:r>
            <a:r>
              <a:rPr lang="en-US" sz="3000" dirty="0" err="1">
                <a:solidFill>
                  <a:srgbClr val="FFFF00"/>
                </a:solidFill>
                <a:latin typeface="Times New Roman" panose="02020603050405020304" pitchFamily="18" charset="0"/>
              </a:rPr>
              <a:t>Lạt</a:t>
            </a:r>
            <a:r>
              <a:rPr lang="en-US" sz="3000" dirty="0">
                <a:latin typeface="Times New Roman" panose="02020603050405020304" pitchFamily="18" charset="0"/>
              </a:rPr>
              <a:t>.</a:t>
            </a:r>
          </a:p>
        </p:txBody>
      </p:sp>
      <p:pic>
        <p:nvPicPr>
          <p:cNvPr id="4" name="Picture 6" descr="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875" y="785008"/>
            <a:ext cx="12194875" cy="615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Flowchart: Connector 5">
            <a:hlinkClick r:id="rId6" action="ppaction://hlinkfile"/>
          </p:cNvPr>
          <p:cNvSpPr/>
          <p:nvPr/>
        </p:nvSpPr>
        <p:spPr bwMode="auto">
          <a:xfrm>
            <a:off x="7929154" y="5128301"/>
            <a:ext cx="85551" cy="1168539"/>
          </a:xfrm>
          <a:prstGeom prst="flowChartConnector">
            <a:avLst/>
          </a:prstGeom>
          <a:solidFill>
            <a:schemeClr val="accent3">
              <a:lumMod val="60000"/>
              <a:lumOff val="4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4800" b="0" i="0" u="none" strike="noStrike" cap="none" normalizeH="0" baseline="0" smtClean="0">
              <a:ln>
                <a:noFill/>
              </a:ln>
              <a:solidFill>
                <a:srgbClr val="3333FF"/>
              </a:solidFill>
              <a:effectLst/>
              <a:latin typeface="Times New Roman" pitchFamily="18" charset="0"/>
            </a:endParaRPr>
          </a:p>
        </p:txBody>
      </p:sp>
      <p:sp>
        <p:nvSpPr>
          <p:cNvPr id="7" name="Flowchart: Connector 6">
            <a:hlinkClick r:id="rId7" action="ppaction://hlinkfile"/>
          </p:cNvPr>
          <p:cNvSpPr/>
          <p:nvPr/>
        </p:nvSpPr>
        <p:spPr bwMode="auto">
          <a:xfrm>
            <a:off x="7553279" y="4649899"/>
            <a:ext cx="85551" cy="1168539"/>
          </a:xfrm>
          <a:prstGeom prst="flowChartConnector">
            <a:avLst/>
          </a:prstGeom>
          <a:solidFill>
            <a:schemeClr val="accent3">
              <a:lumMod val="60000"/>
              <a:lumOff val="4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4800" b="0" i="0" u="none" strike="noStrike" cap="none" normalizeH="0" baseline="0" smtClean="0">
              <a:ln>
                <a:noFill/>
              </a:ln>
              <a:solidFill>
                <a:srgbClr val="3333FF"/>
              </a:solidFill>
              <a:effectLst/>
              <a:latin typeface="Times New Roman" pitchFamily="18" charset="0"/>
            </a:endParaRPr>
          </a:p>
        </p:txBody>
      </p:sp>
      <p:sp>
        <p:nvSpPr>
          <p:cNvPr id="8" name="Flowchart: Connector 7">
            <a:hlinkClick r:id="rId8" action="ppaction://hlinkfile"/>
          </p:cNvPr>
          <p:cNvSpPr/>
          <p:nvPr/>
        </p:nvSpPr>
        <p:spPr bwMode="auto">
          <a:xfrm>
            <a:off x="4718822" y="4019488"/>
            <a:ext cx="85551" cy="1168539"/>
          </a:xfrm>
          <a:prstGeom prst="flowChartConnector">
            <a:avLst/>
          </a:prstGeom>
          <a:solidFill>
            <a:schemeClr val="accent3">
              <a:lumMod val="60000"/>
              <a:lumOff val="4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4800" b="0" i="0" u="none" strike="noStrike" cap="none" normalizeH="0" baseline="0" smtClean="0">
              <a:ln>
                <a:noFill/>
              </a:ln>
              <a:solidFill>
                <a:srgbClr val="3333FF"/>
              </a:solidFill>
              <a:effectLst/>
              <a:latin typeface="Times New Roman" pitchFamily="18" charset="0"/>
            </a:endParaRPr>
          </a:p>
        </p:txBody>
      </p:sp>
      <p:sp>
        <p:nvSpPr>
          <p:cNvPr id="9" name="Flowchart: Connector 8">
            <a:hlinkClick r:id="rId9" action="ppaction://hlinkfile"/>
          </p:cNvPr>
          <p:cNvSpPr/>
          <p:nvPr/>
        </p:nvSpPr>
        <p:spPr bwMode="auto">
          <a:xfrm>
            <a:off x="5843683" y="3540312"/>
            <a:ext cx="85551" cy="1168539"/>
          </a:xfrm>
          <a:prstGeom prst="flowChartConnector">
            <a:avLst/>
          </a:prstGeom>
          <a:solidFill>
            <a:schemeClr val="accent3">
              <a:lumMod val="60000"/>
              <a:lumOff val="4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4800" b="0" i="0" u="none" strike="noStrike" cap="none" normalizeH="0" baseline="0" smtClean="0">
              <a:ln>
                <a:noFill/>
              </a:ln>
              <a:solidFill>
                <a:srgbClr val="3333FF"/>
              </a:solidFill>
              <a:effectLst/>
              <a:latin typeface="Times New Roman" pitchFamily="18" charset="0"/>
            </a:endParaRPr>
          </a:p>
        </p:txBody>
      </p:sp>
      <p:sp>
        <p:nvSpPr>
          <p:cNvPr id="10" name="Flowchart: Connector 9">
            <a:hlinkClick r:id="rId10" action="ppaction://hlinkfile"/>
          </p:cNvPr>
          <p:cNvSpPr/>
          <p:nvPr/>
        </p:nvSpPr>
        <p:spPr bwMode="auto">
          <a:xfrm>
            <a:off x="3051504" y="3708425"/>
            <a:ext cx="85551" cy="1168539"/>
          </a:xfrm>
          <a:prstGeom prst="flowChartConnector">
            <a:avLst/>
          </a:prstGeom>
          <a:solidFill>
            <a:schemeClr val="accent3">
              <a:lumMod val="60000"/>
              <a:lumOff val="4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4800" b="0" i="0" u="none" strike="noStrike" cap="none" normalizeH="0" baseline="0" smtClean="0">
              <a:ln>
                <a:noFill/>
              </a:ln>
              <a:solidFill>
                <a:srgbClr val="3333FF"/>
              </a:solidFill>
              <a:effectLst/>
              <a:latin typeface="Times New Roman" pitchFamily="18" charset="0"/>
            </a:endParaRPr>
          </a:p>
        </p:txBody>
      </p:sp>
      <p:sp>
        <p:nvSpPr>
          <p:cNvPr id="11" name="Flowchart: Connector 10">
            <a:hlinkClick r:id="rId11" action="ppaction://hlinkfile"/>
          </p:cNvPr>
          <p:cNvSpPr/>
          <p:nvPr/>
        </p:nvSpPr>
        <p:spPr bwMode="auto">
          <a:xfrm>
            <a:off x="5471698" y="5541864"/>
            <a:ext cx="85551" cy="1168539"/>
          </a:xfrm>
          <a:prstGeom prst="flowChartConnector">
            <a:avLst/>
          </a:prstGeom>
          <a:solidFill>
            <a:schemeClr val="accent3">
              <a:lumMod val="60000"/>
              <a:lumOff val="4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4800" b="0" i="0" u="none" strike="noStrike" cap="none" normalizeH="0" baseline="0" smtClean="0">
              <a:ln>
                <a:noFill/>
              </a:ln>
              <a:solidFill>
                <a:srgbClr val="3333FF"/>
              </a:solidFill>
              <a:effectLst/>
              <a:latin typeface="Times New Roman" pitchFamily="18" charset="0"/>
            </a:endParaRPr>
          </a:p>
        </p:txBody>
      </p:sp>
      <p:sp>
        <p:nvSpPr>
          <p:cNvPr id="13" name="Flowchart: Connector 12">
            <a:hlinkClick r:id="rId12" action="ppaction://hlinkfile"/>
          </p:cNvPr>
          <p:cNvSpPr/>
          <p:nvPr/>
        </p:nvSpPr>
        <p:spPr bwMode="auto">
          <a:xfrm>
            <a:off x="6167801" y="4494505"/>
            <a:ext cx="85551" cy="1168539"/>
          </a:xfrm>
          <a:prstGeom prst="flowChartConnector">
            <a:avLst/>
          </a:prstGeom>
          <a:solidFill>
            <a:schemeClr val="accent3">
              <a:lumMod val="60000"/>
              <a:lumOff val="4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4800" b="0" i="0" u="none" strike="noStrike" cap="none" normalizeH="0" baseline="0" smtClean="0">
              <a:ln>
                <a:noFill/>
              </a:ln>
              <a:solidFill>
                <a:srgbClr val="3333FF"/>
              </a:solidFill>
              <a:effectLst/>
              <a:latin typeface="Times New Roman" pitchFamily="18" charset="0"/>
            </a:endParaRPr>
          </a:p>
        </p:txBody>
      </p:sp>
    </p:spTree>
    <p:custDataLst>
      <p:tags r:id="rId1"/>
    </p:custDataLst>
    <p:extLst>
      <p:ext uri="{BB962C8B-B14F-4D97-AF65-F5344CB8AC3E}">
        <p14:creationId xmlns:p14="http://schemas.microsoft.com/office/powerpoint/2010/main" val="1931010071"/>
      </p:ext>
    </p:extLst>
  </p:cSld>
  <p:clrMapOvr>
    <a:masterClrMapping/>
  </p:clrMapOvr>
  <p:transition spd="slow" advTm="51550">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737749" y="0"/>
            <a:ext cx="8716507" cy="6858000"/>
          </a:xfrm>
          <a:prstGeom prst="rect">
            <a:avLst/>
          </a:prstGeom>
        </p:spPr>
      </p:pic>
    </p:spTree>
    <p:custDataLst>
      <p:tags r:id="rId2"/>
    </p:custDataLst>
    <p:controls>
      <mc:AlternateContent xmlns:mc="http://schemas.openxmlformats.org/markup-compatibility/2006">
        <mc:Choice xmlns:v="urn:schemas-microsoft-com:vml" Requires="v">
          <p:control spid="2054" name="ShockwaveFlash1" r:id="rId3" imgW="7859222" imgH="5244844"/>
        </mc:Choice>
        <mc:Fallback>
          <p:control name="ShockwaveFlash1" r:id="rId3" imgW="7859222" imgH="5244844">
            <p:pic>
              <p:nvPicPr>
                <p:cNvPr id="0" name="ShockwaveFlash1"/>
                <p:cNvPicPr preferRelativeResize="0">
                  <a:picLocks noChangeArrowheads="1" noChangeShapeType="1"/>
                </p:cNvPicPr>
                <p:nvPr>
                  <p:custDataLst>
                    <p:tags r:id="rId4"/>
                  </p:custDataLst>
                </p:nvPr>
              </p:nvPicPr>
              <p:blipFill>
                <a:blip r:embed="rId8">
                  <a:extLst>
                    <a:ext uri="{28A0092B-C50C-407E-A947-70E740481C1C}">
                      <a14:useLocalDpi xmlns:a14="http://schemas.microsoft.com/office/drawing/2010/main" val="0"/>
                    </a:ext>
                  </a:extLst>
                </a:blip>
                <a:srcRect/>
                <a:stretch>
                  <a:fillRect/>
                </a:stretch>
              </p:blipFill>
              <p:spPr bwMode="auto">
                <a:xfrm>
                  <a:off x="2152650" y="363538"/>
                  <a:ext cx="7859713" cy="52451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cSld>
  <p:clrMapOvr>
    <a:masterClrMapping/>
  </p:clrMapOvr>
  <p:transition spd="slow" advTm="64000">
    <p:wheel spokes="8"/>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12"/>
          <p:cNvSpPr>
            <a:spLocks noChangeArrowheads="1"/>
          </p:cNvSpPr>
          <p:nvPr>
            <p:custDataLst>
              <p:tags r:id="rId2"/>
            </p:custDataLst>
          </p:nvPr>
        </p:nvSpPr>
        <p:spPr bwMode="auto">
          <a:xfrm>
            <a:off x="4039963" y="2117786"/>
            <a:ext cx="3887788" cy="2553474"/>
          </a:xfrm>
          <a:prstGeom prst="ellipse">
            <a:avLst/>
          </a:prstGeom>
          <a:solidFill>
            <a:srgbClr val="FFFF00"/>
          </a:solidFill>
          <a:ln w="9525" algn="ctr">
            <a:noFill/>
            <a:round/>
            <a:headEnd/>
            <a:tailEnd/>
          </a:ln>
          <a:effectLst/>
        </p:spPr>
        <p:txBody>
          <a:bodyPr anchor="ctr">
            <a:spAutoFit/>
          </a:bodyPr>
          <a:lstStyle/>
          <a:p>
            <a:pPr algn="ctr">
              <a:defRPr/>
            </a:pPr>
            <a:r>
              <a:rPr lang="en-US" sz="2800" dirty="0" err="1">
                <a:effectLst>
                  <a:outerShdw blurRad="38100" dist="38100" dir="2700000" algn="tl">
                    <a:srgbClr val="000000"/>
                  </a:outerShdw>
                </a:effectLst>
                <a:latin typeface="Sitka Heading" panose="02000505000000020004" pitchFamily="2" charset="0"/>
              </a:rPr>
              <a:t>Đà</a:t>
            </a:r>
            <a:r>
              <a:rPr lang="en-US" sz="2800" dirty="0">
                <a:effectLst>
                  <a:outerShdw blurRad="38100" dist="38100" dir="2700000" algn="tl">
                    <a:srgbClr val="000000"/>
                  </a:outerShdw>
                </a:effectLst>
                <a:latin typeface="Sitka Heading" panose="02000505000000020004" pitchFamily="2" charset="0"/>
              </a:rPr>
              <a:t> </a:t>
            </a:r>
            <a:r>
              <a:rPr lang="en-US" sz="2800" dirty="0" err="1">
                <a:effectLst>
                  <a:outerShdw blurRad="38100" dist="38100" dir="2700000" algn="tl">
                    <a:srgbClr val="000000"/>
                  </a:outerShdw>
                </a:effectLst>
                <a:latin typeface="Sitka Heading" panose="02000505000000020004" pitchFamily="2" charset="0"/>
              </a:rPr>
              <a:t>L</a:t>
            </a:r>
            <a:r>
              <a:rPr lang="en-US" sz="2800" dirty="0" err="1" smtClean="0">
                <a:effectLst>
                  <a:outerShdw blurRad="38100" dist="38100" dir="2700000" algn="tl">
                    <a:srgbClr val="000000"/>
                  </a:outerShdw>
                </a:effectLst>
                <a:latin typeface="Sitka Heading" panose="02000505000000020004" pitchFamily="2" charset="0"/>
              </a:rPr>
              <a:t>ạt</a:t>
            </a:r>
            <a:r>
              <a:rPr lang="en-US" sz="2800" dirty="0" smtClean="0">
                <a:effectLst>
                  <a:outerShdw blurRad="38100" dist="38100" dir="2700000" algn="tl">
                    <a:srgbClr val="000000"/>
                  </a:outerShdw>
                </a:effectLst>
                <a:latin typeface="Sitka Heading" panose="02000505000000020004" pitchFamily="2" charset="0"/>
              </a:rPr>
              <a:t> </a:t>
            </a:r>
            <a:r>
              <a:rPr lang="en-US" sz="2800" dirty="0" err="1">
                <a:effectLst>
                  <a:outerShdw blurRad="38100" dist="38100" dir="2700000" algn="tl">
                    <a:srgbClr val="000000"/>
                  </a:outerShdw>
                </a:effectLst>
                <a:latin typeface="Sitka Heading" panose="02000505000000020004" pitchFamily="2" charset="0"/>
              </a:rPr>
              <a:t>trở</a:t>
            </a:r>
            <a:r>
              <a:rPr lang="en-US" sz="2800" dirty="0">
                <a:effectLst>
                  <a:outerShdw blurRad="38100" dist="38100" dir="2700000" algn="tl">
                    <a:srgbClr val="000000"/>
                  </a:outerShdw>
                </a:effectLst>
                <a:latin typeface="Sitka Heading" panose="02000505000000020004" pitchFamily="2" charset="0"/>
              </a:rPr>
              <a:t> </a:t>
            </a:r>
            <a:r>
              <a:rPr lang="en-US" sz="2800" dirty="0" err="1">
                <a:effectLst>
                  <a:outerShdw blurRad="38100" dist="38100" dir="2700000" algn="tl">
                    <a:srgbClr val="000000"/>
                  </a:outerShdw>
                </a:effectLst>
                <a:latin typeface="Sitka Heading" panose="02000505000000020004" pitchFamily="2" charset="0"/>
              </a:rPr>
              <a:t>thành</a:t>
            </a:r>
            <a:r>
              <a:rPr lang="en-US" sz="2800" dirty="0">
                <a:effectLst>
                  <a:outerShdw blurRad="38100" dist="38100" dir="2700000" algn="tl">
                    <a:srgbClr val="000000"/>
                  </a:outerShdw>
                </a:effectLst>
                <a:latin typeface="Sitka Heading" panose="02000505000000020004" pitchFamily="2" charset="0"/>
              </a:rPr>
              <a:t> </a:t>
            </a:r>
          </a:p>
          <a:p>
            <a:pPr algn="ctr">
              <a:defRPr/>
            </a:pPr>
            <a:r>
              <a:rPr lang="en-US" sz="2800" dirty="0" err="1">
                <a:effectLst>
                  <a:outerShdw blurRad="38100" dist="38100" dir="2700000" algn="tl">
                    <a:srgbClr val="000000"/>
                  </a:outerShdw>
                </a:effectLst>
                <a:latin typeface="Sitka Heading" panose="02000505000000020004" pitchFamily="2" charset="0"/>
              </a:rPr>
              <a:t>thành</a:t>
            </a:r>
            <a:r>
              <a:rPr lang="en-US" sz="2800" dirty="0">
                <a:effectLst>
                  <a:outerShdw blurRad="38100" dist="38100" dir="2700000" algn="tl">
                    <a:srgbClr val="000000"/>
                  </a:outerShdw>
                </a:effectLst>
                <a:latin typeface="Sitka Heading" panose="02000505000000020004" pitchFamily="2" charset="0"/>
              </a:rPr>
              <a:t> </a:t>
            </a:r>
            <a:r>
              <a:rPr lang="en-US" sz="2800" dirty="0" err="1">
                <a:effectLst>
                  <a:outerShdw blurRad="38100" dist="38100" dir="2700000" algn="tl">
                    <a:srgbClr val="000000"/>
                  </a:outerShdw>
                </a:effectLst>
                <a:latin typeface="Sitka Heading" panose="02000505000000020004" pitchFamily="2" charset="0"/>
              </a:rPr>
              <a:t>phố</a:t>
            </a:r>
            <a:r>
              <a:rPr lang="en-US" sz="2800" dirty="0">
                <a:effectLst>
                  <a:outerShdw blurRad="38100" dist="38100" dir="2700000" algn="tl">
                    <a:srgbClr val="000000"/>
                  </a:outerShdw>
                </a:effectLst>
                <a:latin typeface="Sitka Heading" panose="02000505000000020004" pitchFamily="2" charset="0"/>
              </a:rPr>
              <a:t> du </a:t>
            </a:r>
            <a:r>
              <a:rPr lang="en-US" sz="2800" dirty="0" err="1">
                <a:effectLst>
                  <a:outerShdw blurRad="38100" dist="38100" dir="2700000" algn="tl">
                    <a:srgbClr val="000000"/>
                  </a:outerShdw>
                </a:effectLst>
                <a:latin typeface="Sitka Heading" panose="02000505000000020004" pitchFamily="2" charset="0"/>
              </a:rPr>
              <a:t>lịch</a:t>
            </a:r>
            <a:r>
              <a:rPr lang="en-US" sz="2800" dirty="0">
                <a:effectLst>
                  <a:outerShdw blurRad="38100" dist="38100" dir="2700000" algn="tl">
                    <a:srgbClr val="000000"/>
                  </a:outerShdw>
                </a:effectLst>
                <a:latin typeface="Sitka Heading" panose="02000505000000020004" pitchFamily="2" charset="0"/>
              </a:rPr>
              <a:t>, </a:t>
            </a:r>
            <a:r>
              <a:rPr lang="en-US" sz="2800" dirty="0" err="1">
                <a:effectLst>
                  <a:outerShdw blurRad="38100" dist="38100" dir="2700000" algn="tl">
                    <a:srgbClr val="000000"/>
                  </a:outerShdw>
                </a:effectLst>
                <a:latin typeface="Sitka Heading" panose="02000505000000020004" pitchFamily="2" charset="0"/>
              </a:rPr>
              <a:t>nghỉ</a:t>
            </a:r>
            <a:r>
              <a:rPr lang="en-US" sz="2800" dirty="0">
                <a:effectLst>
                  <a:outerShdw blurRad="38100" dist="38100" dir="2700000" algn="tl">
                    <a:srgbClr val="000000"/>
                  </a:outerShdw>
                </a:effectLst>
                <a:latin typeface="Sitka Heading" panose="02000505000000020004" pitchFamily="2" charset="0"/>
              </a:rPr>
              <a:t> </a:t>
            </a:r>
            <a:r>
              <a:rPr lang="en-US" sz="2800" dirty="0" err="1">
                <a:effectLst>
                  <a:outerShdw blurRad="38100" dist="38100" dir="2700000" algn="tl">
                    <a:srgbClr val="000000"/>
                  </a:outerShdw>
                </a:effectLst>
                <a:latin typeface="Sitka Heading" panose="02000505000000020004" pitchFamily="2" charset="0"/>
              </a:rPr>
              <a:t>mát</a:t>
            </a:r>
            <a:r>
              <a:rPr lang="en-US" sz="2800" dirty="0">
                <a:effectLst>
                  <a:outerShdw blurRad="38100" dist="38100" dir="2700000" algn="tl">
                    <a:srgbClr val="000000"/>
                  </a:outerShdw>
                </a:effectLst>
                <a:latin typeface="Sitka Heading" panose="02000505000000020004" pitchFamily="2" charset="0"/>
              </a:rPr>
              <a:t> </a:t>
            </a:r>
          </a:p>
          <a:p>
            <a:pPr algn="ctr">
              <a:defRPr/>
            </a:pPr>
            <a:r>
              <a:rPr lang="en-US" sz="2800" dirty="0" err="1">
                <a:effectLst>
                  <a:outerShdw blurRad="38100" dist="38100" dir="2700000" algn="tl">
                    <a:srgbClr val="000000"/>
                  </a:outerShdw>
                </a:effectLst>
                <a:latin typeface="Sitka Heading" panose="02000505000000020004" pitchFamily="2" charset="0"/>
              </a:rPr>
              <a:t>nổi</a:t>
            </a:r>
            <a:r>
              <a:rPr lang="en-US" sz="2800" dirty="0">
                <a:effectLst>
                  <a:outerShdw blurRad="38100" dist="38100" dir="2700000" algn="tl">
                    <a:srgbClr val="000000"/>
                  </a:outerShdw>
                </a:effectLst>
                <a:latin typeface="Sitka Heading" panose="02000505000000020004" pitchFamily="2" charset="0"/>
              </a:rPr>
              <a:t> </a:t>
            </a:r>
            <a:r>
              <a:rPr lang="en-US" sz="2800" dirty="0" err="1">
                <a:effectLst>
                  <a:outerShdw blurRad="38100" dist="38100" dir="2700000" algn="tl">
                    <a:srgbClr val="000000"/>
                  </a:outerShdw>
                </a:effectLst>
                <a:latin typeface="Sitka Heading" panose="02000505000000020004" pitchFamily="2" charset="0"/>
              </a:rPr>
              <a:t>tiếng</a:t>
            </a:r>
            <a:endParaRPr lang="en-US" sz="2800" dirty="0">
              <a:effectLst>
                <a:outerShdw blurRad="38100" dist="38100" dir="2700000" algn="tl">
                  <a:srgbClr val="000000"/>
                </a:outerShdw>
              </a:effectLst>
              <a:latin typeface="Sitka Heading" panose="02000505000000020004" pitchFamily="2" charset="0"/>
            </a:endParaRPr>
          </a:p>
        </p:txBody>
      </p:sp>
      <p:sp>
        <p:nvSpPr>
          <p:cNvPr id="6" name="Rectangle 8"/>
          <p:cNvSpPr>
            <a:spLocks noChangeArrowheads="1"/>
          </p:cNvSpPr>
          <p:nvPr/>
        </p:nvSpPr>
        <p:spPr bwMode="auto">
          <a:xfrm>
            <a:off x="7478443" y="1538392"/>
            <a:ext cx="4362092" cy="523220"/>
          </a:xfrm>
          <a:prstGeom prst="rect">
            <a:avLst/>
          </a:prstGeom>
          <a:solidFill>
            <a:srgbClr val="00FF0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ct val="0"/>
              </a:spcBef>
              <a:buFontTx/>
              <a:buNone/>
            </a:pPr>
            <a:r>
              <a:rPr lang="en-US" sz="2800" b="1" dirty="0" err="1">
                <a:solidFill>
                  <a:srgbClr val="3333FF"/>
                </a:solidFill>
                <a:latin typeface="Times New Roman" panose="02020603050405020304" pitchFamily="18" charset="0"/>
              </a:rPr>
              <a:t>Cảnh</a:t>
            </a:r>
            <a:r>
              <a:rPr lang="en-US" sz="2800" b="1" dirty="0">
                <a:solidFill>
                  <a:srgbClr val="3333FF"/>
                </a:solidFill>
                <a:latin typeface="Times New Roman" panose="02020603050405020304" pitchFamily="18" charset="0"/>
              </a:rPr>
              <a:t> </a:t>
            </a:r>
            <a:r>
              <a:rPr lang="en-US" sz="2800" b="1" dirty="0" err="1">
                <a:solidFill>
                  <a:srgbClr val="3333FF"/>
                </a:solidFill>
                <a:latin typeface="Times New Roman" panose="02020603050405020304" pitchFamily="18" charset="0"/>
              </a:rPr>
              <a:t>quan</a:t>
            </a:r>
            <a:r>
              <a:rPr lang="en-US" sz="2800" b="1" dirty="0">
                <a:solidFill>
                  <a:srgbClr val="3333FF"/>
                </a:solidFill>
                <a:latin typeface="Times New Roman" panose="02020603050405020304" pitchFamily="18" charset="0"/>
              </a:rPr>
              <a:t> </a:t>
            </a:r>
            <a:r>
              <a:rPr lang="en-US" sz="2800" b="1" dirty="0" err="1">
                <a:solidFill>
                  <a:srgbClr val="3333FF"/>
                </a:solidFill>
                <a:latin typeface="Times New Roman" panose="02020603050405020304" pitchFamily="18" charset="0"/>
              </a:rPr>
              <a:t>thiên</a:t>
            </a:r>
            <a:r>
              <a:rPr lang="en-US" sz="2800" b="1" dirty="0">
                <a:solidFill>
                  <a:srgbClr val="3333FF"/>
                </a:solidFill>
                <a:latin typeface="Times New Roman" panose="02020603050405020304" pitchFamily="18" charset="0"/>
              </a:rPr>
              <a:t> </a:t>
            </a:r>
            <a:r>
              <a:rPr lang="en-US" sz="2800" b="1" dirty="0" err="1">
                <a:solidFill>
                  <a:srgbClr val="3333FF"/>
                </a:solidFill>
                <a:latin typeface="Times New Roman" panose="02020603050405020304" pitchFamily="18" charset="0"/>
              </a:rPr>
              <a:t>nhiên</a:t>
            </a:r>
            <a:r>
              <a:rPr lang="en-US" sz="2800" b="1" dirty="0">
                <a:solidFill>
                  <a:srgbClr val="3333FF"/>
                </a:solidFill>
                <a:latin typeface="Times New Roman" panose="02020603050405020304" pitchFamily="18" charset="0"/>
              </a:rPr>
              <a:t> </a:t>
            </a:r>
            <a:r>
              <a:rPr lang="en-US" sz="2800" b="1" dirty="0" err="1">
                <a:solidFill>
                  <a:srgbClr val="3333FF"/>
                </a:solidFill>
                <a:latin typeface="Times New Roman" panose="02020603050405020304" pitchFamily="18" charset="0"/>
              </a:rPr>
              <a:t>đẹp</a:t>
            </a:r>
            <a:endParaRPr lang="en-US" sz="2800" b="1" dirty="0">
              <a:solidFill>
                <a:srgbClr val="3333FF"/>
              </a:solidFill>
              <a:latin typeface="Times New Roman" panose="02020603050405020304" pitchFamily="18" charset="0"/>
            </a:endParaRPr>
          </a:p>
        </p:txBody>
      </p:sp>
      <p:sp>
        <p:nvSpPr>
          <p:cNvPr id="7" name="Rectangle 9"/>
          <p:cNvSpPr>
            <a:spLocks noChangeArrowheads="1"/>
          </p:cNvSpPr>
          <p:nvPr/>
        </p:nvSpPr>
        <p:spPr bwMode="auto">
          <a:xfrm>
            <a:off x="136556" y="4807286"/>
            <a:ext cx="4758034" cy="523220"/>
          </a:xfrm>
          <a:prstGeom prst="rect">
            <a:avLst/>
          </a:prstGeom>
          <a:solidFill>
            <a:srgbClr val="00FF0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ct val="0"/>
              </a:spcBef>
              <a:buFontTx/>
              <a:buNone/>
            </a:pPr>
            <a:r>
              <a:rPr lang="en-US" sz="2800" b="1" dirty="0" err="1">
                <a:solidFill>
                  <a:srgbClr val="3333FF"/>
                </a:solidFill>
                <a:latin typeface="Times New Roman" panose="02020603050405020304" pitchFamily="18" charset="0"/>
              </a:rPr>
              <a:t>Có</a:t>
            </a:r>
            <a:r>
              <a:rPr lang="en-US" sz="2800" b="1" dirty="0">
                <a:solidFill>
                  <a:srgbClr val="3333FF"/>
                </a:solidFill>
                <a:latin typeface="Times New Roman" panose="02020603050405020304" pitchFamily="18" charset="0"/>
              </a:rPr>
              <a:t> </a:t>
            </a:r>
            <a:r>
              <a:rPr lang="en-US" sz="2800" b="1" dirty="0" err="1">
                <a:solidFill>
                  <a:srgbClr val="3333FF"/>
                </a:solidFill>
                <a:latin typeface="Times New Roman" panose="02020603050405020304" pitchFamily="18" charset="0"/>
              </a:rPr>
              <a:t>công</a:t>
            </a:r>
            <a:r>
              <a:rPr lang="en-US" sz="2800" b="1" dirty="0">
                <a:solidFill>
                  <a:srgbClr val="3333FF"/>
                </a:solidFill>
                <a:latin typeface="Times New Roman" panose="02020603050405020304" pitchFamily="18" charset="0"/>
              </a:rPr>
              <a:t> </a:t>
            </a:r>
            <a:r>
              <a:rPr lang="en-US" sz="2800" b="1" dirty="0" err="1">
                <a:solidFill>
                  <a:srgbClr val="3333FF"/>
                </a:solidFill>
                <a:latin typeface="Times New Roman" panose="02020603050405020304" pitchFamily="18" charset="0"/>
              </a:rPr>
              <a:t>trình</a:t>
            </a:r>
            <a:r>
              <a:rPr lang="en-US" sz="2800" b="1" dirty="0">
                <a:solidFill>
                  <a:srgbClr val="3333FF"/>
                </a:solidFill>
                <a:latin typeface="Times New Roman" panose="02020603050405020304" pitchFamily="18" charset="0"/>
              </a:rPr>
              <a:t> </a:t>
            </a:r>
            <a:r>
              <a:rPr lang="en-US" sz="2800" b="1" dirty="0" err="1">
                <a:solidFill>
                  <a:srgbClr val="3333FF"/>
                </a:solidFill>
                <a:latin typeface="Times New Roman" panose="02020603050405020304" pitchFamily="18" charset="0"/>
              </a:rPr>
              <a:t>phục</a:t>
            </a:r>
            <a:r>
              <a:rPr lang="en-US" sz="2800" b="1" dirty="0">
                <a:solidFill>
                  <a:srgbClr val="3333FF"/>
                </a:solidFill>
                <a:latin typeface="Times New Roman" panose="02020603050405020304" pitchFamily="18" charset="0"/>
              </a:rPr>
              <a:t> </a:t>
            </a:r>
            <a:r>
              <a:rPr lang="en-US" sz="2800" b="1" dirty="0" err="1">
                <a:solidFill>
                  <a:srgbClr val="3333FF"/>
                </a:solidFill>
                <a:latin typeface="Times New Roman" panose="02020603050405020304" pitchFamily="18" charset="0"/>
              </a:rPr>
              <a:t>vụ</a:t>
            </a:r>
            <a:r>
              <a:rPr lang="en-US" sz="2800" b="1" dirty="0">
                <a:solidFill>
                  <a:srgbClr val="3333FF"/>
                </a:solidFill>
                <a:latin typeface="Times New Roman" panose="02020603050405020304" pitchFamily="18" charset="0"/>
              </a:rPr>
              <a:t> du </a:t>
            </a:r>
            <a:r>
              <a:rPr lang="en-US" sz="2800" b="1" dirty="0" err="1">
                <a:solidFill>
                  <a:srgbClr val="3333FF"/>
                </a:solidFill>
                <a:latin typeface="Times New Roman" panose="02020603050405020304" pitchFamily="18" charset="0"/>
              </a:rPr>
              <a:t>lịch</a:t>
            </a:r>
            <a:endParaRPr lang="en-US" sz="2800" b="1" dirty="0">
              <a:solidFill>
                <a:srgbClr val="3333FF"/>
              </a:solidFill>
              <a:latin typeface="Times New Roman" panose="02020603050405020304" pitchFamily="18" charset="0"/>
            </a:endParaRPr>
          </a:p>
        </p:txBody>
      </p:sp>
      <p:sp>
        <p:nvSpPr>
          <p:cNvPr id="8" name="Rectangle 10"/>
          <p:cNvSpPr>
            <a:spLocks noChangeArrowheads="1"/>
          </p:cNvSpPr>
          <p:nvPr/>
        </p:nvSpPr>
        <p:spPr bwMode="auto">
          <a:xfrm>
            <a:off x="7358125" y="4753830"/>
            <a:ext cx="3967753" cy="523220"/>
          </a:xfrm>
          <a:prstGeom prst="rect">
            <a:avLst/>
          </a:prstGeom>
          <a:solidFill>
            <a:srgbClr val="00FF0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ct val="0"/>
              </a:spcBef>
              <a:buFontTx/>
              <a:buNone/>
            </a:pPr>
            <a:r>
              <a:rPr lang="en-US" sz="2800" b="1" dirty="0" err="1">
                <a:solidFill>
                  <a:srgbClr val="3333FF"/>
                </a:solidFill>
                <a:latin typeface="Times New Roman" panose="02020603050405020304" pitchFamily="18" charset="0"/>
              </a:rPr>
              <a:t>Có</a:t>
            </a:r>
            <a:r>
              <a:rPr lang="en-US" sz="2800" b="1" dirty="0">
                <a:solidFill>
                  <a:srgbClr val="3333FF"/>
                </a:solidFill>
                <a:latin typeface="Times New Roman" panose="02020603050405020304" pitchFamily="18" charset="0"/>
              </a:rPr>
              <a:t> </a:t>
            </a:r>
            <a:r>
              <a:rPr lang="en-US" sz="2800" b="1" dirty="0" err="1">
                <a:solidFill>
                  <a:srgbClr val="3333FF"/>
                </a:solidFill>
                <a:latin typeface="Times New Roman" panose="02020603050405020304" pitchFamily="18" charset="0"/>
              </a:rPr>
              <a:t>các</a:t>
            </a:r>
            <a:r>
              <a:rPr lang="en-US" sz="2800" b="1" dirty="0">
                <a:solidFill>
                  <a:srgbClr val="3333FF"/>
                </a:solidFill>
                <a:latin typeface="Times New Roman" panose="02020603050405020304" pitchFamily="18" charset="0"/>
              </a:rPr>
              <a:t> </a:t>
            </a:r>
            <a:r>
              <a:rPr lang="en-US" sz="2800" b="1" dirty="0" err="1">
                <a:solidFill>
                  <a:srgbClr val="3333FF"/>
                </a:solidFill>
                <a:latin typeface="Times New Roman" panose="02020603050405020304" pitchFamily="18" charset="0"/>
              </a:rPr>
              <a:t>hoạt</a:t>
            </a:r>
            <a:r>
              <a:rPr lang="en-US" sz="2800" b="1" dirty="0">
                <a:solidFill>
                  <a:srgbClr val="3333FF"/>
                </a:solidFill>
                <a:latin typeface="Times New Roman" panose="02020603050405020304" pitchFamily="18" charset="0"/>
              </a:rPr>
              <a:t> </a:t>
            </a:r>
            <a:r>
              <a:rPr lang="en-US" sz="2800" b="1" dirty="0" err="1">
                <a:solidFill>
                  <a:srgbClr val="3333FF"/>
                </a:solidFill>
                <a:latin typeface="Times New Roman" panose="02020603050405020304" pitchFamily="18" charset="0"/>
              </a:rPr>
              <a:t>động</a:t>
            </a:r>
            <a:r>
              <a:rPr lang="en-US" sz="2800" b="1" dirty="0">
                <a:solidFill>
                  <a:srgbClr val="3333FF"/>
                </a:solidFill>
                <a:latin typeface="Times New Roman" panose="02020603050405020304" pitchFamily="18" charset="0"/>
              </a:rPr>
              <a:t> du </a:t>
            </a:r>
            <a:r>
              <a:rPr lang="en-US" sz="2800" b="1" dirty="0" err="1">
                <a:solidFill>
                  <a:srgbClr val="3333FF"/>
                </a:solidFill>
                <a:latin typeface="Times New Roman" panose="02020603050405020304" pitchFamily="18" charset="0"/>
              </a:rPr>
              <a:t>lịch</a:t>
            </a:r>
            <a:endParaRPr lang="en-US" sz="2800" b="1" dirty="0">
              <a:solidFill>
                <a:srgbClr val="3333FF"/>
              </a:solidFill>
              <a:latin typeface="Times New Roman" panose="02020603050405020304" pitchFamily="18" charset="0"/>
            </a:endParaRPr>
          </a:p>
        </p:txBody>
      </p:sp>
      <p:sp>
        <p:nvSpPr>
          <p:cNvPr id="9" name="Rectangle 11"/>
          <p:cNvSpPr>
            <a:spLocks noChangeArrowheads="1"/>
          </p:cNvSpPr>
          <p:nvPr/>
        </p:nvSpPr>
        <p:spPr bwMode="auto">
          <a:xfrm>
            <a:off x="137754" y="1596621"/>
            <a:ext cx="4511170" cy="523220"/>
          </a:xfrm>
          <a:prstGeom prst="rect">
            <a:avLst/>
          </a:prstGeom>
          <a:solidFill>
            <a:srgbClr val="00FF0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ct val="0"/>
              </a:spcBef>
              <a:buFontTx/>
              <a:buNone/>
            </a:pPr>
            <a:r>
              <a:rPr lang="en-US" sz="2800" b="1" dirty="0" err="1">
                <a:solidFill>
                  <a:srgbClr val="3333FF"/>
                </a:solidFill>
                <a:latin typeface="Times New Roman" panose="02020603050405020304" pitchFamily="18" charset="0"/>
              </a:rPr>
              <a:t>Khí</a:t>
            </a:r>
            <a:r>
              <a:rPr lang="en-US" sz="2800" b="1" dirty="0">
                <a:solidFill>
                  <a:srgbClr val="3333FF"/>
                </a:solidFill>
                <a:latin typeface="Times New Roman" panose="02020603050405020304" pitchFamily="18" charset="0"/>
              </a:rPr>
              <a:t> </a:t>
            </a:r>
            <a:r>
              <a:rPr lang="en-US" sz="2800" b="1" dirty="0" err="1">
                <a:solidFill>
                  <a:srgbClr val="3333FF"/>
                </a:solidFill>
                <a:latin typeface="Times New Roman" panose="02020603050405020304" pitchFamily="18" charset="0"/>
              </a:rPr>
              <a:t>hậu</a:t>
            </a:r>
            <a:r>
              <a:rPr lang="en-US" sz="2800" b="1" dirty="0">
                <a:solidFill>
                  <a:srgbClr val="3333FF"/>
                </a:solidFill>
                <a:latin typeface="Times New Roman" panose="02020603050405020304" pitchFamily="18" charset="0"/>
              </a:rPr>
              <a:t> </a:t>
            </a:r>
            <a:r>
              <a:rPr lang="en-US" sz="2800" b="1" dirty="0" err="1">
                <a:solidFill>
                  <a:srgbClr val="3333FF"/>
                </a:solidFill>
                <a:latin typeface="Times New Roman" panose="02020603050405020304" pitchFamily="18" charset="0"/>
              </a:rPr>
              <a:t>mát</a:t>
            </a:r>
            <a:r>
              <a:rPr lang="en-US" sz="2800" b="1" dirty="0">
                <a:solidFill>
                  <a:srgbClr val="3333FF"/>
                </a:solidFill>
                <a:latin typeface="Times New Roman" panose="02020603050405020304" pitchFamily="18" charset="0"/>
              </a:rPr>
              <a:t> </a:t>
            </a:r>
            <a:r>
              <a:rPr lang="en-US" sz="2800" b="1" dirty="0" err="1">
                <a:solidFill>
                  <a:srgbClr val="3333FF"/>
                </a:solidFill>
                <a:latin typeface="Times New Roman" panose="02020603050405020304" pitchFamily="18" charset="0"/>
              </a:rPr>
              <a:t>mẻ</a:t>
            </a:r>
            <a:r>
              <a:rPr lang="en-US" sz="2800" b="1" dirty="0">
                <a:solidFill>
                  <a:srgbClr val="3333FF"/>
                </a:solidFill>
                <a:latin typeface="Times New Roman" panose="02020603050405020304" pitchFamily="18" charset="0"/>
              </a:rPr>
              <a:t> </a:t>
            </a:r>
            <a:r>
              <a:rPr lang="en-US" sz="2800" b="1" dirty="0" err="1">
                <a:solidFill>
                  <a:srgbClr val="3333FF"/>
                </a:solidFill>
                <a:latin typeface="Times New Roman" panose="02020603050405020304" pitchFamily="18" charset="0"/>
              </a:rPr>
              <a:t>quanh</a:t>
            </a:r>
            <a:r>
              <a:rPr lang="en-US" sz="2800" b="1" dirty="0">
                <a:solidFill>
                  <a:srgbClr val="3333FF"/>
                </a:solidFill>
                <a:latin typeface="Times New Roman" panose="02020603050405020304" pitchFamily="18" charset="0"/>
              </a:rPr>
              <a:t> </a:t>
            </a:r>
            <a:r>
              <a:rPr lang="en-US" sz="2800" b="1" dirty="0" err="1">
                <a:solidFill>
                  <a:srgbClr val="3333FF"/>
                </a:solidFill>
                <a:latin typeface="Times New Roman" panose="02020603050405020304" pitchFamily="18" charset="0"/>
              </a:rPr>
              <a:t>năm</a:t>
            </a:r>
            <a:endParaRPr lang="en-US" sz="2800" b="1" dirty="0">
              <a:solidFill>
                <a:srgbClr val="3333FF"/>
              </a:solidFill>
              <a:latin typeface="Times New Roman" panose="02020603050405020304" pitchFamily="18" charset="0"/>
            </a:endParaRPr>
          </a:p>
        </p:txBody>
      </p:sp>
      <p:cxnSp>
        <p:nvCxnSpPr>
          <p:cNvPr id="14" name="Straight Arrow Connector 13"/>
          <p:cNvCxnSpPr/>
          <p:nvPr/>
        </p:nvCxnSpPr>
        <p:spPr bwMode="auto">
          <a:xfrm>
            <a:off x="4627744" y="2001329"/>
            <a:ext cx="556733" cy="232914"/>
          </a:xfrm>
          <a:prstGeom prst="straightConnector1">
            <a:avLst/>
          </a:prstGeom>
          <a:ln w="28575">
            <a:solidFill>
              <a:schemeClr val="tx1"/>
            </a:solidFill>
            <a:headEnd type="none" w="med" len="med"/>
            <a:tailEnd type="triangle"/>
          </a:ln>
        </p:spPr>
        <p:style>
          <a:lnRef idx="1">
            <a:schemeClr val="accent4"/>
          </a:lnRef>
          <a:fillRef idx="0">
            <a:schemeClr val="accent4"/>
          </a:fillRef>
          <a:effectRef idx="0">
            <a:schemeClr val="accent4"/>
          </a:effectRef>
          <a:fontRef idx="minor">
            <a:schemeClr val="tx1"/>
          </a:fontRef>
        </p:style>
      </p:cxnSp>
      <p:cxnSp>
        <p:nvCxnSpPr>
          <p:cNvPr id="15" name="Straight Arrow Connector 14"/>
          <p:cNvCxnSpPr/>
          <p:nvPr/>
        </p:nvCxnSpPr>
        <p:spPr bwMode="auto">
          <a:xfrm flipH="1" flipV="1">
            <a:off x="7230943" y="4382698"/>
            <a:ext cx="535916" cy="346813"/>
          </a:xfrm>
          <a:prstGeom prst="straightConnector1">
            <a:avLst/>
          </a:prstGeom>
          <a:ln w="28575">
            <a:solidFill>
              <a:schemeClr val="tx1"/>
            </a:solidFill>
            <a:headEnd type="none" w="med" len="med"/>
            <a:tailEnd type="triangle"/>
          </a:ln>
        </p:spPr>
        <p:style>
          <a:lnRef idx="1">
            <a:schemeClr val="accent4"/>
          </a:lnRef>
          <a:fillRef idx="0">
            <a:schemeClr val="accent4"/>
          </a:fillRef>
          <a:effectRef idx="0">
            <a:schemeClr val="accent4"/>
          </a:effectRef>
          <a:fontRef idx="minor">
            <a:schemeClr val="tx1"/>
          </a:fontRef>
        </p:style>
      </p:cxnSp>
      <p:cxnSp>
        <p:nvCxnSpPr>
          <p:cNvPr id="16" name="Straight Arrow Connector 15"/>
          <p:cNvCxnSpPr/>
          <p:nvPr/>
        </p:nvCxnSpPr>
        <p:spPr bwMode="auto">
          <a:xfrm flipH="1">
            <a:off x="7005972" y="2001346"/>
            <a:ext cx="492931" cy="344175"/>
          </a:xfrm>
          <a:prstGeom prst="straightConnector1">
            <a:avLst/>
          </a:prstGeom>
          <a:ln w="28575">
            <a:solidFill>
              <a:schemeClr val="tx1"/>
            </a:solidFill>
            <a:headEnd type="none" w="med" len="med"/>
            <a:tailEnd type="triangle"/>
          </a:ln>
        </p:spPr>
        <p:style>
          <a:lnRef idx="1">
            <a:schemeClr val="accent4"/>
          </a:lnRef>
          <a:fillRef idx="0">
            <a:schemeClr val="accent4"/>
          </a:fillRef>
          <a:effectRef idx="0">
            <a:schemeClr val="accent4"/>
          </a:effectRef>
          <a:fontRef idx="minor">
            <a:schemeClr val="tx1"/>
          </a:fontRef>
        </p:style>
      </p:cxnSp>
      <p:cxnSp>
        <p:nvCxnSpPr>
          <p:cNvPr id="17" name="Straight Arrow Connector 16"/>
          <p:cNvCxnSpPr/>
          <p:nvPr/>
        </p:nvCxnSpPr>
        <p:spPr bwMode="auto">
          <a:xfrm flipV="1">
            <a:off x="4432481" y="4451230"/>
            <a:ext cx="439739" cy="344698"/>
          </a:xfrm>
          <a:prstGeom prst="straightConnector1">
            <a:avLst/>
          </a:prstGeom>
          <a:ln w="28575">
            <a:solidFill>
              <a:schemeClr val="tx1"/>
            </a:solidFill>
            <a:headEnd type="none" w="med" len="med"/>
            <a:tailEnd type="triangle"/>
          </a:ln>
        </p:spPr>
        <p:style>
          <a:lnRef idx="1">
            <a:schemeClr val="accent4"/>
          </a:lnRef>
          <a:fillRef idx="0">
            <a:schemeClr val="accent4"/>
          </a:fillRef>
          <a:effectRef idx="0">
            <a:schemeClr val="accent4"/>
          </a:effectRef>
          <a:fontRef idx="minor">
            <a:schemeClr val="tx1"/>
          </a:fontRef>
        </p:style>
      </p:cxnSp>
    </p:spTree>
    <p:custDataLst>
      <p:tags r:id="rId1"/>
    </p:custDataLst>
    <p:extLst>
      <p:ext uri="{BB962C8B-B14F-4D97-AF65-F5344CB8AC3E}">
        <p14:creationId xmlns:p14="http://schemas.microsoft.com/office/powerpoint/2010/main" val="1383370025"/>
      </p:ext>
    </p:extLst>
  </p:cSld>
  <p:clrMapOvr>
    <a:masterClrMapping/>
  </p:clrMapOvr>
  <p:transition spd="slow" advTm="53136">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6" presetClass="entr" presetSubtype="16"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circle(in)">
                                      <p:cBhvr>
                                        <p:cTn id="31" dur="2000"/>
                                        <p:tgtEl>
                                          <p:spTgt spid="5"/>
                                        </p:tgtEl>
                                      </p:cBhvr>
                                    </p:animEffect>
                                  </p:childTnLst>
                                </p:cTn>
                              </p:par>
                              <p:par>
                                <p:cTn id="32" presetID="6" presetClass="entr" presetSubtype="16" fill="hold"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circle(in)">
                                      <p:cBhvr>
                                        <p:cTn id="34" dur="2000"/>
                                        <p:tgtEl>
                                          <p:spTgt spid="14"/>
                                        </p:tgtEl>
                                      </p:cBhvr>
                                    </p:animEffect>
                                  </p:childTnLst>
                                </p:cTn>
                              </p:par>
                              <p:par>
                                <p:cTn id="35" presetID="6" presetClass="entr" presetSubtype="16" fill="hold"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circle(in)">
                                      <p:cBhvr>
                                        <p:cTn id="37" dur="2000"/>
                                        <p:tgtEl>
                                          <p:spTgt spid="16"/>
                                        </p:tgtEl>
                                      </p:cBhvr>
                                    </p:animEffect>
                                  </p:childTnLst>
                                </p:cTn>
                              </p:par>
                              <p:par>
                                <p:cTn id="38" presetID="6" presetClass="entr" presetSubtype="16" fill="hold" nodeType="with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circle(in)">
                                      <p:cBhvr>
                                        <p:cTn id="40" dur="2000"/>
                                        <p:tgtEl>
                                          <p:spTgt spid="15"/>
                                        </p:tgtEl>
                                      </p:cBhvr>
                                    </p:animEffect>
                                  </p:childTnLst>
                                </p:cTn>
                              </p:par>
                              <p:par>
                                <p:cTn id="41" presetID="6" presetClass="entr" presetSubtype="16" fill="hold"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circle(in)">
                                      <p:cBhvr>
                                        <p:cTn id="43"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ext Box 4"/>
          <p:cNvSpPr txBox="1">
            <a:spLocks noChangeArrowheads="1"/>
          </p:cNvSpPr>
          <p:nvPr/>
        </p:nvSpPr>
        <p:spPr bwMode="auto">
          <a:xfrm>
            <a:off x="2286000" y="6019800"/>
            <a:ext cx="33528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endParaRPr lang="en-US" sz="1600"/>
          </a:p>
        </p:txBody>
      </p:sp>
      <p:pic>
        <p:nvPicPr>
          <p:cNvPr id="41987"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48400" y="3276600"/>
            <a:ext cx="4419600" cy="3581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988" name="Picture 6" descr="1cb5314351e76f29ab47b33a2b7ec313-dalat11_b"/>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524000" y="3276600"/>
            <a:ext cx="4648200" cy="358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89" name="Picture 8" descr="BJ_SMP2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524000" y="0"/>
            <a:ext cx="9144000"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itle 1"/>
          <p:cNvSpPr txBox="1">
            <a:spLocks/>
          </p:cNvSpPr>
          <p:nvPr/>
        </p:nvSpPr>
        <p:spPr>
          <a:xfrm>
            <a:off x="561975" y="142894"/>
            <a:ext cx="10972800" cy="923925"/>
          </a:xfrm>
          <a:prstGeom prst="rect">
            <a:avLst/>
          </a:prstGeom>
          <a:solidFill>
            <a:srgbClr val="FFFF00"/>
          </a:solidFill>
        </p:spPr>
        <p:txBody>
          <a:bodyPr/>
          <a:lstStyle/>
          <a:p>
            <a:pPr lvl="0" algn="ctr">
              <a:spcBef>
                <a:spcPct val="0"/>
              </a:spcBef>
            </a:pPr>
            <a:r>
              <a:rPr lang="en-US" sz="4400" dirty="0" err="1" smtClean="0">
                <a:latin typeface="Times New Roman" pitchFamily="18" charset="0"/>
                <a:ea typeface="+mj-ea"/>
                <a:cs typeface="Times New Roman" pitchFamily="18" charset="0"/>
              </a:rPr>
              <a:t>Hoa</a:t>
            </a:r>
            <a:r>
              <a:rPr lang="en-US" sz="4400" dirty="0" smtClean="0">
                <a:latin typeface="Times New Roman" pitchFamily="18" charset="0"/>
                <a:ea typeface="+mj-ea"/>
                <a:cs typeface="Times New Roman" pitchFamily="18" charset="0"/>
              </a:rPr>
              <a:t> </a:t>
            </a:r>
            <a:r>
              <a:rPr lang="en-US" sz="4400" dirty="0" err="1" smtClean="0">
                <a:latin typeface="Times New Roman" pitchFamily="18" charset="0"/>
                <a:ea typeface="+mj-ea"/>
                <a:cs typeface="Times New Roman" pitchFamily="18" charset="0"/>
              </a:rPr>
              <a:t>quả</a:t>
            </a:r>
            <a:r>
              <a:rPr lang="en-US" sz="4400" dirty="0" smtClean="0">
                <a:latin typeface="Times New Roman" pitchFamily="18" charset="0"/>
                <a:ea typeface="+mj-ea"/>
                <a:cs typeface="Times New Roman" pitchFamily="18" charset="0"/>
              </a:rPr>
              <a:t> </a:t>
            </a:r>
            <a:r>
              <a:rPr lang="en-US" sz="4400" dirty="0" err="1" smtClean="0">
                <a:latin typeface="Times New Roman" pitchFamily="18" charset="0"/>
                <a:ea typeface="+mj-ea"/>
                <a:cs typeface="Times New Roman" pitchFamily="18" charset="0"/>
              </a:rPr>
              <a:t>và</a:t>
            </a:r>
            <a:r>
              <a:rPr lang="en-US" sz="4400" dirty="0" smtClean="0">
                <a:latin typeface="Times New Roman" pitchFamily="18" charset="0"/>
                <a:ea typeface="+mj-ea"/>
                <a:cs typeface="Times New Roman" pitchFamily="18" charset="0"/>
              </a:rPr>
              <a:t> </a:t>
            </a:r>
            <a:r>
              <a:rPr lang="en-US" sz="4400" dirty="0" err="1" smtClean="0">
                <a:latin typeface="Times New Roman" pitchFamily="18" charset="0"/>
                <a:ea typeface="+mj-ea"/>
                <a:cs typeface="Times New Roman" pitchFamily="18" charset="0"/>
              </a:rPr>
              <a:t>rau</a:t>
            </a:r>
            <a:r>
              <a:rPr lang="en-US" sz="4400" dirty="0" smtClean="0">
                <a:latin typeface="Times New Roman" pitchFamily="18" charset="0"/>
                <a:ea typeface="+mj-ea"/>
                <a:cs typeface="Times New Roman" pitchFamily="18" charset="0"/>
              </a:rPr>
              <a:t> </a:t>
            </a:r>
            <a:r>
              <a:rPr lang="en-US" sz="4400" dirty="0" err="1" smtClean="0">
                <a:latin typeface="Times New Roman" pitchFamily="18" charset="0"/>
                <a:ea typeface="+mj-ea"/>
                <a:cs typeface="Times New Roman" pitchFamily="18" charset="0"/>
              </a:rPr>
              <a:t>xanh</a:t>
            </a:r>
            <a:r>
              <a:rPr lang="en-US" sz="4400" dirty="0" smtClean="0">
                <a:latin typeface="Times New Roman" pitchFamily="18" charset="0"/>
                <a:ea typeface="+mj-ea"/>
                <a:cs typeface="Times New Roman" pitchFamily="18" charset="0"/>
              </a:rPr>
              <a:t> ở </a:t>
            </a:r>
            <a:r>
              <a:rPr kumimoji="0" lang="en-US" sz="4400" b="0" i="0" u="none" strike="noStrike" kern="1200" cap="none" spc="0" normalizeH="0" baseline="0" noProof="0" dirty="0" err="1" smtClean="0">
                <a:ln>
                  <a:noFill/>
                </a:ln>
                <a:solidFill>
                  <a:schemeClr val="tx1"/>
                </a:solidFill>
                <a:effectLst/>
                <a:uLnTx/>
                <a:uFillTx/>
                <a:latin typeface="Times New Roman" pitchFamily="18" charset="0"/>
                <a:ea typeface="+mj-ea"/>
                <a:cs typeface="Times New Roman" pitchFamily="18" charset="0"/>
              </a:rPr>
              <a:t>Đà</a:t>
            </a:r>
            <a:r>
              <a:rPr kumimoji="0" lang="en-US" sz="4400" b="0" i="0" u="none" strike="noStrike" kern="1200" cap="none" spc="0" normalizeH="0" baseline="0" noProof="0" dirty="0" smtClean="0">
                <a:ln>
                  <a:noFill/>
                </a:ln>
                <a:solidFill>
                  <a:schemeClr val="tx1"/>
                </a:solidFill>
                <a:effectLst/>
                <a:uLnTx/>
                <a:uFillTx/>
                <a:latin typeface="Times New Roman" pitchFamily="18" charset="0"/>
                <a:ea typeface="+mj-ea"/>
                <a:cs typeface="Times New Roman" pitchFamily="18" charset="0"/>
              </a:rPr>
              <a:t> </a:t>
            </a:r>
            <a:r>
              <a:rPr kumimoji="0" lang="en-US" sz="4400" b="0" i="0" u="none" strike="noStrike" kern="1200" cap="none" spc="0" normalizeH="0" baseline="0" noProof="0" dirty="0" err="1" smtClean="0">
                <a:ln>
                  <a:noFill/>
                </a:ln>
                <a:solidFill>
                  <a:schemeClr val="tx1"/>
                </a:solidFill>
                <a:effectLst/>
                <a:uLnTx/>
                <a:uFillTx/>
                <a:latin typeface="Times New Roman" pitchFamily="18" charset="0"/>
                <a:ea typeface="+mj-ea"/>
                <a:cs typeface="Times New Roman" pitchFamily="18" charset="0"/>
              </a:rPr>
              <a:t>Lạt</a:t>
            </a:r>
            <a:endParaRPr kumimoji="0" lang="en-US" sz="4400" b="0" i="0" u="none" strike="noStrike" kern="1200" cap="none" spc="0" normalizeH="0" baseline="0" noProof="0" dirty="0">
              <a:ln>
                <a:noFill/>
              </a:ln>
              <a:solidFill>
                <a:schemeClr val="tx1"/>
              </a:solidFill>
              <a:effectLst/>
              <a:uLnTx/>
              <a:uFillTx/>
              <a:latin typeface="Times New Roman" pitchFamily="18" charset="0"/>
              <a:ea typeface="+mj-ea"/>
              <a:cs typeface="Times New Roman" pitchFamily="18" charset="0"/>
            </a:endParaRPr>
          </a:p>
        </p:txBody>
      </p:sp>
    </p:spTree>
    <p:custDataLst>
      <p:tags r:id="rId1"/>
    </p:custDataLst>
    <p:extLst>
      <p:ext uri="{BB962C8B-B14F-4D97-AF65-F5344CB8AC3E}">
        <p14:creationId xmlns:p14="http://schemas.microsoft.com/office/powerpoint/2010/main" val="1350135994"/>
      </p:ext>
    </p:extLst>
  </p:cSld>
  <p:clrMapOvr>
    <a:masterClrMapping/>
  </p:clrMapOvr>
  <p:transition spd="slow" advTm="22295">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anh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95" y="25401"/>
            <a:ext cx="12192000"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4"/>
          <p:cNvGrpSpPr>
            <a:grpSpLocks/>
          </p:cNvGrpSpPr>
          <p:nvPr/>
        </p:nvGrpSpPr>
        <p:grpSpPr bwMode="auto">
          <a:xfrm>
            <a:off x="655506" y="1981206"/>
            <a:ext cx="11295265" cy="4183063"/>
            <a:chOff x="-603" y="1248"/>
            <a:chExt cx="7218" cy="2635"/>
          </a:xfrm>
        </p:grpSpPr>
        <p:sp>
          <p:nvSpPr>
            <p:cNvPr id="24581" name="Text Box 5"/>
            <p:cNvSpPr txBox="1">
              <a:spLocks noChangeArrowheads="1"/>
            </p:cNvSpPr>
            <p:nvPr/>
          </p:nvSpPr>
          <p:spPr bwMode="auto">
            <a:xfrm>
              <a:off x="-603" y="1293"/>
              <a:ext cx="960"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a:solidFill>
                    <a:schemeClr val="tx1"/>
                  </a:solidFill>
                  <a:latin typeface="Arial" panose="020B0604020202020204" pitchFamily="34" charset="0"/>
                </a:defRPr>
              </a:lvl1pPr>
              <a:lvl2pPr marL="742950" indent="-285750" eaLnBrk="0" hangingPunct="0">
                <a:defRPr sz="3600">
                  <a:solidFill>
                    <a:schemeClr val="tx1"/>
                  </a:solidFill>
                  <a:latin typeface="Arial" panose="020B0604020202020204" pitchFamily="34" charset="0"/>
                </a:defRPr>
              </a:lvl2pPr>
              <a:lvl3pPr marL="1143000" indent="-228600" eaLnBrk="0" hangingPunct="0">
                <a:defRPr sz="3600">
                  <a:solidFill>
                    <a:schemeClr val="tx1"/>
                  </a:solidFill>
                  <a:latin typeface="Arial" panose="020B0604020202020204" pitchFamily="34" charset="0"/>
                </a:defRPr>
              </a:lvl3pPr>
              <a:lvl4pPr marL="1600200" indent="-228600" eaLnBrk="0" hangingPunct="0">
                <a:defRPr sz="3600">
                  <a:solidFill>
                    <a:schemeClr val="tx1"/>
                  </a:solidFill>
                  <a:latin typeface="Arial" panose="020B0604020202020204" pitchFamily="34" charset="0"/>
                </a:defRPr>
              </a:lvl4pPr>
              <a:lvl5pPr marL="2057400" indent="-228600" eaLnBrk="0" hangingPunct="0">
                <a:defRPr sz="3600">
                  <a:solidFill>
                    <a:schemeClr val="tx1"/>
                  </a:solidFill>
                  <a:latin typeface="Arial" panose="020B0604020202020204" pitchFamily="34" charset="0"/>
                </a:defRPr>
              </a:lvl5pPr>
              <a:lvl6pPr marL="2514600" indent="-228600" eaLnBrk="0" fontAlgn="base" hangingPunct="0">
                <a:spcBef>
                  <a:spcPct val="0"/>
                </a:spcBef>
                <a:spcAft>
                  <a:spcPct val="0"/>
                </a:spcAft>
                <a:defRPr sz="3600">
                  <a:solidFill>
                    <a:schemeClr val="tx1"/>
                  </a:solidFill>
                  <a:latin typeface="Arial" panose="020B0604020202020204" pitchFamily="34" charset="0"/>
                </a:defRPr>
              </a:lvl6pPr>
              <a:lvl7pPr marL="2971800" indent="-228600" eaLnBrk="0" fontAlgn="base" hangingPunct="0">
                <a:spcBef>
                  <a:spcPct val="0"/>
                </a:spcBef>
                <a:spcAft>
                  <a:spcPct val="0"/>
                </a:spcAft>
                <a:defRPr sz="3600">
                  <a:solidFill>
                    <a:schemeClr val="tx1"/>
                  </a:solidFill>
                  <a:latin typeface="Arial" panose="020B0604020202020204" pitchFamily="34" charset="0"/>
                </a:defRPr>
              </a:lvl7pPr>
              <a:lvl8pPr marL="3429000" indent="-228600" eaLnBrk="0" fontAlgn="base" hangingPunct="0">
                <a:spcBef>
                  <a:spcPct val="0"/>
                </a:spcBef>
                <a:spcAft>
                  <a:spcPct val="0"/>
                </a:spcAft>
                <a:defRPr sz="3600">
                  <a:solidFill>
                    <a:schemeClr val="tx1"/>
                  </a:solidFill>
                  <a:latin typeface="Arial" panose="020B0604020202020204" pitchFamily="34" charset="0"/>
                </a:defRPr>
              </a:lvl8pPr>
              <a:lvl9pPr marL="3886200" indent="-228600" eaLnBrk="0" fontAlgn="base" hangingPunct="0">
                <a:spcBef>
                  <a:spcPct val="0"/>
                </a:spcBef>
                <a:spcAft>
                  <a:spcPct val="0"/>
                </a:spcAft>
                <a:defRPr sz="3600">
                  <a:solidFill>
                    <a:schemeClr val="tx1"/>
                  </a:solidFill>
                  <a:latin typeface="Arial" panose="020B0604020202020204" pitchFamily="34" charset="0"/>
                </a:defRPr>
              </a:lvl9pPr>
            </a:lstStyle>
            <a:p>
              <a:pPr algn="ctr" eaLnBrk="1" hangingPunct="1">
                <a:spcBef>
                  <a:spcPct val="50000"/>
                </a:spcBef>
              </a:pPr>
              <a:r>
                <a:rPr lang="en-US" sz="2800" b="1" dirty="0" err="1">
                  <a:solidFill>
                    <a:srgbClr val="66FFFF"/>
                  </a:solidFill>
                </a:rPr>
                <a:t>Lan</a:t>
              </a:r>
              <a:endParaRPr lang="en-US" sz="2800" b="1" dirty="0">
                <a:solidFill>
                  <a:srgbClr val="66FFFF"/>
                </a:solidFill>
              </a:endParaRPr>
            </a:p>
          </p:txBody>
        </p:sp>
        <p:sp>
          <p:nvSpPr>
            <p:cNvPr id="24582" name="Text Box 6"/>
            <p:cNvSpPr txBox="1">
              <a:spLocks noChangeArrowheads="1"/>
            </p:cNvSpPr>
            <p:nvPr/>
          </p:nvSpPr>
          <p:spPr bwMode="auto">
            <a:xfrm>
              <a:off x="1296" y="1248"/>
              <a:ext cx="1488" cy="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a:solidFill>
                    <a:schemeClr val="tx1"/>
                  </a:solidFill>
                  <a:latin typeface="Arial" panose="020B0604020202020204" pitchFamily="34" charset="0"/>
                </a:defRPr>
              </a:lvl1pPr>
              <a:lvl2pPr marL="742950" indent="-285750" eaLnBrk="0" hangingPunct="0">
                <a:defRPr sz="3600">
                  <a:solidFill>
                    <a:schemeClr val="tx1"/>
                  </a:solidFill>
                  <a:latin typeface="Arial" panose="020B0604020202020204" pitchFamily="34" charset="0"/>
                </a:defRPr>
              </a:lvl2pPr>
              <a:lvl3pPr marL="1143000" indent="-228600" eaLnBrk="0" hangingPunct="0">
                <a:defRPr sz="3600">
                  <a:solidFill>
                    <a:schemeClr val="tx1"/>
                  </a:solidFill>
                  <a:latin typeface="Arial" panose="020B0604020202020204" pitchFamily="34" charset="0"/>
                </a:defRPr>
              </a:lvl3pPr>
              <a:lvl4pPr marL="1600200" indent="-228600" eaLnBrk="0" hangingPunct="0">
                <a:defRPr sz="3600">
                  <a:solidFill>
                    <a:schemeClr val="tx1"/>
                  </a:solidFill>
                  <a:latin typeface="Arial" panose="020B0604020202020204" pitchFamily="34" charset="0"/>
                </a:defRPr>
              </a:lvl4pPr>
              <a:lvl5pPr marL="2057400" indent="-228600" eaLnBrk="0" hangingPunct="0">
                <a:defRPr sz="3600">
                  <a:solidFill>
                    <a:schemeClr val="tx1"/>
                  </a:solidFill>
                  <a:latin typeface="Arial" panose="020B0604020202020204" pitchFamily="34" charset="0"/>
                </a:defRPr>
              </a:lvl5pPr>
              <a:lvl6pPr marL="2514600" indent="-228600" eaLnBrk="0" fontAlgn="base" hangingPunct="0">
                <a:spcBef>
                  <a:spcPct val="0"/>
                </a:spcBef>
                <a:spcAft>
                  <a:spcPct val="0"/>
                </a:spcAft>
                <a:defRPr sz="3600">
                  <a:solidFill>
                    <a:schemeClr val="tx1"/>
                  </a:solidFill>
                  <a:latin typeface="Arial" panose="020B0604020202020204" pitchFamily="34" charset="0"/>
                </a:defRPr>
              </a:lvl6pPr>
              <a:lvl7pPr marL="2971800" indent="-228600" eaLnBrk="0" fontAlgn="base" hangingPunct="0">
                <a:spcBef>
                  <a:spcPct val="0"/>
                </a:spcBef>
                <a:spcAft>
                  <a:spcPct val="0"/>
                </a:spcAft>
                <a:defRPr sz="3600">
                  <a:solidFill>
                    <a:schemeClr val="tx1"/>
                  </a:solidFill>
                  <a:latin typeface="Arial" panose="020B0604020202020204" pitchFamily="34" charset="0"/>
                </a:defRPr>
              </a:lvl7pPr>
              <a:lvl8pPr marL="3429000" indent="-228600" eaLnBrk="0" fontAlgn="base" hangingPunct="0">
                <a:spcBef>
                  <a:spcPct val="0"/>
                </a:spcBef>
                <a:spcAft>
                  <a:spcPct val="0"/>
                </a:spcAft>
                <a:defRPr sz="3600">
                  <a:solidFill>
                    <a:schemeClr val="tx1"/>
                  </a:solidFill>
                  <a:latin typeface="Arial" panose="020B0604020202020204" pitchFamily="34" charset="0"/>
                </a:defRPr>
              </a:lvl8pPr>
              <a:lvl9pPr marL="3886200" indent="-228600" eaLnBrk="0" fontAlgn="base" hangingPunct="0">
                <a:spcBef>
                  <a:spcPct val="0"/>
                </a:spcBef>
                <a:spcAft>
                  <a:spcPct val="0"/>
                </a:spcAft>
                <a:defRPr sz="3600">
                  <a:solidFill>
                    <a:schemeClr val="tx1"/>
                  </a:solidFill>
                  <a:latin typeface="Arial" panose="020B0604020202020204" pitchFamily="34" charset="0"/>
                </a:defRPr>
              </a:lvl9pPr>
            </a:lstStyle>
            <a:p>
              <a:pPr algn="ctr" eaLnBrk="1" hangingPunct="1">
                <a:spcBef>
                  <a:spcPct val="50000"/>
                </a:spcBef>
              </a:pPr>
              <a:r>
                <a:rPr lang="en-US" sz="2800" b="1">
                  <a:solidFill>
                    <a:srgbClr val="66FFFF"/>
                  </a:solidFill>
                </a:rPr>
                <a:t>Cẩm tú cầu</a:t>
              </a:r>
            </a:p>
          </p:txBody>
        </p:sp>
        <p:sp>
          <p:nvSpPr>
            <p:cNvPr id="24583" name="Text Box 7"/>
            <p:cNvSpPr txBox="1">
              <a:spLocks noChangeArrowheads="1"/>
            </p:cNvSpPr>
            <p:nvPr/>
          </p:nvSpPr>
          <p:spPr bwMode="auto">
            <a:xfrm>
              <a:off x="3624" y="1293"/>
              <a:ext cx="768" cy="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a:solidFill>
                    <a:schemeClr val="tx1"/>
                  </a:solidFill>
                  <a:latin typeface="Arial" panose="020B0604020202020204" pitchFamily="34" charset="0"/>
                </a:defRPr>
              </a:lvl1pPr>
              <a:lvl2pPr marL="742950" indent="-285750" eaLnBrk="0" hangingPunct="0">
                <a:defRPr sz="3600">
                  <a:solidFill>
                    <a:schemeClr val="tx1"/>
                  </a:solidFill>
                  <a:latin typeface="Arial" panose="020B0604020202020204" pitchFamily="34" charset="0"/>
                </a:defRPr>
              </a:lvl2pPr>
              <a:lvl3pPr marL="1143000" indent="-228600" eaLnBrk="0" hangingPunct="0">
                <a:defRPr sz="3600">
                  <a:solidFill>
                    <a:schemeClr val="tx1"/>
                  </a:solidFill>
                  <a:latin typeface="Arial" panose="020B0604020202020204" pitchFamily="34" charset="0"/>
                </a:defRPr>
              </a:lvl3pPr>
              <a:lvl4pPr marL="1600200" indent="-228600" eaLnBrk="0" hangingPunct="0">
                <a:defRPr sz="3600">
                  <a:solidFill>
                    <a:schemeClr val="tx1"/>
                  </a:solidFill>
                  <a:latin typeface="Arial" panose="020B0604020202020204" pitchFamily="34" charset="0"/>
                </a:defRPr>
              </a:lvl4pPr>
              <a:lvl5pPr marL="2057400" indent="-228600" eaLnBrk="0" hangingPunct="0">
                <a:defRPr sz="3600">
                  <a:solidFill>
                    <a:schemeClr val="tx1"/>
                  </a:solidFill>
                  <a:latin typeface="Arial" panose="020B0604020202020204" pitchFamily="34" charset="0"/>
                </a:defRPr>
              </a:lvl5pPr>
              <a:lvl6pPr marL="2514600" indent="-228600" eaLnBrk="0" fontAlgn="base" hangingPunct="0">
                <a:spcBef>
                  <a:spcPct val="0"/>
                </a:spcBef>
                <a:spcAft>
                  <a:spcPct val="0"/>
                </a:spcAft>
                <a:defRPr sz="3600">
                  <a:solidFill>
                    <a:schemeClr val="tx1"/>
                  </a:solidFill>
                  <a:latin typeface="Arial" panose="020B0604020202020204" pitchFamily="34" charset="0"/>
                </a:defRPr>
              </a:lvl6pPr>
              <a:lvl7pPr marL="2971800" indent="-228600" eaLnBrk="0" fontAlgn="base" hangingPunct="0">
                <a:spcBef>
                  <a:spcPct val="0"/>
                </a:spcBef>
                <a:spcAft>
                  <a:spcPct val="0"/>
                </a:spcAft>
                <a:defRPr sz="3600">
                  <a:solidFill>
                    <a:schemeClr val="tx1"/>
                  </a:solidFill>
                  <a:latin typeface="Arial" panose="020B0604020202020204" pitchFamily="34" charset="0"/>
                </a:defRPr>
              </a:lvl7pPr>
              <a:lvl8pPr marL="3429000" indent="-228600" eaLnBrk="0" fontAlgn="base" hangingPunct="0">
                <a:spcBef>
                  <a:spcPct val="0"/>
                </a:spcBef>
                <a:spcAft>
                  <a:spcPct val="0"/>
                </a:spcAft>
                <a:defRPr sz="3600">
                  <a:solidFill>
                    <a:schemeClr val="tx1"/>
                  </a:solidFill>
                  <a:latin typeface="Arial" panose="020B0604020202020204" pitchFamily="34" charset="0"/>
                </a:defRPr>
              </a:lvl8pPr>
              <a:lvl9pPr marL="3886200" indent="-228600" eaLnBrk="0" fontAlgn="base" hangingPunct="0">
                <a:spcBef>
                  <a:spcPct val="0"/>
                </a:spcBef>
                <a:spcAft>
                  <a:spcPct val="0"/>
                </a:spcAft>
                <a:defRPr sz="3600">
                  <a:solidFill>
                    <a:schemeClr val="tx1"/>
                  </a:solidFill>
                  <a:latin typeface="Arial" panose="020B0604020202020204" pitchFamily="34" charset="0"/>
                </a:defRPr>
              </a:lvl9pPr>
            </a:lstStyle>
            <a:p>
              <a:pPr algn="ctr" eaLnBrk="1" hangingPunct="1">
                <a:spcBef>
                  <a:spcPct val="50000"/>
                </a:spcBef>
              </a:pPr>
              <a:r>
                <a:rPr lang="en-US" sz="2800" b="1" dirty="0" err="1">
                  <a:solidFill>
                    <a:srgbClr val="66FFFF"/>
                  </a:solidFill>
                </a:rPr>
                <a:t>Hồng</a:t>
              </a:r>
              <a:endParaRPr lang="en-US" sz="2800" b="1" dirty="0">
                <a:solidFill>
                  <a:srgbClr val="66FFFF"/>
                </a:solidFill>
              </a:endParaRPr>
            </a:p>
          </p:txBody>
        </p:sp>
        <p:sp>
          <p:nvSpPr>
            <p:cNvPr id="24584" name="Text Box 8"/>
            <p:cNvSpPr txBox="1">
              <a:spLocks noChangeArrowheads="1"/>
            </p:cNvSpPr>
            <p:nvPr/>
          </p:nvSpPr>
          <p:spPr bwMode="auto">
            <a:xfrm>
              <a:off x="5367" y="1293"/>
              <a:ext cx="1248" cy="33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a:solidFill>
                    <a:schemeClr val="tx1"/>
                  </a:solidFill>
                  <a:latin typeface="Arial" panose="020B0604020202020204" pitchFamily="34" charset="0"/>
                </a:defRPr>
              </a:lvl1pPr>
              <a:lvl2pPr marL="742950" indent="-285750" eaLnBrk="0" hangingPunct="0">
                <a:defRPr sz="3600">
                  <a:solidFill>
                    <a:schemeClr val="tx1"/>
                  </a:solidFill>
                  <a:latin typeface="Arial" panose="020B0604020202020204" pitchFamily="34" charset="0"/>
                </a:defRPr>
              </a:lvl2pPr>
              <a:lvl3pPr marL="1143000" indent="-228600" eaLnBrk="0" hangingPunct="0">
                <a:defRPr sz="3600">
                  <a:solidFill>
                    <a:schemeClr val="tx1"/>
                  </a:solidFill>
                  <a:latin typeface="Arial" panose="020B0604020202020204" pitchFamily="34" charset="0"/>
                </a:defRPr>
              </a:lvl3pPr>
              <a:lvl4pPr marL="1600200" indent="-228600" eaLnBrk="0" hangingPunct="0">
                <a:defRPr sz="3600">
                  <a:solidFill>
                    <a:schemeClr val="tx1"/>
                  </a:solidFill>
                  <a:latin typeface="Arial" panose="020B0604020202020204" pitchFamily="34" charset="0"/>
                </a:defRPr>
              </a:lvl4pPr>
              <a:lvl5pPr marL="2057400" indent="-228600" eaLnBrk="0" hangingPunct="0">
                <a:defRPr sz="3600">
                  <a:solidFill>
                    <a:schemeClr val="tx1"/>
                  </a:solidFill>
                  <a:latin typeface="Arial" panose="020B0604020202020204" pitchFamily="34" charset="0"/>
                </a:defRPr>
              </a:lvl5pPr>
              <a:lvl6pPr marL="2514600" indent="-228600" eaLnBrk="0" fontAlgn="base" hangingPunct="0">
                <a:spcBef>
                  <a:spcPct val="0"/>
                </a:spcBef>
                <a:spcAft>
                  <a:spcPct val="0"/>
                </a:spcAft>
                <a:defRPr sz="3600">
                  <a:solidFill>
                    <a:schemeClr val="tx1"/>
                  </a:solidFill>
                  <a:latin typeface="Arial" panose="020B0604020202020204" pitchFamily="34" charset="0"/>
                </a:defRPr>
              </a:lvl6pPr>
              <a:lvl7pPr marL="2971800" indent="-228600" eaLnBrk="0" fontAlgn="base" hangingPunct="0">
                <a:spcBef>
                  <a:spcPct val="0"/>
                </a:spcBef>
                <a:spcAft>
                  <a:spcPct val="0"/>
                </a:spcAft>
                <a:defRPr sz="3600">
                  <a:solidFill>
                    <a:schemeClr val="tx1"/>
                  </a:solidFill>
                  <a:latin typeface="Arial" panose="020B0604020202020204" pitchFamily="34" charset="0"/>
                </a:defRPr>
              </a:lvl7pPr>
              <a:lvl8pPr marL="3429000" indent="-228600" eaLnBrk="0" fontAlgn="base" hangingPunct="0">
                <a:spcBef>
                  <a:spcPct val="0"/>
                </a:spcBef>
                <a:spcAft>
                  <a:spcPct val="0"/>
                </a:spcAft>
                <a:defRPr sz="3600">
                  <a:solidFill>
                    <a:schemeClr val="tx1"/>
                  </a:solidFill>
                  <a:latin typeface="Arial" panose="020B0604020202020204" pitchFamily="34" charset="0"/>
                </a:defRPr>
              </a:lvl8pPr>
              <a:lvl9pPr marL="3886200" indent="-228600" eaLnBrk="0" fontAlgn="base" hangingPunct="0">
                <a:spcBef>
                  <a:spcPct val="0"/>
                </a:spcBef>
                <a:spcAft>
                  <a:spcPct val="0"/>
                </a:spcAft>
                <a:defRPr sz="3600">
                  <a:solidFill>
                    <a:schemeClr val="tx1"/>
                  </a:solidFill>
                  <a:latin typeface="Arial" panose="020B0604020202020204" pitchFamily="34" charset="0"/>
                </a:defRPr>
              </a:lvl9pPr>
            </a:lstStyle>
            <a:p>
              <a:pPr algn="ctr" eaLnBrk="1" hangingPunct="1">
                <a:spcBef>
                  <a:spcPct val="50000"/>
                </a:spcBef>
              </a:pPr>
              <a:r>
                <a:rPr lang="en-US" sz="2800" b="1" dirty="0" err="1" smtClean="0">
                  <a:solidFill>
                    <a:schemeClr val="accent3"/>
                  </a:solidFill>
                </a:rPr>
                <a:t>Mi-mô-sa</a:t>
              </a:r>
              <a:endParaRPr lang="en-US" sz="2800" b="1" dirty="0">
                <a:solidFill>
                  <a:schemeClr val="accent3"/>
                </a:solidFill>
              </a:endParaRPr>
            </a:p>
          </p:txBody>
        </p:sp>
        <p:sp>
          <p:nvSpPr>
            <p:cNvPr id="24585" name="Text Box 9"/>
            <p:cNvSpPr txBox="1">
              <a:spLocks noChangeArrowheads="1"/>
            </p:cNvSpPr>
            <p:nvPr/>
          </p:nvSpPr>
          <p:spPr bwMode="auto">
            <a:xfrm>
              <a:off x="-576" y="3513"/>
              <a:ext cx="1008" cy="33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a:solidFill>
                    <a:schemeClr val="tx1"/>
                  </a:solidFill>
                  <a:latin typeface="Arial" panose="020B0604020202020204" pitchFamily="34" charset="0"/>
                </a:defRPr>
              </a:lvl1pPr>
              <a:lvl2pPr marL="742950" indent="-285750" eaLnBrk="0" hangingPunct="0">
                <a:defRPr sz="3600">
                  <a:solidFill>
                    <a:schemeClr val="tx1"/>
                  </a:solidFill>
                  <a:latin typeface="Arial" panose="020B0604020202020204" pitchFamily="34" charset="0"/>
                </a:defRPr>
              </a:lvl2pPr>
              <a:lvl3pPr marL="1143000" indent="-228600" eaLnBrk="0" hangingPunct="0">
                <a:defRPr sz="3600">
                  <a:solidFill>
                    <a:schemeClr val="tx1"/>
                  </a:solidFill>
                  <a:latin typeface="Arial" panose="020B0604020202020204" pitchFamily="34" charset="0"/>
                </a:defRPr>
              </a:lvl3pPr>
              <a:lvl4pPr marL="1600200" indent="-228600" eaLnBrk="0" hangingPunct="0">
                <a:defRPr sz="3600">
                  <a:solidFill>
                    <a:schemeClr val="tx1"/>
                  </a:solidFill>
                  <a:latin typeface="Arial" panose="020B0604020202020204" pitchFamily="34" charset="0"/>
                </a:defRPr>
              </a:lvl4pPr>
              <a:lvl5pPr marL="2057400" indent="-228600" eaLnBrk="0" hangingPunct="0">
                <a:defRPr sz="3600">
                  <a:solidFill>
                    <a:schemeClr val="tx1"/>
                  </a:solidFill>
                  <a:latin typeface="Arial" panose="020B0604020202020204" pitchFamily="34" charset="0"/>
                </a:defRPr>
              </a:lvl5pPr>
              <a:lvl6pPr marL="2514600" indent="-228600" eaLnBrk="0" fontAlgn="base" hangingPunct="0">
                <a:spcBef>
                  <a:spcPct val="0"/>
                </a:spcBef>
                <a:spcAft>
                  <a:spcPct val="0"/>
                </a:spcAft>
                <a:defRPr sz="3600">
                  <a:solidFill>
                    <a:schemeClr val="tx1"/>
                  </a:solidFill>
                  <a:latin typeface="Arial" panose="020B0604020202020204" pitchFamily="34" charset="0"/>
                </a:defRPr>
              </a:lvl6pPr>
              <a:lvl7pPr marL="2971800" indent="-228600" eaLnBrk="0" fontAlgn="base" hangingPunct="0">
                <a:spcBef>
                  <a:spcPct val="0"/>
                </a:spcBef>
                <a:spcAft>
                  <a:spcPct val="0"/>
                </a:spcAft>
                <a:defRPr sz="3600">
                  <a:solidFill>
                    <a:schemeClr val="tx1"/>
                  </a:solidFill>
                  <a:latin typeface="Arial" panose="020B0604020202020204" pitchFamily="34" charset="0"/>
                </a:defRPr>
              </a:lvl7pPr>
              <a:lvl8pPr marL="3429000" indent="-228600" eaLnBrk="0" fontAlgn="base" hangingPunct="0">
                <a:spcBef>
                  <a:spcPct val="0"/>
                </a:spcBef>
                <a:spcAft>
                  <a:spcPct val="0"/>
                </a:spcAft>
                <a:defRPr sz="3600">
                  <a:solidFill>
                    <a:schemeClr val="tx1"/>
                  </a:solidFill>
                  <a:latin typeface="Arial" panose="020B0604020202020204" pitchFamily="34" charset="0"/>
                </a:defRPr>
              </a:lvl8pPr>
              <a:lvl9pPr marL="3886200" indent="-228600" eaLnBrk="0" fontAlgn="base" hangingPunct="0">
                <a:spcBef>
                  <a:spcPct val="0"/>
                </a:spcBef>
                <a:spcAft>
                  <a:spcPct val="0"/>
                </a:spcAft>
                <a:defRPr sz="3600">
                  <a:solidFill>
                    <a:schemeClr val="tx1"/>
                  </a:solidFill>
                  <a:latin typeface="Arial" panose="020B0604020202020204" pitchFamily="34" charset="0"/>
                </a:defRPr>
              </a:lvl9pPr>
            </a:lstStyle>
            <a:p>
              <a:pPr algn="ctr" eaLnBrk="1" hangingPunct="1">
                <a:spcBef>
                  <a:spcPct val="50000"/>
                </a:spcBef>
              </a:pPr>
              <a:r>
                <a:rPr lang="en-US" sz="2800" b="1" dirty="0" err="1">
                  <a:solidFill>
                    <a:srgbClr val="FF0000"/>
                  </a:solidFill>
                </a:rPr>
                <a:t>Súp</a:t>
              </a:r>
              <a:r>
                <a:rPr lang="en-US" sz="2800" b="1" dirty="0">
                  <a:solidFill>
                    <a:srgbClr val="FF0000"/>
                  </a:solidFill>
                </a:rPr>
                <a:t> </a:t>
              </a:r>
              <a:r>
                <a:rPr lang="en-US" sz="2800" b="1" dirty="0" err="1">
                  <a:solidFill>
                    <a:srgbClr val="FF0000"/>
                  </a:solidFill>
                </a:rPr>
                <a:t>lơ</a:t>
              </a:r>
              <a:endParaRPr lang="en-US" sz="2800" b="1" dirty="0">
                <a:solidFill>
                  <a:srgbClr val="FF0000"/>
                </a:solidFill>
              </a:endParaRPr>
            </a:p>
          </p:txBody>
        </p:sp>
        <p:sp>
          <p:nvSpPr>
            <p:cNvPr id="24586" name="Text Box 10"/>
            <p:cNvSpPr txBox="1">
              <a:spLocks noChangeArrowheads="1"/>
            </p:cNvSpPr>
            <p:nvPr/>
          </p:nvSpPr>
          <p:spPr bwMode="auto">
            <a:xfrm>
              <a:off x="4979" y="3504"/>
              <a:ext cx="1104" cy="33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a:solidFill>
                    <a:schemeClr val="tx1"/>
                  </a:solidFill>
                  <a:latin typeface="Arial" panose="020B0604020202020204" pitchFamily="34" charset="0"/>
                </a:defRPr>
              </a:lvl1pPr>
              <a:lvl2pPr marL="742950" indent="-285750" eaLnBrk="0" hangingPunct="0">
                <a:defRPr sz="3600">
                  <a:solidFill>
                    <a:schemeClr val="tx1"/>
                  </a:solidFill>
                  <a:latin typeface="Arial" panose="020B0604020202020204" pitchFamily="34" charset="0"/>
                </a:defRPr>
              </a:lvl2pPr>
              <a:lvl3pPr marL="1143000" indent="-228600" eaLnBrk="0" hangingPunct="0">
                <a:defRPr sz="3600">
                  <a:solidFill>
                    <a:schemeClr val="tx1"/>
                  </a:solidFill>
                  <a:latin typeface="Arial" panose="020B0604020202020204" pitchFamily="34" charset="0"/>
                </a:defRPr>
              </a:lvl3pPr>
              <a:lvl4pPr marL="1600200" indent="-228600" eaLnBrk="0" hangingPunct="0">
                <a:defRPr sz="3600">
                  <a:solidFill>
                    <a:schemeClr val="tx1"/>
                  </a:solidFill>
                  <a:latin typeface="Arial" panose="020B0604020202020204" pitchFamily="34" charset="0"/>
                </a:defRPr>
              </a:lvl4pPr>
              <a:lvl5pPr marL="2057400" indent="-228600" eaLnBrk="0" hangingPunct="0">
                <a:defRPr sz="3600">
                  <a:solidFill>
                    <a:schemeClr val="tx1"/>
                  </a:solidFill>
                  <a:latin typeface="Arial" panose="020B0604020202020204" pitchFamily="34" charset="0"/>
                </a:defRPr>
              </a:lvl5pPr>
              <a:lvl6pPr marL="2514600" indent="-228600" eaLnBrk="0" fontAlgn="base" hangingPunct="0">
                <a:spcBef>
                  <a:spcPct val="0"/>
                </a:spcBef>
                <a:spcAft>
                  <a:spcPct val="0"/>
                </a:spcAft>
                <a:defRPr sz="3600">
                  <a:solidFill>
                    <a:schemeClr val="tx1"/>
                  </a:solidFill>
                  <a:latin typeface="Arial" panose="020B0604020202020204" pitchFamily="34" charset="0"/>
                </a:defRPr>
              </a:lvl6pPr>
              <a:lvl7pPr marL="2971800" indent="-228600" eaLnBrk="0" fontAlgn="base" hangingPunct="0">
                <a:spcBef>
                  <a:spcPct val="0"/>
                </a:spcBef>
                <a:spcAft>
                  <a:spcPct val="0"/>
                </a:spcAft>
                <a:defRPr sz="3600">
                  <a:solidFill>
                    <a:schemeClr val="tx1"/>
                  </a:solidFill>
                  <a:latin typeface="Arial" panose="020B0604020202020204" pitchFamily="34" charset="0"/>
                </a:defRPr>
              </a:lvl7pPr>
              <a:lvl8pPr marL="3429000" indent="-228600" eaLnBrk="0" fontAlgn="base" hangingPunct="0">
                <a:spcBef>
                  <a:spcPct val="0"/>
                </a:spcBef>
                <a:spcAft>
                  <a:spcPct val="0"/>
                </a:spcAft>
                <a:defRPr sz="3600">
                  <a:solidFill>
                    <a:schemeClr val="tx1"/>
                  </a:solidFill>
                  <a:latin typeface="Arial" panose="020B0604020202020204" pitchFamily="34" charset="0"/>
                </a:defRPr>
              </a:lvl8pPr>
              <a:lvl9pPr marL="3886200" indent="-228600" eaLnBrk="0" fontAlgn="base" hangingPunct="0">
                <a:spcBef>
                  <a:spcPct val="0"/>
                </a:spcBef>
                <a:spcAft>
                  <a:spcPct val="0"/>
                </a:spcAft>
                <a:defRPr sz="3600">
                  <a:solidFill>
                    <a:schemeClr val="tx1"/>
                  </a:solidFill>
                  <a:latin typeface="Arial" panose="020B0604020202020204" pitchFamily="34" charset="0"/>
                </a:defRPr>
              </a:lvl9pPr>
            </a:lstStyle>
            <a:p>
              <a:pPr algn="ctr" eaLnBrk="1" hangingPunct="1">
                <a:spcBef>
                  <a:spcPct val="50000"/>
                </a:spcBef>
              </a:pPr>
              <a:r>
                <a:rPr lang="en-US" sz="2800" b="1">
                  <a:solidFill>
                    <a:srgbClr val="FF0000"/>
                  </a:solidFill>
                </a:rPr>
                <a:t>Cà chua</a:t>
              </a:r>
            </a:p>
          </p:txBody>
        </p:sp>
        <p:sp>
          <p:nvSpPr>
            <p:cNvPr id="24587" name="Text Box 11"/>
            <p:cNvSpPr txBox="1">
              <a:spLocks noChangeArrowheads="1"/>
            </p:cNvSpPr>
            <p:nvPr/>
          </p:nvSpPr>
          <p:spPr bwMode="auto">
            <a:xfrm>
              <a:off x="2870" y="3553"/>
              <a:ext cx="432" cy="33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a:solidFill>
                    <a:schemeClr val="tx1"/>
                  </a:solidFill>
                  <a:latin typeface="Arial" panose="020B0604020202020204" pitchFamily="34" charset="0"/>
                </a:defRPr>
              </a:lvl1pPr>
              <a:lvl2pPr marL="742950" indent="-285750" eaLnBrk="0" hangingPunct="0">
                <a:defRPr sz="3600">
                  <a:solidFill>
                    <a:schemeClr val="tx1"/>
                  </a:solidFill>
                  <a:latin typeface="Arial" panose="020B0604020202020204" pitchFamily="34" charset="0"/>
                </a:defRPr>
              </a:lvl2pPr>
              <a:lvl3pPr marL="1143000" indent="-228600" eaLnBrk="0" hangingPunct="0">
                <a:defRPr sz="3600">
                  <a:solidFill>
                    <a:schemeClr val="tx1"/>
                  </a:solidFill>
                  <a:latin typeface="Arial" panose="020B0604020202020204" pitchFamily="34" charset="0"/>
                </a:defRPr>
              </a:lvl3pPr>
              <a:lvl4pPr marL="1600200" indent="-228600" eaLnBrk="0" hangingPunct="0">
                <a:defRPr sz="3600">
                  <a:solidFill>
                    <a:schemeClr val="tx1"/>
                  </a:solidFill>
                  <a:latin typeface="Arial" panose="020B0604020202020204" pitchFamily="34" charset="0"/>
                </a:defRPr>
              </a:lvl4pPr>
              <a:lvl5pPr marL="2057400" indent="-228600" eaLnBrk="0" hangingPunct="0">
                <a:defRPr sz="3600">
                  <a:solidFill>
                    <a:schemeClr val="tx1"/>
                  </a:solidFill>
                  <a:latin typeface="Arial" panose="020B0604020202020204" pitchFamily="34" charset="0"/>
                </a:defRPr>
              </a:lvl5pPr>
              <a:lvl6pPr marL="2514600" indent="-228600" eaLnBrk="0" fontAlgn="base" hangingPunct="0">
                <a:spcBef>
                  <a:spcPct val="0"/>
                </a:spcBef>
                <a:spcAft>
                  <a:spcPct val="0"/>
                </a:spcAft>
                <a:defRPr sz="3600">
                  <a:solidFill>
                    <a:schemeClr val="tx1"/>
                  </a:solidFill>
                  <a:latin typeface="Arial" panose="020B0604020202020204" pitchFamily="34" charset="0"/>
                </a:defRPr>
              </a:lvl6pPr>
              <a:lvl7pPr marL="2971800" indent="-228600" eaLnBrk="0" fontAlgn="base" hangingPunct="0">
                <a:spcBef>
                  <a:spcPct val="0"/>
                </a:spcBef>
                <a:spcAft>
                  <a:spcPct val="0"/>
                </a:spcAft>
                <a:defRPr sz="3600">
                  <a:solidFill>
                    <a:schemeClr val="tx1"/>
                  </a:solidFill>
                  <a:latin typeface="Arial" panose="020B0604020202020204" pitchFamily="34" charset="0"/>
                </a:defRPr>
              </a:lvl7pPr>
              <a:lvl8pPr marL="3429000" indent="-228600" eaLnBrk="0" fontAlgn="base" hangingPunct="0">
                <a:spcBef>
                  <a:spcPct val="0"/>
                </a:spcBef>
                <a:spcAft>
                  <a:spcPct val="0"/>
                </a:spcAft>
                <a:defRPr sz="3600">
                  <a:solidFill>
                    <a:schemeClr val="tx1"/>
                  </a:solidFill>
                  <a:latin typeface="Arial" panose="020B0604020202020204" pitchFamily="34" charset="0"/>
                </a:defRPr>
              </a:lvl8pPr>
              <a:lvl9pPr marL="3886200" indent="-228600" eaLnBrk="0" fontAlgn="base" hangingPunct="0">
                <a:spcBef>
                  <a:spcPct val="0"/>
                </a:spcBef>
                <a:spcAft>
                  <a:spcPct val="0"/>
                </a:spcAft>
                <a:defRPr sz="3600">
                  <a:solidFill>
                    <a:schemeClr val="tx1"/>
                  </a:solidFill>
                  <a:latin typeface="Arial" panose="020B0604020202020204" pitchFamily="34" charset="0"/>
                </a:defRPr>
              </a:lvl9pPr>
            </a:lstStyle>
            <a:p>
              <a:pPr algn="ctr" eaLnBrk="1" hangingPunct="1">
                <a:spcBef>
                  <a:spcPct val="50000"/>
                </a:spcBef>
              </a:pPr>
              <a:r>
                <a:rPr lang="en-US" sz="2800" b="1" dirty="0" err="1">
                  <a:solidFill>
                    <a:srgbClr val="FF0000"/>
                  </a:solidFill>
                </a:rPr>
                <a:t>Ớt</a:t>
              </a:r>
              <a:endParaRPr lang="en-US" sz="2800" b="1" dirty="0">
                <a:solidFill>
                  <a:srgbClr val="FF0000"/>
                </a:solidFill>
              </a:endParaRPr>
            </a:p>
          </p:txBody>
        </p:sp>
        <p:sp>
          <p:nvSpPr>
            <p:cNvPr id="24588" name="Text Box 12"/>
            <p:cNvSpPr txBox="1">
              <a:spLocks noChangeArrowheads="1"/>
            </p:cNvSpPr>
            <p:nvPr/>
          </p:nvSpPr>
          <p:spPr bwMode="auto">
            <a:xfrm>
              <a:off x="4008" y="2575"/>
              <a:ext cx="624" cy="33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a:solidFill>
                    <a:schemeClr val="tx1"/>
                  </a:solidFill>
                  <a:latin typeface="Arial" panose="020B0604020202020204" pitchFamily="34" charset="0"/>
                </a:defRPr>
              </a:lvl1pPr>
              <a:lvl2pPr marL="742950" indent="-285750" eaLnBrk="0" hangingPunct="0">
                <a:defRPr sz="3600">
                  <a:solidFill>
                    <a:schemeClr val="tx1"/>
                  </a:solidFill>
                  <a:latin typeface="Arial" panose="020B0604020202020204" pitchFamily="34" charset="0"/>
                </a:defRPr>
              </a:lvl2pPr>
              <a:lvl3pPr marL="1143000" indent="-228600" eaLnBrk="0" hangingPunct="0">
                <a:defRPr sz="3600">
                  <a:solidFill>
                    <a:schemeClr val="tx1"/>
                  </a:solidFill>
                  <a:latin typeface="Arial" panose="020B0604020202020204" pitchFamily="34" charset="0"/>
                </a:defRPr>
              </a:lvl3pPr>
              <a:lvl4pPr marL="1600200" indent="-228600" eaLnBrk="0" hangingPunct="0">
                <a:defRPr sz="3600">
                  <a:solidFill>
                    <a:schemeClr val="tx1"/>
                  </a:solidFill>
                  <a:latin typeface="Arial" panose="020B0604020202020204" pitchFamily="34" charset="0"/>
                </a:defRPr>
              </a:lvl4pPr>
              <a:lvl5pPr marL="2057400" indent="-228600" eaLnBrk="0" hangingPunct="0">
                <a:defRPr sz="3600">
                  <a:solidFill>
                    <a:schemeClr val="tx1"/>
                  </a:solidFill>
                  <a:latin typeface="Arial" panose="020B0604020202020204" pitchFamily="34" charset="0"/>
                </a:defRPr>
              </a:lvl5pPr>
              <a:lvl6pPr marL="2514600" indent="-228600" eaLnBrk="0" fontAlgn="base" hangingPunct="0">
                <a:spcBef>
                  <a:spcPct val="0"/>
                </a:spcBef>
                <a:spcAft>
                  <a:spcPct val="0"/>
                </a:spcAft>
                <a:defRPr sz="3600">
                  <a:solidFill>
                    <a:schemeClr val="tx1"/>
                  </a:solidFill>
                  <a:latin typeface="Arial" panose="020B0604020202020204" pitchFamily="34" charset="0"/>
                </a:defRPr>
              </a:lvl6pPr>
              <a:lvl7pPr marL="2971800" indent="-228600" eaLnBrk="0" fontAlgn="base" hangingPunct="0">
                <a:spcBef>
                  <a:spcPct val="0"/>
                </a:spcBef>
                <a:spcAft>
                  <a:spcPct val="0"/>
                </a:spcAft>
                <a:defRPr sz="3600">
                  <a:solidFill>
                    <a:schemeClr val="tx1"/>
                  </a:solidFill>
                  <a:latin typeface="Arial" panose="020B0604020202020204" pitchFamily="34" charset="0"/>
                </a:defRPr>
              </a:lvl7pPr>
              <a:lvl8pPr marL="3429000" indent="-228600" eaLnBrk="0" fontAlgn="base" hangingPunct="0">
                <a:spcBef>
                  <a:spcPct val="0"/>
                </a:spcBef>
                <a:spcAft>
                  <a:spcPct val="0"/>
                </a:spcAft>
                <a:defRPr sz="3600">
                  <a:solidFill>
                    <a:schemeClr val="tx1"/>
                  </a:solidFill>
                  <a:latin typeface="Arial" panose="020B0604020202020204" pitchFamily="34" charset="0"/>
                </a:defRPr>
              </a:lvl8pPr>
              <a:lvl9pPr marL="3886200" indent="-228600" eaLnBrk="0" fontAlgn="base" hangingPunct="0">
                <a:spcBef>
                  <a:spcPct val="0"/>
                </a:spcBef>
                <a:spcAft>
                  <a:spcPct val="0"/>
                </a:spcAft>
                <a:defRPr sz="3600">
                  <a:solidFill>
                    <a:schemeClr val="tx1"/>
                  </a:solidFill>
                  <a:latin typeface="Arial" panose="020B0604020202020204" pitchFamily="34" charset="0"/>
                </a:defRPr>
              </a:lvl9pPr>
            </a:lstStyle>
            <a:p>
              <a:pPr algn="ctr" eaLnBrk="1" hangingPunct="1">
                <a:spcBef>
                  <a:spcPct val="50000"/>
                </a:spcBef>
              </a:pPr>
              <a:r>
                <a:rPr lang="en-US" sz="2800" b="1" dirty="0" err="1">
                  <a:solidFill>
                    <a:srgbClr val="FF0000"/>
                  </a:solidFill>
                </a:rPr>
                <a:t>Dâu</a:t>
              </a:r>
              <a:endParaRPr lang="en-US" sz="2800" b="1" dirty="0">
                <a:solidFill>
                  <a:srgbClr val="FF0000"/>
                </a:solidFill>
              </a:endParaRPr>
            </a:p>
          </p:txBody>
        </p:sp>
        <p:sp>
          <p:nvSpPr>
            <p:cNvPr id="24589" name="Text Box 13"/>
            <p:cNvSpPr txBox="1">
              <a:spLocks noChangeArrowheads="1"/>
            </p:cNvSpPr>
            <p:nvPr/>
          </p:nvSpPr>
          <p:spPr bwMode="auto">
            <a:xfrm>
              <a:off x="768" y="3465"/>
              <a:ext cx="1056" cy="33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a:solidFill>
                    <a:schemeClr val="tx1"/>
                  </a:solidFill>
                  <a:latin typeface="Arial" panose="020B0604020202020204" pitchFamily="34" charset="0"/>
                </a:defRPr>
              </a:lvl1pPr>
              <a:lvl2pPr marL="742950" indent="-285750" eaLnBrk="0" hangingPunct="0">
                <a:defRPr sz="3600">
                  <a:solidFill>
                    <a:schemeClr val="tx1"/>
                  </a:solidFill>
                  <a:latin typeface="Arial" panose="020B0604020202020204" pitchFamily="34" charset="0"/>
                </a:defRPr>
              </a:lvl2pPr>
              <a:lvl3pPr marL="1143000" indent="-228600" eaLnBrk="0" hangingPunct="0">
                <a:defRPr sz="3600">
                  <a:solidFill>
                    <a:schemeClr val="tx1"/>
                  </a:solidFill>
                  <a:latin typeface="Arial" panose="020B0604020202020204" pitchFamily="34" charset="0"/>
                </a:defRPr>
              </a:lvl3pPr>
              <a:lvl4pPr marL="1600200" indent="-228600" eaLnBrk="0" hangingPunct="0">
                <a:defRPr sz="3600">
                  <a:solidFill>
                    <a:schemeClr val="tx1"/>
                  </a:solidFill>
                  <a:latin typeface="Arial" panose="020B0604020202020204" pitchFamily="34" charset="0"/>
                </a:defRPr>
              </a:lvl4pPr>
              <a:lvl5pPr marL="2057400" indent="-228600" eaLnBrk="0" hangingPunct="0">
                <a:defRPr sz="3600">
                  <a:solidFill>
                    <a:schemeClr val="tx1"/>
                  </a:solidFill>
                  <a:latin typeface="Arial" panose="020B0604020202020204" pitchFamily="34" charset="0"/>
                </a:defRPr>
              </a:lvl5pPr>
              <a:lvl6pPr marL="2514600" indent="-228600" eaLnBrk="0" fontAlgn="base" hangingPunct="0">
                <a:spcBef>
                  <a:spcPct val="0"/>
                </a:spcBef>
                <a:spcAft>
                  <a:spcPct val="0"/>
                </a:spcAft>
                <a:defRPr sz="3600">
                  <a:solidFill>
                    <a:schemeClr val="tx1"/>
                  </a:solidFill>
                  <a:latin typeface="Arial" panose="020B0604020202020204" pitchFamily="34" charset="0"/>
                </a:defRPr>
              </a:lvl6pPr>
              <a:lvl7pPr marL="2971800" indent="-228600" eaLnBrk="0" fontAlgn="base" hangingPunct="0">
                <a:spcBef>
                  <a:spcPct val="0"/>
                </a:spcBef>
                <a:spcAft>
                  <a:spcPct val="0"/>
                </a:spcAft>
                <a:defRPr sz="3600">
                  <a:solidFill>
                    <a:schemeClr val="tx1"/>
                  </a:solidFill>
                  <a:latin typeface="Arial" panose="020B0604020202020204" pitchFamily="34" charset="0"/>
                </a:defRPr>
              </a:lvl7pPr>
              <a:lvl8pPr marL="3429000" indent="-228600" eaLnBrk="0" fontAlgn="base" hangingPunct="0">
                <a:spcBef>
                  <a:spcPct val="0"/>
                </a:spcBef>
                <a:spcAft>
                  <a:spcPct val="0"/>
                </a:spcAft>
                <a:defRPr sz="3600">
                  <a:solidFill>
                    <a:schemeClr val="tx1"/>
                  </a:solidFill>
                  <a:latin typeface="Arial" panose="020B0604020202020204" pitchFamily="34" charset="0"/>
                </a:defRPr>
              </a:lvl8pPr>
              <a:lvl9pPr marL="3886200" indent="-228600" eaLnBrk="0" fontAlgn="base" hangingPunct="0">
                <a:spcBef>
                  <a:spcPct val="0"/>
                </a:spcBef>
                <a:spcAft>
                  <a:spcPct val="0"/>
                </a:spcAft>
                <a:defRPr sz="3600">
                  <a:solidFill>
                    <a:schemeClr val="tx1"/>
                  </a:solidFill>
                  <a:latin typeface="Arial" panose="020B0604020202020204" pitchFamily="34" charset="0"/>
                </a:defRPr>
              </a:lvl9pPr>
            </a:lstStyle>
            <a:p>
              <a:pPr algn="ctr" eaLnBrk="1" hangingPunct="1">
                <a:spcBef>
                  <a:spcPct val="50000"/>
                </a:spcBef>
              </a:pPr>
              <a:r>
                <a:rPr lang="en-US" sz="2800" b="1">
                  <a:solidFill>
                    <a:srgbClr val="FF0000"/>
                  </a:solidFill>
                </a:rPr>
                <a:t>Bắp cải</a:t>
              </a:r>
            </a:p>
          </p:txBody>
        </p:sp>
      </p:grpSp>
    </p:spTree>
    <p:custDataLst>
      <p:tags r:id="rId1"/>
    </p:custDataLst>
    <p:extLst>
      <p:ext uri="{BB962C8B-B14F-4D97-AF65-F5344CB8AC3E}">
        <p14:creationId xmlns:p14="http://schemas.microsoft.com/office/powerpoint/2010/main" val="3388445255"/>
      </p:ext>
    </p:extLst>
  </p:cSld>
  <p:clrMapOvr>
    <a:masterClrMapping/>
  </p:clrMapOvr>
  <mc:AlternateContent xmlns:mc="http://schemas.openxmlformats.org/markup-compatibility/2006">
    <mc:Choice xmlns:p14="http://schemas.microsoft.com/office/powerpoint/2010/main" Requires="p14">
      <p:transition spd="slow" p14:dur="1500" advTm="53136">
        <p:split orient="vert"/>
      </p:transition>
    </mc:Choice>
    <mc:Fallback>
      <p:transition spd="slow" advTm="53136">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15" name="Picture 22" descr="Ca_chua Da Lat"/>
          <p:cNvSpPr>
            <a:spLocks noChangeAspect="1" noChangeArrowheads="1"/>
          </p:cNvSpPr>
          <p:nvPr/>
        </p:nvSpPr>
        <p:spPr bwMode="auto">
          <a:xfrm>
            <a:off x="7620000" y="14288"/>
            <a:ext cx="3048000" cy="2417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5000">
                <a:solidFill>
                  <a:schemeClr val="tx1"/>
                </a:solidFill>
                <a:latin typeface="Arial" panose="020B0604020202020204" pitchFamily="34" charset="0"/>
              </a:defRPr>
            </a:lvl1pPr>
            <a:lvl2pPr marL="742950" indent="-285750" eaLnBrk="0" hangingPunct="0">
              <a:defRPr sz="5000">
                <a:solidFill>
                  <a:schemeClr val="tx1"/>
                </a:solidFill>
                <a:latin typeface="Arial" panose="020B0604020202020204" pitchFamily="34" charset="0"/>
              </a:defRPr>
            </a:lvl2pPr>
            <a:lvl3pPr marL="1143000" indent="-228600" eaLnBrk="0" hangingPunct="0">
              <a:defRPr sz="5000">
                <a:solidFill>
                  <a:schemeClr val="tx1"/>
                </a:solidFill>
                <a:latin typeface="Arial" panose="020B0604020202020204" pitchFamily="34" charset="0"/>
              </a:defRPr>
            </a:lvl3pPr>
            <a:lvl4pPr marL="1600200" indent="-228600" eaLnBrk="0" hangingPunct="0">
              <a:defRPr sz="5000">
                <a:solidFill>
                  <a:schemeClr val="tx1"/>
                </a:solidFill>
                <a:latin typeface="Arial" panose="020B0604020202020204" pitchFamily="34" charset="0"/>
              </a:defRPr>
            </a:lvl4pPr>
            <a:lvl5pPr marL="2057400" indent="-228600" eaLnBrk="0" hangingPunct="0">
              <a:defRPr sz="5000">
                <a:solidFill>
                  <a:schemeClr val="tx1"/>
                </a:solidFill>
                <a:latin typeface="Arial" panose="020B0604020202020204" pitchFamily="34" charset="0"/>
              </a:defRPr>
            </a:lvl5pPr>
            <a:lvl6pPr marL="2514600" indent="-228600" eaLnBrk="0" fontAlgn="base" hangingPunct="0">
              <a:spcBef>
                <a:spcPct val="0"/>
              </a:spcBef>
              <a:spcAft>
                <a:spcPct val="0"/>
              </a:spcAft>
              <a:defRPr sz="5000">
                <a:solidFill>
                  <a:schemeClr val="tx1"/>
                </a:solidFill>
                <a:latin typeface="Arial" panose="020B0604020202020204" pitchFamily="34" charset="0"/>
              </a:defRPr>
            </a:lvl6pPr>
            <a:lvl7pPr marL="2971800" indent="-228600" eaLnBrk="0" fontAlgn="base" hangingPunct="0">
              <a:spcBef>
                <a:spcPct val="0"/>
              </a:spcBef>
              <a:spcAft>
                <a:spcPct val="0"/>
              </a:spcAft>
              <a:defRPr sz="5000">
                <a:solidFill>
                  <a:schemeClr val="tx1"/>
                </a:solidFill>
                <a:latin typeface="Arial" panose="020B0604020202020204" pitchFamily="34" charset="0"/>
              </a:defRPr>
            </a:lvl7pPr>
            <a:lvl8pPr marL="3429000" indent="-228600" eaLnBrk="0" fontAlgn="base" hangingPunct="0">
              <a:spcBef>
                <a:spcPct val="0"/>
              </a:spcBef>
              <a:spcAft>
                <a:spcPct val="0"/>
              </a:spcAft>
              <a:defRPr sz="5000">
                <a:solidFill>
                  <a:schemeClr val="tx1"/>
                </a:solidFill>
                <a:latin typeface="Arial" panose="020B0604020202020204" pitchFamily="34" charset="0"/>
              </a:defRPr>
            </a:lvl8pPr>
            <a:lvl9pPr marL="3886200" indent="-228600" eaLnBrk="0" fontAlgn="base" hangingPunct="0">
              <a:spcBef>
                <a:spcPct val="0"/>
              </a:spcBef>
              <a:spcAft>
                <a:spcPct val="0"/>
              </a:spcAft>
              <a:defRPr sz="5000">
                <a:solidFill>
                  <a:schemeClr val="tx1"/>
                </a:solidFill>
                <a:latin typeface="Arial" panose="020B0604020202020204" pitchFamily="34" charset="0"/>
              </a:defRPr>
            </a:lvl9pPr>
          </a:lstStyle>
          <a:p>
            <a:pPr eaLnBrk="1" hangingPunct="1"/>
            <a:endParaRPr lang="en-US"/>
          </a:p>
        </p:txBody>
      </p:sp>
      <p:pic>
        <p:nvPicPr>
          <p:cNvPr id="2" name="Picture 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83407" y="173955"/>
            <a:ext cx="3901151" cy="2691794"/>
          </a:xfrm>
          <a:prstGeom prst="rect">
            <a:avLst/>
          </a:prstGeom>
        </p:spPr>
      </p:pic>
      <p:pic>
        <p:nvPicPr>
          <p:cNvPr id="3" name="Picture 2"/>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4541607" y="173955"/>
            <a:ext cx="3631432" cy="2691794"/>
          </a:xfrm>
          <a:prstGeom prst="rect">
            <a:avLst/>
          </a:prstGeom>
        </p:spPr>
      </p:pic>
      <p:pic>
        <p:nvPicPr>
          <p:cNvPr id="4" name="Picture 3"/>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283407" y="3186278"/>
            <a:ext cx="3901151" cy="3299381"/>
          </a:xfrm>
          <a:prstGeom prst="rect">
            <a:avLst/>
          </a:prstGeom>
        </p:spPr>
      </p:pic>
      <p:pic>
        <p:nvPicPr>
          <p:cNvPr id="5" name="Picture 4"/>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4541621" y="3186281"/>
            <a:ext cx="3631433" cy="3139127"/>
          </a:xfrm>
          <a:prstGeom prst="rect">
            <a:avLst/>
          </a:prstGeom>
        </p:spPr>
      </p:pic>
      <p:pic>
        <p:nvPicPr>
          <p:cNvPr id="6" name="Picture 5"/>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8700941" y="81368"/>
            <a:ext cx="2907555" cy="2876968"/>
          </a:xfrm>
          <a:prstGeom prst="rect">
            <a:avLst/>
          </a:prstGeom>
        </p:spPr>
      </p:pic>
      <p:pic>
        <p:nvPicPr>
          <p:cNvPr id="7" name="Picture 6"/>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8530101" y="3355942"/>
            <a:ext cx="3078395" cy="2969444"/>
          </a:xfrm>
          <a:prstGeom prst="rect">
            <a:avLst/>
          </a:prstGeom>
        </p:spPr>
      </p:pic>
      <p:sp>
        <p:nvSpPr>
          <p:cNvPr id="9" name="Text Box 4"/>
          <p:cNvSpPr txBox="1">
            <a:spLocks noChangeArrowheads="1"/>
          </p:cNvSpPr>
          <p:nvPr>
            <p:custDataLst>
              <p:tags r:id="rId2"/>
            </p:custDataLst>
          </p:nvPr>
        </p:nvSpPr>
        <p:spPr bwMode="auto">
          <a:xfrm>
            <a:off x="1144728" y="2432050"/>
            <a:ext cx="2154237" cy="523220"/>
          </a:xfrm>
          <a:prstGeom prst="rect">
            <a:avLst/>
          </a:prstGeom>
          <a:noFill/>
          <a:ln w="12700" cap="sq">
            <a:noFill/>
            <a:miter lim="800000"/>
            <a:headEnd type="none" w="sm" len="sm"/>
            <a:tailEnd type="none" w="sm" len="sm"/>
          </a:ln>
          <a:effectLst/>
        </p:spPr>
        <p:txBody>
          <a:bodyPr>
            <a:spAutoFit/>
          </a:bodyPr>
          <a:lstStyle/>
          <a:p>
            <a:pPr algn="ctr">
              <a:spcBef>
                <a:spcPct val="50000"/>
              </a:spcBef>
              <a:defRPr/>
            </a:pPr>
            <a:r>
              <a:rPr lang="en-US" sz="2800" b="1" dirty="0" err="1" smtClean="0">
                <a:solidFill>
                  <a:srgbClr val="0070C0"/>
                </a:solidFill>
                <a:effectLst>
                  <a:outerShdw blurRad="38100" dist="38100" dir="2700000" algn="tl">
                    <a:srgbClr val="C0C0C0"/>
                  </a:outerShdw>
                </a:effectLst>
                <a:latin typeface="Tahoma" panose="020B0604030504040204" pitchFamily="34" charset="0"/>
                <a:ea typeface="Tahoma" panose="020B0604030504040204" pitchFamily="34" charset="0"/>
                <a:cs typeface="Tahoma" panose="020B0604030504040204" pitchFamily="34" charset="0"/>
              </a:rPr>
              <a:t>Quả</a:t>
            </a:r>
            <a:r>
              <a:rPr lang="en-US" sz="2800" b="1" dirty="0" smtClean="0">
                <a:solidFill>
                  <a:srgbClr val="0070C0"/>
                </a:solidFill>
                <a:effectLst>
                  <a:outerShdw blurRad="38100" dist="38100" dir="2700000" algn="tl">
                    <a:srgbClr val="C0C0C0"/>
                  </a:outerShdw>
                </a:effectLst>
                <a:latin typeface="Tahoma" panose="020B0604030504040204" pitchFamily="34" charset="0"/>
                <a:ea typeface="Tahoma" panose="020B0604030504040204" pitchFamily="34" charset="0"/>
                <a:cs typeface="Tahoma" panose="020B0604030504040204" pitchFamily="34" charset="0"/>
              </a:rPr>
              <a:t> </a:t>
            </a:r>
            <a:r>
              <a:rPr lang="en-US" sz="2800" b="1" dirty="0" err="1" smtClean="0">
                <a:solidFill>
                  <a:srgbClr val="0070C0"/>
                </a:solidFill>
                <a:effectLst>
                  <a:outerShdw blurRad="38100" dist="38100" dir="2700000" algn="tl">
                    <a:srgbClr val="C0C0C0"/>
                  </a:outerShdw>
                </a:effectLst>
                <a:latin typeface="Tahoma" panose="020B0604030504040204" pitchFamily="34" charset="0"/>
                <a:ea typeface="Tahoma" panose="020B0604030504040204" pitchFamily="34" charset="0"/>
                <a:cs typeface="Tahoma" panose="020B0604030504040204" pitchFamily="34" charset="0"/>
              </a:rPr>
              <a:t>bơ</a:t>
            </a:r>
            <a:endParaRPr lang="en-US" sz="2800" b="1" dirty="0">
              <a:solidFill>
                <a:srgbClr val="0070C0"/>
              </a:solidFill>
              <a:effectLst>
                <a:outerShdw blurRad="38100" dist="38100" dir="2700000" algn="tl">
                  <a:srgbClr val="C0C0C0"/>
                </a:outerShdw>
              </a:effectLst>
              <a:latin typeface="Tahoma" panose="020B0604030504040204" pitchFamily="34" charset="0"/>
              <a:ea typeface="Tahoma" panose="020B0604030504040204" pitchFamily="34" charset="0"/>
              <a:cs typeface="Tahoma" panose="020B0604030504040204" pitchFamily="34" charset="0"/>
            </a:endParaRPr>
          </a:p>
        </p:txBody>
      </p:sp>
      <p:sp>
        <p:nvSpPr>
          <p:cNvPr id="10" name="Text Box 4"/>
          <p:cNvSpPr txBox="1">
            <a:spLocks noChangeArrowheads="1"/>
          </p:cNvSpPr>
          <p:nvPr>
            <p:custDataLst>
              <p:tags r:id="rId3"/>
            </p:custDataLst>
          </p:nvPr>
        </p:nvSpPr>
        <p:spPr bwMode="auto">
          <a:xfrm>
            <a:off x="688157" y="5919970"/>
            <a:ext cx="3427467" cy="523220"/>
          </a:xfrm>
          <a:prstGeom prst="rect">
            <a:avLst/>
          </a:prstGeom>
          <a:noFill/>
          <a:ln w="12700" cap="sq">
            <a:noFill/>
            <a:miter lim="800000"/>
            <a:headEnd type="none" w="sm" len="sm"/>
            <a:tailEnd type="none" w="sm" len="sm"/>
          </a:ln>
          <a:effectLst/>
        </p:spPr>
        <p:txBody>
          <a:bodyPr wrap="square">
            <a:spAutoFit/>
          </a:bodyPr>
          <a:lstStyle/>
          <a:p>
            <a:pPr algn="ctr">
              <a:spcBef>
                <a:spcPct val="50000"/>
              </a:spcBef>
              <a:defRPr/>
            </a:pPr>
            <a:r>
              <a:rPr lang="en-US" sz="2800" b="1" dirty="0" smtClean="0">
                <a:solidFill>
                  <a:srgbClr val="0070C0"/>
                </a:solidFill>
                <a:effectLst>
                  <a:outerShdw blurRad="38100" dist="38100" dir="2700000" algn="tl">
                    <a:srgbClr val="C0C0C0"/>
                  </a:outerShdw>
                </a:effectLst>
                <a:latin typeface="Tahoma" panose="020B0604030504040204" pitchFamily="34" charset="0"/>
                <a:ea typeface="Tahoma" panose="020B0604030504040204" pitchFamily="34" charset="0"/>
                <a:cs typeface="Tahoma" panose="020B0604030504040204" pitchFamily="34" charset="0"/>
              </a:rPr>
              <a:t> </a:t>
            </a:r>
            <a:r>
              <a:rPr lang="en-US" sz="2800" b="1" dirty="0" err="1" smtClean="0">
                <a:solidFill>
                  <a:srgbClr val="0070C0"/>
                </a:solidFill>
                <a:effectLst>
                  <a:outerShdw blurRad="38100" dist="38100" dir="2700000" algn="tl">
                    <a:srgbClr val="C0C0C0"/>
                  </a:outerShdw>
                </a:effectLst>
                <a:latin typeface="Tahoma" panose="020B0604030504040204" pitchFamily="34" charset="0"/>
                <a:ea typeface="Tahoma" panose="020B0604030504040204" pitchFamily="34" charset="0"/>
                <a:cs typeface="Tahoma" panose="020B0604030504040204" pitchFamily="34" charset="0"/>
              </a:rPr>
              <a:t>Hoa</a:t>
            </a:r>
            <a:r>
              <a:rPr lang="en-US" sz="2800" b="1" dirty="0" smtClean="0">
                <a:solidFill>
                  <a:srgbClr val="0070C0"/>
                </a:solidFill>
                <a:effectLst>
                  <a:outerShdw blurRad="38100" dist="38100" dir="2700000" algn="tl">
                    <a:srgbClr val="C0C0C0"/>
                  </a:outerShdw>
                </a:effectLst>
                <a:latin typeface="Tahoma" panose="020B0604030504040204" pitchFamily="34" charset="0"/>
                <a:ea typeface="Tahoma" panose="020B0604030504040204" pitchFamily="34" charset="0"/>
                <a:cs typeface="Tahoma" panose="020B0604030504040204" pitchFamily="34" charset="0"/>
              </a:rPr>
              <a:t> </a:t>
            </a:r>
            <a:r>
              <a:rPr lang="en-US" sz="2800" b="1" dirty="0" err="1" smtClean="0">
                <a:solidFill>
                  <a:srgbClr val="0070C0"/>
                </a:solidFill>
                <a:effectLst>
                  <a:outerShdw blurRad="38100" dist="38100" dir="2700000" algn="tl">
                    <a:srgbClr val="C0C0C0"/>
                  </a:outerShdw>
                </a:effectLst>
                <a:latin typeface="Tahoma" panose="020B0604030504040204" pitchFamily="34" charset="0"/>
                <a:ea typeface="Tahoma" panose="020B0604030504040204" pitchFamily="34" charset="0"/>
                <a:cs typeface="Tahoma" panose="020B0604030504040204" pitchFamily="34" charset="0"/>
              </a:rPr>
              <a:t>Ác</a:t>
            </a:r>
            <a:r>
              <a:rPr lang="en-US" sz="2800" b="1" dirty="0" err="1">
                <a:solidFill>
                  <a:srgbClr val="0070C0"/>
                </a:solidFill>
                <a:effectLst>
                  <a:outerShdw blurRad="38100" dist="38100" dir="2700000" algn="tl">
                    <a:srgbClr val="C0C0C0"/>
                  </a:outerShdw>
                </a:effectLst>
                <a:latin typeface="Tahoma" panose="020B0604030504040204" pitchFamily="34" charset="0"/>
                <a:ea typeface="Tahoma" panose="020B0604030504040204" pitchFamily="34" charset="0"/>
                <a:cs typeface="Tahoma" panose="020B0604030504040204" pitchFamily="34" charset="0"/>
              </a:rPr>
              <a:t>-</a:t>
            </a:r>
            <a:r>
              <a:rPr lang="en-US" sz="2800" b="1" dirty="0" err="1" smtClean="0">
                <a:solidFill>
                  <a:srgbClr val="0070C0"/>
                </a:solidFill>
                <a:effectLst>
                  <a:outerShdw blurRad="38100" dist="38100" dir="2700000" algn="tl">
                    <a:srgbClr val="C0C0C0"/>
                  </a:outerShdw>
                </a:effectLst>
                <a:latin typeface="Tahoma" panose="020B0604030504040204" pitchFamily="34" charset="0"/>
                <a:ea typeface="Tahoma" panose="020B0604030504040204" pitchFamily="34" charset="0"/>
                <a:cs typeface="Tahoma" panose="020B0604030504040204" pitchFamily="34" charset="0"/>
              </a:rPr>
              <a:t>ti-sô</a:t>
            </a:r>
            <a:endParaRPr lang="en-US" sz="2800" b="1" dirty="0">
              <a:solidFill>
                <a:srgbClr val="0070C0"/>
              </a:solidFill>
              <a:effectLst>
                <a:outerShdw blurRad="38100" dist="38100" dir="2700000" algn="tl">
                  <a:srgbClr val="C0C0C0"/>
                </a:outerShdw>
              </a:effectLst>
              <a:latin typeface="Tahoma" panose="020B0604030504040204" pitchFamily="34" charset="0"/>
              <a:ea typeface="Tahoma" panose="020B0604030504040204" pitchFamily="34" charset="0"/>
              <a:cs typeface="Tahoma" panose="020B0604030504040204" pitchFamily="34" charset="0"/>
            </a:endParaRPr>
          </a:p>
        </p:txBody>
      </p:sp>
      <p:sp>
        <p:nvSpPr>
          <p:cNvPr id="11" name="Text Box 4"/>
          <p:cNvSpPr txBox="1">
            <a:spLocks noChangeArrowheads="1"/>
          </p:cNvSpPr>
          <p:nvPr>
            <p:custDataLst>
              <p:tags r:id="rId4"/>
            </p:custDataLst>
          </p:nvPr>
        </p:nvSpPr>
        <p:spPr bwMode="auto">
          <a:xfrm>
            <a:off x="4872674" y="2432061"/>
            <a:ext cx="3140167" cy="523220"/>
          </a:xfrm>
          <a:prstGeom prst="rect">
            <a:avLst/>
          </a:prstGeom>
          <a:noFill/>
          <a:ln w="12700" cap="sq">
            <a:noFill/>
            <a:miter lim="800000"/>
            <a:headEnd type="none" w="sm" len="sm"/>
            <a:tailEnd type="none" w="sm" len="sm"/>
          </a:ln>
          <a:effectLst/>
        </p:spPr>
        <p:txBody>
          <a:bodyPr wrap="square">
            <a:spAutoFit/>
          </a:bodyPr>
          <a:lstStyle/>
          <a:p>
            <a:pPr algn="ctr">
              <a:spcBef>
                <a:spcPct val="50000"/>
              </a:spcBef>
              <a:defRPr/>
            </a:pPr>
            <a:r>
              <a:rPr lang="en-US" sz="2800" b="1" dirty="0" err="1" smtClean="0">
                <a:solidFill>
                  <a:srgbClr val="0070C0"/>
                </a:solidFill>
                <a:effectLst>
                  <a:outerShdw blurRad="38100" dist="38100" dir="2700000" algn="tl">
                    <a:srgbClr val="C0C0C0"/>
                  </a:outerShdw>
                </a:effectLst>
                <a:latin typeface="Tahoma" panose="020B0604030504040204" pitchFamily="34" charset="0"/>
                <a:ea typeface="Tahoma" panose="020B0604030504040204" pitchFamily="34" charset="0"/>
                <a:cs typeface="Tahoma" panose="020B0604030504040204" pitchFamily="34" charset="0"/>
              </a:rPr>
              <a:t>Quả</a:t>
            </a:r>
            <a:r>
              <a:rPr lang="en-US" sz="2800" b="1" dirty="0" smtClean="0">
                <a:solidFill>
                  <a:srgbClr val="0070C0"/>
                </a:solidFill>
                <a:effectLst>
                  <a:outerShdw blurRad="38100" dist="38100" dir="2700000" algn="tl">
                    <a:srgbClr val="C0C0C0"/>
                  </a:outerShdw>
                </a:effectLst>
                <a:latin typeface="Tahoma" panose="020B0604030504040204" pitchFamily="34" charset="0"/>
                <a:ea typeface="Tahoma" panose="020B0604030504040204" pitchFamily="34" charset="0"/>
                <a:cs typeface="Tahoma" panose="020B0604030504040204" pitchFamily="34" charset="0"/>
              </a:rPr>
              <a:t> </a:t>
            </a:r>
            <a:r>
              <a:rPr lang="en-US" sz="2800" b="1" dirty="0" err="1" smtClean="0">
                <a:solidFill>
                  <a:srgbClr val="0070C0"/>
                </a:solidFill>
                <a:effectLst>
                  <a:outerShdw blurRad="38100" dist="38100" dir="2700000" algn="tl">
                    <a:srgbClr val="C0C0C0"/>
                  </a:outerShdw>
                </a:effectLst>
                <a:latin typeface="Tahoma" panose="020B0604030504040204" pitchFamily="34" charset="0"/>
                <a:ea typeface="Tahoma" panose="020B0604030504040204" pitchFamily="34" charset="0"/>
                <a:cs typeface="Tahoma" panose="020B0604030504040204" pitchFamily="34" charset="0"/>
              </a:rPr>
              <a:t>hồng</a:t>
            </a:r>
            <a:r>
              <a:rPr lang="en-US" sz="2800" b="1" dirty="0" smtClean="0">
                <a:solidFill>
                  <a:srgbClr val="0070C0"/>
                </a:solidFill>
                <a:effectLst>
                  <a:outerShdw blurRad="38100" dist="38100" dir="2700000" algn="tl">
                    <a:srgbClr val="C0C0C0"/>
                  </a:outerShdw>
                </a:effectLst>
                <a:latin typeface="Tahoma" panose="020B0604030504040204" pitchFamily="34" charset="0"/>
                <a:ea typeface="Tahoma" panose="020B0604030504040204" pitchFamily="34" charset="0"/>
                <a:cs typeface="Tahoma" panose="020B0604030504040204" pitchFamily="34" charset="0"/>
              </a:rPr>
              <a:t> </a:t>
            </a:r>
            <a:r>
              <a:rPr lang="en-US" sz="2800" b="1" dirty="0" err="1" smtClean="0">
                <a:solidFill>
                  <a:srgbClr val="0070C0"/>
                </a:solidFill>
                <a:effectLst>
                  <a:outerShdw blurRad="38100" dist="38100" dir="2700000" algn="tl">
                    <a:srgbClr val="C0C0C0"/>
                  </a:outerShdw>
                </a:effectLst>
                <a:latin typeface="Tahoma" panose="020B0604030504040204" pitchFamily="34" charset="0"/>
                <a:ea typeface="Tahoma" panose="020B0604030504040204" pitchFamily="34" charset="0"/>
                <a:cs typeface="Tahoma" panose="020B0604030504040204" pitchFamily="34" charset="0"/>
              </a:rPr>
              <a:t>giòn</a:t>
            </a:r>
            <a:endParaRPr lang="en-US" sz="2800" b="1" dirty="0">
              <a:solidFill>
                <a:srgbClr val="0070C0"/>
              </a:solidFill>
              <a:effectLst>
                <a:outerShdw blurRad="38100" dist="38100" dir="2700000" algn="tl">
                  <a:srgbClr val="C0C0C0"/>
                </a:outerShdw>
              </a:effectLst>
              <a:latin typeface="Tahoma" panose="020B0604030504040204" pitchFamily="34" charset="0"/>
              <a:ea typeface="Tahoma" panose="020B0604030504040204" pitchFamily="34" charset="0"/>
              <a:cs typeface="Tahoma" panose="020B0604030504040204" pitchFamily="34" charset="0"/>
            </a:endParaRPr>
          </a:p>
        </p:txBody>
      </p:sp>
      <p:sp>
        <p:nvSpPr>
          <p:cNvPr id="12" name="Text Box 4"/>
          <p:cNvSpPr txBox="1">
            <a:spLocks noChangeArrowheads="1"/>
          </p:cNvSpPr>
          <p:nvPr>
            <p:custDataLst>
              <p:tags r:id="rId5"/>
            </p:custDataLst>
          </p:nvPr>
        </p:nvSpPr>
        <p:spPr bwMode="auto">
          <a:xfrm>
            <a:off x="9203928" y="2486216"/>
            <a:ext cx="2154237" cy="523220"/>
          </a:xfrm>
          <a:prstGeom prst="rect">
            <a:avLst/>
          </a:prstGeom>
          <a:noFill/>
          <a:ln w="12700" cap="sq">
            <a:noFill/>
            <a:miter lim="800000"/>
            <a:headEnd type="none" w="sm" len="sm"/>
            <a:tailEnd type="none" w="sm" len="sm"/>
          </a:ln>
          <a:effectLst/>
        </p:spPr>
        <p:txBody>
          <a:bodyPr>
            <a:spAutoFit/>
          </a:bodyPr>
          <a:lstStyle/>
          <a:p>
            <a:pPr algn="ctr">
              <a:spcBef>
                <a:spcPct val="50000"/>
              </a:spcBef>
              <a:defRPr/>
            </a:pPr>
            <a:r>
              <a:rPr lang="en-US" sz="2800" b="1" dirty="0" err="1" smtClean="0">
                <a:solidFill>
                  <a:srgbClr val="0070C0"/>
                </a:solidFill>
                <a:effectLst>
                  <a:outerShdw blurRad="38100" dist="38100" dir="2700000" algn="tl">
                    <a:srgbClr val="C0C0C0"/>
                  </a:outerShdw>
                </a:effectLst>
                <a:latin typeface="Tahoma" panose="020B0604030504040204" pitchFamily="34" charset="0"/>
                <a:ea typeface="Tahoma" panose="020B0604030504040204" pitchFamily="34" charset="0"/>
                <a:cs typeface="Tahoma" panose="020B0604030504040204" pitchFamily="34" charset="0"/>
              </a:rPr>
              <a:t>Quả</a:t>
            </a:r>
            <a:r>
              <a:rPr lang="en-US" sz="2800" b="1" dirty="0" smtClean="0">
                <a:solidFill>
                  <a:srgbClr val="0070C0"/>
                </a:solidFill>
                <a:effectLst>
                  <a:outerShdw blurRad="38100" dist="38100" dir="2700000" algn="tl">
                    <a:srgbClr val="C0C0C0"/>
                  </a:outerShdw>
                </a:effectLst>
                <a:latin typeface="Tahoma" panose="020B0604030504040204" pitchFamily="34" charset="0"/>
                <a:ea typeface="Tahoma" panose="020B0604030504040204" pitchFamily="34" charset="0"/>
                <a:cs typeface="Tahoma" panose="020B0604030504040204" pitchFamily="34" charset="0"/>
              </a:rPr>
              <a:t> </a:t>
            </a:r>
            <a:r>
              <a:rPr lang="en-US" sz="2800" b="1" dirty="0" err="1" smtClean="0">
                <a:solidFill>
                  <a:srgbClr val="0070C0"/>
                </a:solidFill>
                <a:effectLst>
                  <a:outerShdw blurRad="38100" dist="38100" dir="2700000" algn="tl">
                    <a:srgbClr val="C0C0C0"/>
                  </a:outerShdw>
                </a:effectLst>
                <a:latin typeface="Tahoma" panose="020B0604030504040204" pitchFamily="34" charset="0"/>
                <a:ea typeface="Tahoma" panose="020B0604030504040204" pitchFamily="34" charset="0"/>
                <a:cs typeface="Tahoma" panose="020B0604030504040204" pitchFamily="34" charset="0"/>
              </a:rPr>
              <a:t>nho</a:t>
            </a:r>
            <a:endParaRPr lang="en-US" sz="2800" b="1" dirty="0">
              <a:solidFill>
                <a:srgbClr val="0070C0"/>
              </a:solidFill>
              <a:effectLst>
                <a:outerShdw blurRad="38100" dist="38100" dir="2700000" algn="tl">
                  <a:srgbClr val="C0C0C0"/>
                </a:outerShdw>
              </a:effectLst>
              <a:latin typeface="Tahoma" panose="020B0604030504040204" pitchFamily="34" charset="0"/>
              <a:ea typeface="Tahoma" panose="020B0604030504040204" pitchFamily="34" charset="0"/>
              <a:cs typeface="Tahoma" panose="020B0604030504040204" pitchFamily="34" charset="0"/>
            </a:endParaRPr>
          </a:p>
        </p:txBody>
      </p:sp>
      <p:sp>
        <p:nvSpPr>
          <p:cNvPr id="13" name="Text Box 4"/>
          <p:cNvSpPr txBox="1">
            <a:spLocks noChangeArrowheads="1"/>
          </p:cNvSpPr>
          <p:nvPr>
            <p:custDataLst>
              <p:tags r:id="rId6"/>
            </p:custDataLst>
          </p:nvPr>
        </p:nvSpPr>
        <p:spPr bwMode="auto">
          <a:xfrm>
            <a:off x="9203928" y="5919970"/>
            <a:ext cx="2154237" cy="523220"/>
          </a:xfrm>
          <a:prstGeom prst="rect">
            <a:avLst/>
          </a:prstGeom>
          <a:noFill/>
          <a:ln w="12700" cap="sq">
            <a:noFill/>
            <a:miter lim="800000"/>
            <a:headEnd type="none" w="sm" len="sm"/>
            <a:tailEnd type="none" w="sm" len="sm"/>
          </a:ln>
          <a:effectLst/>
        </p:spPr>
        <p:txBody>
          <a:bodyPr>
            <a:spAutoFit/>
          </a:bodyPr>
          <a:lstStyle/>
          <a:p>
            <a:pPr algn="ctr">
              <a:spcBef>
                <a:spcPct val="50000"/>
              </a:spcBef>
              <a:defRPr/>
            </a:pPr>
            <a:r>
              <a:rPr lang="en-US" sz="2800" b="1" dirty="0" err="1" smtClean="0">
                <a:solidFill>
                  <a:srgbClr val="0070C0"/>
                </a:solidFill>
                <a:effectLst>
                  <a:outerShdw blurRad="38100" dist="38100" dir="2700000" algn="tl">
                    <a:srgbClr val="C0C0C0"/>
                  </a:outerShdw>
                </a:effectLst>
                <a:latin typeface="Tahoma" panose="020B0604030504040204" pitchFamily="34" charset="0"/>
                <a:ea typeface="Tahoma" panose="020B0604030504040204" pitchFamily="34" charset="0"/>
                <a:cs typeface="Tahoma" panose="020B0604030504040204" pitchFamily="34" charset="0"/>
              </a:rPr>
              <a:t>Cà</a:t>
            </a:r>
            <a:r>
              <a:rPr lang="en-US" sz="2800" b="1" dirty="0" smtClean="0">
                <a:solidFill>
                  <a:srgbClr val="0070C0"/>
                </a:solidFill>
                <a:effectLst>
                  <a:outerShdw blurRad="38100" dist="38100" dir="2700000" algn="tl">
                    <a:srgbClr val="C0C0C0"/>
                  </a:outerShdw>
                </a:effectLst>
                <a:latin typeface="Tahoma" panose="020B0604030504040204" pitchFamily="34" charset="0"/>
                <a:ea typeface="Tahoma" panose="020B0604030504040204" pitchFamily="34" charset="0"/>
                <a:cs typeface="Tahoma" panose="020B0604030504040204" pitchFamily="34" charset="0"/>
              </a:rPr>
              <a:t> </a:t>
            </a:r>
            <a:r>
              <a:rPr lang="en-US" sz="2800" b="1" dirty="0" err="1" smtClean="0">
                <a:solidFill>
                  <a:srgbClr val="0070C0"/>
                </a:solidFill>
                <a:effectLst>
                  <a:outerShdw blurRad="38100" dist="38100" dir="2700000" algn="tl">
                    <a:srgbClr val="C0C0C0"/>
                  </a:outerShdw>
                </a:effectLst>
                <a:latin typeface="Tahoma" panose="020B0604030504040204" pitchFamily="34" charset="0"/>
                <a:ea typeface="Tahoma" panose="020B0604030504040204" pitchFamily="34" charset="0"/>
                <a:cs typeface="Tahoma" panose="020B0604030504040204" pitchFamily="34" charset="0"/>
              </a:rPr>
              <a:t>rốt</a:t>
            </a:r>
            <a:endParaRPr lang="en-US" sz="2800" b="1" dirty="0">
              <a:solidFill>
                <a:srgbClr val="0070C0"/>
              </a:solidFill>
              <a:effectLst>
                <a:outerShdw blurRad="38100" dist="38100" dir="2700000" algn="tl">
                  <a:srgbClr val="C0C0C0"/>
                </a:outerShdw>
              </a:effectLst>
              <a:latin typeface="Tahoma" panose="020B0604030504040204" pitchFamily="34" charset="0"/>
              <a:ea typeface="Tahoma" panose="020B0604030504040204" pitchFamily="34" charset="0"/>
              <a:cs typeface="Tahoma" panose="020B0604030504040204" pitchFamily="34" charset="0"/>
            </a:endParaRPr>
          </a:p>
        </p:txBody>
      </p:sp>
      <p:sp>
        <p:nvSpPr>
          <p:cNvPr id="14" name="Text Box 4"/>
          <p:cNvSpPr txBox="1">
            <a:spLocks noChangeArrowheads="1"/>
          </p:cNvSpPr>
          <p:nvPr>
            <p:custDataLst>
              <p:tags r:id="rId7"/>
            </p:custDataLst>
          </p:nvPr>
        </p:nvSpPr>
        <p:spPr bwMode="auto">
          <a:xfrm>
            <a:off x="5572496" y="5919981"/>
            <a:ext cx="2154237" cy="523220"/>
          </a:xfrm>
          <a:prstGeom prst="rect">
            <a:avLst/>
          </a:prstGeom>
          <a:noFill/>
          <a:ln w="12700" cap="sq">
            <a:noFill/>
            <a:miter lim="800000"/>
            <a:headEnd type="none" w="sm" len="sm"/>
            <a:tailEnd type="none" w="sm" len="sm"/>
          </a:ln>
          <a:effectLst/>
        </p:spPr>
        <p:txBody>
          <a:bodyPr>
            <a:spAutoFit/>
          </a:bodyPr>
          <a:lstStyle/>
          <a:p>
            <a:pPr algn="ctr">
              <a:spcBef>
                <a:spcPct val="50000"/>
              </a:spcBef>
              <a:defRPr/>
            </a:pPr>
            <a:r>
              <a:rPr lang="en-US" sz="2800" b="1" dirty="0" err="1" smtClean="0">
                <a:solidFill>
                  <a:srgbClr val="0070C0"/>
                </a:solidFill>
                <a:effectLst>
                  <a:outerShdw blurRad="38100" dist="38100" dir="2700000" algn="tl">
                    <a:srgbClr val="C0C0C0"/>
                  </a:outerShdw>
                </a:effectLst>
                <a:latin typeface="Tahoma" panose="020B0604030504040204" pitchFamily="34" charset="0"/>
                <a:ea typeface="Tahoma" panose="020B0604030504040204" pitchFamily="34" charset="0"/>
                <a:cs typeface="Tahoma" panose="020B0604030504040204" pitchFamily="34" charset="0"/>
              </a:rPr>
              <a:t>Khoai</a:t>
            </a:r>
            <a:r>
              <a:rPr lang="en-US" sz="2800" b="1" dirty="0" smtClean="0">
                <a:solidFill>
                  <a:srgbClr val="0070C0"/>
                </a:solidFill>
                <a:effectLst>
                  <a:outerShdw blurRad="38100" dist="38100" dir="2700000" algn="tl">
                    <a:srgbClr val="C0C0C0"/>
                  </a:outerShdw>
                </a:effectLst>
                <a:latin typeface="Tahoma" panose="020B0604030504040204" pitchFamily="34" charset="0"/>
                <a:ea typeface="Tahoma" panose="020B0604030504040204" pitchFamily="34" charset="0"/>
                <a:cs typeface="Tahoma" panose="020B0604030504040204" pitchFamily="34" charset="0"/>
              </a:rPr>
              <a:t> </a:t>
            </a:r>
            <a:r>
              <a:rPr lang="en-US" sz="2800" b="1" dirty="0" err="1" smtClean="0">
                <a:solidFill>
                  <a:srgbClr val="0070C0"/>
                </a:solidFill>
                <a:effectLst>
                  <a:outerShdw blurRad="38100" dist="38100" dir="2700000" algn="tl">
                    <a:srgbClr val="C0C0C0"/>
                  </a:outerShdw>
                </a:effectLst>
                <a:latin typeface="Tahoma" panose="020B0604030504040204" pitchFamily="34" charset="0"/>
                <a:ea typeface="Tahoma" panose="020B0604030504040204" pitchFamily="34" charset="0"/>
                <a:cs typeface="Tahoma" panose="020B0604030504040204" pitchFamily="34" charset="0"/>
              </a:rPr>
              <a:t>tây</a:t>
            </a:r>
            <a:endParaRPr lang="en-US" sz="2800" b="1" dirty="0">
              <a:solidFill>
                <a:srgbClr val="0070C0"/>
              </a:solidFill>
              <a:effectLst>
                <a:outerShdw blurRad="38100" dist="38100" dir="2700000" algn="tl">
                  <a:srgbClr val="C0C0C0"/>
                </a:outerShdw>
              </a:effectLst>
              <a:latin typeface="Tahoma" panose="020B0604030504040204" pitchFamily="34" charset="0"/>
              <a:ea typeface="Tahoma" panose="020B0604030504040204" pitchFamily="34" charset="0"/>
              <a:cs typeface="Tahoma" panose="020B0604030504040204" pitchFamily="34" charset="0"/>
            </a:endParaRPr>
          </a:p>
        </p:txBody>
      </p:sp>
    </p:spTree>
    <p:custDataLst>
      <p:tags r:id="rId1"/>
    </p:custDataLst>
    <p:extLst>
      <p:ext uri="{BB962C8B-B14F-4D97-AF65-F5344CB8AC3E}">
        <p14:creationId xmlns:p14="http://schemas.microsoft.com/office/powerpoint/2010/main" val="3582005231"/>
      </p:ext>
    </p:extLst>
  </p:cSld>
  <p:clrMapOvr>
    <a:masterClrMapping/>
  </p:clrMapOvr>
  <p:transition spd="slow" advTm="24024">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4036" name="Text Box 4"/>
          <p:cNvSpPr txBox="1">
            <a:spLocks noChangeArrowheads="1"/>
          </p:cNvSpPr>
          <p:nvPr/>
        </p:nvSpPr>
        <p:spPr bwMode="auto">
          <a:xfrm>
            <a:off x="3570817" y="39688"/>
            <a:ext cx="51816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fontAlgn="base" hangingPunct="1">
              <a:spcBef>
                <a:spcPct val="50000"/>
              </a:spcBef>
              <a:spcAft>
                <a:spcPct val="0"/>
              </a:spcAft>
              <a:defRPr/>
            </a:pPr>
            <a:r>
              <a:rPr lang="en-US" sz="5400" b="1" smtClean="0">
                <a:solidFill>
                  <a:srgbClr val="FF0000"/>
                </a:solidFill>
                <a:effectLst>
                  <a:outerShdw blurRad="38100" dist="38100" dir="2700000" algn="tl">
                    <a:srgbClr val="C0C0C0"/>
                  </a:outerShdw>
                </a:effectLst>
              </a:rPr>
              <a:t>ÔN BÀI CŨ</a:t>
            </a:r>
          </a:p>
        </p:txBody>
      </p:sp>
      <p:sp>
        <p:nvSpPr>
          <p:cNvPr id="44037" name="Text Box 5"/>
          <p:cNvSpPr txBox="1">
            <a:spLocks noChangeArrowheads="1"/>
          </p:cNvSpPr>
          <p:nvPr/>
        </p:nvSpPr>
        <p:spPr bwMode="auto">
          <a:xfrm>
            <a:off x="1752600" y="1828811"/>
            <a:ext cx="9144000" cy="1323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fontAlgn="base" hangingPunct="1">
              <a:spcBef>
                <a:spcPct val="50000"/>
              </a:spcBef>
              <a:spcAft>
                <a:spcPct val="0"/>
              </a:spcAft>
            </a:pPr>
            <a:r>
              <a:rPr lang="en-US" sz="3200" b="1" smtClean="0">
                <a:solidFill>
                  <a:srgbClr val="000099"/>
                </a:solidFill>
              </a:rPr>
              <a:t>HOẠT ĐỘNG SẢN XUẤT </a:t>
            </a:r>
          </a:p>
          <a:p>
            <a:pPr algn="ctr" eaLnBrk="1" fontAlgn="base" hangingPunct="1">
              <a:spcBef>
                <a:spcPct val="50000"/>
              </a:spcBef>
              <a:spcAft>
                <a:spcPct val="0"/>
              </a:spcAft>
            </a:pPr>
            <a:r>
              <a:rPr lang="en-US" sz="3200" b="1" smtClean="0">
                <a:solidFill>
                  <a:srgbClr val="000099"/>
                </a:solidFill>
              </a:rPr>
              <a:t>CỦA NGƯỜI DÂN Ở TÂY NGUYÊN</a:t>
            </a:r>
          </a:p>
        </p:txBody>
      </p:sp>
    </p:spTree>
    <p:custDataLst>
      <p:tags r:id="rId1"/>
    </p:custDataLst>
    <p:extLst>
      <p:ext uri="{BB962C8B-B14F-4D97-AF65-F5344CB8AC3E}">
        <p14:creationId xmlns:p14="http://schemas.microsoft.com/office/powerpoint/2010/main" val="3110938779"/>
      </p:ext>
    </p:extLst>
  </p:cSld>
  <p:clrMapOvr>
    <a:masterClrMapping/>
  </p:clrMapOvr>
  <p:transition spd="slow" advTm="21239"/>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4037"/>
                                        </p:tgtEl>
                                        <p:attrNameLst>
                                          <p:attrName>style.visibility</p:attrName>
                                        </p:attrNameLst>
                                      </p:cBhvr>
                                      <p:to>
                                        <p:strVal val="visible"/>
                                      </p:to>
                                    </p:set>
                                    <p:animEffect transition="in" filter="box(in)">
                                      <p:cBhvr>
                                        <p:cTn id="7" dur="1000"/>
                                        <p:tgtEl>
                                          <p:spTgt spid="44037"/>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44036"/>
                                        </p:tgtEl>
                                        <p:attrNameLst>
                                          <p:attrName>style.visibility</p:attrName>
                                        </p:attrNameLst>
                                      </p:cBhvr>
                                      <p:to>
                                        <p:strVal val="visible"/>
                                      </p:to>
                                    </p:set>
                                    <p:animEffect transition="in" filter="box(in)">
                                      <p:cBhvr>
                                        <p:cTn id="10" dur="2000"/>
                                        <p:tgtEl>
                                          <p:spTgt spid="440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6" grpId="0"/>
      <p:bldP spid="4403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993335" y="0"/>
            <a:ext cx="3616516" cy="3215106"/>
          </a:xfrm>
          <a:prstGeom prst="rect">
            <a:avLst/>
          </a:prstGeom>
        </p:spPr>
      </p:pic>
      <p:pic>
        <p:nvPicPr>
          <p:cNvPr id="7" name="Picture 6"/>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4244209" y="-27456"/>
            <a:ext cx="3688511" cy="3265955"/>
          </a:xfrm>
          <a:prstGeom prst="rect">
            <a:avLst/>
          </a:prstGeom>
        </p:spPr>
      </p:pic>
      <p:pic>
        <p:nvPicPr>
          <p:cNvPr id="2" name="Picture 1"/>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405441" y="3329282"/>
            <a:ext cx="3838755" cy="3492631"/>
          </a:xfrm>
          <a:prstGeom prst="rect">
            <a:avLst/>
          </a:prstGeom>
        </p:spPr>
      </p:pic>
      <p:pic>
        <p:nvPicPr>
          <p:cNvPr id="5" name="Picture 4"/>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7959801" y="3282494"/>
            <a:ext cx="3650048" cy="3574361"/>
          </a:xfrm>
          <a:prstGeom prst="rect">
            <a:avLst/>
          </a:prstGeom>
        </p:spPr>
      </p:pic>
      <p:pic>
        <p:nvPicPr>
          <p:cNvPr id="4" name="Picture 3"/>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4308383" y="3272013"/>
            <a:ext cx="3625303" cy="3567322"/>
          </a:xfrm>
          <a:prstGeom prst="rect">
            <a:avLst/>
          </a:prstGeom>
        </p:spPr>
      </p:pic>
      <p:pic>
        <p:nvPicPr>
          <p:cNvPr id="6" name="Picture 5"/>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405457" y="17"/>
            <a:ext cx="3838753" cy="3267075"/>
          </a:xfrm>
          <a:prstGeom prst="rect">
            <a:avLst/>
          </a:prstGeom>
        </p:spPr>
      </p:pic>
      <p:sp>
        <p:nvSpPr>
          <p:cNvPr id="28676" name="Text Box 4"/>
          <p:cNvSpPr txBox="1">
            <a:spLocks noChangeArrowheads="1"/>
          </p:cNvSpPr>
          <p:nvPr>
            <p:custDataLst>
              <p:tags r:id="rId2"/>
            </p:custDataLst>
          </p:nvPr>
        </p:nvSpPr>
        <p:spPr bwMode="auto">
          <a:xfrm>
            <a:off x="1231792" y="2664437"/>
            <a:ext cx="2154237" cy="523220"/>
          </a:xfrm>
          <a:prstGeom prst="rect">
            <a:avLst/>
          </a:prstGeom>
          <a:noFill/>
          <a:ln w="12700" cap="sq">
            <a:noFill/>
            <a:miter lim="800000"/>
            <a:headEnd type="none" w="sm" len="sm"/>
            <a:tailEnd type="none" w="sm" len="sm"/>
          </a:ln>
          <a:effectLst/>
        </p:spPr>
        <p:txBody>
          <a:bodyPr>
            <a:spAutoFit/>
          </a:bodyPr>
          <a:lstStyle/>
          <a:p>
            <a:pPr algn="ctr">
              <a:spcBef>
                <a:spcPct val="50000"/>
              </a:spcBef>
              <a:defRPr/>
            </a:pPr>
            <a:r>
              <a:rPr lang="en-US" sz="2800" b="1" dirty="0" err="1">
                <a:solidFill>
                  <a:srgbClr val="0070C0"/>
                </a:solidFill>
                <a:effectLst>
                  <a:outerShdw blurRad="38100" dist="38100" dir="2700000" algn="tl">
                    <a:srgbClr val="C0C0C0"/>
                  </a:outerShdw>
                </a:effectLst>
                <a:latin typeface="Tahoma" panose="020B0604030504040204" pitchFamily="34" charset="0"/>
                <a:ea typeface="Tahoma" panose="020B0604030504040204" pitchFamily="34" charset="0"/>
                <a:cs typeface="Tahoma" panose="020B0604030504040204" pitchFamily="34" charset="0"/>
              </a:rPr>
              <a:t>Hoa</a:t>
            </a:r>
            <a:r>
              <a:rPr lang="en-US" sz="2800" b="1" dirty="0">
                <a:solidFill>
                  <a:srgbClr val="0070C0"/>
                </a:solidFill>
                <a:effectLst>
                  <a:outerShdw blurRad="38100" dist="38100" dir="2700000" algn="tl">
                    <a:srgbClr val="C0C0C0"/>
                  </a:outerShdw>
                </a:effectLst>
                <a:latin typeface="Tahoma" panose="020B0604030504040204" pitchFamily="34" charset="0"/>
                <a:ea typeface="Tahoma" panose="020B0604030504040204" pitchFamily="34" charset="0"/>
                <a:cs typeface="Tahoma" panose="020B0604030504040204" pitchFamily="34" charset="0"/>
              </a:rPr>
              <a:t> </a:t>
            </a:r>
            <a:r>
              <a:rPr lang="en-US" sz="2800" b="1" dirty="0" err="1" smtClean="0">
                <a:solidFill>
                  <a:srgbClr val="0070C0"/>
                </a:solidFill>
                <a:effectLst>
                  <a:outerShdw blurRad="38100" dist="38100" dir="2700000" algn="tl">
                    <a:srgbClr val="C0C0C0"/>
                  </a:outerShdw>
                </a:effectLst>
                <a:latin typeface="Tahoma" panose="020B0604030504040204" pitchFamily="34" charset="0"/>
                <a:ea typeface="Tahoma" panose="020B0604030504040204" pitchFamily="34" charset="0"/>
                <a:cs typeface="Tahoma" panose="020B0604030504040204" pitchFamily="34" charset="0"/>
              </a:rPr>
              <a:t>bất</a:t>
            </a:r>
            <a:r>
              <a:rPr lang="en-US" sz="2800" b="1" dirty="0" smtClean="0">
                <a:solidFill>
                  <a:srgbClr val="0070C0"/>
                </a:solidFill>
                <a:effectLst>
                  <a:outerShdw blurRad="38100" dist="38100" dir="2700000" algn="tl">
                    <a:srgbClr val="C0C0C0"/>
                  </a:outerShdw>
                </a:effectLst>
                <a:latin typeface="Tahoma" panose="020B0604030504040204" pitchFamily="34" charset="0"/>
                <a:ea typeface="Tahoma" panose="020B0604030504040204" pitchFamily="34" charset="0"/>
                <a:cs typeface="Tahoma" panose="020B0604030504040204" pitchFamily="34" charset="0"/>
              </a:rPr>
              <a:t> </a:t>
            </a:r>
            <a:r>
              <a:rPr lang="en-US" sz="2800" b="1" dirty="0" err="1" smtClean="0">
                <a:solidFill>
                  <a:srgbClr val="0070C0"/>
                </a:solidFill>
                <a:effectLst>
                  <a:outerShdw blurRad="38100" dist="38100" dir="2700000" algn="tl">
                    <a:srgbClr val="C0C0C0"/>
                  </a:outerShdw>
                </a:effectLst>
                <a:latin typeface="Tahoma" panose="020B0604030504040204" pitchFamily="34" charset="0"/>
                <a:ea typeface="Tahoma" panose="020B0604030504040204" pitchFamily="34" charset="0"/>
                <a:cs typeface="Tahoma" panose="020B0604030504040204" pitchFamily="34" charset="0"/>
              </a:rPr>
              <a:t>tử</a:t>
            </a:r>
            <a:endParaRPr lang="en-US" sz="2800" b="1" dirty="0">
              <a:solidFill>
                <a:srgbClr val="0070C0"/>
              </a:solidFill>
              <a:effectLst>
                <a:outerShdw blurRad="38100" dist="38100" dir="2700000" algn="tl">
                  <a:srgbClr val="C0C0C0"/>
                </a:outerShdw>
              </a:effectLst>
              <a:latin typeface="Tahoma" panose="020B0604030504040204" pitchFamily="34" charset="0"/>
              <a:ea typeface="Tahoma" panose="020B0604030504040204" pitchFamily="34" charset="0"/>
              <a:cs typeface="Tahoma" panose="020B0604030504040204" pitchFamily="34" charset="0"/>
            </a:endParaRPr>
          </a:p>
        </p:txBody>
      </p:sp>
      <p:sp>
        <p:nvSpPr>
          <p:cNvPr id="28679" name="Text Box 7"/>
          <p:cNvSpPr txBox="1">
            <a:spLocks noChangeArrowheads="1"/>
          </p:cNvSpPr>
          <p:nvPr>
            <p:custDataLst>
              <p:tags r:id="rId3"/>
            </p:custDataLst>
          </p:nvPr>
        </p:nvSpPr>
        <p:spPr bwMode="auto">
          <a:xfrm>
            <a:off x="509062" y="6290142"/>
            <a:ext cx="3683625" cy="523220"/>
          </a:xfrm>
          <a:prstGeom prst="rect">
            <a:avLst/>
          </a:prstGeom>
          <a:noFill/>
          <a:ln w="12700" cap="sq">
            <a:noFill/>
            <a:miter lim="800000"/>
            <a:headEnd type="none" w="sm" len="sm"/>
            <a:tailEnd type="none" w="sm" len="sm"/>
          </a:ln>
          <a:effectLst/>
        </p:spPr>
        <p:txBody>
          <a:bodyPr wrap="square">
            <a:spAutoFit/>
          </a:bodyPr>
          <a:lstStyle/>
          <a:p>
            <a:pPr algn="ctr">
              <a:spcBef>
                <a:spcPct val="50000"/>
              </a:spcBef>
              <a:defRPr/>
            </a:pPr>
            <a:r>
              <a:rPr lang="en-US" sz="2800" b="1" dirty="0" err="1">
                <a:solidFill>
                  <a:srgbClr val="0D0DFF"/>
                </a:solidFill>
                <a:effectLst>
                  <a:outerShdw blurRad="38100" dist="38100" dir="2700000" algn="tl">
                    <a:srgbClr val="C0C0C0"/>
                  </a:outerShdw>
                </a:effectLst>
                <a:latin typeface="Tahoma" pitchFamily="34" charset="0"/>
              </a:rPr>
              <a:t>Hoa</a:t>
            </a:r>
            <a:r>
              <a:rPr lang="en-US" sz="2800" b="1" dirty="0">
                <a:solidFill>
                  <a:srgbClr val="0D0DFF"/>
                </a:solidFill>
                <a:effectLst>
                  <a:outerShdw blurRad="38100" dist="38100" dir="2700000" algn="tl">
                    <a:srgbClr val="C0C0C0"/>
                  </a:outerShdw>
                </a:effectLst>
                <a:latin typeface="Tahoma" pitchFamily="34" charset="0"/>
              </a:rPr>
              <a:t> </a:t>
            </a:r>
            <a:r>
              <a:rPr lang="en-US" sz="2800" b="1" dirty="0" err="1" smtClean="0">
                <a:solidFill>
                  <a:srgbClr val="0D0DFF"/>
                </a:solidFill>
                <a:effectLst>
                  <a:outerShdw blurRad="38100" dist="38100" dir="2700000" algn="tl">
                    <a:srgbClr val="C0C0C0"/>
                  </a:outerShdw>
                </a:effectLst>
                <a:latin typeface="Tahoma" pitchFamily="34" charset="0"/>
              </a:rPr>
              <a:t>mai</a:t>
            </a:r>
            <a:r>
              <a:rPr lang="en-US" sz="2800" b="1" dirty="0" smtClean="0">
                <a:solidFill>
                  <a:srgbClr val="0D0DFF"/>
                </a:solidFill>
                <a:effectLst>
                  <a:outerShdw blurRad="38100" dist="38100" dir="2700000" algn="tl">
                    <a:srgbClr val="C0C0C0"/>
                  </a:outerShdw>
                </a:effectLst>
                <a:latin typeface="Tahoma" pitchFamily="34" charset="0"/>
              </a:rPr>
              <a:t> </a:t>
            </a:r>
            <a:r>
              <a:rPr lang="en-US" sz="2800" b="1" dirty="0" err="1" smtClean="0">
                <a:solidFill>
                  <a:srgbClr val="0D0DFF"/>
                </a:solidFill>
                <a:effectLst>
                  <a:outerShdw blurRad="38100" dist="38100" dir="2700000" algn="tl">
                    <a:srgbClr val="C0C0C0"/>
                  </a:outerShdw>
                </a:effectLst>
                <a:latin typeface="Tahoma" pitchFamily="34" charset="0"/>
              </a:rPr>
              <a:t>anh</a:t>
            </a:r>
            <a:r>
              <a:rPr lang="en-US" sz="2800" b="1" dirty="0" smtClean="0">
                <a:solidFill>
                  <a:srgbClr val="0D0DFF"/>
                </a:solidFill>
                <a:effectLst>
                  <a:outerShdw blurRad="38100" dist="38100" dir="2700000" algn="tl">
                    <a:srgbClr val="C0C0C0"/>
                  </a:outerShdw>
                </a:effectLst>
                <a:latin typeface="Tahoma" pitchFamily="34" charset="0"/>
              </a:rPr>
              <a:t> </a:t>
            </a:r>
            <a:r>
              <a:rPr lang="en-US" sz="2800" b="1" dirty="0" err="1" smtClean="0">
                <a:solidFill>
                  <a:srgbClr val="0D0DFF"/>
                </a:solidFill>
                <a:effectLst>
                  <a:outerShdw blurRad="38100" dist="38100" dir="2700000" algn="tl">
                    <a:srgbClr val="C0C0C0"/>
                  </a:outerShdw>
                </a:effectLst>
                <a:latin typeface="Tahoma" pitchFamily="34" charset="0"/>
              </a:rPr>
              <a:t>đào</a:t>
            </a:r>
            <a:endParaRPr lang="en-US" sz="2800" b="1" dirty="0">
              <a:solidFill>
                <a:srgbClr val="0D0DFF"/>
              </a:solidFill>
              <a:effectLst>
                <a:outerShdw blurRad="38100" dist="38100" dir="2700000" algn="tl">
                  <a:srgbClr val="C0C0C0"/>
                </a:outerShdw>
              </a:effectLst>
              <a:latin typeface="Tahoma" pitchFamily="34" charset="0"/>
            </a:endParaRPr>
          </a:p>
        </p:txBody>
      </p:sp>
      <p:sp>
        <p:nvSpPr>
          <p:cNvPr id="28682" name="Text Box 10"/>
          <p:cNvSpPr txBox="1">
            <a:spLocks noChangeArrowheads="1"/>
          </p:cNvSpPr>
          <p:nvPr>
            <p:custDataLst>
              <p:tags r:id="rId4"/>
            </p:custDataLst>
          </p:nvPr>
        </p:nvSpPr>
        <p:spPr bwMode="auto">
          <a:xfrm>
            <a:off x="4800115" y="6289748"/>
            <a:ext cx="2819400" cy="523220"/>
          </a:xfrm>
          <a:prstGeom prst="rect">
            <a:avLst/>
          </a:prstGeom>
          <a:noFill/>
          <a:ln w="12700" cap="sq">
            <a:noFill/>
            <a:miter lim="800000"/>
            <a:headEnd type="none" w="sm" len="sm"/>
            <a:tailEnd type="none" w="sm" len="sm"/>
          </a:ln>
          <a:effectLst/>
        </p:spPr>
        <p:txBody>
          <a:bodyPr>
            <a:spAutoFit/>
          </a:bodyPr>
          <a:lstStyle/>
          <a:p>
            <a:pPr algn="ctr">
              <a:spcBef>
                <a:spcPct val="50000"/>
              </a:spcBef>
              <a:defRPr/>
            </a:pPr>
            <a:r>
              <a:rPr lang="en-US" sz="2800" b="1" dirty="0" err="1">
                <a:solidFill>
                  <a:srgbClr val="FF0000"/>
                </a:solidFill>
                <a:effectLst>
                  <a:outerShdw blurRad="38100" dist="38100" dir="2700000" algn="tl">
                    <a:srgbClr val="C0C0C0"/>
                  </a:outerShdw>
                </a:effectLst>
                <a:latin typeface="Tahoma" pitchFamily="34" charset="0"/>
              </a:rPr>
              <a:t>Hoa</a:t>
            </a:r>
            <a:r>
              <a:rPr lang="en-US" sz="2800" b="1" dirty="0">
                <a:solidFill>
                  <a:srgbClr val="FF0000"/>
                </a:solidFill>
                <a:effectLst>
                  <a:outerShdw blurRad="38100" dist="38100" dir="2700000" algn="tl">
                    <a:srgbClr val="C0C0C0"/>
                  </a:outerShdw>
                </a:effectLst>
                <a:latin typeface="Tahoma" pitchFamily="34" charset="0"/>
              </a:rPr>
              <a:t> </a:t>
            </a:r>
            <a:r>
              <a:rPr lang="en-US" sz="2800" b="1" dirty="0" err="1" smtClean="0">
                <a:solidFill>
                  <a:srgbClr val="FF0000"/>
                </a:solidFill>
                <a:effectLst>
                  <a:outerShdw blurRad="38100" dist="38100" dir="2700000" algn="tl">
                    <a:srgbClr val="C0C0C0"/>
                  </a:outerShdw>
                </a:effectLst>
                <a:latin typeface="Tahoma" pitchFamily="34" charset="0"/>
              </a:rPr>
              <a:t>dã</a:t>
            </a:r>
            <a:r>
              <a:rPr lang="en-US" sz="2800" b="1" dirty="0" smtClean="0">
                <a:solidFill>
                  <a:srgbClr val="FF0000"/>
                </a:solidFill>
                <a:effectLst>
                  <a:outerShdw blurRad="38100" dist="38100" dir="2700000" algn="tl">
                    <a:srgbClr val="C0C0C0"/>
                  </a:outerShdw>
                </a:effectLst>
                <a:latin typeface="Tahoma" pitchFamily="34" charset="0"/>
              </a:rPr>
              <a:t> </a:t>
            </a:r>
            <a:r>
              <a:rPr lang="en-US" sz="2800" b="1" dirty="0" err="1" smtClean="0">
                <a:solidFill>
                  <a:srgbClr val="FF0000"/>
                </a:solidFill>
                <a:effectLst>
                  <a:outerShdw blurRad="38100" dist="38100" dir="2700000" algn="tl">
                    <a:srgbClr val="C0C0C0"/>
                  </a:outerShdw>
                </a:effectLst>
                <a:latin typeface="Tahoma" pitchFamily="34" charset="0"/>
              </a:rPr>
              <a:t>quỳ</a:t>
            </a:r>
            <a:endParaRPr lang="en-US" sz="2800" b="1" dirty="0">
              <a:solidFill>
                <a:srgbClr val="FF0000"/>
              </a:solidFill>
              <a:effectLst>
                <a:outerShdw blurRad="38100" dist="38100" dir="2700000" algn="tl">
                  <a:srgbClr val="C0C0C0"/>
                </a:outerShdw>
              </a:effectLst>
              <a:latin typeface="Tahoma" pitchFamily="34" charset="0"/>
            </a:endParaRPr>
          </a:p>
        </p:txBody>
      </p:sp>
      <p:sp>
        <p:nvSpPr>
          <p:cNvPr id="28689" name="Text Box 17"/>
          <p:cNvSpPr txBox="1">
            <a:spLocks noChangeArrowheads="1"/>
          </p:cNvSpPr>
          <p:nvPr>
            <p:custDataLst>
              <p:tags r:id="rId5"/>
            </p:custDataLst>
          </p:nvPr>
        </p:nvSpPr>
        <p:spPr bwMode="auto">
          <a:xfrm>
            <a:off x="4541855" y="2689494"/>
            <a:ext cx="3283612" cy="523220"/>
          </a:xfrm>
          <a:prstGeom prst="rect">
            <a:avLst/>
          </a:prstGeom>
          <a:noFill/>
          <a:ln w="12700" cap="sq">
            <a:noFill/>
            <a:miter lim="800000"/>
            <a:headEnd type="none" w="sm" len="sm"/>
            <a:tailEnd type="none" w="sm" len="sm"/>
          </a:ln>
          <a:effectLst/>
        </p:spPr>
        <p:txBody>
          <a:bodyPr wrap="square">
            <a:spAutoFit/>
          </a:bodyPr>
          <a:lstStyle/>
          <a:p>
            <a:pPr algn="ctr">
              <a:spcBef>
                <a:spcPct val="50000"/>
              </a:spcBef>
              <a:defRPr/>
            </a:pPr>
            <a:r>
              <a:rPr lang="en-US" sz="2800" b="1" dirty="0" err="1">
                <a:solidFill>
                  <a:srgbClr val="FFFF00"/>
                </a:solidFill>
                <a:effectLst>
                  <a:outerShdw blurRad="38100" dist="38100" dir="2700000" algn="tl">
                    <a:srgbClr val="C0C0C0"/>
                  </a:outerShdw>
                </a:effectLst>
                <a:latin typeface="Tahoma" pitchFamily="34" charset="0"/>
              </a:rPr>
              <a:t>Hoa</a:t>
            </a:r>
            <a:r>
              <a:rPr lang="en-US" sz="2800" b="1" dirty="0">
                <a:solidFill>
                  <a:srgbClr val="FFFF00"/>
                </a:solidFill>
                <a:effectLst>
                  <a:outerShdw blurRad="38100" dist="38100" dir="2700000" algn="tl">
                    <a:srgbClr val="C0C0C0"/>
                  </a:outerShdw>
                </a:effectLst>
                <a:latin typeface="Tahoma" pitchFamily="34" charset="0"/>
              </a:rPr>
              <a:t> </a:t>
            </a:r>
            <a:r>
              <a:rPr lang="en-US" sz="2800" b="1" dirty="0" err="1" smtClean="0">
                <a:solidFill>
                  <a:srgbClr val="FFFF00"/>
                </a:solidFill>
                <a:effectLst>
                  <a:outerShdw blurRad="38100" dist="38100" dir="2700000" algn="tl">
                    <a:srgbClr val="C0C0C0"/>
                  </a:outerShdw>
                </a:effectLst>
                <a:latin typeface="Tahoma" pitchFamily="34" charset="0"/>
              </a:rPr>
              <a:t>cẩm</a:t>
            </a:r>
            <a:r>
              <a:rPr lang="en-US" sz="2800" b="1" dirty="0" smtClean="0">
                <a:solidFill>
                  <a:srgbClr val="FFFF00"/>
                </a:solidFill>
                <a:effectLst>
                  <a:outerShdw blurRad="38100" dist="38100" dir="2700000" algn="tl">
                    <a:srgbClr val="C0C0C0"/>
                  </a:outerShdw>
                </a:effectLst>
                <a:latin typeface="Tahoma" pitchFamily="34" charset="0"/>
              </a:rPr>
              <a:t> </a:t>
            </a:r>
            <a:r>
              <a:rPr lang="en-US" sz="2800" b="1" dirty="0" err="1" smtClean="0">
                <a:solidFill>
                  <a:srgbClr val="FFFF00"/>
                </a:solidFill>
                <a:effectLst>
                  <a:outerShdw blurRad="38100" dist="38100" dir="2700000" algn="tl">
                    <a:srgbClr val="C0C0C0"/>
                  </a:outerShdw>
                </a:effectLst>
                <a:latin typeface="Tahoma" pitchFamily="34" charset="0"/>
              </a:rPr>
              <a:t>chướng</a:t>
            </a:r>
            <a:endParaRPr lang="en-US" sz="2800" b="1" dirty="0">
              <a:solidFill>
                <a:srgbClr val="FFFF00"/>
              </a:solidFill>
              <a:effectLst>
                <a:outerShdw blurRad="38100" dist="38100" dir="2700000" algn="tl">
                  <a:srgbClr val="C0C0C0"/>
                </a:outerShdw>
              </a:effectLst>
              <a:latin typeface="Tahoma" pitchFamily="34" charset="0"/>
            </a:endParaRPr>
          </a:p>
        </p:txBody>
      </p:sp>
      <p:sp>
        <p:nvSpPr>
          <p:cNvPr id="28692" name="Text Box 20"/>
          <p:cNvSpPr txBox="1">
            <a:spLocks noChangeArrowheads="1"/>
          </p:cNvSpPr>
          <p:nvPr>
            <p:custDataLst>
              <p:tags r:id="rId6"/>
            </p:custDataLst>
          </p:nvPr>
        </p:nvSpPr>
        <p:spPr bwMode="auto">
          <a:xfrm>
            <a:off x="8481600" y="2689494"/>
            <a:ext cx="2905125" cy="523220"/>
          </a:xfrm>
          <a:prstGeom prst="rect">
            <a:avLst/>
          </a:prstGeom>
          <a:noFill/>
          <a:ln w="12700" cap="sq">
            <a:noFill/>
            <a:miter lim="800000"/>
            <a:headEnd type="none" w="sm" len="sm"/>
            <a:tailEnd type="none" w="sm" len="sm"/>
          </a:ln>
          <a:effectLst/>
        </p:spPr>
        <p:txBody>
          <a:bodyPr>
            <a:spAutoFit/>
          </a:bodyPr>
          <a:lstStyle/>
          <a:p>
            <a:pPr algn="ctr">
              <a:spcBef>
                <a:spcPct val="50000"/>
              </a:spcBef>
              <a:defRPr/>
            </a:pPr>
            <a:r>
              <a:rPr lang="en-US" sz="2800" b="1" dirty="0" err="1">
                <a:solidFill>
                  <a:schemeClr val="bg1">
                    <a:lumMod val="95000"/>
                  </a:schemeClr>
                </a:solidFill>
                <a:effectLst>
                  <a:outerShdw blurRad="38100" dist="38100" dir="2700000" algn="tl">
                    <a:srgbClr val="C0C0C0"/>
                  </a:outerShdw>
                </a:effectLst>
                <a:latin typeface="Tahoma" pitchFamily="34" charset="0"/>
              </a:rPr>
              <a:t>Hoa</a:t>
            </a:r>
            <a:r>
              <a:rPr lang="en-US" sz="2800" b="1" dirty="0">
                <a:solidFill>
                  <a:schemeClr val="bg1">
                    <a:lumMod val="95000"/>
                  </a:schemeClr>
                </a:solidFill>
                <a:effectLst>
                  <a:outerShdw blurRad="38100" dist="38100" dir="2700000" algn="tl">
                    <a:srgbClr val="C0C0C0"/>
                  </a:outerShdw>
                </a:effectLst>
                <a:latin typeface="Tahoma" pitchFamily="34" charset="0"/>
              </a:rPr>
              <a:t> </a:t>
            </a:r>
            <a:r>
              <a:rPr lang="en-US" sz="2800" b="1" dirty="0" err="1" smtClean="0">
                <a:solidFill>
                  <a:schemeClr val="bg1">
                    <a:lumMod val="95000"/>
                  </a:schemeClr>
                </a:solidFill>
                <a:effectLst>
                  <a:outerShdw blurRad="38100" dist="38100" dir="2700000" algn="tl">
                    <a:srgbClr val="C0C0C0"/>
                  </a:outerShdw>
                </a:effectLst>
                <a:latin typeface="Tahoma" pitchFamily="34" charset="0"/>
              </a:rPr>
              <a:t>Phăng-xê</a:t>
            </a:r>
            <a:endParaRPr lang="en-US" sz="2800" b="1" dirty="0">
              <a:solidFill>
                <a:schemeClr val="bg1">
                  <a:lumMod val="95000"/>
                </a:schemeClr>
              </a:solidFill>
              <a:effectLst>
                <a:outerShdw blurRad="38100" dist="38100" dir="2700000" algn="tl">
                  <a:srgbClr val="C0C0C0"/>
                </a:outerShdw>
              </a:effectLst>
              <a:latin typeface="Tahoma" pitchFamily="34" charset="0"/>
            </a:endParaRPr>
          </a:p>
        </p:txBody>
      </p:sp>
      <p:sp>
        <p:nvSpPr>
          <p:cNvPr id="24588" name="Line 23"/>
          <p:cNvSpPr>
            <a:spLocks noChangeShapeType="1"/>
          </p:cNvSpPr>
          <p:nvPr/>
        </p:nvSpPr>
        <p:spPr bwMode="auto">
          <a:xfrm flipH="1">
            <a:off x="405441" y="3235981"/>
            <a:ext cx="11204408" cy="79429"/>
          </a:xfrm>
          <a:prstGeom prst="line">
            <a:avLst/>
          </a:prstGeom>
          <a:noFill/>
          <a:ln w="57150">
            <a:solidFill>
              <a:srgbClr val="FF99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685" name="Text Box 13"/>
          <p:cNvSpPr txBox="1">
            <a:spLocks noChangeArrowheads="1"/>
          </p:cNvSpPr>
          <p:nvPr>
            <p:custDataLst>
              <p:tags r:id="rId7"/>
            </p:custDataLst>
          </p:nvPr>
        </p:nvSpPr>
        <p:spPr bwMode="auto">
          <a:xfrm>
            <a:off x="8104649" y="6309638"/>
            <a:ext cx="3505200" cy="523220"/>
          </a:xfrm>
          <a:prstGeom prst="rect">
            <a:avLst/>
          </a:prstGeom>
          <a:noFill/>
          <a:ln w="12700" cap="sq">
            <a:noFill/>
            <a:miter lim="800000"/>
            <a:headEnd type="none" w="sm" len="sm"/>
            <a:tailEnd type="none" w="sm" len="sm"/>
          </a:ln>
          <a:effectLst/>
        </p:spPr>
        <p:txBody>
          <a:bodyPr>
            <a:spAutoFit/>
          </a:bodyPr>
          <a:lstStyle/>
          <a:p>
            <a:pPr algn="ctr">
              <a:spcBef>
                <a:spcPct val="50000"/>
              </a:spcBef>
              <a:defRPr/>
            </a:pPr>
            <a:r>
              <a:rPr lang="en-US" sz="2800" b="1" dirty="0" err="1" smtClean="0">
                <a:solidFill>
                  <a:srgbClr val="FFFF00"/>
                </a:solidFill>
                <a:effectLst>
                  <a:outerShdw blurRad="38100" dist="38100" dir="2700000" algn="tl">
                    <a:srgbClr val="C0C0C0"/>
                  </a:outerShdw>
                </a:effectLst>
                <a:latin typeface="Tahoma" panose="020B0604030504040204" pitchFamily="34" charset="0"/>
                <a:ea typeface="Tahoma" panose="020B0604030504040204" pitchFamily="34" charset="0"/>
                <a:cs typeface="Tahoma" panose="020B0604030504040204" pitchFamily="34" charset="0"/>
              </a:rPr>
              <a:t>Hoa</a:t>
            </a:r>
            <a:r>
              <a:rPr lang="en-US" sz="2800" b="1" dirty="0" smtClean="0">
                <a:solidFill>
                  <a:srgbClr val="FFFF00"/>
                </a:solidFill>
                <a:effectLst>
                  <a:outerShdw blurRad="38100" dist="38100" dir="2700000" algn="tl">
                    <a:srgbClr val="C0C0C0"/>
                  </a:outerShdw>
                </a:effectLst>
                <a:latin typeface="Tahoma" panose="020B0604030504040204" pitchFamily="34" charset="0"/>
                <a:ea typeface="Tahoma" panose="020B0604030504040204" pitchFamily="34" charset="0"/>
                <a:cs typeface="Tahoma" panose="020B0604030504040204" pitchFamily="34" charset="0"/>
              </a:rPr>
              <a:t> </a:t>
            </a:r>
            <a:r>
              <a:rPr lang="en-US" sz="2800" b="1" dirty="0" err="1" smtClean="0">
                <a:solidFill>
                  <a:srgbClr val="FFFF00"/>
                </a:solidFill>
                <a:effectLst>
                  <a:outerShdw blurRad="38100" dist="38100" dir="2700000" algn="tl">
                    <a:srgbClr val="C0C0C0"/>
                  </a:outerShdw>
                </a:effectLst>
                <a:latin typeface="Tahoma" panose="020B0604030504040204" pitchFamily="34" charset="0"/>
                <a:ea typeface="Tahoma" panose="020B0604030504040204" pitchFamily="34" charset="0"/>
                <a:cs typeface="Tahoma" panose="020B0604030504040204" pitchFamily="34" charset="0"/>
              </a:rPr>
              <a:t>phượng</a:t>
            </a:r>
            <a:r>
              <a:rPr lang="en-US" sz="2800" b="1" dirty="0" smtClean="0">
                <a:solidFill>
                  <a:srgbClr val="FFFF00"/>
                </a:solidFill>
                <a:effectLst>
                  <a:outerShdw blurRad="38100" dist="38100" dir="2700000" algn="tl">
                    <a:srgbClr val="C0C0C0"/>
                  </a:outerShdw>
                </a:effectLst>
                <a:latin typeface="Tahoma" panose="020B0604030504040204" pitchFamily="34" charset="0"/>
                <a:ea typeface="Tahoma" panose="020B0604030504040204" pitchFamily="34" charset="0"/>
                <a:cs typeface="Tahoma" panose="020B0604030504040204" pitchFamily="34" charset="0"/>
              </a:rPr>
              <a:t> </a:t>
            </a:r>
            <a:r>
              <a:rPr lang="en-US" sz="2800" b="1" dirty="0" err="1" smtClean="0">
                <a:solidFill>
                  <a:srgbClr val="FFFF00"/>
                </a:solidFill>
                <a:effectLst>
                  <a:outerShdw blurRad="38100" dist="38100" dir="2700000" algn="tl">
                    <a:srgbClr val="C0C0C0"/>
                  </a:outerShdw>
                </a:effectLst>
                <a:latin typeface="Tahoma" panose="020B0604030504040204" pitchFamily="34" charset="0"/>
                <a:ea typeface="Tahoma" panose="020B0604030504040204" pitchFamily="34" charset="0"/>
                <a:cs typeface="Tahoma" panose="020B0604030504040204" pitchFamily="34" charset="0"/>
              </a:rPr>
              <a:t>tím</a:t>
            </a:r>
            <a:endParaRPr lang="en-US" sz="2800" b="1" dirty="0">
              <a:solidFill>
                <a:srgbClr val="FFFF00"/>
              </a:solidFill>
              <a:effectLst>
                <a:outerShdw blurRad="38100" dist="38100" dir="2700000" algn="tl">
                  <a:srgbClr val="C0C0C0"/>
                </a:outerShdw>
              </a:effectLst>
              <a:latin typeface="Tahoma" panose="020B0604030504040204" pitchFamily="34" charset="0"/>
              <a:ea typeface="Tahoma" panose="020B0604030504040204" pitchFamily="34" charset="0"/>
              <a:cs typeface="Tahoma" panose="020B0604030504040204" pitchFamily="34" charset="0"/>
            </a:endParaRPr>
          </a:p>
        </p:txBody>
      </p:sp>
      <p:sp>
        <p:nvSpPr>
          <p:cNvPr id="24591" name="Line 22"/>
          <p:cNvSpPr>
            <a:spLocks noChangeShapeType="1"/>
          </p:cNvSpPr>
          <p:nvPr/>
        </p:nvSpPr>
        <p:spPr bwMode="auto">
          <a:xfrm>
            <a:off x="4276017" y="6"/>
            <a:ext cx="531" cy="6948693"/>
          </a:xfrm>
          <a:prstGeom prst="line">
            <a:avLst/>
          </a:prstGeom>
          <a:noFill/>
          <a:ln w="57150">
            <a:solidFill>
              <a:srgbClr val="FF99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592" name="Line 24"/>
          <p:cNvSpPr>
            <a:spLocks noChangeShapeType="1"/>
          </p:cNvSpPr>
          <p:nvPr/>
        </p:nvSpPr>
        <p:spPr bwMode="auto">
          <a:xfrm>
            <a:off x="7965057" y="-27455"/>
            <a:ext cx="0" cy="6930801"/>
          </a:xfrm>
          <a:prstGeom prst="line">
            <a:avLst/>
          </a:prstGeom>
          <a:noFill/>
          <a:ln w="57150">
            <a:solidFill>
              <a:srgbClr val="FF9900"/>
            </a:solidFill>
            <a:round/>
            <a:headEnd/>
            <a:tailEnd/>
          </a:ln>
          <a:extLst>
            <a:ext uri="{909E8E84-426E-40DD-AFC4-6F175D3DCCD1}">
              <a14:hiddenFill xmlns:a14="http://schemas.microsoft.com/office/drawing/2010/main">
                <a:noFill/>
              </a14:hiddenFill>
            </a:ext>
          </a:extLst>
        </p:spPr>
        <p:txBody>
          <a:bodyPr/>
          <a:lstStyle/>
          <a:p>
            <a:endParaRPr lang="en-US"/>
          </a:p>
        </p:txBody>
      </p:sp>
    </p:spTree>
    <p:custDataLst>
      <p:tags r:id="rId1"/>
    </p:custDataLst>
    <p:extLst>
      <p:ext uri="{BB962C8B-B14F-4D97-AF65-F5344CB8AC3E}">
        <p14:creationId xmlns:p14="http://schemas.microsoft.com/office/powerpoint/2010/main" val="3136473461"/>
      </p:ext>
    </p:extLst>
  </p:cSld>
  <p:clrMapOvr>
    <a:masterClrMapping/>
  </p:clrMapOvr>
  <mc:AlternateContent xmlns:mc="http://schemas.openxmlformats.org/markup-compatibility/2006">
    <mc:Choice xmlns:p14="http://schemas.microsoft.com/office/powerpoint/2010/main" Requires="p14">
      <p:transition spd="slow" p14:dur="1250" advTm="13496">
        <p14:switch dir="r"/>
      </p:transition>
    </mc:Choice>
    <mc:Fallback>
      <p:transition spd="slow" advTm="13496">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3535" y="3492562"/>
            <a:ext cx="3206527" cy="3033304"/>
          </a:xfrm>
          <a:prstGeom prst="rect">
            <a:avLst/>
          </a:prstGeom>
        </p:spPr>
      </p:pic>
      <p:pic>
        <p:nvPicPr>
          <p:cNvPr id="3"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70745" y="-164899"/>
            <a:ext cx="2244577" cy="3492562"/>
          </a:xfrm>
          <a:prstGeom prst="rect">
            <a:avLst/>
          </a:prstGeom>
        </p:spPr>
      </p:pic>
      <p:pic>
        <p:nvPicPr>
          <p:cNvPr id="5" name="Picture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772297" y="543293"/>
            <a:ext cx="3964089" cy="2571848"/>
          </a:xfrm>
          <a:prstGeom prst="rect">
            <a:avLst/>
          </a:prstGeom>
        </p:spPr>
      </p:pic>
      <p:pic>
        <p:nvPicPr>
          <p:cNvPr id="6" name="Picture 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666790" y="591331"/>
            <a:ext cx="3700140" cy="2523810"/>
          </a:xfrm>
          <a:prstGeom prst="rect">
            <a:avLst/>
          </a:prstGeom>
        </p:spPr>
      </p:pic>
      <p:pic>
        <p:nvPicPr>
          <p:cNvPr id="7" name="Picture 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897610" y="3327663"/>
            <a:ext cx="3238500" cy="3198204"/>
          </a:xfrm>
          <a:prstGeom prst="rect">
            <a:avLst/>
          </a:prstGeom>
        </p:spPr>
      </p:pic>
      <p:pic>
        <p:nvPicPr>
          <p:cNvPr id="8" name="Picture 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136108" y="3378290"/>
            <a:ext cx="4648331" cy="3096950"/>
          </a:xfrm>
          <a:prstGeom prst="rect">
            <a:avLst/>
          </a:prstGeom>
        </p:spPr>
      </p:pic>
    </p:spTree>
    <p:custDataLst>
      <p:tags r:id="rId1"/>
    </p:custDataLst>
    <p:extLst>
      <p:ext uri="{BB962C8B-B14F-4D97-AF65-F5344CB8AC3E}">
        <p14:creationId xmlns:p14="http://schemas.microsoft.com/office/powerpoint/2010/main" val="1316608299"/>
      </p:ext>
    </p:extLst>
  </p:cSld>
  <p:clrMapOvr>
    <a:masterClrMapping/>
  </p:clrMapOvr>
  <mc:AlternateContent xmlns:mc="http://schemas.openxmlformats.org/markup-compatibility/2006">
    <mc:Choice xmlns:p14="http://schemas.microsoft.com/office/powerpoint/2010/main" Requires="p14">
      <p:transition p14:dur="10" advTm="24958">
        <p:fade/>
      </p:transition>
    </mc:Choice>
    <mc:Fallback>
      <p:transition advTm="24958">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 Box 2"/>
          <p:cNvSpPr txBox="1">
            <a:spLocks noChangeArrowheads="1"/>
          </p:cNvSpPr>
          <p:nvPr/>
        </p:nvSpPr>
        <p:spPr bwMode="auto">
          <a:xfrm>
            <a:off x="4495800" y="457217"/>
            <a:ext cx="2819400" cy="3667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a:solidFill>
                  <a:schemeClr val="tx1"/>
                </a:solidFill>
                <a:latin typeface="Arial" panose="020B0604020202020204" pitchFamily="34" charset="0"/>
              </a:defRPr>
            </a:lvl1pPr>
            <a:lvl2pPr marL="742950" indent="-285750" eaLnBrk="0" hangingPunct="0">
              <a:defRPr sz="3600">
                <a:solidFill>
                  <a:schemeClr val="tx1"/>
                </a:solidFill>
                <a:latin typeface="Arial" panose="020B0604020202020204" pitchFamily="34" charset="0"/>
              </a:defRPr>
            </a:lvl2pPr>
            <a:lvl3pPr marL="1143000" indent="-228600" eaLnBrk="0" hangingPunct="0">
              <a:defRPr sz="3600">
                <a:solidFill>
                  <a:schemeClr val="tx1"/>
                </a:solidFill>
                <a:latin typeface="Arial" panose="020B0604020202020204" pitchFamily="34" charset="0"/>
              </a:defRPr>
            </a:lvl3pPr>
            <a:lvl4pPr marL="1600200" indent="-228600" eaLnBrk="0" hangingPunct="0">
              <a:defRPr sz="3600">
                <a:solidFill>
                  <a:schemeClr val="tx1"/>
                </a:solidFill>
                <a:latin typeface="Arial" panose="020B0604020202020204" pitchFamily="34" charset="0"/>
              </a:defRPr>
            </a:lvl4pPr>
            <a:lvl5pPr marL="2057400" indent="-228600" eaLnBrk="0" hangingPunct="0">
              <a:defRPr sz="3600">
                <a:solidFill>
                  <a:schemeClr val="tx1"/>
                </a:solidFill>
                <a:latin typeface="Arial" panose="020B0604020202020204" pitchFamily="34" charset="0"/>
              </a:defRPr>
            </a:lvl5pPr>
            <a:lvl6pPr marL="2514600" indent="-228600" eaLnBrk="0" fontAlgn="base" hangingPunct="0">
              <a:spcBef>
                <a:spcPct val="0"/>
              </a:spcBef>
              <a:spcAft>
                <a:spcPct val="0"/>
              </a:spcAft>
              <a:defRPr sz="3600">
                <a:solidFill>
                  <a:schemeClr val="tx1"/>
                </a:solidFill>
                <a:latin typeface="Arial" panose="020B0604020202020204" pitchFamily="34" charset="0"/>
              </a:defRPr>
            </a:lvl6pPr>
            <a:lvl7pPr marL="2971800" indent="-228600" eaLnBrk="0" fontAlgn="base" hangingPunct="0">
              <a:spcBef>
                <a:spcPct val="0"/>
              </a:spcBef>
              <a:spcAft>
                <a:spcPct val="0"/>
              </a:spcAft>
              <a:defRPr sz="3600">
                <a:solidFill>
                  <a:schemeClr val="tx1"/>
                </a:solidFill>
                <a:latin typeface="Arial" panose="020B0604020202020204" pitchFamily="34" charset="0"/>
              </a:defRPr>
            </a:lvl7pPr>
            <a:lvl8pPr marL="3429000" indent="-228600" eaLnBrk="0" fontAlgn="base" hangingPunct="0">
              <a:spcBef>
                <a:spcPct val="0"/>
              </a:spcBef>
              <a:spcAft>
                <a:spcPct val="0"/>
              </a:spcAft>
              <a:defRPr sz="3600">
                <a:solidFill>
                  <a:schemeClr val="tx1"/>
                </a:solidFill>
                <a:latin typeface="Arial" panose="020B0604020202020204" pitchFamily="34" charset="0"/>
              </a:defRPr>
            </a:lvl8pPr>
            <a:lvl9pPr marL="3886200" indent="-228600" eaLnBrk="0" fontAlgn="base" hangingPunct="0">
              <a:spcBef>
                <a:spcPct val="0"/>
              </a:spcBef>
              <a:spcAft>
                <a:spcPct val="0"/>
              </a:spcAft>
              <a:defRPr sz="3600">
                <a:solidFill>
                  <a:schemeClr val="tx1"/>
                </a:solidFill>
                <a:latin typeface="Arial" panose="020B0604020202020204" pitchFamily="34" charset="0"/>
              </a:defRPr>
            </a:lvl9pPr>
          </a:lstStyle>
          <a:p>
            <a:pPr eaLnBrk="1" hangingPunct="1">
              <a:spcBef>
                <a:spcPct val="50000"/>
              </a:spcBef>
            </a:pPr>
            <a:endParaRPr lang="vi-VN" sz="1800"/>
          </a:p>
        </p:txBody>
      </p:sp>
      <p:sp>
        <p:nvSpPr>
          <p:cNvPr id="31747" name="Text Box 3"/>
          <p:cNvSpPr txBox="1">
            <a:spLocks noChangeArrowheads="1"/>
          </p:cNvSpPr>
          <p:nvPr/>
        </p:nvSpPr>
        <p:spPr bwMode="auto">
          <a:xfrm>
            <a:off x="4343400" y="228600"/>
            <a:ext cx="3200400" cy="800100"/>
          </a:xfrm>
          <a:prstGeom prst="rect">
            <a:avLst/>
          </a:prstGeom>
          <a:solidFill>
            <a:schemeClr val="bg1"/>
          </a:solidFill>
          <a:ln w="38100">
            <a:solidFill>
              <a:srgbClr val="FF0000"/>
            </a:solidFill>
            <a:miter lim="800000"/>
            <a:headEnd/>
            <a:tailEnd/>
          </a:ln>
        </p:spPr>
        <p:txBody>
          <a:bodyPr>
            <a:spAutoFit/>
          </a:bodyPr>
          <a:lstStyle>
            <a:lvl1pPr eaLnBrk="0" hangingPunct="0">
              <a:defRPr sz="3600">
                <a:solidFill>
                  <a:schemeClr val="tx1"/>
                </a:solidFill>
                <a:latin typeface="Arial" panose="020B0604020202020204" pitchFamily="34" charset="0"/>
              </a:defRPr>
            </a:lvl1pPr>
            <a:lvl2pPr marL="742950" indent="-285750" eaLnBrk="0" hangingPunct="0">
              <a:defRPr sz="3600">
                <a:solidFill>
                  <a:schemeClr val="tx1"/>
                </a:solidFill>
                <a:latin typeface="Arial" panose="020B0604020202020204" pitchFamily="34" charset="0"/>
              </a:defRPr>
            </a:lvl2pPr>
            <a:lvl3pPr marL="1143000" indent="-228600" eaLnBrk="0" hangingPunct="0">
              <a:defRPr sz="3600">
                <a:solidFill>
                  <a:schemeClr val="tx1"/>
                </a:solidFill>
                <a:latin typeface="Arial" panose="020B0604020202020204" pitchFamily="34" charset="0"/>
              </a:defRPr>
            </a:lvl3pPr>
            <a:lvl4pPr marL="1600200" indent="-228600" eaLnBrk="0" hangingPunct="0">
              <a:defRPr sz="3600">
                <a:solidFill>
                  <a:schemeClr val="tx1"/>
                </a:solidFill>
                <a:latin typeface="Arial" panose="020B0604020202020204" pitchFamily="34" charset="0"/>
              </a:defRPr>
            </a:lvl4pPr>
            <a:lvl5pPr marL="2057400" indent="-228600" eaLnBrk="0" hangingPunct="0">
              <a:defRPr sz="3600">
                <a:solidFill>
                  <a:schemeClr val="tx1"/>
                </a:solidFill>
                <a:latin typeface="Arial" panose="020B0604020202020204" pitchFamily="34" charset="0"/>
              </a:defRPr>
            </a:lvl5pPr>
            <a:lvl6pPr marL="2514600" indent="-228600" eaLnBrk="0" fontAlgn="base" hangingPunct="0">
              <a:spcBef>
                <a:spcPct val="0"/>
              </a:spcBef>
              <a:spcAft>
                <a:spcPct val="0"/>
              </a:spcAft>
              <a:defRPr sz="3600">
                <a:solidFill>
                  <a:schemeClr val="tx1"/>
                </a:solidFill>
                <a:latin typeface="Arial" panose="020B0604020202020204" pitchFamily="34" charset="0"/>
              </a:defRPr>
            </a:lvl6pPr>
            <a:lvl7pPr marL="2971800" indent="-228600" eaLnBrk="0" fontAlgn="base" hangingPunct="0">
              <a:spcBef>
                <a:spcPct val="0"/>
              </a:spcBef>
              <a:spcAft>
                <a:spcPct val="0"/>
              </a:spcAft>
              <a:defRPr sz="3600">
                <a:solidFill>
                  <a:schemeClr val="tx1"/>
                </a:solidFill>
                <a:latin typeface="Arial" panose="020B0604020202020204" pitchFamily="34" charset="0"/>
              </a:defRPr>
            </a:lvl7pPr>
            <a:lvl8pPr marL="3429000" indent="-228600" eaLnBrk="0" fontAlgn="base" hangingPunct="0">
              <a:spcBef>
                <a:spcPct val="0"/>
              </a:spcBef>
              <a:spcAft>
                <a:spcPct val="0"/>
              </a:spcAft>
              <a:defRPr sz="3600">
                <a:solidFill>
                  <a:schemeClr val="tx1"/>
                </a:solidFill>
                <a:latin typeface="Arial" panose="020B0604020202020204" pitchFamily="34" charset="0"/>
              </a:defRPr>
            </a:lvl8pPr>
            <a:lvl9pPr marL="3886200" indent="-228600" eaLnBrk="0" fontAlgn="base" hangingPunct="0">
              <a:spcBef>
                <a:spcPct val="0"/>
              </a:spcBef>
              <a:spcAft>
                <a:spcPct val="0"/>
              </a:spcAft>
              <a:defRPr sz="3600">
                <a:solidFill>
                  <a:schemeClr val="tx1"/>
                </a:solidFill>
                <a:latin typeface="Arial" panose="020B0604020202020204" pitchFamily="34" charset="0"/>
              </a:defRPr>
            </a:lvl9pPr>
          </a:lstStyle>
          <a:p>
            <a:pPr algn="ctr" eaLnBrk="1" hangingPunct="1">
              <a:spcBef>
                <a:spcPct val="50000"/>
              </a:spcBef>
            </a:pPr>
            <a:endParaRPr lang="vi-VN" sz="4400"/>
          </a:p>
        </p:txBody>
      </p:sp>
      <p:sp>
        <p:nvSpPr>
          <p:cNvPr id="31748" name="Rectangle 4"/>
          <p:cNvSpPr>
            <a:spLocks noChangeArrowheads="1"/>
          </p:cNvSpPr>
          <p:nvPr/>
        </p:nvSpPr>
        <p:spPr bwMode="auto">
          <a:xfrm>
            <a:off x="1752600" y="2057400"/>
            <a:ext cx="2362200" cy="2209800"/>
          </a:xfrm>
          <a:prstGeom prst="rect">
            <a:avLst/>
          </a:prstGeom>
          <a:solidFill>
            <a:schemeClr val="bg1"/>
          </a:solidFill>
          <a:ln w="38100">
            <a:solidFill>
              <a:srgbClr val="0000FF"/>
            </a:solidFill>
            <a:miter lim="800000"/>
            <a:headEnd/>
            <a:tailEnd/>
          </a:ln>
        </p:spPr>
        <p:txBody>
          <a:bodyPr wrap="none" anchor="ctr"/>
          <a:lstStyle>
            <a:lvl1pPr eaLnBrk="0" hangingPunct="0">
              <a:defRPr sz="3600">
                <a:solidFill>
                  <a:schemeClr val="tx1"/>
                </a:solidFill>
                <a:latin typeface="Arial" panose="020B0604020202020204" pitchFamily="34" charset="0"/>
              </a:defRPr>
            </a:lvl1pPr>
            <a:lvl2pPr marL="742950" indent="-285750" eaLnBrk="0" hangingPunct="0">
              <a:defRPr sz="3600">
                <a:solidFill>
                  <a:schemeClr val="tx1"/>
                </a:solidFill>
                <a:latin typeface="Arial" panose="020B0604020202020204" pitchFamily="34" charset="0"/>
              </a:defRPr>
            </a:lvl2pPr>
            <a:lvl3pPr marL="1143000" indent="-228600" eaLnBrk="0" hangingPunct="0">
              <a:defRPr sz="3600">
                <a:solidFill>
                  <a:schemeClr val="tx1"/>
                </a:solidFill>
                <a:latin typeface="Arial" panose="020B0604020202020204" pitchFamily="34" charset="0"/>
              </a:defRPr>
            </a:lvl3pPr>
            <a:lvl4pPr marL="1600200" indent="-228600" eaLnBrk="0" hangingPunct="0">
              <a:defRPr sz="3600">
                <a:solidFill>
                  <a:schemeClr val="tx1"/>
                </a:solidFill>
                <a:latin typeface="Arial" panose="020B0604020202020204" pitchFamily="34" charset="0"/>
              </a:defRPr>
            </a:lvl4pPr>
            <a:lvl5pPr marL="2057400" indent="-228600" eaLnBrk="0" hangingPunct="0">
              <a:defRPr sz="3600">
                <a:solidFill>
                  <a:schemeClr val="tx1"/>
                </a:solidFill>
                <a:latin typeface="Arial" panose="020B0604020202020204" pitchFamily="34" charset="0"/>
              </a:defRPr>
            </a:lvl5pPr>
            <a:lvl6pPr marL="2514600" indent="-228600" eaLnBrk="0" fontAlgn="base" hangingPunct="0">
              <a:spcBef>
                <a:spcPct val="0"/>
              </a:spcBef>
              <a:spcAft>
                <a:spcPct val="0"/>
              </a:spcAft>
              <a:defRPr sz="3600">
                <a:solidFill>
                  <a:schemeClr val="tx1"/>
                </a:solidFill>
                <a:latin typeface="Arial" panose="020B0604020202020204" pitchFamily="34" charset="0"/>
              </a:defRPr>
            </a:lvl6pPr>
            <a:lvl7pPr marL="2971800" indent="-228600" eaLnBrk="0" fontAlgn="base" hangingPunct="0">
              <a:spcBef>
                <a:spcPct val="0"/>
              </a:spcBef>
              <a:spcAft>
                <a:spcPct val="0"/>
              </a:spcAft>
              <a:defRPr sz="3600">
                <a:solidFill>
                  <a:schemeClr val="tx1"/>
                </a:solidFill>
                <a:latin typeface="Arial" panose="020B0604020202020204" pitchFamily="34" charset="0"/>
              </a:defRPr>
            </a:lvl7pPr>
            <a:lvl8pPr marL="3429000" indent="-228600" eaLnBrk="0" fontAlgn="base" hangingPunct="0">
              <a:spcBef>
                <a:spcPct val="0"/>
              </a:spcBef>
              <a:spcAft>
                <a:spcPct val="0"/>
              </a:spcAft>
              <a:defRPr sz="3600">
                <a:solidFill>
                  <a:schemeClr val="tx1"/>
                </a:solidFill>
                <a:latin typeface="Arial" panose="020B0604020202020204" pitchFamily="34" charset="0"/>
              </a:defRPr>
            </a:lvl8pPr>
            <a:lvl9pPr marL="3886200" indent="-228600" eaLnBrk="0" fontAlgn="base" hangingPunct="0">
              <a:spcBef>
                <a:spcPct val="0"/>
              </a:spcBef>
              <a:spcAft>
                <a:spcPct val="0"/>
              </a:spcAft>
              <a:defRPr sz="3600">
                <a:solidFill>
                  <a:schemeClr val="tx1"/>
                </a:solidFill>
                <a:latin typeface="Arial" panose="020B0604020202020204" pitchFamily="34" charset="0"/>
              </a:defRPr>
            </a:lvl9pPr>
          </a:lstStyle>
          <a:p>
            <a:pPr algn="ctr" eaLnBrk="1" hangingPunct="1"/>
            <a:endParaRPr lang="vi-VN" sz="3200"/>
          </a:p>
        </p:txBody>
      </p:sp>
      <p:sp>
        <p:nvSpPr>
          <p:cNvPr id="31749" name="Rectangle 5"/>
          <p:cNvSpPr>
            <a:spLocks noChangeArrowheads="1"/>
          </p:cNvSpPr>
          <p:nvPr/>
        </p:nvSpPr>
        <p:spPr bwMode="auto">
          <a:xfrm>
            <a:off x="4591051" y="2057400"/>
            <a:ext cx="2819400" cy="2286000"/>
          </a:xfrm>
          <a:prstGeom prst="rect">
            <a:avLst/>
          </a:prstGeom>
          <a:solidFill>
            <a:schemeClr val="bg1"/>
          </a:solidFill>
          <a:ln w="38100">
            <a:solidFill>
              <a:srgbClr val="0000FF"/>
            </a:solidFill>
            <a:miter lim="800000"/>
            <a:headEnd/>
            <a:tailEnd/>
          </a:ln>
        </p:spPr>
        <p:txBody>
          <a:bodyPr wrap="none" anchor="ctr"/>
          <a:lstStyle>
            <a:lvl1pPr eaLnBrk="0" hangingPunct="0">
              <a:defRPr sz="3600">
                <a:solidFill>
                  <a:schemeClr val="tx1"/>
                </a:solidFill>
                <a:latin typeface="Arial" panose="020B0604020202020204" pitchFamily="34" charset="0"/>
              </a:defRPr>
            </a:lvl1pPr>
            <a:lvl2pPr marL="742950" indent="-285750" eaLnBrk="0" hangingPunct="0">
              <a:defRPr sz="3600">
                <a:solidFill>
                  <a:schemeClr val="tx1"/>
                </a:solidFill>
                <a:latin typeface="Arial" panose="020B0604020202020204" pitchFamily="34" charset="0"/>
              </a:defRPr>
            </a:lvl2pPr>
            <a:lvl3pPr marL="1143000" indent="-228600" eaLnBrk="0" hangingPunct="0">
              <a:defRPr sz="3600">
                <a:solidFill>
                  <a:schemeClr val="tx1"/>
                </a:solidFill>
                <a:latin typeface="Arial" panose="020B0604020202020204" pitchFamily="34" charset="0"/>
              </a:defRPr>
            </a:lvl3pPr>
            <a:lvl4pPr marL="1600200" indent="-228600" eaLnBrk="0" hangingPunct="0">
              <a:defRPr sz="3600">
                <a:solidFill>
                  <a:schemeClr val="tx1"/>
                </a:solidFill>
                <a:latin typeface="Arial" panose="020B0604020202020204" pitchFamily="34" charset="0"/>
              </a:defRPr>
            </a:lvl4pPr>
            <a:lvl5pPr marL="2057400" indent="-228600" eaLnBrk="0" hangingPunct="0">
              <a:defRPr sz="3600">
                <a:solidFill>
                  <a:schemeClr val="tx1"/>
                </a:solidFill>
                <a:latin typeface="Arial" panose="020B0604020202020204" pitchFamily="34" charset="0"/>
              </a:defRPr>
            </a:lvl5pPr>
            <a:lvl6pPr marL="2514600" indent="-228600" eaLnBrk="0" fontAlgn="base" hangingPunct="0">
              <a:spcBef>
                <a:spcPct val="0"/>
              </a:spcBef>
              <a:spcAft>
                <a:spcPct val="0"/>
              </a:spcAft>
              <a:defRPr sz="3600">
                <a:solidFill>
                  <a:schemeClr val="tx1"/>
                </a:solidFill>
                <a:latin typeface="Arial" panose="020B0604020202020204" pitchFamily="34" charset="0"/>
              </a:defRPr>
            </a:lvl6pPr>
            <a:lvl7pPr marL="2971800" indent="-228600" eaLnBrk="0" fontAlgn="base" hangingPunct="0">
              <a:spcBef>
                <a:spcPct val="0"/>
              </a:spcBef>
              <a:spcAft>
                <a:spcPct val="0"/>
              </a:spcAft>
              <a:defRPr sz="3600">
                <a:solidFill>
                  <a:schemeClr val="tx1"/>
                </a:solidFill>
                <a:latin typeface="Arial" panose="020B0604020202020204" pitchFamily="34" charset="0"/>
              </a:defRPr>
            </a:lvl7pPr>
            <a:lvl8pPr marL="3429000" indent="-228600" eaLnBrk="0" fontAlgn="base" hangingPunct="0">
              <a:spcBef>
                <a:spcPct val="0"/>
              </a:spcBef>
              <a:spcAft>
                <a:spcPct val="0"/>
              </a:spcAft>
              <a:defRPr sz="3600">
                <a:solidFill>
                  <a:schemeClr val="tx1"/>
                </a:solidFill>
                <a:latin typeface="Arial" panose="020B0604020202020204" pitchFamily="34" charset="0"/>
              </a:defRPr>
            </a:lvl8pPr>
            <a:lvl9pPr marL="3886200" indent="-228600" eaLnBrk="0" fontAlgn="base" hangingPunct="0">
              <a:spcBef>
                <a:spcPct val="0"/>
              </a:spcBef>
              <a:spcAft>
                <a:spcPct val="0"/>
              </a:spcAft>
              <a:defRPr sz="3600">
                <a:solidFill>
                  <a:schemeClr val="tx1"/>
                </a:solidFill>
                <a:latin typeface="Arial" panose="020B0604020202020204" pitchFamily="34" charset="0"/>
              </a:defRPr>
            </a:lvl9pPr>
          </a:lstStyle>
          <a:p>
            <a:pPr algn="ctr" eaLnBrk="1" hangingPunct="1"/>
            <a:endParaRPr lang="vi-VN" sz="3200"/>
          </a:p>
        </p:txBody>
      </p:sp>
      <p:sp>
        <p:nvSpPr>
          <p:cNvPr id="31750" name="Rectangle 6"/>
          <p:cNvSpPr>
            <a:spLocks noChangeArrowheads="1"/>
          </p:cNvSpPr>
          <p:nvPr/>
        </p:nvSpPr>
        <p:spPr bwMode="auto">
          <a:xfrm>
            <a:off x="8048625" y="2057400"/>
            <a:ext cx="2514600" cy="2286000"/>
          </a:xfrm>
          <a:prstGeom prst="rect">
            <a:avLst/>
          </a:prstGeom>
          <a:solidFill>
            <a:schemeClr val="bg1"/>
          </a:solidFill>
          <a:ln w="38100">
            <a:solidFill>
              <a:srgbClr val="0000FF"/>
            </a:solidFill>
            <a:miter lim="800000"/>
            <a:headEnd/>
            <a:tailEnd/>
          </a:ln>
        </p:spPr>
        <p:txBody>
          <a:bodyPr wrap="none" anchor="ctr"/>
          <a:lstStyle>
            <a:lvl1pPr eaLnBrk="0" hangingPunct="0">
              <a:defRPr sz="3600">
                <a:solidFill>
                  <a:schemeClr val="tx1"/>
                </a:solidFill>
                <a:latin typeface="Arial" panose="020B0604020202020204" pitchFamily="34" charset="0"/>
              </a:defRPr>
            </a:lvl1pPr>
            <a:lvl2pPr marL="742950" indent="-285750" eaLnBrk="0" hangingPunct="0">
              <a:defRPr sz="3600">
                <a:solidFill>
                  <a:schemeClr val="tx1"/>
                </a:solidFill>
                <a:latin typeface="Arial" panose="020B0604020202020204" pitchFamily="34" charset="0"/>
              </a:defRPr>
            </a:lvl2pPr>
            <a:lvl3pPr marL="1143000" indent="-228600" eaLnBrk="0" hangingPunct="0">
              <a:defRPr sz="3600">
                <a:solidFill>
                  <a:schemeClr val="tx1"/>
                </a:solidFill>
                <a:latin typeface="Arial" panose="020B0604020202020204" pitchFamily="34" charset="0"/>
              </a:defRPr>
            </a:lvl3pPr>
            <a:lvl4pPr marL="1600200" indent="-228600" eaLnBrk="0" hangingPunct="0">
              <a:defRPr sz="3600">
                <a:solidFill>
                  <a:schemeClr val="tx1"/>
                </a:solidFill>
                <a:latin typeface="Arial" panose="020B0604020202020204" pitchFamily="34" charset="0"/>
              </a:defRPr>
            </a:lvl4pPr>
            <a:lvl5pPr marL="2057400" indent="-228600" eaLnBrk="0" hangingPunct="0">
              <a:defRPr sz="3600">
                <a:solidFill>
                  <a:schemeClr val="tx1"/>
                </a:solidFill>
                <a:latin typeface="Arial" panose="020B0604020202020204" pitchFamily="34" charset="0"/>
              </a:defRPr>
            </a:lvl5pPr>
            <a:lvl6pPr marL="2514600" indent="-228600" eaLnBrk="0" fontAlgn="base" hangingPunct="0">
              <a:spcBef>
                <a:spcPct val="0"/>
              </a:spcBef>
              <a:spcAft>
                <a:spcPct val="0"/>
              </a:spcAft>
              <a:defRPr sz="3600">
                <a:solidFill>
                  <a:schemeClr val="tx1"/>
                </a:solidFill>
                <a:latin typeface="Arial" panose="020B0604020202020204" pitchFamily="34" charset="0"/>
              </a:defRPr>
            </a:lvl6pPr>
            <a:lvl7pPr marL="2971800" indent="-228600" eaLnBrk="0" fontAlgn="base" hangingPunct="0">
              <a:spcBef>
                <a:spcPct val="0"/>
              </a:spcBef>
              <a:spcAft>
                <a:spcPct val="0"/>
              </a:spcAft>
              <a:defRPr sz="3600">
                <a:solidFill>
                  <a:schemeClr val="tx1"/>
                </a:solidFill>
                <a:latin typeface="Arial" panose="020B0604020202020204" pitchFamily="34" charset="0"/>
              </a:defRPr>
            </a:lvl7pPr>
            <a:lvl8pPr marL="3429000" indent="-228600" eaLnBrk="0" fontAlgn="base" hangingPunct="0">
              <a:spcBef>
                <a:spcPct val="0"/>
              </a:spcBef>
              <a:spcAft>
                <a:spcPct val="0"/>
              </a:spcAft>
              <a:defRPr sz="3600">
                <a:solidFill>
                  <a:schemeClr val="tx1"/>
                </a:solidFill>
                <a:latin typeface="Arial" panose="020B0604020202020204" pitchFamily="34" charset="0"/>
              </a:defRPr>
            </a:lvl8pPr>
            <a:lvl9pPr marL="3886200" indent="-228600" eaLnBrk="0" fontAlgn="base" hangingPunct="0">
              <a:spcBef>
                <a:spcPct val="0"/>
              </a:spcBef>
              <a:spcAft>
                <a:spcPct val="0"/>
              </a:spcAft>
              <a:defRPr sz="3600">
                <a:solidFill>
                  <a:schemeClr val="tx1"/>
                </a:solidFill>
                <a:latin typeface="Arial" panose="020B0604020202020204" pitchFamily="34" charset="0"/>
              </a:defRPr>
            </a:lvl9pPr>
          </a:lstStyle>
          <a:p>
            <a:pPr algn="ctr" eaLnBrk="1" hangingPunct="1"/>
            <a:endParaRPr lang="vi-VN" sz="3200"/>
          </a:p>
        </p:txBody>
      </p:sp>
      <p:sp>
        <p:nvSpPr>
          <p:cNvPr id="31751" name="Rectangle 7"/>
          <p:cNvSpPr>
            <a:spLocks noChangeArrowheads="1"/>
          </p:cNvSpPr>
          <p:nvPr/>
        </p:nvSpPr>
        <p:spPr bwMode="auto">
          <a:xfrm>
            <a:off x="4038600" y="4724400"/>
            <a:ext cx="4038600" cy="1752600"/>
          </a:xfrm>
          <a:prstGeom prst="rect">
            <a:avLst/>
          </a:prstGeom>
          <a:solidFill>
            <a:schemeClr val="bg1"/>
          </a:solidFill>
          <a:ln w="38100">
            <a:solidFill>
              <a:srgbClr val="FF0000"/>
            </a:solidFill>
            <a:miter lim="800000"/>
            <a:headEnd/>
            <a:tailEnd/>
          </a:ln>
        </p:spPr>
        <p:txBody>
          <a:bodyPr wrap="none" anchor="ctr"/>
          <a:lstStyle>
            <a:lvl1pPr eaLnBrk="0" hangingPunct="0">
              <a:defRPr sz="3600">
                <a:solidFill>
                  <a:schemeClr val="tx1"/>
                </a:solidFill>
                <a:latin typeface="Arial" panose="020B0604020202020204" pitchFamily="34" charset="0"/>
              </a:defRPr>
            </a:lvl1pPr>
            <a:lvl2pPr marL="742950" indent="-285750" eaLnBrk="0" hangingPunct="0">
              <a:defRPr sz="3600">
                <a:solidFill>
                  <a:schemeClr val="tx1"/>
                </a:solidFill>
                <a:latin typeface="Arial" panose="020B0604020202020204" pitchFamily="34" charset="0"/>
              </a:defRPr>
            </a:lvl2pPr>
            <a:lvl3pPr marL="1143000" indent="-228600" eaLnBrk="0" hangingPunct="0">
              <a:defRPr sz="3600">
                <a:solidFill>
                  <a:schemeClr val="tx1"/>
                </a:solidFill>
                <a:latin typeface="Arial" panose="020B0604020202020204" pitchFamily="34" charset="0"/>
              </a:defRPr>
            </a:lvl3pPr>
            <a:lvl4pPr marL="1600200" indent="-228600" eaLnBrk="0" hangingPunct="0">
              <a:defRPr sz="3600">
                <a:solidFill>
                  <a:schemeClr val="tx1"/>
                </a:solidFill>
                <a:latin typeface="Arial" panose="020B0604020202020204" pitchFamily="34" charset="0"/>
              </a:defRPr>
            </a:lvl4pPr>
            <a:lvl5pPr marL="2057400" indent="-228600" eaLnBrk="0" hangingPunct="0">
              <a:defRPr sz="3600">
                <a:solidFill>
                  <a:schemeClr val="tx1"/>
                </a:solidFill>
                <a:latin typeface="Arial" panose="020B0604020202020204" pitchFamily="34" charset="0"/>
              </a:defRPr>
            </a:lvl5pPr>
            <a:lvl6pPr marL="2514600" indent="-228600" eaLnBrk="0" fontAlgn="base" hangingPunct="0">
              <a:spcBef>
                <a:spcPct val="0"/>
              </a:spcBef>
              <a:spcAft>
                <a:spcPct val="0"/>
              </a:spcAft>
              <a:defRPr sz="3600">
                <a:solidFill>
                  <a:schemeClr val="tx1"/>
                </a:solidFill>
                <a:latin typeface="Arial" panose="020B0604020202020204" pitchFamily="34" charset="0"/>
              </a:defRPr>
            </a:lvl6pPr>
            <a:lvl7pPr marL="2971800" indent="-228600" eaLnBrk="0" fontAlgn="base" hangingPunct="0">
              <a:spcBef>
                <a:spcPct val="0"/>
              </a:spcBef>
              <a:spcAft>
                <a:spcPct val="0"/>
              </a:spcAft>
              <a:defRPr sz="3600">
                <a:solidFill>
                  <a:schemeClr val="tx1"/>
                </a:solidFill>
                <a:latin typeface="Arial" panose="020B0604020202020204" pitchFamily="34" charset="0"/>
              </a:defRPr>
            </a:lvl7pPr>
            <a:lvl8pPr marL="3429000" indent="-228600" eaLnBrk="0" fontAlgn="base" hangingPunct="0">
              <a:spcBef>
                <a:spcPct val="0"/>
              </a:spcBef>
              <a:spcAft>
                <a:spcPct val="0"/>
              </a:spcAft>
              <a:defRPr sz="3600">
                <a:solidFill>
                  <a:schemeClr val="tx1"/>
                </a:solidFill>
                <a:latin typeface="Arial" panose="020B0604020202020204" pitchFamily="34" charset="0"/>
              </a:defRPr>
            </a:lvl8pPr>
            <a:lvl9pPr marL="3886200" indent="-228600" eaLnBrk="0" fontAlgn="base" hangingPunct="0">
              <a:spcBef>
                <a:spcPct val="0"/>
              </a:spcBef>
              <a:spcAft>
                <a:spcPct val="0"/>
              </a:spcAft>
              <a:defRPr sz="3600">
                <a:solidFill>
                  <a:schemeClr val="tx1"/>
                </a:solidFill>
                <a:latin typeface="Arial" panose="020B0604020202020204" pitchFamily="34" charset="0"/>
              </a:defRPr>
            </a:lvl9pPr>
          </a:lstStyle>
          <a:p>
            <a:pPr eaLnBrk="1" hangingPunct="1"/>
            <a:endParaRPr lang="vi-VN"/>
          </a:p>
        </p:txBody>
      </p:sp>
      <p:sp>
        <p:nvSpPr>
          <p:cNvPr id="31752" name="Text Box 8"/>
          <p:cNvSpPr txBox="1">
            <a:spLocks noChangeArrowheads="1"/>
          </p:cNvSpPr>
          <p:nvPr/>
        </p:nvSpPr>
        <p:spPr bwMode="auto">
          <a:xfrm>
            <a:off x="1524000" y="2133600"/>
            <a:ext cx="2209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a:solidFill>
                  <a:schemeClr val="tx1"/>
                </a:solidFill>
                <a:latin typeface="Arial" panose="020B0604020202020204" pitchFamily="34" charset="0"/>
              </a:defRPr>
            </a:lvl1pPr>
            <a:lvl2pPr marL="742950" indent="-285750" eaLnBrk="0" hangingPunct="0">
              <a:defRPr sz="3600">
                <a:solidFill>
                  <a:schemeClr val="tx1"/>
                </a:solidFill>
                <a:latin typeface="Arial" panose="020B0604020202020204" pitchFamily="34" charset="0"/>
              </a:defRPr>
            </a:lvl2pPr>
            <a:lvl3pPr marL="1143000" indent="-228600" eaLnBrk="0" hangingPunct="0">
              <a:defRPr sz="3600">
                <a:solidFill>
                  <a:schemeClr val="tx1"/>
                </a:solidFill>
                <a:latin typeface="Arial" panose="020B0604020202020204" pitchFamily="34" charset="0"/>
              </a:defRPr>
            </a:lvl3pPr>
            <a:lvl4pPr marL="1600200" indent="-228600" eaLnBrk="0" hangingPunct="0">
              <a:defRPr sz="3600">
                <a:solidFill>
                  <a:schemeClr val="tx1"/>
                </a:solidFill>
                <a:latin typeface="Arial" panose="020B0604020202020204" pitchFamily="34" charset="0"/>
              </a:defRPr>
            </a:lvl4pPr>
            <a:lvl5pPr marL="2057400" indent="-228600" eaLnBrk="0" hangingPunct="0">
              <a:defRPr sz="3600">
                <a:solidFill>
                  <a:schemeClr val="tx1"/>
                </a:solidFill>
                <a:latin typeface="Arial" panose="020B0604020202020204" pitchFamily="34" charset="0"/>
              </a:defRPr>
            </a:lvl5pPr>
            <a:lvl6pPr marL="2514600" indent="-228600" eaLnBrk="0" fontAlgn="base" hangingPunct="0">
              <a:spcBef>
                <a:spcPct val="0"/>
              </a:spcBef>
              <a:spcAft>
                <a:spcPct val="0"/>
              </a:spcAft>
              <a:defRPr sz="3600">
                <a:solidFill>
                  <a:schemeClr val="tx1"/>
                </a:solidFill>
                <a:latin typeface="Arial" panose="020B0604020202020204" pitchFamily="34" charset="0"/>
              </a:defRPr>
            </a:lvl6pPr>
            <a:lvl7pPr marL="2971800" indent="-228600" eaLnBrk="0" fontAlgn="base" hangingPunct="0">
              <a:spcBef>
                <a:spcPct val="0"/>
              </a:spcBef>
              <a:spcAft>
                <a:spcPct val="0"/>
              </a:spcAft>
              <a:defRPr sz="3600">
                <a:solidFill>
                  <a:schemeClr val="tx1"/>
                </a:solidFill>
                <a:latin typeface="Arial" panose="020B0604020202020204" pitchFamily="34" charset="0"/>
              </a:defRPr>
            </a:lvl7pPr>
            <a:lvl8pPr marL="3429000" indent="-228600" eaLnBrk="0" fontAlgn="base" hangingPunct="0">
              <a:spcBef>
                <a:spcPct val="0"/>
              </a:spcBef>
              <a:spcAft>
                <a:spcPct val="0"/>
              </a:spcAft>
              <a:defRPr sz="3600">
                <a:solidFill>
                  <a:schemeClr val="tx1"/>
                </a:solidFill>
                <a:latin typeface="Arial" panose="020B0604020202020204" pitchFamily="34" charset="0"/>
              </a:defRPr>
            </a:lvl8pPr>
            <a:lvl9pPr marL="3886200" indent="-228600" eaLnBrk="0" fontAlgn="base" hangingPunct="0">
              <a:spcBef>
                <a:spcPct val="0"/>
              </a:spcBef>
              <a:spcAft>
                <a:spcPct val="0"/>
              </a:spcAft>
              <a:defRPr sz="3600">
                <a:solidFill>
                  <a:schemeClr val="tx1"/>
                </a:solidFill>
                <a:latin typeface="Arial" panose="020B0604020202020204" pitchFamily="34" charset="0"/>
              </a:defRPr>
            </a:lvl9pPr>
          </a:lstStyle>
          <a:p>
            <a:pPr algn="ctr" eaLnBrk="1" hangingPunct="1">
              <a:spcBef>
                <a:spcPct val="50000"/>
              </a:spcBef>
            </a:pPr>
            <a:r>
              <a:rPr lang="en-US" sz="3200"/>
              <a:t>Khí hậu</a:t>
            </a:r>
          </a:p>
        </p:txBody>
      </p:sp>
      <p:sp>
        <p:nvSpPr>
          <p:cNvPr id="31753" name="Text Box 9"/>
          <p:cNvSpPr txBox="1">
            <a:spLocks noChangeArrowheads="1"/>
          </p:cNvSpPr>
          <p:nvPr/>
        </p:nvSpPr>
        <p:spPr bwMode="auto">
          <a:xfrm>
            <a:off x="4800600" y="2209810"/>
            <a:ext cx="25146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a:solidFill>
                  <a:schemeClr val="tx1"/>
                </a:solidFill>
                <a:latin typeface="Arial" panose="020B0604020202020204" pitchFamily="34" charset="0"/>
              </a:defRPr>
            </a:lvl1pPr>
            <a:lvl2pPr marL="742950" indent="-285750" eaLnBrk="0" hangingPunct="0">
              <a:defRPr sz="3600">
                <a:solidFill>
                  <a:schemeClr val="tx1"/>
                </a:solidFill>
                <a:latin typeface="Arial" panose="020B0604020202020204" pitchFamily="34" charset="0"/>
              </a:defRPr>
            </a:lvl2pPr>
            <a:lvl3pPr marL="1143000" indent="-228600" eaLnBrk="0" hangingPunct="0">
              <a:defRPr sz="3600">
                <a:solidFill>
                  <a:schemeClr val="tx1"/>
                </a:solidFill>
                <a:latin typeface="Arial" panose="020B0604020202020204" pitchFamily="34" charset="0"/>
              </a:defRPr>
            </a:lvl3pPr>
            <a:lvl4pPr marL="1600200" indent="-228600" eaLnBrk="0" hangingPunct="0">
              <a:defRPr sz="3600">
                <a:solidFill>
                  <a:schemeClr val="tx1"/>
                </a:solidFill>
                <a:latin typeface="Arial" panose="020B0604020202020204" pitchFamily="34" charset="0"/>
              </a:defRPr>
            </a:lvl4pPr>
            <a:lvl5pPr marL="2057400" indent="-228600" eaLnBrk="0" hangingPunct="0">
              <a:defRPr sz="3600">
                <a:solidFill>
                  <a:schemeClr val="tx1"/>
                </a:solidFill>
                <a:latin typeface="Arial" panose="020B0604020202020204" pitchFamily="34" charset="0"/>
              </a:defRPr>
            </a:lvl5pPr>
            <a:lvl6pPr marL="2514600" indent="-228600" eaLnBrk="0" fontAlgn="base" hangingPunct="0">
              <a:spcBef>
                <a:spcPct val="0"/>
              </a:spcBef>
              <a:spcAft>
                <a:spcPct val="0"/>
              </a:spcAft>
              <a:defRPr sz="3600">
                <a:solidFill>
                  <a:schemeClr val="tx1"/>
                </a:solidFill>
                <a:latin typeface="Arial" panose="020B0604020202020204" pitchFamily="34" charset="0"/>
              </a:defRPr>
            </a:lvl6pPr>
            <a:lvl7pPr marL="2971800" indent="-228600" eaLnBrk="0" fontAlgn="base" hangingPunct="0">
              <a:spcBef>
                <a:spcPct val="0"/>
              </a:spcBef>
              <a:spcAft>
                <a:spcPct val="0"/>
              </a:spcAft>
              <a:defRPr sz="3600">
                <a:solidFill>
                  <a:schemeClr val="tx1"/>
                </a:solidFill>
                <a:latin typeface="Arial" panose="020B0604020202020204" pitchFamily="34" charset="0"/>
              </a:defRPr>
            </a:lvl7pPr>
            <a:lvl8pPr marL="3429000" indent="-228600" eaLnBrk="0" fontAlgn="base" hangingPunct="0">
              <a:spcBef>
                <a:spcPct val="0"/>
              </a:spcBef>
              <a:spcAft>
                <a:spcPct val="0"/>
              </a:spcAft>
              <a:defRPr sz="3600">
                <a:solidFill>
                  <a:schemeClr val="tx1"/>
                </a:solidFill>
                <a:latin typeface="Arial" panose="020B0604020202020204" pitchFamily="34" charset="0"/>
              </a:defRPr>
            </a:lvl8pPr>
            <a:lvl9pPr marL="3886200" indent="-228600" eaLnBrk="0" fontAlgn="base" hangingPunct="0">
              <a:spcBef>
                <a:spcPct val="0"/>
              </a:spcBef>
              <a:spcAft>
                <a:spcPct val="0"/>
              </a:spcAft>
              <a:defRPr sz="3600">
                <a:solidFill>
                  <a:schemeClr val="tx1"/>
                </a:solidFill>
                <a:latin typeface="Arial" panose="020B0604020202020204" pitchFamily="34" charset="0"/>
              </a:defRPr>
            </a:lvl9pPr>
          </a:lstStyle>
          <a:p>
            <a:pPr algn="ctr" eaLnBrk="1" hangingPunct="1">
              <a:spcBef>
                <a:spcPct val="50000"/>
              </a:spcBef>
            </a:pPr>
            <a:r>
              <a:rPr lang="en-US" sz="3200"/>
              <a:t>Thiên nhiên</a:t>
            </a:r>
          </a:p>
        </p:txBody>
      </p:sp>
      <p:sp>
        <p:nvSpPr>
          <p:cNvPr id="31754" name="Text Box 10"/>
          <p:cNvSpPr txBox="1">
            <a:spLocks noChangeArrowheads="1"/>
          </p:cNvSpPr>
          <p:nvPr/>
        </p:nvSpPr>
        <p:spPr bwMode="auto">
          <a:xfrm>
            <a:off x="8075339" y="2095521"/>
            <a:ext cx="25146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a:solidFill>
                  <a:schemeClr val="tx1"/>
                </a:solidFill>
                <a:latin typeface="Arial" panose="020B0604020202020204" pitchFamily="34" charset="0"/>
              </a:defRPr>
            </a:lvl1pPr>
            <a:lvl2pPr marL="742950" indent="-285750" eaLnBrk="0" hangingPunct="0">
              <a:defRPr sz="3600">
                <a:solidFill>
                  <a:schemeClr val="tx1"/>
                </a:solidFill>
                <a:latin typeface="Arial" panose="020B0604020202020204" pitchFamily="34" charset="0"/>
              </a:defRPr>
            </a:lvl2pPr>
            <a:lvl3pPr marL="1143000" indent="-228600" eaLnBrk="0" hangingPunct="0">
              <a:defRPr sz="3600">
                <a:solidFill>
                  <a:schemeClr val="tx1"/>
                </a:solidFill>
                <a:latin typeface="Arial" panose="020B0604020202020204" pitchFamily="34" charset="0"/>
              </a:defRPr>
            </a:lvl3pPr>
            <a:lvl4pPr marL="1600200" indent="-228600" eaLnBrk="0" hangingPunct="0">
              <a:defRPr sz="3600">
                <a:solidFill>
                  <a:schemeClr val="tx1"/>
                </a:solidFill>
                <a:latin typeface="Arial" panose="020B0604020202020204" pitchFamily="34" charset="0"/>
              </a:defRPr>
            </a:lvl4pPr>
            <a:lvl5pPr marL="2057400" indent="-228600" eaLnBrk="0" hangingPunct="0">
              <a:defRPr sz="3600">
                <a:solidFill>
                  <a:schemeClr val="tx1"/>
                </a:solidFill>
                <a:latin typeface="Arial" panose="020B0604020202020204" pitchFamily="34" charset="0"/>
              </a:defRPr>
            </a:lvl5pPr>
            <a:lvl6pPr marL="2514600" indent="-228600" eaLnBrk="0" fontAlgn="base" hangingPunct="0">
              <a:spcBef>
                <a:spcPct val="0"/>
              </a:spcBef>
              <a:spcAft>
                <a:spcPct val="0"/>
              </a:spcAft>
              <a:defRPr sz="3600">
                <a:solidFill>
                  <a:schemeClr val="tx1"/>
                </a:solidFill>
                <a:latin typeface="Arial" panose="020B0604020202020204" pitchFamily="34" charset="0"/>
              </a:defRPr>
            </a:lvl6pPr>
            <a:lvl7pPr marL="2971800" indent="-228600" eaLnBrk="0" fontAlgn="base" hangingPunct="0">
              <a:spcBef>
                <a:spcPct val="0"/>
              </a:spcBef>
              <a:spcAft>
                <a:spcPct val="0"/>
              </a:spcAft>
              <a:defRPr sz="3600">
                <a:solidFill>
                  <a:schemeClr val="tx1"/>
                </a:solidFill>
                <a:latin typeface="Arial" panose="020B0604020202020204" pitchFamily="34" charset="0"/>
              </a:defRPr>
            </a:lvl7pPr>
            <a:lvl8pPr marL="3429000" indent="-228600" eaLnBrk="0" fontAlgn="base" hangingPunct="0">
              <a:spcBef>
                <a:spcPct val="0"/>
              </a:spcBef>
              <a:spcAft>
                <a:spcPct val="0"/>
              </a:spcAft>
              <a:defRPr sz="3600">
                <a:solidFill>
                  <a:schemeClr val="tx1"/>
                </a:solidFill>
                <a:latin typeface="Arial" panose="020B0604020202020204" pitchFamily="34" charset="0"/>
              </a:defRPr>
            </a:lvl8pPr>
            <a:lvl9pPr marL="3886200" indent="-228600" eaLnBrk="0" fontAlgn="base" hangingPunct="0">
              <a:spcBef>
                <a:spcPct val="0"/>
              </a:spcBef>
              <a:spcAft>
                <a:spcPct val="0"/>
              </a:spcAft>
              <a:defRPr sz="3600">
                <a:solidFill>
                  <a:schemeClr val="tx1"/>
                </a:solidFill>
                <a:latin typeface="Arial" panose="020B0604020202020204" pitchFamily="34" charset="0"/>
              </a:defRPr>
            </a:lvl9pPr>
          </a:lstStyle>
          <a:p>
            <a:pPr eaLnBrk="1" hangingPunct="1">
              <a:spcBef>
                <a:spcPct val="50000"/>
              </a:spcBef>
            </a:pPr>
            <a:r>
              <a:rPr lang="en-US" sz="2800" dirty="0" err="1"/>
              <a:t>Các</a:t>
            </a:r>
            <a:r>
              <a:rPr lang="en-US" sz="2800" dirty="0"/>
              <a:t> </a:t>
            </a:r>
            <a:r>
              <a:rPr lang="en-US" sz="2800" dirty="0" err="1"/>
              <a:t>công</a:t>
            </a:r>
            <a:r>
              <a:rPr lang="en-US" sz="2800" dirty="0"/>
              <a:t> </a:t>
            </a:r>
            <a:r>
              <a:rPr lang="en-US" sz="2800" dirty="0" err="1"/>
              <a:t>trình</a:t>
            </a:r>
            <a:r>
              <a:rPr lang="en-US" sz="2800" dirty="0"/>
              <a:t> </a:t>
            </a:r>
            <a:r>
              <a:rPr lang="en-US" sz="2800" dirty="0" err="1"/>
              <a:t>phục</a:t>
            </a:r>
            <a:r>
              <a:rPr lang="en-US" sz="2800" dirty="0"/>
              <a:t> </a:t>
            </a:r>
            <a:r>
              <a:rPr lang="en-US" sz="2800" dirty="0" err="1"/>
              <a:t>vụ</a:t>
            </a:r>
            <a:r>
              <a:rPr lang="en-US" sz="2800" dirty="0"/>
              <a:t> </a:t>
            </a:r>
            <a:r>
              <a:rPr lang="en-US" sz="2800" dirty="0" err="1"/>
              <a:t>nghỉ</a:t>
            </a:r>
            <a:r>
              <a:rPr lang="en-US" sz="2800" dirty="0"/>
              <a:t> </a:t>
            </a:r>
            <a:r>
              <a:rPr lang="en-US" sz="2800" dirty="0" err="1"/>
              <a:t>ngơi</a:t>
            </a:r>
            <a:r>
              <a:rPr lang="en-US" sz="2800" dirty="0"/>
              <a:t>, du </a:t>
            </a:r>
            <a:r>
              <a:rPr lang="en-US" sz="2800" dirty="0" err="1" smtClean="0"/>
              <a:t>lịch</a:t>
            </a:r>
            <a:endParaRPr lang="en-US" sz="2400" dirty="0"/>
          </a:p>
        </p:txBody>
      </p:sp>
      <p:sp>
        <p:nvSpPr>
          <p:cNvPr id="31755" name="Text Box 11"/>
          <p:cNvSpPr txBox="1">
            <a:spLocks noChangeArrowheads="1"/>
          </p:cNvSpPr>
          <p:nvPr/>
        </p:nvSpPr>
        <p:spPr bwMode="auto">
          <a:xfrm>
            <a:off x="4114800" y="4800623"/>
            <a:ext cx="38862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a:solidFill>
                  <a:schemeClr val="tx1"/>
                </a:solidFill>
                <a:latin typeface="Arial" panose="020B0604020202020204" pitchFamily="34" charset="0"/>
              </a:defRPr>
            </a:lvl1pPr>
            <a:lvl2pPr marL="742950" indent="-285750" eaLnBrk="0" hangingPunct="0">
              <a:defRPr sz="3600">
                <a:solidFill>
                  <a:schemeClr val="tx1"/>
                </a:solidFill>
                <a:latin typeface="Arial" panose="020B0604020202020204" pitchFamily="34" charset="0"/>
              </a:defRPr>
            </a:lvl2pPr>
            <a:lvl3pPr marL="1143000" indent="-228600" eaLnBrk="0" hangingPunct="0">
              <a:defRPr sz="3600">
                <a:solidFill>
                  <a:schemeClr val="tx1"/>
                </a:solidFill>
                <a:latin typeface="Arial" panose="020B0604020202020204" pitchFamily="34" charset="0"/>
              </a:defRPr>
            </a:lvl3pPr>
            <a:lvl4pPr marL="1600200" indent="-228600" eaLnBrk="0" hangingPunct="0">
              <a:defRPr sz="3600">
                <a:solidFill>
                  <a:schemeClr val="tx1"/>
                </a:solidFill>
                <a:latin typeface="Arial" panose="020B0604020202020204" pitchFamily="34" charset="0"/>
              </a:defRPr>
            </a:lvl4pPr>
            <a:lvl5pPr marL="2057400" indent="-228600" eaLnBrk="0" hangingPunct="0">
              <a:defRPr sz="3600">
                <a:solidFill>
                  <a:schemeClr val="tx1"/>
                </a:solidFill>
                <a:latin typeface="Arial" panose="020B0604020202020204" pitchFamily="34" charset="0"/>
              </a:defRPr>
            </a:lvl5pPr>
            <a:lvl6pPr marL="2514600" indent="-228600" eaLnBrk="0" fontAlgn="base" hangingPunct="0">
              <a:spcBef>
                <a:spcPct val="0"/>
              </a:spcBef>
              <a:spcAft>
                <a:spcPct val="0"/>
              </a:spcAft>
              <a:defRPr sz="3600">
                <a:solidFill>
                  <a:schemeClr val="tx1"/>
                </a:solidFill>
                <a:latin typeface="Arial" panose="020B0604020202020204" pitchFamily="34" charset="0"/>
              </a:defRPr>
            </a:lvl6pPr>
            <a:lvl7pPr marL="2971800" indent="-228600" eaLnBrk="0" fontAlgn="base" hangingPunct="0">
              <a:spcBef>
                <a:spcPct val="0"/>
              </a:spcBef>
              <a:spcAft>
                <a:spcPct val="0"/>
              </a:spcAft>
              <a:defRPr sz="3600">
                <a:solidFill>
                  <a:schemeClr val="tx1"/>
                </a:solidFill>
                <a:latin typeface="Arial" panose="020B0604020202020204" pitchFamily="34" charset="0"/>
              </a:defRPr>
            </a:lvl7pPr>
            <a:lvl8pPr marL="3429000" indent="-228600" eaLnBrk="0" fontAlgn="base" hangingPunct="0">
              <a:spcBef>
                <a:spcPct val="0"/>
              </a:spcBef>
              <a:spcAft>
                <a:spcPct val="0"/>
              </a:spcAft>
              <a:defRPr sz="3600">
                <a:solidFill>
                  <a:schemeClr val="tx1"/>
                </a:solidFill>
                <a:latin typeface="Arial" panose="020B0604020202020204" pitchFamily="34" charset="0"/>
              </a:defRPr>
            </a:lvl8pPr>
            <a:lvl9pPr marL="3886200" indent="-228600" eaLnBrk="0" fontAlgn="base" hangingPunct="0">
              <a:spcBef>
                <a:spcPct val="0"/>
              </a:spcBef>
              <a:spcAft>
                <a:spcPct val="0"/>
              </a:spcAft>
              <a:defRPr sz="3600">
                <a:solidFill>
                  <a:schemeClr val="tx1"/>
                </a:solidFill>
                <a:latin typeface="Arial" panose="020B0604020202020204" pitchFamily="34" charset="0"/>
              </a:defRPr>
            </a:lvl9pPr>
          </a:lstStyle>
          <a:p>
            <a:pPr algn="ctr" eaLnBrk="1" hangingPunct="1">
              <a:spcBef>
                <a:spcPct val="50000"/>
              </a:spcBef>
            </a:pPr>
            <a:r>
              <a:rPr lang="en-US" sz="2800" dirty="0" err="1"/>
              <a:t>Thành</a:t>
            </a:r>
            <a:r>
              <a:rPr lang="en-US" sz="2800" dirty="0"/>
              <a:t> </a:t>
            </a:r>
            <a:r>
              <a:rPr lang="en-US" sz="2800" dirty="0" err="1"/>
              <a:t>phố</a:t>
            </a:r>
            <a:r>
              <a:rPr lang="en-US" sz="1800" dirty="0"/>
              <a:t> </a:t>
            </a:r>
          </a:p>
        </p:txBody>
      </p:sp>
      <p:sp>
        <p:nvSpPr>
          <p:cNvPr id="40972" name="Text Box 12"/>
          <p:cNvSpPr txBox="1">
            <a:spLocks noChangeArrowheads="1"/>
          </p:cNvSpPr>
          <p:nvPr/>
        </p:nvSpPr>
        <p:spPr bwMode="auto">
          <a:xfrm>
            <a:off x="1828800" y="2743200"/>
            <a:ext cx="24384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a:solidFill>
                  <a:schemeClr val="tx1"/>
                </a:solidFill>
                <a:latin typeface="Arial" panose="020B0604020202020204" pitchFamily="34" charset="0"/>
              </a:defRPr>
            </a:lvl1pPr>
            <a:lvl2pPr marL="742950" indent="-285750" eaLnBrk="0" hangingPunct="0">
              <a:defRPr sz="3600">
                <a:solidFill>
                  <a:schemeClr val="tx1"/>
                </a:solidFill>
                <a:latin typeface="Arial" panose="020B0604020202020204" pitchFamily="34" charset="0"/>
              </a:defRPr>
            </a:lvl2pPr>
            <a:lvl3pPr marL="1143000" indent="-228600" eaLnBrk="0" hangingPunct="0">
              <a:defRPr sz="3600">
                <a:solidFill>
                  <a:schemeClr val="tx1"/>
                </a:solidFill>
                <a:latin typeface="Arial" panose="020B0604020202020204" pitchFamily="34" charset="0"/>
              </a:defRPr>
            </a:lvl3pPr>
            <a:lvl4pPr marL="1600200" indent="-228600" eaLnBrk="0" hangingPunct="0">
              <a:defRPr sz="3600">
                <a:solidFill>
                  <a:schemeClr val="tx1"/>
                </a:solidFill>
                <a:latin typeface="Arial" panose="020B0604020202020204" pitchFamily="34" charset="0"/>
              </a:defRPr>
            </a:lvl4pPr>
            <a:lvl5pPr marL="2057400" indent="-228600" eaLnBrk="0" hangingPunct="0">
              <a:defRPr sz="3600">
                <a:solidFill>
                  <a:schemeClr val="tx1"/>
                </a:solidFill>
                <a:latin typeface="Arial" panose="020B0604020202020204" pitchFamily="34" charset="0"/>
              </a:defRPr>
            </a:lvl5pPr>
            <a:lvl6pPr marL="2514600" indent="-228600" eaLnBrk="0" fontAlgn="base" hangingPunct="0">
              <a:spcBef>
                <a:spcPct val="0"/>
              </a:spcBef>
              <a:spcAft>
                <a:spcPct val="0"/>
              </a:spcAft>
              <a:defRPr sz="3600">
                <a:solidFill>
                  <a:schemeClr val="tx1"/>
                </a:solidFill>
                <a:latin typeface="Arial" panose="020B0604020202020204" pitchFamily="34" charset="0"/>
              </a:defRPr>
            </a:lvl6pPr>
            <a:lvl7pPr marL="2971800" indent="-228600" eaLnBrk="0" fontAlgn="base" hangingPunct="0">
              <a:spcBef>
                <a:spcPct val="0"/>
              </a:spcBef>
              <a:spcAft>
                <a:spcPct val="0"/>
              </a:spcAft>
              <a:defRPr sz="3600">
                <a:solidFill>
                  <a:schemeClr val="tx1"/>
                </a:solidFill>
                <a:latin typeface="Arial" panose="020B0604020202020204" pitchFamily="34" charset="0"/>
              </a:defRPr>
            </a:lvl7pPr>
            <a:lvl8pPr marL="3429000" indent="-228600" eaLnBrk="0" fontAlgn="base" hangingPunct="0">
              <a:spcBef>
                <a:spcPct val="0"/>
              </a:spcBef>
              <a:spcAft>
                <a:spcPct val="0"/>
              </a:spcAft>
              <a:defRPr sz="3600">
                <a:solidFill>
                  <a:schemeClr val="tx1"/>
                </a:solidFill>
                <a:latin typeface="Arial" panose="020B0604020202020204" pitchFamily="34" charset="0"/>
              </a:defRPr>
            </a:lvl8pPr>
            <a:lvl9pPr marL="3886200" indent="-228600" eaLnBrk="0" fontAlgn="base" hangingPunct="0">
              <a:spcBef>
                <a:spcPct val="0"/>
              </a:spcBef>
              <a:spcAft>
                <a:spcPct val="0"/>
              </a:spcAft>
              <a:defRPr sz="3600">
                <a:solidFill>
                  <a:schemeClr val="tx1"/>
                </a:solidFill>
                <a:latin typeface="Arial" panose="020B0604020202020204" pitchFamily="34" charset="0"/>
              </a:defRPr>
            </a:lvl9pPr>
          </a:lstStyle>
          <a:p>
            <a:pPr eaLnBrk="1" hangingPunct="1">
              <a:spcBef>
                <a:spcPct val="50000"/>
              </a:spcBef>
            </a:pPr>
            <a:r>
              <a:rPr lang="en-US" sz="3200">
                <a:solidFill>
                  <a:srgbClr val="FF0000"/>
                </a:solidFill>
              </a:rPr>
              <a:t>Quanh năm mát mẻ</a:t>
            </a:r>
          </a:p>
        </p:txBody>
      </p:sp>
      <p:sp>
        <p:nvSpPr>
          <p:cNvPr id="40973" name="Text Box 13"/>
          <p:cNvSpPr txBox="1">
            <a:spLocks noChangeArrowheads="1"/>
          </p:cNvSpPr>
          <p:nvPr/>
        </p:nvSpPr>
        <p:spPr bwMode="auto">
          <a:xfrm>
            <a:off x="4876800" y="2743200"/>
            <a:ext cx="22860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a:solidFill>
                  <a:schemeClr val="tx1"/>
                </a:solidFill>
                <a:latin typeface="Arial" panose="020B0604020202020204" pitchFamily="34" charset="0"/>
              </a:defRPr>
            </a:lvl1pPr>
            <a:lvl2pPr marL="742950" indent="-285750" eaLnBrk="0" hangingPunct="0">
              <a:defRPr sz="3600">
                <a:solidFill>
                  <a:schemeClr val="tx1"/>
                </a:solidFill>
                <a:latin typeface="Arial" panose="020B0604020202020204" pitchFamily="34" charset="0"/>
              </a:defRPr>
            </a:lvl2pPr>
            <a:lvl3pPr marL="1143000" indent="-228600" eaLnBrk="0" hangingPunct="0">
              <a:defRPr sz="3600">
                <a:solidFill>
                  <a:schemeClr val="tx1"/>
                </a:solidFill>
                <a:latin typeface="Arial" panose="020B0604020202020204" pitchFamily="34" charset="0"/>
              </a:defRPr>
            </a:lvl3pPr>
            <a:lvl4pPr marL="1600200" indent="-228600" eaLnBrk="0" hangingPunct="0">
              <a:defRPr sz="3600">
                <a:solidFill>
                  <a:schemeClr val="tx1"/>
                </a:solidFill>
                <a:latin typeface="Arial" panose="020B0604020202020204" pitchFamily="34" charset="0"/>
              </a:defRPr>
            </a:lvl4pPr>
            <a:lvl5pPr marL="2057400" indent="-228600" eaLnBrk="0" hangingPunct="0">
              <a:defRPr sz="3600">
                <a:solidFill>
                  <a:schemeClr val="tx1"/>
                </a:solidFill>
                <a:latin typeface="Arial" panose="020B0604020202020204" pitchFamily="34" charset="0"/>
              </a:defRPr>
            </a:lvl5pPr>
            <a:lvl6pPr marL="2514600" indent="-228600" eaLnBrk="0" fontAlgn="base" hangingPunct="0">
              <a:spcBef>
                <a:spcPct val="0"/>
              </a:spcBef>
              <a:spcAft>
                <a:spcPct val="0"/>
              </a:spcAft>
              <a:defRPr sz="3600">
                <a:solidFill>
                  <a:schemeClr val="tx1"/>
                </a:solidFill>
                <a:latin typeface="Arial" panose="020B0604020202020204" pitchFamily="34" charset="0"/>
              </a:defRPr>
            </a:lvl6pPr>
            <a:lvl7pPr marL="2971800" indent="-228600" eaLnBrk="0" fontAlgn="base" hangingPunct="0">
              <a:spcBef>
                <a:spcPct val="0"/>
              </a:spcBef>
              <a:spcAft>
                <a:spcPct val="0"/>
              </a:spcAft>
              <a:defRPr sz="3600">
                <a:solidFill>
                  <a:schemeClr val="tx1"/>
                </a:solidFill>
                <a:latin typeface="Arial" panose="020B0604020202020204" pitchFamily="34" charset="0"/>
              </a:defRPr>
            </a:lvl7pPr>
            <a:lvl8pPr marL="3429000" indent="-228600" eaLnBrk="0" fontAlgn="base" hangingPunct="0">
              <a:spcBef>
                <a:spcPct val="0"/>
              </a:spcBef>
              <a:spcAft>
                <a:spcPct val="0"/>
              </a:spcAft>
              <a:defRPr sz="3600">
                <a:solidFill>
                  <a:schemeClr val="tx1"/>
                </a:solidFill>
                <a:latin typeface="Arial" panose="020B0604020202020204" pitchFamily="34" charset="0"/>
              </a:defRPr>
            </a:lvl8pPr>
            <a:lvl9pPr marL="3886200" indent="-228600" eaLnBrk="0" fontAlgn="base" hangingPunct="0">
              <a:spcBef>
                <a:spcPct val="0"/>
              </a:spcBef>
              <a:spcAft>
                <a:spcPct val="0"/>
              </a:spcAft>
              <a:defRPr sz="3600">
                <a:solidFill>
                  <a:schemeClr val="tx1"/>
                </a:solidFill>
                <a:latin typeface="Arial" panose="020B0604020202020204" pitchFamily="34" charset="0"/>
              </a:defRPr>
            </a:lvl9pPr>
          </a:lstStyle>
          <a:p>
            <a:pPr eaLnBrk="1" hangingPunct="1">
              <a:spcBef>
                <a:spcPct val="50000"/>
              </a:spcBef>
            </a:pPr>
            <a:r>
              <a:rPr lang="en-US" sz="3200">
                <a:solidFill>
                  <a:srgbClr val="FF0000"/>
                </a:solidFill>
              </a:rPr>
              <a:t>Vườn hoa, rừng thông, thác nước</a:t>
            </a:r>
          </a:p>
        </p:txBody>
      </p:sp>
      <p:sp>
        <p:nvSpPr>
          <p:cNvPr id="40974" name="Text Box 14"/>
          <p:cNvSpPr txBox="1">
            <a:spLocks noChangeArrowheads="1"/>
          </p:cNvSpPr>
          <p:nvPr/>
        </p:nvSpPr>
        <p:spPr bwMode="auto">
          <a:xfrm>
            <a:off x="3962400" y="5378471"/>
            <a:ext cx="41910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a:solidFill>
                  <a:schemeClr val="tx1"/>
                </a:solidFill>
                <a:latin typeface="Arial" panose="020B0604020202020204" pitchFamily="34" charset="0"/>
              </a:defRPr>
            </a:lvl1pPr>
            <a:lvl2pPr marL="742950" indent="-285750" eaLnBrk="0" hangingPunct="0">
              <a:defRPr sz="3600">
                <a:solidFill>
                  <a:schemeClr val="tx1"/>
                </a:solidFill>
                <a:latin typeface="Arial" panose="020B0604020202020204" pitchFamily="34" charset="0"/>
              </a:defRPr>
            </a:lvl2pPr>
            <a:lvl3pPr marL="1143000" indent="-228600" eaLnBrk="0" hangingPunct="0">
              <a:defRPr sz="3600">
                <a:solidFill>
                  <a:schemeClr val="tx1"/>
                </a:solidFill>
                <a:latin typeface="Arial" panose="020B0604020202020204" pitchFamily="34" charset="0"/>
              </a:defRPr>
            </a:lvl3pPr>
            <a:lvl4pPr marL="1600200" indent="-228600" eaLnBrk="0" hangingPunct="0">
              <a:defRPr sz="3600">
                <a:solidFill>
                  <a:schemeClr val="tx1"/>
                </a:solidFill>
                <a:latin typeface="Arial" panose="020B0604020202020204" pitchFamily="34" charset="0"/>
              </a:defRPr>
            </a:lvl4pPr>
            <a:lvl5pPr marL="2057400" indent="-228600" eaLnBrk="0" hangingPunct="0">
              <a:defRPr sz="3600">
                <a:solidFill>
                  <a:schemeClr val="tx1"/>
                </a:solidFill>
                <a:latin typeface="Arial" panose="020B0604020202020204" pitchFamily="34" charset="0"/>
              </a:defRPr>
            </a:lvl5pPr>
            <a:lvl6pPr marL="2514600" indent="-228600" eaLnBrk="0" fontAlgn="base" hangingPunct="0">
              <a:spcBef>
                <a:spcPct val="0"/>
              </a:spcBef>
              <a:spcAft>
                <a:spcPct val="0"/>
              </a:spcAft>
              <a:defRPr sz="3600">
                <a:solidFill>
                  <a:schemeClr val="tx1"/>
                </a:solidFill>
                <a:latin typeface="Arial" panose="020B0604020202020204" pitchFamily="34" charset="0"/>
              </a:defRPr>
            </a:lvl6pPr>
            <a:lvl7pPr marL="2971800" indent="-228600" eaLnBrk="0" fontAlgn="base" hangingPunct="0">
              <a:spcBef>
                <a:spcPct val="0"/>
              </a:spcBef>
              <a:spcAft>
                <a:spcPct val="0"/>
              </a:spcAft>
              <a:defRPr sz="3600">
                <a:solidFill>
                  <a:schemeClr val="tx1"/>
                </a:solidFill>
                <a:latin typeface="Arial" panose="020B0604020202020204" pitchFamily="34" charset="0"/>
              </a:defRPr>
            </a:lvl7pPr>
            <a:lvl8pPr marL="3429000" indent="-228600" eaLnBrk="0" fontAlgn="base" hangingPunct="0">
              <a:spcBef>
                <a:spcPct val="0"/>
              </a:spcBef>
              <a:spcAft>
                <a:spcPct val="0"/>
              </a:spcAft>
              <a:defRPr sz="3600">
                <a:solidFill>
                  <a:schemeClr val="tx1"/>
                </a:solidFill>
                <a:latin typeface="Arial" panose="020B0604020202020204" pitchFamily="34" charset="0"/>
              </a:defRPr>
            </a:lvl8pPr>
            <a:lvl9pPr marL="3886200" indent="-228600" eaLnBrk="0" fontAlgn="base" hangingPunct="0">
              <a:spcBef>
                <a:spcPct val="0"/>
              </a:spcBef>
              <a:spcAft>
                <a:spcPct val="0"/>
              </a:spcAft>
              <a:defRPr sz="3600">
                <a:solidFill>
                  <a:schemeClr val="tx1"/>
                </a:solidFill>
                <a:latin typeface="Arial" panose="020B0604020202020204" pitchFamily="34" charset="0"/>
              </a:defRPr>
            </a:lvl9pPr>
          </a:lstStyle>
          <a:p>
            <a:pPr algn="ctr" eaLnBrk="1" hangingPunct="1">
              <a:spcBef>
                <a:spcPct val="50000"/>
              </a:spcBef>
            </a:pPr>
            <a:r>
              <a:rPr lang="en-US" sz="2800" dirty="0" err="1">
                <a:solidFill>
                  <a:srgbClr val="FF0000"/>
                </a:solidFill>
              </a:rPr>
              <a:t>nghỉ</a:t>
            </a:r>
            <a:r>
              <a:rPr lang="en-US" sz="2800" dirty="0">
                <a:solidFill>
                  <a:srgbClr val="FF0000"/>
                </a:solidFill>
              </a:rPr>
              <a:t> </a:t>
            </a:r>
            <a:r>
              <a:rPr lang="en-US" sz="2800" dirty="0" err="1">
                <a:solidFill>
                  <a:srgbClr val="FF0000"/>
                </a:solidFill>
              </a:rPr>
              <a:t>mát</a:t>
            </a:r>
            <a:r>
              <a:rPr lang="en-US" sz="2800" dirty="0">
                <a:solidFill>
                  <a:srgbClr val="FF0000"/>
                </a:solidFill>
              </a:rPr>
              <a:t>, du </a:t>
            </a:r>
            <a:r>
              <a:rPr lang="en-US" sz="2800" dirty="0" err="1">
                <a:solidFill>
                  <a:srgbClr val="FF0000"/>
                </a:solidFill>
              </a:rPr>
              <a:t>lịch</a:t>
            </a:r>
            <a:r>
              <a:rPr lang="en-US" sz="2800" dirty="0">
                <a:solidFill>
                  <a:srgbClr val="FF0000"/>
                </a:solidFill>
              </a:rPr>
              <a:t>, </a:t>
            </a:r>
            <a:r>
              <a:rPr lang="en-US" sz="2800" dirty="0" err="1">
                <a:solidFill>
                  <a:srgbClr val="FF0000"/>
                </a:solidFill>
              </a:rPr>
              <a:t>có</a:t>
            </a:r>
            <a:r>
              <a:rPr lang="en-US" sz="2800" dirty="0">
                <a:solidFill>
                  <a:srgbClr val="FF0000"/>
                </a:solidFill>
              </a:rPr>
              <a:t> </a:t>
            </a:r>
            <a:r>
              <a:rPr lang="en-US" sz="2800" dirty="0" err="1">
                <a:solidFill>
                  <a:srgbClr val="FF0000"/>
                </a:solidFill>
              </a:rPr>
              <a:t>nhiều</a:t>
            </a:r>
            <a:r>
              <a:rPr lang="en-US" sz="2800" dirty="0">
                <a:solidFill>
                  <a:srgbClr val="FF0000"/>
                </a:solidFill>
              </a:rPr>
              <a:t> </a:t>
            </a:r>
            <a:r>
              <a:rPr lang="en-US" sz="2800" dirty="0" err="1">
                <a:solidFill>
                  <a:srgbClr val="FF0000"/>
                </a:solidFill>
              </a:rPr>
              <a:t>loại</a:t>
            </a:r>
            <a:r>
              <a:rPr lang="en-US" sz="2800" dirty="0">
                <a:solidFill>
                  <a:srgbClr val="FF0000"/>
                </a:solidFill>
              </a:rPr>
              <a:t> </a:t>
            </a:r>
            <a:r>
              <a:rPr lang="en-US" sz="2800" dirty="0" err="1">
                <a:solidFill>
                  <a:srgbClr val="FF0000"/>
                </a:solidFill>
              </a:rPr>
              <a:t>rau</a:t>
            </a:r>
            <a:r>
              <a:rPr lang="en-US" sz="2800" dirty="0">
                <a:solidFill>
                  <a:srgbClr val="FF0000"/>
                </a:solidFill>
              </a:rPr>
              <a:t>, </a:t>
            </a:r>
            <a:r>
              <a:rPr lang="en-US" sz="2800" dirty="0" err="1">
                <a:solidFill>
                  <a:srgbClr val="FF0000"/>
                </a:solidFill>
              </a:rPr>
              <a:t>hoa</a:t>
            </a:r>
            <a:r>
              <a:rPr lang="en-US" sz="2800" dirty="0">
                <a:solidFill>
                  <a:srgbClr val="FF0000"/>
                </a:solidFill>
              </a:rPr>
              <a:t> </a:t>
            </a:r>
            <a:r>
              <a:rPr lang="en-US" sz="2800" dirty="0" err="1">
                <a:solidFill>
                  <a:srgbClr val="FF0000"/>
                </a:solidFill>
              </a:rPr>
              <a:t>quả</a:t>
            </a:r>
            <a:endParaRPr lang="en-US" sz="2800" dirty="0">
              <a:solidFill>
                <a:srgbClr val="FF0000"/>
              </a:solidFill>
            </a:endParaRPr>
          </a:p>
        </p:txBody>
      </p:sp>
      <p:grpSp>
        <p:nvGrpSpPr>
          <p:cNvPr id="2" name="Group 15"/>
          <p:cNvGrpSpPr>
            <a:grpSpLocks/>
          </p:cNvGrpSpPr>
          <p:nvPr/>
        </p:nvGrpSpPr>
        <p:grpSpPr bwMode="auto">
          <a:xfrm>
            <a:off x="8458200" y="3352805"/>
            <a:ext cx="2209800" cy="904875"/>
            <a:chOff x="4368" y="2160"/>
            <a:chExt cx="1392" cy="570"/>
          </a:xfrm>
        </p:grpSpPr>
        <p:sp>
          <p:nvSpPr>
            <p:cNvPr id="31767" name="Text Box 16"/>
            <p:cNvSpPr txBox="1">
              <a:spLocks noChangeArrowheads="1"/>
            </p:cNvSpPr>
            <p:nvPr/>
          </p:nvSpPr>
          <p:spPr bwMode="auto">
            <a:xfrm>
              <a:off x="4368" y="2160"/>
              <a:ext cx="139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a:solidFill>
                    <a:schemeClr val="tx1"/>
                  </a:solidFill>
                  <a:latin typeface="Arial" panose="020B0604020202020204" pitchFamily="34" charset="0"/>
                </a:defRPr>
              </a:lvl1pPr>
              <a:lvl2pPr marL="742950" indent="-285750" eaLnBrk="0" hangingPunct="0">
                <a:defRPr sz="3600">
                  <a:solidFill>
                    <a:schemeClr val="tx1"/>
                  </a:solidFill>
                  <a:latin typeface="Arial" panose="020B0604020202020204" pitchFamily="34" charset="0"/>
                </a:defRPr>
              </a:lvl2pPr>
              <a:lvl3pPr marL="1143000" indent="-228600" eaLnBrk="0" hangingPunct="0">
                <a:defRPr sz="3600">
                  <a:solidFill>
                    <a:schemeClr val="tx1"/>
                  </a:solidFill>
                  <a:latin typeface="Arial" panose="020B0604020202020204" pitchFamily="34" charset="0"/>
                </a:defRPr>
              </a:lvl3pPr>
              <a:lvl4pPr marL="1600200" indent="-228600" eaLnBrk="0" hangingPunct="0">
                <a:defRPr sz="3600">
                  <a:solidFill>
                    <a:schemeClr val="tx1"/>
                  </a:solidFill>
                  <a:latin typeface="Arial" panose="020B0604020202020204" pitchFamily="34" charset="0"/>
                </a:defRPr>
              </a:lvl4pPr>
              <a:lvl5pPr marL="2057400" indent="-228600" eaLnBrk="0" hangingPunct="0">
                <a:defRPr sz="3600">
                  <a:solidFill>
                    <a:schemeClr val="tx1"/>
                  </a:solidFill>
                  <a:latin typeface="Arial" panose="020B0604020202020204" pitchFamily="34" charset="0"/>
                </a:defRPr>
              </a:lvl5pPr>
              <a:lvl6pPr marL="2514600" indent="-228600" eaLnBrk="0" fontAlgn="base" hangingPunct="0">
                <a:spcBef>
                  <a:spcPct val="0"/>
                </a:spcBef>
                <a:spcAft>
                  <a:spcPct val="0"/>
                </a:spcAft>
                <a:defRPr sz="3600">
                  <a:solidFill>
                    <a:schemeClr val="tx1"/>
                  </a:solidFill>
                  <a:latin typeface="Arial" panose="020B0604020202020204" pitchFamily="34" charset="0"/>
                </a:defRPr>
              </a:lvl6pPr>
              <a:lvl7pPr marL="2971800" indent="-228600" eaLnBrk="0" fontAlgn="base" hangingPunct="0">
                <a:spcBef>
                  <a:spcPct val="0"/>
                </a:spcBef>
                <a:spcAft>
                  <a:spcPct val="0"/>
                </a:spcAft>
                <a:defRPr sz="3600">
                  <a:solidFill>
                    <a:schemeClr val="tx1"/>
                  </a:solidFill>
                  <a:latin typeface="Arial" panose="020B0604020202020204" pitchFamily="34" charset="0"/>
                </a:defRPr>
              </a:lvl7pPr>
              <a:lvl8pPr marL="3429000" indent="-228600" eaLnBrk="0" fontAlgn="base" hangingPunct="0">
                <a:spcBef>
                  <a:spcPct val="0"/>
                </a:spcBef>
                <a:spcAft>
                  <a:spcPct val="0"/>
                </a:spcAft>
                <a:defRPr sz="3600">
                  <a:solidFill>
                    <a:schemeClr val="tx1"/>
                  </a:solidFill>
                  <a:latin typeface="Arial" panose="020B0604020202020204" pitchFamily="34" charset="0"/>
                </a:defRPr>
              </a:lvl8pPr>
              <a:lvl9pPr marL="3886200" indent="-228600" eaLnBrk="0" fontAlgn="base" hangingPunct="0">
                <a:spcBef>
                  <a:spcPct val="0"/>
                </a:spcBef>
                <a:spcAft>
                  <a:spcPct val="0"/>
                </a:spcAft>
                <a:defRPr sz="3600">
                  <a:solidFill>
                    <a:schemeClr val="tx1"/>
                  </a:solidFill>
                  <a:latin typeface="Arial" panose="020B0604020202020204" pitchFamily="34" charset="0"/>
                </a:defRPr>
              </a:lvl9pPr>
            </a:lstStyle>
            <a:p>
              <a:pPr eaLnBrk="1" hangingPunct="1">
                <a:spcBef>
                  <a:spcPct val="50000"/>
                </a:spcBef>
              </a:pPr>
              <a:r>
                <a:rPr lang="en-US" sz="2800" dirty="0" err="1">
                  <a:solidFill>
                    <a:srgbClr val="FF0000"/>
                  </a:solidFill>
                </a:rPr>
                <a:t>Biệt</a:t>
              </a:r>
              <a:r>
                <a:rPr lang="en-US" sz="2800" dirty="0">
                  <a:solidFill>
                    <a:srgbClr val="FF0000"/>
                  </a:solidFill>
                </a:rPr>
                <a:t> </a:t>
              </a:r>
              <a:r>
                <a:rPr lang="en-US" sz="2800" dirty="0" err="1">
                  <a:solidFill>
                    <a:srgbClr val="FF0000"/>
                  </a:solidFill>
                </a:rPr>
                <a:t>thự</a:t>
              </a:r>
              <a:r>
                <a:rPr lang="en-US" sz="2800" dirty="0">
                  <a:solidFill>
                    <a:srgbClr val="FF0000"/>
                  </a:solidFill>
                </a:rPr>
                <a:t> </a:t>
              </a:r>
            </a:p>
          </p:txBody>
        </p:sp>
        <p:sp>
          <p:nvSpPr>
            <p:cNvPr id="31768" name="Text Box 17"/>
            <p:cNvSpPr txBox="1">
              <a:spLocks noChangeArrowheads="1"/>
            </p:cNvSpPr>
            <p:nvPr/>
          </p:nvSpPr>
          <p:spPr bwMode="auto">
            <a:xfrm>
              <a:off x="4368" y="2400"/>
              <a:ext cx="1392" cy="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a:solidFill>
                    <a:schemeClr val="tx1"/>
                  </a:solidFill>
                  <a:latin typeface="Arial" panose="020B0604020202020204" pitchFamily="34" charset="0"/>
                </a:defRPr>
              </a:lvl1pPr>
              <a:lvl2pPr marL="742950" indent="-285750" eaLnBrk="0" hangingPunct="0">
                <a:defRPr sz="3600">
                  <a:solidFill>
                    <a:schemeClr val="tx1"/>
                  </a:solidFill>
                  <a:latin typeface="Arial" panose="020B0604020202020204" pitchFamily="34" charset="0"/>
                </a:defRPr>
              </a:lvl2pPr>
              <a:lvl3pPr marL="1143000" indent="-228600" eaLnBrk="0" hangingPunct="0">
                <a:defRPr sz="3600">
                  <a:solidFill>
                    <a:schemeClr val="tx1"/>
                  </a:solidFill>
                  <a:latin typeface="Arial" panose="020B0604020202020204" pitchFamily="34" charset="0"/>
                </a:defRPr>
              </a:lvl3pPr>
              <a:lvl4pPr marL="1600200" indent="-228600" eaLnBrk="0" hangingPunct="0">
                <a:defRPr sz="3600">
                  <a:solidFill>
                    <a:schemeClr val="tx1"/>
                  </a:solidFill>
                  <a:latin typeface="Arial" panose="020B0604020202020204" pitchFamily="34" charset="0"/>
                </a:defRPr>
              </a:lvl4pPr>
              <a:lvl5pPr marL="2057400" indent="-228600" eaLnBrk="0" hangingPunct="0">
                <a:defRPr sz="3600">
                  <a:solidFill>
                    <a:schemeClr val="tx1"/>
                  </a:solidFill>
                  <a:latin typeface="Arial" panose="020B0604020202020204" pitchFamily="34" charset="0"/>
                </a:defRPr>
              </a:lvl5pPr>
              <a:lvl6pPr marL="2514600" indent="-228600" eaLnBrk="0" fontAlgn="base" hangingPunct="0">
                <a:spcBef>
                  <a:spcPct val="0"/>
                </a:spcBef>
                <a:spcAft>
                  <a:spcPct val="0"/>
                </a:spcAft>
                <a:defRPr sz="3600">
                  <a:solidFill>
                    <a:schemeClr val="tx1"/>
                  </a:solidFill>
                  <a:latin typeface="Arial" panose="020B0604020202020204" pitchFamily="34" charset="0"/>
                </a:defRPr>
              </a:lvl6pPr>
              <a:lvl7pPr marL="2971800" indent="-228600" eaLnBrk="0" fontAlgn="base" hangingPunct="0">
                <a:spcBef>
                  <a:spcPct val="0"/>
                </a:spcBef>
                <a:spcAft>
                  <a:spcPct val="0"/>
                </a:spcAft>
                <a:defRPr sz="3600">
                  <a:solidFill>
                    <a:schemeClr val="tx1"/>
                  </a:solidFill>
                  <a:latin typeface="Arial" panose="020B0604020202020204" pitchFamily="34" charset="0"/>
                </a:defRPr>
              </a:lvl7pPr>
              <a:lvl8pPr marL="3429000" indent="-228600" eaLnBrk="0" fontAlgn="base" hangingPunct="0">
                <a:spcBef>
                  <a:spcPct val="0"/>
                </a:spcBef>
                <a:spcAft>
                  <a:spcPct val="0"/>
                </a:spcAft>
                <a:defRPr sz="3600">
                  <a:solidFill>
                    <a:schemeClr val="tx1"/>
                  </a:solidFill>
                  <a:latin typeface="Arial" panose="020B0604020202020204" pitchFamily="34" charset="0"/>
                </a:defRPr>
              </a:lvl8pPr>
              <a:lvl9pPr marL="3886200" indent="-228600" eaLnBrk="0" fontAlgn="base" hangingPunct="0">
                <a:spcBef>
                  <a:spcPct val="0"/>
                </a:spcBef>
                <a:spcAft>
                  <a:spcPct val="0"/>
                </a:spcAft>
                <a:defRPr sz="3600">
                  <a:solidFill>
                    <a:schemeClr val="tx1"/>
                  </a:solidFill>
                  <a:latin typeface="Arial" panose="020B0604020202020204" pitchFamily="34" charset="0"/>
                </a:defRPr>
              </a:lvl9pPr>
            </a:lstStyle>
            <a:p>
              <a:pPr eaLnBrk="1" hangingPunct="1">
                <a:spcBef>
                  <a:spcPct val="50000"/>
                </a:spcBef>
              </a:pPr>
              <a:r>
                <a:rPr lang="en-US" sz="2800">
                  <a:solidFill>
                    <a:srgbClr val="FF0000"/>
                  </a:solidFill>
                </a:rPr>
                <a:t>Khách</a:t>
              </a:r>
              <a:r>
                <a:rPr lang="en-US" sz="1800">
                  <a:solidFill>
                    <a:srgbClr val="FF0000"/>
                  </a:solidFill>
                </a:rPr>
                <a:t> </a:t>
              </a:r>
              <a:r>
                <a:rPr lang="en-US" sz="2800">
                  <a:solidFill>
                    <a:srgbClr val="FF0000"/>
                  </a:solidFill>
                </a:rPr>
                <a:t>sạn…</a:t>
              </a:r>
            </a:p>
          </p:txBody>
        </p:sp>
      </p:grpSp>
      <p:sp>
        <p:nvSpPr>
          <p:cNvPr id="31760" name="Text Box 21"/>
          <p:cNvSpPr txBox="1">
            <a:spLocks noChangeArrowheads="1"/>
          </p:cNvSpPr>
          <p:nvPr/>
        </p:nvSpPr>
        <p:spPr bwMode="auto">
          <a:xfrm>
            <a:off x="4800600" y="349250"/>
            <a:ext cx="24384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a:solidFill>
                  <a:schemeClr val="tx1"/>
                </a:solidFill>
                <a:latin typeface="Arial" panose="020B0604020202020204" pitchFamily="34" charset="0"/>
              </a:defRPr>
            </a:lvl1pPr>
            <a:lvl2pPr marL="742950" indent="-285750" eaLnBrk="0" hangingPunct="0">
              <a:defRPr sz="3600">
                <a:solidFill>
                  <a:schemeClr val="tx1"/>
                </a:solidFill>
                <a:latin typeface="Arial" panose="020B0604020202020204" pitchFamily="34" charset="0"/>
              </a:defRPr>
            </a:lvl2pPr>
            <a:lvl3pPr marL="1143000" indent="-228600" eaLnBrk="0" hangingPunct="0">
              <a:defRPr sz="3600">
                <a:solidFill>
                  <a:schemeClr val="tx1"/>
                </a:solidFill>
                <a:latin typeface="Arial" panose="020B0604020202020204" pitchFamily="34" charset="0"/>
              </a:defRPr>
            </a:lvl3pPr>
            <a:lvl4pPr marL="1600200" indent="-228600" eaLnBrk="0" hangingPunct="0">
              <a:defRPr sz="3600">
                <a:solidFill>
                  <a:schemeClr val="tx1"/>
                </a:solidFill>
                <a:latin typeface="Arial" panose="020B0604020202020204" pitchFamily="34" charset="0"/>
              </a:defRPr>
            </a:lvl4pPr>
            <a:lvl5pPr marL="2057400" indent="-228600" eaLnBrk="0" hangingPunct="0">
              <a:defRPr sz="3600">
                <a:solidFill>
                  <a:schemeClr val="tx1"/>
                </a:solidFill>
                <a:latin typeface="Arial" panose="020B0604020202020204" pitchFamily="34" charset="0"/>
              </a:defRPr>
            </a:lvl5pPr>
            <a:lvl6pPr marL="2514600" indent="-228600" eaLnBrk="0" fontAlgn="base" hangingPunct="0">
              <a:spcBef>
                <a:spcPct val="0"/>
              </a:spcBef>
              <a:spcAft>
                <a:spcPct val="0"/>
              </a:spcAft>
              <a:defRPr sz="3600">
                <a:solidFill>
                  <a:schemeClr val="tx1"/>
                </a:solidFill>
                <a:latin typeface="Arial" panose="020B0604020202020204" pitchFamily="34" charset="0"/>
              </a:defRPr>
            </a:lvl6pPr>
            <a:lvl7pPr marL="2971800" indent="-228600" eaLnBrk="0" fontAlgn="base" hangingPunct="0">
              <a:spcBef>
                <a:spcPct val="0"/>
              </a:spcBef>
              <a:spcAft>
                <a:spcPct val="0"/>
              </a:spcAft>
              <a:defRPr sz="3600">
                <a:solidFill>
                  <a:schemeClr val="tx1"/>
                </a:solidFill>
                <a:latin typeface="Arial" panose="020B0604020202020204" pitchFamily="34" charset="0"/>
              </a:defRPr>
            </a:lvl7pPr>
            <a:lvl8pPr marL="3429000" indent="-228600" eaLnBrk="0" fontAlgn="base" hangingPunct="0">
              <a:spcBef>
                <a:spcPct val="0"/>
              </a:spcBef>
              <a:spcAft>
                <a:spcPct val="0"/>
              </a:spcAft>
              <a:defRPr sz="3600">
                <a:solidFill>
                  <a:schemeClr val="tx1"/>
                </a:solidFill>
                <a:latin typeface="Arial" panose="020B0604020202020204" pitchFamily="34" charset="0"/>
              </a:defRPr>
            </a:lvl8pPr>
            <a:lvl9pPr marL="3886200" indent="-228600" eaLnBrk="0" fontAlgn="base" hangingPunct="0">
              <a:spcBef>
                <a:spcPct val="0"/>
              </a:spcBef>
              <a:spcAft>
                <a:spcPct val="0"/>
              </a:spcAft>
              <a:defRPr sz="3600">
                <a:solidFill>
                  <a:schemeClr val="tx1"/>
                </a:solidFill>
                <a:latin typeface="Arial" panose="020B0604020202020204" pitchFamily="34" charset="0"/>
              </a:defRPr>
            </a:lvl9pPr>
          </a:lstStyle>
          <a:p>
            <a:pPr algn="ctr" eaLnBrk="1" hangingPunct="1">
              <a:spcBef>
                <a:spcPct val="50000"/>
              </a:spcBef>
            </a:pPr>
            <a:r>
              <a:rPr lang="en-US" sz="3200"/>
              <a:t>Đà Lạt</a:t>
            </a:r>
          </a:p>
        </p:txBody>
      </p:sp>
      <p:sp>
        <p:nvSpPr>
          <p:cNvPr id="31761" name="Line 22"/>
          <p:cNvSpPr>
            <a:spLocks noChangeShapeType="1"/>
          </p:cNvSpPr>
          <p:nvPr/>
        </p:nvSpPr>
        <p:spPr bwMode="auto">
          <a:xfrm flipH="1">
            <a:off x="2286000" y="1066800"/>
            <a:ext cx="3657600" cy="990600"/>
          </a:xfrm>
          <a:prstGeom prst="line">
            <a:avLst/>
          </a:prstGeom>
          <a:noFill/>
          <a:ln w="38100">
            <a:solidFill>
              <a:srgbClr val="FF33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762" name="Line 23"/>
          <p:cNvSpPr>
            <a:spLocks noChangeShapeType="1"/>
          </p:cNvSpPr>
          <p:nvPr/>
        </p:nvSpPr>
        <p:spPr bwMode="auto">
          <a:xfrm>
            <a:off x="5943600" y="1066800"/>
            <a:ext cx="0" cy="990600"/>
          </a:xfrm>
          <a:prstGeom prst="line">
            <a:avLst/>
          </a:prstGeom>
          <a:noFill/>
          <a:ln w="38100">
            <a:solidFill>
              <a:srgbClr val="FF33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763" name="Line 24"/>
          <p:cNvSpPr>
            <a:spLocks noChangeShapeType="1"/>
          </p:cNvSpPr>
          <p:nvPr/>
        </p:nvSpPr>
        <p:spPr bwMode="auto">
          <a:xfrm>
            <a:off x="5943600" y="1066800"/>
            <a:ext cx="3581400" cy="958850"/>
          </a:xfrm>
          <a:prstGeom prst="line">
            <a:avLst/>
          </a:prstGeom>
          <a:noFill/>
          <a:ln w="38100">
            <a:solidFill>
              <a:srgbClr val="FF33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764" name="Line 26"/>
          <p:cNvSpPr>
            <a:spLocks noChangeShapeType="1"/>
          </p:cNvSpPr>
          <p:nvPr/>
        </p:nvSpPr>
        <p:spPr bwMode="auto">
          <a:xfrm>
            <a:off x="2514600" y="4267200"/>
            <a:ext cx="1524000" cy="1524000"/>
          </a:xfrm>
          <a:prstGeom prst="line">
            <a:avLst/>
          </a:prstGeom>
          <a:noFill/>
          <a:ln w="38100">
            <a:solidFill>
              <a:srgbClr val="FF33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1765" name="Line 27"/>
          <p:cNvSpPr>
            <a:spLocks noChangeShapeType="1"/>
          </p:cNvSpPr>
          <p:nvPr/>
        </p:nvSpPr>
        <p:spPr bwMode="auto">
          <a:xfrm flipH="1">
            <a:off x="6010275" y="4343423"/>
            <a:ext cx="0" cy="342899"/>
          </a:xfrm>
          <a:prstGeom prst="line">
            <a:avLst/>
          </a:prstGeom>
          <a:noFill/>
          <a:ln w="38100">
            <a:solidFill>
              <a:srgbClr val="FF33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1766" name="Line 28"/>
          <p:cNvSpPr>
            <a:spLocks noChangeShapeType="1"/>
          </p:cNvSpPr>
          <p:nvPr/>
        </p:nvSpPr>
        <p:spPr bwMode="auto">
          <a:xfrm flipH="1">
            <a:off x="8077200" y="4343400"/>
            <a:ext cx="1828800" cy="1524000"/>
          </a:xfrm>
          <a:prstGeom prst="line">
            <a:avLst/>
          </a:prstGeom>
          <a:noFill/>
          <a:ln w="38100">
            <a:solidFill>
              <a:srgbClr val="FF33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Tree>
    <p:custDataLst>
      <p:tags r:id="rId1"/>
    </p:custDataLst>
    <p:extLst>
      <p:ext uri="{BB962C8B-B14F-4D97-AF65-F5344CB8AC3E}">
        <p14:creationId xmlns:p14="http://schemas.microsoft.com/office/powerpoint/2010/main" val="1306033034"/>
      </p:ext>
    </p:extLst>
  </p:cSld>
  <p:clrMapOvr>
    <a:masterClrMapping/>
  </p:clrMapOvr>
  <p:transition spd="med" advTm="35400">
    <p:wheel spokes="8"/>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0972"/>
                                        </p:tgtEl>
                                        <p:attrNameLst>
                                          <p:attrName>style.visibility</p:attrName>
                                        </p:attrNameLst>
                                      </p:cBhvr>
                                      <p:to>
                                        <p:strVal val="visible"/>
                                      </p:to>
                                    </p:set>
                                    <p:animEffect transition="in" filter="blinds(horizontal)">
                                      <p:cBhvr>
                                        <p:cTn id="7" dur="500"/>
                                        <p:tgtEl>
                                          <p:spTgt spid="4097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40973"/>
                                        </p:tgtEl>
                                        <p:attrNameLst>
                                          <p:attrName>style.visibility</p:attrName>
                                        </p:attrNameLst>
                                      </p:cBhvr>
                                      <p:to>
                                        <p:strVal val="visible"/>
                                      </p:to>
                                    </p:set>
                                    <p:animEffect transition="in" filter="slide(fromBottom)">
                                      <p:cBhvr>
                                        <p:cTn id="12" dur="500"/>
                                        <p:tgtEl>
                                          <p:spTgt spid="4097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ppt_x"/>
                                          </p:val>
                                        </p:tav>
                                        <p:tav tm="100000">
                                          <p:val>
                                            <p:strVal val="#ppt_x"/>
                                          </p:val>
                                        </p:tav>
                                      </p:tavLst>
                                    </p:anim>
                                    <p:anim calcmode="lin" valueType="num">
                                      <p:cBhvr additive="base">
                                        <p:cTn id="1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0" presetClass="entr" presetSubtype="0" fill="hold" grpId="0" nodeType="clickEffect">
                                  <p:stCondLst>
                                    <p:cond delay="0"/>
                                  </p:stCondLst>
                                  <p:childTnLst>
                                    <p:set>
                                      <p:cBhvr>
                                        <p:cTn id="22" dur="1" fill="hold">
                                          <p:stCondLst>
                                            <p:cond delay="0"/>
                                          </p:stCondLst>
                                        </p:cTn>
                                        <p:tgtEl>
                                          <p:spTgt spid="40974"/>
                                        </p:tgtEl>
                                        <p:attrNameLst>
                                          <p:attrName>style.visibility</p:attrName>
                                        </p:attrNameLst>
                                      </p:cBhvr>
                                      <p:to>
                                        <p:strVal val="visible"/>
                                      </p:to>
                                    </p:set>
                                    <p:animEffect transition="in" filter="wedge">
                                      <p:cBhvr>
                                        <p:cTn id="23" dur="500"/>
                                        <p:tgtEl>
                                          <p:spTgt spid="409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72" grpId="0"/>
      <p:bldP spid="40973" grpId="0"/>
      <p:bldP spid="4097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own Ribbon 1"/>
          <p:cNvSpPr/>
          <p:nvPr/>
        </p:nvSpPr>
        <p:spPr>
          <a:xfrm>
            <a:off x="1609727" y="504842"/>
            <a:ext cx="8877300" cy="1438275"/>
          </a:xfrm>
          <a:prstGeom prst="ribbon">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3895727" y="914410"/>
            <a:ext cx="4076700" cy="707886"/>
          </a:xfrm>
          <a:prstGeom prst="rect">
            <a:avLst/>
          </a:prstGeom>
          <a:noFill/>
        </p:spPr>
        <p:txBody>
          <a:bodyPr wrap="square" rtlCol="0">
            <a:spAutoFit/>
          </a:bodyPr>
          <a:lstStyle/>
          <a:p>
            <a:pPr algn="ctr"/>
            <a:r>
              <a:rPr lang="en-US" sz="4000" dirty="0" err="1" smtClean="0"/>
              <a:t>Bài</a:t>
            </a:r>
            <a:r>
              <a:rPr lang="en-US" sz="4000" dirty="0" smtClean="0"/>
              <a:t> </a:t>
            </a:r>
            <a:r>
              <a:rPr lang="en-US" sz="4000" dirty="0" err="1" smtClean="0"/>
              <a:t>tập</a:t>
            </a:r>
            <a:r>
              <a:rPr lang="en-US" sz="4000" dirty="0" smtClean="0"/>
              <a:t> </a:t>
            </a:r>
            <a:r>
              <a:rPr lang="en-US" sz="4000" dirty="0" err="1" smtClean="0"/>
              <a:t>củng</a:t>
            </a:r>
            <a:r>
              <a:rPr lang="en-US" sz="4000" dirty="0" smtClean="0"/>
              <a:t> </a:t>
            </a:r>
            <a:r>
              <a:rPr lang="en-US" sz="4000" dirty="0" err="1" smtClean="0"/>
              <a:t>cố</a:t>
            </a:r>
            <a:endParaRPr lang="en-US" sz="4000" dirty="0"/>
          </a:p>
        </p:txBody>
      </p:sp>
      <p:pic>
        <p:nvPicPr>
          <p:cNvPr id="6" name="Picture 5" descr="Picture1.png"/>
          <p:cNvPicPr>
            <a:picLocks noChangeAspect="1"/>
          </p:cNvPicPr>
          <p:nvPr/>
        </p:nvPicPr>
        <p:blipFill>
          <a:blip r:embed="rId4" cstate="print"/>
          <a:stretch>
            <a:fillRect/>
          </a:stretch>
        </p:blipFill>
        <p:spPr>
          <a:xfrm>
            <a:off x="1066811" y="2176095"/>
            <a:ext cx="10010775" cy="4481880"/>
          </a:xfrm>
          <a:prstGeom prst="rect">
            <a:avLst/>
          </a:prstGeom>
        </p:spPr>
      </p:pic>
    </p:spTree>
    <p:custDataLst>
      <p:tags r:id="rId1"/>
    </p:custDataLst>
  </p:cSld>
  <p:clrMapOvr>
    <a:masterClrMapping/>
  </p:clrMapOvr>
  <p:transition spd="slow" advTm="15744">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3"/>
                                        </p:tgtEl>
                                        <p:attrNameLst>
                                          <p:attrName>style.visibility</p:attrName>
                                        </p:attrNameLst>
                                      </p:cBhvr>
                                      <p:to>
                                        <p:strVal val="visible"/>
                                      </p:to>
                                    </p:set>
                                    <p:anim calcmode="discrete" valueType="clr">
                                      <p:cBhvr override="childStyle">
                                        <p:cTn id="7"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gtEl>
                                        <p:attrNameLst>
                                          <p:attrName>fillcolor</p:attrName>
                                        </p:attrNameLst>
                                      </p:cBhvr>
                                      <p:tavLst>
                                        <p:tav tm="0">
                                          <p:val>
                                            <p:clrVal>
                                              <a:schemeClr val="accent2"/>
                                            </p:clrVal>
                                          </p:val>
                                        </p:tav>
                                        <p:tav tm="50000">
                                          <p:val>
                                            <p:clrVal>
                                              <a:schemeClr val="hlink"/>
                                            </p:clrVal>
                                          </p:val>
                                        </p:tav>
                                      </p:tavLst>
                                    </p:anim>
                                    <p:set>
                                      <p:cBhvr>
                                        <p:cTn id="9" dur="80"/>
                                        <p:tgtEl>
                                          <p:spTgt spid="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ISPRING_QUIZ_SHAPE0"/>
          <p:cNvSpPr/>
          <p:nvPr/>
        </p:nvSpPr>
        <p:spPr>
          <a:xfrm>
            <a:off x="0" y="0"/>
            <a:ext cx="12192000" cy="6858000"/>
          </a:xfrm>
          <a:prstGeom prst="rect">
            <a:avLst/>
          </a:prstGeom>
          <a:solidFill>
            <a:srgbClr val="FFFFFF"/>
          </a:solidFill>
          <a:ln w="25400" cap="flat" cmpd="sng" algn="ctr">
            <a:noFill/>
            <a:prstDash val="solid"/>
          </a:ln>
          <a:effectLst>
            <a:innerShdw>
              <a:scrgbClr r="0" g="0" b="0">
                <a:alpha val="0"/>
              </a:scrgbClr>
            </a:innerShdw>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pic>
        <p:nvPicPr>
          <p:cNvPr id="8" name="ISPRING_QUIZ_SHAPE1"/>
          <p:cNvPicPr>
            <a:picLocks/>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a:effectLst>
            <a:innerShdw>
              <a:scrgbClr r="0" g="0" b="0">
                <a:alpha val="0"/>
              </a:scrgbClr>
            </a:innerShdw>
          </a:effectLst>
        </p:spPr>
      </p:pic>
    </p:spTree>
    <p:custDataLst>
      <p:tags r:id="rId1"/>
    </p:custDataLst>
    <p:extLst>
      <p:ext uri="{BB962C8B-B14F-4D97-AF65-F5344CB8AC3E}">
        <p14:creationId xmlns:p14="http://schemas.microsoft.com/office/powerpoint/2010/main" val="2535620591"/>
      </p:ext>
    </p:extLst>
  </p:cSld>
  <p:clrMapOvr>
    <a:masterClrMapping/>
  </p:clrMapOvr>
  <p:transition spd="slow" advTm="1">
    <p:wheel spokes="8"/>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5" name="Rectangle 2"/>
          <p:cNvSpPr>
            <a:spLocks noChangeArrowheads="1"/>
          </p:cNvSpPr>
          <p:nvPr/>
        </p:nvSpPr>
        <p:spPr bwMode="auto">
          <a:xfrm>
            <a:off x="5384800" y="762000"/>
            <a:ext cx="67056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pPr>
            <a:r>
              <a:rPr lang="en-US" sz="3600" b="1" smtClean="0">
                <a:solidFill>
                  <a:srgbClr val="660033"/>
                </a:solidFill>
                <a:latin typeface="Arial" charset="0"/>
                <a:cs typeface="Arial" charset="0"/>
              </a:rPr>
              <a:t>TÀI LIỆU THAM KHẢO</a:t>
            </a: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49156" name="Text Box 5"/>
          <p:cNvSpPr txBox="1">
            <a:spLocks noChangeArrowheads="1"/>
          </p:cNvSpPr>
          <p:nvPr/>
        </p:nvSpPr>
        <p:spPr bwMode="auto">
          <a:xfrm>
            <a:off x="1349336" y="505784"/>
            <a:ext cx="8280440" cy="41549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eaLnBrk="1" fontAlgn="base" hangingPunct="1">
              <a:spcBef>
                <a:spcPct val="50000"/>
              </a:spcBef>
              <a:spcAft>
                <a:spcPct val="0"/>
              </a:spcAft>
            </a:pPr>
            <a:r>
              <a:rPr lang="en-US" sz="2400" dirty="0" smtClean="0">
                <a:solidFill>
                  <a:srgbClr val="0070C0"/>
                </a:solidFill>
              </a:rPr>
              <a:t>- </a:t>
            </a:r>
            <a:r>
              <a:rPr lang="en-US" sz="2400" dirty="0" err="1" smtClean="0">
                <a:solidFill>
                  <a:srgbClr val="0070C0"/>
                </a:solidFill>
              </a:rPr>
              <a:t>Bài</a:t>
            </a:r>
            <a:r>
              <a:rPr lang="en-US" sz="2400" dirty="0" smtClean="0">
                <a:solidFill>
                  <a:srgbClr val="0070C0"/>
                </a:solidFill>
              </a:rPr>
              <a:t> </a:t>
            </a:r>
            <a:r>
              <a:rPr lang="en-US" sz="2400" dirty="0" err="1" smtClean="0">
                <a:solidFill>
                  <a:srgbClr val="0070C0"/>
                </a:solidFill>
              </a:rPr>
              <a:t>giảng</a:t>
            </a:r>
            <a:r>
              <a:rPr lang="en-US" sz="2400" dirty="0" smtClean="0">
                <a:solidFill>
                  <a:srgbClr val="0070C0"/>
                </a:solidFill>
              </a:rPr>
              <a:t> </a:t>
            </a:r>
            <a:r>
              <a:rPr lang="en-US" sz="2400" dirty="0" err="1" smtClean="0">
                <a:solidFill>
                  <a:srgbClr val="0070C0"/>
                </a:solidFill>
              </a:rPr>
              <a:t>được</a:t>
            </a:r>
            <a:r>
              <a:rPr lang="en-US" sz="2400" dirty="0" smtClean="0">
                <a:solidFill>
                  <a:srgbClr val="0070C0"/>
                </a:solidFill>
              </a:rPr>
              <a:t> </a:t>
            </a:r>
            <a:r>
              <a:rPr lang="en-US" sz="2400" dirty="0" err="1" smtClean="0">
                <a:solidFill>
                  <a:srgbClr val="0070C0"/>
                </a:solidFill>
              </a:rPr>
              <a:t>xây</a:t>
            </a:r>
            <a:r>
              <a:rPr lang="en-US" sz="2400" dirty="0" smtClean="0">
                <a:solidFill>
                  <a:srgbClr val="0070C0"/>
                </a:solidFill>
              </a:rPr>
              <a:t> </a:t>
            </a:r>
            <a:r>
              <a:rPr lang="en-US" sz="2400" dirty="0" err="1" smtClean="0">
                <a:solidFill>
                  <a:srgbClr val="0070C0"/>
                </a:solidFill>
              </a:rPr>
              <a:t>dựng</a:t>
            </a:r>
            <a:r>
              <a:rPr lang="en-US" sz="2400" dirty="0" smtClean="0">
                <a:solidFill>
                  <a:srgbClr val="0070C0"/>
                </a:solidFill>
              </a:rPr>
              <a:t> </a:t>
            </a:r>
            <a:r>
              <a:rPr lang="en-US" sz="2400" dirty="0" err="1" smtClean="0">
                <a:solidFill>
                  <a:srgbClr val="0070C0"/>
                </a:solidFill>
              </a:rPr>
              <a:t>theo</a:t>
            </a:r>
            <a:r>
              <a:rPr lang="en-US" sz="2400" dirty="0" smtClean="0">
                <a:solidFill>
                  <a:srgbClr val="0070C0"/>
                </a:solidFill>
              </a:rPr>
              <a:t> </a:t>
            </a:r>
            <a:r>
              <a:rPr lang="en-US" sz="2400" dirty="0" err="1" smtClean="0">
                <a:solidFill>
                  <a:srgbClr val="0070C0"/>
                </a:solidFill>
              </a:rPr>
              <a:t>chuẩn</a:t>
            </a:r>
            <a:r>
              <a:rPr lang="en-US" sz="2400" dirty="0" smtClean="0">
                <a:solidFill>
                  <a:srgbClr val="0070C0"/>
                </a:solidFill>
              </a:rPr>
              <a:t> E-Learning </a:t>
            </a:r>
            <a:r>
              <a:rPr lang="en-US" sz="2400" dirty="0" err="1" smtClean="0">
                <a:solidFill>
                  <a:srgbClr val="0070C0"/>
                </a:solidFill>
              </a:rPr>
              <a:t>sử</a:t>
            </a:r>
            <a:r>
              <a:rPr lang="en-US" sz="2400" dirty="0" smtClean="0">
                <a:solidFill>
                  <a:srgbClr val="0070C0"/>
                </a:solidFill>
              </a:rPr>
              <a:t> </a:t>
            </a:r>
            <a:r>
              <a:rPr lang="en-US" sz="2400" dirty="0" err="1" smtClean="0">
                <a:solidFill>
                  <a:srgbClr val="0070C0"/>
                </a:solidFill>
              </a:rPr>
              <a:t>dụng</a:t>
            </a:r>
            <a:r>
              <a:rPr lang="en-US" sz="2400" dirty="0" smtClean="0">
                <a:solidFill>
                  <a:srgbClr val="0070C0"/>
                </a:solidFill>
              </a:rPr>
              <a:t> </a:t>
            </a:r>
            <a:r>
              <a:rPr lang="en-US" sz="2400" dirty="0" err="1" smtClean="0">
                <a:solidFill>
                  <a:srgbClr val="0070C0"/>
                </a:solidFill>
              </a:rPr>
              <a:t>chương</a:t>
            </a:r>
            <a:r>
              <a:rPr lang="en-US" sz="2400" dirty="0" smtClean="0">
                <a:solidFill>
                  <a:srgbClr val="0070C0"/>
                </a:solidFill>
              </a:rPr>
              <a:t> </a:t>
            </a:r>
            <a:r>
              <a:rPr lang="en-US" sz="2400" dirty="0" err="1" smtClean="0">
                <a:solidFill>
                  <a:srgbClr val="0070C0"/>
                </a:solidFill>
              </a:rPr>
              <a:t>trình</a:t>
            </a:r>
            <a:r>
              <a:rPr lang="en-US" sz="2400" dirty="0" smtClean="0">
                <a:solidFill>
                  <a:srgbClr val="0070C0"/>
                </a:solidFill>
              </a:rPr>
              <a:t>: Microsoft </a:t>
            </a:r>
            <a:r>
              <a:rPr lang="en-US" sz="2400" dirty="0" err="1" smtClean="0">
                <a:solidFill>
                  <a:srgbClr val="0070C0"/>
                </a:solidFill>
              </a:rPr>
              <a:t>Powerpoint</a:t>
            </a:r>
            <a:r>
              <a:rPr lang="en-US" sz="2400" dirty="0" smtClean="0">
                <a:solidFill>
                  <a:srgbClr val="0070C0"/>
                </a:solidFill>
              </a:rPr>
              <a:t>, </a:t>
            </a:r>
            <a:r>
              <a:rPr lang="en-US" sz="2400" dirty="0" err="1" smtClean="0">
                <a:solidFill>
                  <a:srgbClr val="0070C0"/>
                </a:solidFill>
              </a:rPr>
              <a:t>phần</a:t>
            </a:r>
            <a:r>
              <a:rPr lang="en-US" sz="2400" dirty="0" smtClean="0">
                <a:solidFill>
                  <a:srgbClr val="0070C0"/>
                </a:solidFill>
              </a:rPr>
              <a:t> </a:t>
            </a:r>
            <a:r>
              <a:rPr lang="en-US" sz="2400" dirty="0" err="1" smtClean="0">
                <a:solidFill>
                  <a:srgbClr val="0070C0"/>
                </a:solidFill>
              </a:rPr>
              <a:t>mềm</a:t>
            </a:r>
            <a:r>
              <a:rPr lang="en-US" sz="2400" dirty="0" smtClean="0">
                <a:solidFill>
                  <a:srgbClr val="0070C0"/>
                </a:solidFill>
              </a:rPr>
              <a:t> </a:t>
            </a:r>
            <a:r>
              <a:rPr lang="en-US" sz="2400" dirty="0" err="1" smtClean="0">
                <a:solidFill>
                  <a:srgbClr val="0070C0"/>
                </a:solidFill>
              </a:rPr>
              <a:t>Ispring</a:t>
            </a:r>
            <a:r>
              <a:rPr lang="en-US" sz="2400" dirty="0" smtClean="0">
                <a:solidFill>
                  <a:srgbClr val="0070C0"/>
                </a:solidFill>
              </a:rPr>
              <a:t> suite 7.0 </a:t>
            </a:r>
            <a:r>
              <a:rPr lang="en-US" sz="2400" dirty="0" err="1" smtClean="0">
                <a:solidFill>
                  <a:srgbClr val="0070C0"/>
                </a:solidFill>
              </a:rPr>
              <a:t>và</a:t>
            </a:r>
            <a:r>
              <a:rPr lang="en-US" sz="2400" dirty="0" smtClean="0">
                <a:solidFill>
                  <a:srgbClr val="0070C0"/>
                </a:solidFill>
              </a:rPr>
              <a:t> </a:t>
            </a:r>
            <a:r>
              <a:rPr lang="en-US" sz="2400" dirty="0" err="1" smtClean="0">
                <a:solidFill>
                  <a:srgbClr val="0070C0"/>
                </a:solidFill>
              </a:rPr>
              <a:t>các</a:t>
            </a:r>
            <a:r>
              <a:rPr lang="en-US" sz="2400" dirty="0" smtClean="0">
                <a:solidFill>
                  <a:srgbClr val="0070C0"/>
                </a:solidFill>
              </a:rPr>
              <a:t> </a:t>
            </a:r>
            <a:r>
              <a:rPr lang="en-US" sz="2400" dirty="0" err="1" smtClean="0">
                <a:solidFill>
                  <a:srgbClr val="0070C0"/>
                </a:solidFill>
              </a:rPr>
              <a:t>phần</a:t>
            </a:r>
            <a:r>
              <a:rPr lang="en-US" sz="2400" dirty="0" smtClean="0">
                <a:solidFill>
                  <a:srgbClr val="0070C0"/>
                </a:solidFill>
              </a:rPr>
              <a:t> </a:t>
            </a:r>
            <a:r>
              <a:rPr lang="en-US" sz="2400" dirty="0" err="1" smtClean="0">
                <a:solidFill>
                  <a:srgbClr val="0070C0"/>
                </a:solidFill>
              </a:rPr>
              <a:t>mềm</a:t>
            </a:r>
            <a:r>
              <a:rPr lang="en-US" sz="2400" dirty="0" smtClean="0">
                <a:solidFill>
                  <a:srgbClr val="0070C0"/>
                </a:solidFill>
              </a:rPr>
              <a:t> </a:t>
            </a:r>
            <a:r>
              <a:rPr lang="en-US" sz="2400" dirty="0" err="1" smtClean="0">
                <a:solidFill>
                  <a:srgbClr val="0070C0"/>
                </a:solidFill>
              </a:rPr>
              <a:t>ứng</a:t>
            </a:r>
            <a:r>
              <a:rPr lang="en-US" sz="2400" dirty="0" smtClean="0">
                <a:solidFill>
                  <a:srgbClr val="0070C0"/>
                </a:solidFill>
              </a:rPr>
              <a:t> </a:t>
            </a:r>
            <a:r>
              <a:rPr lang="en-US" sz="2400" dirty="0" err="1" smtClean="0">
                <a:solidFill>
                  <a:srgbClr val="0070C0"/>
                </a:solidFill>
              </a:rPr>
              <a:t>dụng</a:t>
            </a:r>
            <a:r>
              <a:rPr lang="en-US" sz="2400" dirty="0" smtClean="0">
                <a:solidFill>
                  <a:srgbClr val="0070C0"/>
                </a:solidFill>
              </a:rPr>
              <a:t> </a:t>
            </a:r>
            <a:r>
              <a:rPr lang="en-US" sz="2400" dirty="0" err="1" smtClean="0">
                <a:solidFill>
                  <a:srgbClr val="0070C0"/>
                </a:solidFill>
              </a:rPr>
              <a:t>khác</a:t>
            </a:r>
            <a:r>
              <a:rPr lang="en-US" sz="2400" dirty="0" smtClean="0">
                <a:solidFill>
                  <a:srgbClr val="0070C0"/>
                </a:solidFill>
              </a:rPr>
              <a:t> </a:t>
            </a:r>
            <a:r>
              <a:rPr lang="en-US" sz="2400" dirty="0" err="1" smtClean="0">
                <a:solidFill>
                  <a:srgbClr val="0070C0"/>
                </a:solidFill>
              </a:rPr>
              <a:t>trong</a:t>
            </a:r>
            <a:r>
              <a:rPr lang="en-US" sz="2400" dirty="0" smtClean="0">
                <a:solidFill>
                  <a:srgbClr val="0070C0"/>
                </a:solidFill>
              </a:rPr>
              <a:t> </a:t>
            </a:r>
            <a:r>
              <a:rPr lang="en-US" sz="2400" dirty="0" err="1" smtClean="0">
                <a:solidFill>
                  <a:srgbClr val="0070C0"/>
                </a:solidFill>
              </a:rPr>
              <a:t>các</a:t>
            </a:r>
            <a:r>
              <a:rPr lang="en-US" sz="2400" dirty="0" smtClean="0">
                <a:solidFill>
                  <a:srgbClr val="0070C0"/>
                </a:solidFill>
              </a:rPr>
              <a:t> </a:t>
            </a:r>
            <a:r>
              <a:rPr lang="en-US" sz="2400" dirty="0" err="1" smtClean="0">
                <a:solidFill>
                  <a:srgbClr val="0070C0"/>
                </a:solidFill>
              </a:rPr>
              <a:t>công</a:t>
            </a:r>
            <a:r>
              <a:rPr lang="en-US" sz="2400" dirty="0" smtClean="0">
                <a:solidFill>
                  <a:srgbClr val="0070C0"/>
                </a:solidFill>
              </a:rPr>
              <a:t> </a:t>
            </a:r>
            <a:r>
              <a:rPr lang="en-US" sz="2400" dirty="0" err="1" smtClean="0">
                <a:solidFill>
                  <a:srgbClr val="0070C0"/>
                </a:solidFill>
              </a:rPr>
              <a:t>đoạn</a:t>
            </a:r>
            <a:r>
              <a:rPr lang="en-US" sz="2400" dirty="0" smtClean="0">
                <a:solidFill>
                  <a:srgbClr val="0070C0"/>
                </a:solidFill>
              </a:rPr>
              <a:t> </a:t>
            </a:r>
            <a:r>
              <a:rPr lang="en-US" sz="2400" dirty="0" err="1" smtClean="0">
                <a:solidFill>
                  <a:srgbClr val="0070C0"/>
                </a:solidFill>
              </a:rPr>
              <a:t>xử</a:t>
            </a:r>
            <a:r>
              <a:rPr lang="en-US" sz="2400" dirty="0" smtClean="0">
                <a:solidFill>
                  <a:srgbClr val="0070C0"/>
                </a:solidFill>
              </a:rPr>
              <a:t> </a:t>
            </a:r>
            <a:r>
              <a:rPr lang="en-US" sz="2400" dirty="0" err="1" smtClean="0">
                <a:solidFill>
                  <a:srgbClr val="0070C0"/>
                </a:solidFill>
              </a:rPr>
              <a:t>lí</a:t>
            </a:r>
            <a:r>
              <a:rPr lang="en-US" sz="2400" dirty="0" smtClean="0">
                <a:solidFill>
                  <a:srgbClr val="0070C0"/>
                </a:solidFill>
              </a:rPr>
              <a:t> </a:t>
            </a:r>
            <a:r>
              <a:rPr lang="en-US" sz="2400" dirty="0" err="1" smtClean="0">
                <a:solidFill>
                  <a:srgbClr val="0070C0"/>
                </a:solidFill>
              </a:rPr>
              <a:t>dữ</a:t>
            </a:r>
            <a:r>
              <a:rPr lang="en-US" sz="2400" dirty="0" smtClean="0">
                <a:solidFill>
                  <a:srgbClr val="0070C0"/>
                </a:solidFill>
              </a:rPr>
              <a:t> </a:t>
            </a:r>
            <a:r>
              <a:rPr lang="en-US" sz="2400" dirty="0" err="1" smtClean="0">
                <a:solidFill>
                  <a:srgbClr val="0070C0"/>
                </a:solidFill>
              </a:rPr>
              <a:t>liệu</a:t>
            </a:r>
            <a:r>
              <a:rPr lang="en-US" sz="2400" dirty="0" smtClean="0">
                <a:solidFill>
                  <a:srgbClr val="0070C0"/>
                </a:solidFill>
              </a:rPr>
              <a:t>: </a:t>
            </a:r>
            <a:r>
              <a:rPr lang="en-US" sz="2400" dirty="0" err="1" smtClean="0">
                <a:solidFill>
                  <a:srgbClr val="0070C0"/>
                </a:solidFill>
              </a:rPr>
              <a:t>xử</a:t>
            </a:r>
            <a:r>
              <a:rPr lang="en-US" sz="2400" dirty="0" smtClean="0">
                <a:solidFill>
                  <a:srgbClr val="0070C0"/>
                </a:solidFill>
              </a:rPr>
              <a:t> </a:t>
            </a:r>
            <a:r>
              <a:rPr lang="en-US" sz="2400" dirty="0" err="1" smtClean="0">
                <a:solidFill>
                  <a:srgbClr val="0070C0"/>
                </a:solidFill>
              </a:rPr>
              <a:t>lí</a:t>
            </a:r>
            <a:r>
              <a:rPr lang="en-US" sz="2400" dirty="0" smtClean="0">
                <a:solidFill>
                  <a:srgbClr val="0070C0"/>
                </a:solidFill>
              </a:rPr>
              <a:t> </a:t>
            </a:r>
            <a:r>
              <a:rPr lang="en-US" sz="2400" dirty="0" err="1" smtClean="0">
                <a:solidFill>
                  <a:srgbClr val="0070C0"/>
                </a:solidFill>
              </a:rPr>
              <a:t>phim</a:t>
            </a:r>
            <a:r>
              <a:rPr lang="en-US" sz="2400" dirty="0" smtClean="0">
                <a:solidFill>
                  <a:srgbClr val="0070C0"/>
                </a:solidFill>
              </a:rPr>
              <a:t>, </a:t>
            </a:r>
            <a:r>
              <a:rPr lang="en-US" sz="2400" dirty="0" err="1" smtClean="0">
                <a:solidFill>
                  <a:srgbClr val="0070C0"/>
                </a:solidFill>
              </a:rPr>
              <a:t>ảnh</a:t>
            </a:r>
            <a:r>
              <a:rPr lang="en-US" sz="2400" dirty="0" smtClean="0">
                <a:solidFill>
                  <a:srgbClr val="0070C0"/>
                </a:solidFill>
              </a:rPr>
              <a:t>…</a:t>
            </a:r>
          </a:p>
          <a:p>
            <a:pPr algn="just" eaLnBrk="1" fontAlgn="base" hangingPunct="1">
              <a:spcBef>
                <a:spcPct val="50000"/>
              </a:spcBef>
              <a:spcAft>
                <a:spcPct val="0"/>
              </a:spcAft>
            </a:pPr>
            <a:r>
              <a:rPr lang="en-US" sz="2400" dirty="0" smtClean="0">
                <a:solidFill>
                  <a:srgbClr val="0070C0"/>
                </a:solidFill>
              </a:rPr>
              <a:t>- </a:t>
            </a:r>
            <a:r>
              <a:rPr lang="en-US" sz="2400" dirty="0" err="1" smtClean="0">
                <a:solidFill>
                  <a:srgbClr val="0070C0"/>
                </a:solidFill>
              </a:rPr>
              <a:t>Các</a:t>
            </a:r>
            <a:r>
              <a:rPr lang="en-US" sz="2400" dirty="0" smtClean="0">
                <a:solidFill>
                  <a:srgbClr val="0070C0"/>
                </a:solidFill>
              </a:rPr>
              <a:t> </a:t>
            </a:r>
            <a:r>
              <a:rPr lang="en-US" sz="2400" dirty="0" err="1" smtClean="0">
                <a:solidFill>
                  <a:srgbClr val="0070C0"/>
                </a:solidFill>
              </a:rPr>
              <a:t>tư</a:t>
            </a:r>
            <a:r>
              <a:rPr lang="en-US" sz="2400" dirty="0" smtClean="0">
                <a:solidFill>
                  <a:srgbClr val="0070C0"/>
                </a:solidFill>
              </a:rPr>
              <a:t> </a:t>
            </a:r>
            <a:r>
              <a:rPr lang="en-US" sz="2400" dirty="0" err="1" smtClean="0">
                <a:solidFill>
                  <a:srgbClr val="0070C0"/>
                </a:solidFill>
              </a:rPr>
              <a:t>liệu</a:t>
            </a:r>
            <a:r>
              <a:rPr lang="en-US" sz="2400" dirty="0" smtClean="0">
                <a:solidFill>
                  <a:srgbClr val="0070C0"/>
                </a:solidFill>
              </a:rPr>
              <a:t> </a:t>
            </a:r>
            <a:r>
              <a:rPr lang="en-US" sz="2400" dirty="0" err="1" smtClean="0">
                <a:solidFill>
                  <a:srgbClr val="0070C0"/>
                </a:solidFill>
              </a:rPr>
              <a:t>trích</a:t>
            </a:r>
            <a:r>
              <a:rPr lang="en-US" sz="2400" dirty="0" smtClean="0">
                <a:solidFill>
                  <a:srgbClr val="0070C0"/>
                </a:solidFill>
              </a:rPr>
              <a:t> </a:t>
            </a:r>
            <a:r>
              <a:rPr lang="en-US" sz="2400" dirty="0" err="1" smtClean="0">
                <a:solidFill>
                  <a:srgbClr val="0070C0"/>
                </a:solidFill>
              </a:rPr>
              <a:t>dẫn</a:t>
            </a:r>
            <a:r>
              <a:rPr lang="en-US" sz="2400" dirty="0" smtClean="0">
                <a:solidFill>
                  <a:srgbClr val="0070C0"/>
                </a:solidFill>
              </a:rPr>
              <a:t> </a:t>
            </a:r>
            <a:r>
              <a:rPr lang="en-US" sz="2400" dirty="0" err="1" smtClean="0">
                <a:solidFill>
                  <a:srgbClr val="0070C0"/>
                </a:solidFill>
              </a:rPr>
              <a:t>tham</a:t>
            </a:r>
            <a:r>
              <a:rPr lang="en-US" sz="2400" dirty="0" smtClean="0">
                <a:solidFill>
                  <a:srgbClr val="0070C0"/>
                </a:solidFill>
              </a:rPr>
              <a:t> </a:t>
            </a:r>
            <a:r>
              <a:rPr lang="en-US" sz="2400" dirty="0" err="1" smtClean="0">
                <a:solidFill>
                  <a:srgbClr val="0070C0"/>
                </a:solidFill>
              </a:rPr>
              <a:t>khảo</a:t>
            </a:r>
            <a:r>
              <a:rPr lang="en-US" sz="2400" dirty="0" smtClean="0">
                <a:solidFill>
                  <a:srgbClr val="0070C0"/>
                </a:solidFill>
              </a:rPr>
              <a:t>:</a:t>
            </a:r>
          </a:p>
          <a:p>
            <a:pPr algn="just" eaLnBrk="1" fontAlgn="base" hangingPunct="1">
              <a:spcBef>
                <a:spcPct val="50000"/>
              </a:spcBef>
              <a:spcAft>
                <a:spcPct val="0"/>
              </a:spcAft>
            </a:pPr>
            <a:r>
              <a:rPr lang="en-US" sz="2400" dirty="0" smtClean="0">
                <a:solidFill>
                  <a:srgbClr val="0070C0"/>
                </a:solidFill>
              </a:rPr>
              <a:t>  + </a:t>
            </a:r>
            <a:r>
              <a:rPr lang="en-US" sz="2400" dirty="0" err="1" smtClean="0">
                <a:solidFill>
                  <a:srgbClr val="0070C0"/>
                </a:solidFill>
              </a:rPr>
              <a:t>Các</a:t>
            </a:r>
            <a:r>
              <a:rPr lang="en-US" sz="2400" dirty="0" smtClean="0">
                <a:solidFill>
                  <a:srgbClr val="0070C0"/>
                </a:solidFill>
              </a:rPr>
              <a:t> </a:t>
            </a:r>
            <a:r>
              <a:rPr lang="en-US" sz="2400" dirty="0" err="1" smtClean="0">
                <a:solidFill>
                  <a:srgbClr val="0070C0"/>
                </a:solidFill>
              </a:rPr>
              <a:t>đoạn</a:t>
            </a:r>
            <a:r>
              <a:rPr lang="en-US" sz="2400" dirty="0" smtClean="0">
                <a:solidFill>
                  <a:srgbClr val="0070C0"/>
                </a:solidFill>
              </a:rPr>
              <a:t> </a:t>
            </a:r>
            <a:r>
              <a:rPr lang="en-US" sz="2400" dirty="0" err="1" smtClean="0">
                <a:solidFill>
                  <a:srgbClr val="0070C0"/>
                </a:solidFill>
              </a:rPr>
              <a:t>thu</a:t>
            </a:r>
            <a:r>
              <a:rPr lang="en-US" sz="2400" dirty="0" smtClean="0">
                <a:solidFill>
                  <a:srgbClr val="0070C0"/>
                </a:solidFill>
              </a:rPr>
              <a:t> </a:t>
            </a:r>
            <a:r>
              <a:rPr lang="en-US" sz="2400" dirty="0" err="1" smtClean="0">
                <a:solidFill>
                  <a:srgbClr val="0070C0"/>
                </a:solidFill>
              </a:rPr>
              <a:t>âm</a:t>
            </a:r>
            <a:r>
              <a:rPr lang="en-US" sz="2400" dirty="0" smtClean="0">
                <a:solidFill>
                  <a:srgbClr val="0070C0"/>
                </a:solidFill>
              </a:rPr>
              <a:t> </a:t>
            </a:r>
            <a:r>
              <a:rPr lang="en-US" sz="2400" dirty="0" err="1" smtClean="0">
                <a:solidFill>
                  <a:srgbClr val="0070C0"/>
                </a:solidFill>
              </a:rPr>
              <a:t>lời</a:t>
            </a:r>
            <a:r>
              <a:rPr lang="en-US" sz="2400" dirty="0" smtClean="0">
                <a:solidFill>
                  <a:srgbClr val="0070C0"/>
                </a:solidFill>
              </a:rPr>
              <a:t> </a:t>
            </a:r>
            <a:r>
              <a:rPr lang="en-US" sz="2400" dirty="0" err="1" smtClean="0">
                <a:solidFill>
                  <a:srgbClr val="0070C0"/>
                </a:solidFill>
              </a:rPr>
              <a:t>giảng</a:t>
            </a:r>
            <a:r>
              <a:rPr lang="en-US" sz="2400" dirty="0" smtClean="0">
                <a:solidFill>
                  <a:srgbClr val="0070C0"/>
                </a:solidFill>
              </a:rPr>
              <a:t> do </a:t>
            </a:r>
            <a:r>
              <a:rPr lang="en-US" sz="2400" dirty="0" err="1" smtClean="0">
                <a:solidFill>
                  <a:srgbClr val="0070C0"/>
                </a:solidFill>
              </a:rPr>
              <a:t>giáo</a:t>
            </a:r>
            <a:r>
              <a:rPr lang="en-US" sz="2400" dirty="0" smtClean="0">
                <a:solidFill>
                  <a:srgbClr val="0070C0"/>
                </a:solidFill>
              </a:rPr>
              <a:t> </a:t>
            </a:r>
            <a:r>
              <a:rPr lang="en-US" sz="2400" dirty="0" err="1" smtClean="0">
                <a:solidFill>
                  <a:srgbClr val="0070C0"/>
                </a:solidFill>
              </a:rPr>
              <a:t>viên</a:t>
            </a:r>
            <a:r>
              <a:rPr lang="en-US" sz="2400" dirty="0" smtClean="0">
                <a:solidFill>
                  <a:srgbClr val="0070C0"/>
                </a:solidFill>
              </a:rPr>
              <a:t> </a:t>
            </a:r>
            <a:r>
              <a:rPr lang="en-US" sz="2400" dirty="0" err="1" smtClean="0">
                <a:solidFill>
                  <a:srgbClr val="0070C0"/>
                </a:solidFill>
              </a:rPr>
              <a:t>thực</a:t>
            </a:r>
            <a:r>
              <a:rPr lang="en-US" sz="2400" dirty="0" smtClean="0">
                <a:solidFill>
                  <a:srgbClr val="0070C0"/>
                </a:solidFill>
              </a:rPr>
              <a:t> </a:t>
            </a:r>
            <a:r>
              <a:rPr lang="en-US" sz="2400" dirty="0" err="1" smtClean="0">
                <a:solidFill>
                  <a:srgbClr val="0070C0"/>
                </a:solidFill>
              </a:rPr>
              <a:t>hiện</a:t>
            </a:r>
            <a:endParaRPr lang="en-US" sz="2400" dirty="0" smtClean="0">
              <a:solidFill>
                <a:srgbClr val="0070C0"/>
              </a:solidFill>
            </a:endParaRPr>
          </a:p>
          <a:p>
            <a:pPr algn="just" eaLnBrk="1" fontAlgn="base" hangingPunct="1">
              <a:spcBef>
                <a:spcPct val="50000"/>
              </a:spcBef>
              <a:spcAft>
                <a:spcPct val="0"/>
              </a:spcAft>
            </a:pPr>
            <a:r>
              <a:rPr lang="en-US" sz="2400" dirty="0" smtClean="0">
                <a:solidFill>
                  <a:srgbClr val="0070C0"/>
                </a:solidFill>
              </a:rPr>
              <a:t>  + </a:t>
            </a:r>
            <a:r>
              <a:rPr lang="en-US" sz="2400" dirty="0" err="1" smtClean="0">
                <a:solidFill>
                  <a:srgbClr val="0070C0"/>
                </a:solidFill>
              </a:rPr>
              <a:t>Sách</a:t>
            </a:r>
            <a:r>
              <a:rPr lang="en-US" sz="2400" dirty="0" smtClean="0">
                <a:solidFill>
                  <a:srgbClr val="0070C0"/>
                </a:solidFill>
              </a:rPr>
              <a:t> </a:t>
            </a:r>
            <a:r>
              <a:rPr lang="en-US" sz="2400" dirty="0" err="1" smtClean="0">
                <a:solidFill>
                  <a:srgbClr val="0070C0"/>
                </a:solidFill>
              </a:rPr>
              <a:t>giáo</a:t>
            </a:r>
            <a:r>
              <a:rPr lang="en-US" sz="2400" dirty="0" smtClean="0">
                <a:solidFill>
                  <a:srgbClr val="0070C0"/>
                </a:solidFill>
              </a:rPr>
              <a:t> </a:t>
            </a:r>
            <a:r>
              <a:rPr lang="en-US" sz="2400" dirty="0" err="1" smtClean="0">
                <a:solidFill>
                  <a:srgbClr val="0070C0"/>
                </a:solidFill>
              </a:rPr>
              <a:t>khoa</a:t>
            </a:r>
            <a:r>
              <a:rPr lang="en-US" sz="2400" dirty="0" smtClean="0">
                <a:solidFill>
                  <a:srgbClr val="0070C0"/>
                </a:solidFill>
              </a:rPr>
              <a:t>, </a:t>
            </a:r>
            <a:r>
              <a:rPr lang="en-US" sz="2400" dirty="0" err="1" smtClean="0">
                <a:solidFill>
                  <a:srgbClr val="0070C0"/>
                </a:solidFill>
              </a:rPr>
              <a:t>sách</a:t>
            </a:r>
            <a:r>
              <a:rPr lang="en-US" sz="2400" dirty="0" smtClean="0">
                <a:solidFill>
                  <a:srgbClr val="0070C0"/>
                </a:solidFill>
              </a:rPr>
              <a:t> </a:t>
            </a:r>
            <a:r>
              <a:rPr lang="en-US" sz="2400" dirty="0" err="1" smtClean="0">
                <a:solidFill>
                  <a:srgbClr val="0070C0"/>
                </a:solidFill>
              </a:rPr>
              <a:t>giáo</a:t>
            </a:r>
            <a:r>
              <a:rPr lang="en-US" sz="2400" dirty="0" smtClean="0">
                <a:solidFill>
                  <a:srgbClr val="0070C0"/>
                </a:solidFill>
              </a:rPr>
              <a:t> </a:t>
            </a:r>
            <a:r>
              <a:rPr lang="en-US" sz="2400" dirty="0" err="1" smtClean="0">
                <a:solidFill>
                  <a:srgbClr val="0070C0"/>
                </a:solidFill>
              </a:rPr>
              <a:t>viên</a:t>
            </a:r>
            <a:r>
              <a:rPr lang="en-US" sz="2400" dirty="0" smtClean="0">
                <a:solidFill>
                  <a:srgbClr val="0070C0"/>
                </a:solidFill>
              </a:rPr>
              <a:t> </a:t>
            </a:r>
            <a:r>
              <a:rPr lang="en-US" sz="2400" dirty="0" err="1" smtClean="0">
                <a:solidFill>
                  <a:srgbClr val="0070C0"/>
                </a:solidFill>
              </a:rPr>
              <a:t>Lịch</a:t>
            </a:r>
            <a:r>
              <a:rPr lang="en-US" sz="2400" dirty="0" smtClean="0">
                <a:solidFill>
                  <a:srgbClr val="0070C0"/>
                </a:solidFill>
              </a:rPr>
              <a:t> </a:t>
            </a:r>
            <a:r>
              <a:rPr lang="en-US" sz="2400" dirty="0" err="1" smtClean="0">
                <a:solidFill>
                  <a:srgbClr val="0070C0"/>
                </a:solidFill>
              </a:rPr>
              <a:t>sử</a:t>
            </a:r>
            <a:r>
              <a:rPr lang="en-US" sz="2400" dirty="0" smtClean="0">
                <a:solidFill>
                  <a:srgbClr val="0070C0"/>
                </a:solidFill>
              </a:rPr>
              <a:t> </a:t>
            </a:r>
            <a:r>
              <a:rPr lang="en-US" sz="2400" dirty="0" err="1" smtClean="0">
                <a:solidFill>
                  <a:srgbClr val="0070C0"/>
                </a:solidFill>
              </a:rPr>
              <a:t>và</a:t>
            </a:r>
            <a:r>
              <a:rPr lang="en-US" sz="2400" dirty="0" smtClean="0">
                <a:solidFill>
                  <a:srgbClr val="0070C0"/>
                </a:solidFill>
              </a:rPr>
              <a:t> </a:t>
            </a:r>
            <a:r>
              <a:rPr lang="en-US" sz="2400" dirty="0" err="1" smtClean="0">
                <a:solidFill>
                  <a:srgbClr val="0070C0"/>
                </a:solidFill>
              </a:rPr>
              <a:t>Địa</a:t>
            </a:r>
            <a:r>
              <a:rPr lang="en-US" sz="2400" dirty="0" smtClean="0">
                <a:solidFill>
                  <a:srgbClr val="0070C0"/>
                </a:solidFill>
              </a:rPr>
              <a:t> </a:t>
            </a:r>
            <a:r>
              <a:rPr lang="en-US" sz="2400" dirty="0" err="1" smtClean="0">
                <a:solidFill>
                  <a:srgbClr val="0070C0"/>
                </a:solidFill>
              </a:rPr>
              <a:t>Lí</a:t>
            </a:r>
            <a:r>
              <a:rPr lang="en-US" sz="2400" dirty="0" smtClean="0">
                <a:solidFill>
                  <a:srgbClr val="0070C0"/>
                </a:solidFill>
              </a:rPr>
              <a:t> 4 - </a:t>
            </a:r>
            <a:r>
              <a:rPr lang="en-US" sz="2400" dirty="0" err="1" smtClean="0">
                <a:solidFill>
                  <a:srgbClr val="0070C0"/>
                </a:solidFill>
              </a:rPr>
              <a:t>Bộ</a:t>
            </a:r>
            <a:r>
              <a:rPr lang="en-US" sz="2400" dirty="0" smtClean="0">
                <a:solidFill>
                  <a:srgbClr val="0070C0"/>
                </a:solidFill>
              </a:rPr>
              <a:t> </a:t>
            </a:r>
            <a:r>
              <a:rPr lang="en-US" sz="2400" dirty="0" err="1" smtClean="0">
                <a:solidFill>
                  <a:srgbClr val="0070C0"/>
                </a:solidFill>
              </a:rPr>
              <a:t>giáo</a:t>
            </a:r>
            <a:r>
              <a:rPr lang="en-US" sz="2400" dirty="0" smtClean="0">
                <a:solidFill>
                  <a:srgbClr val="0070C0"/>
                </a:solidFill>
              </a:rPr>
              <a:t> </a:t>
            </a:r>
            <a:r>
              <a:rPr lang="en-US" sz="2400" dirty="0" err="1" smtClean="0">
                <a:solidFill>
                  <a:srgbClr val="0070C0"/>
                </a:solidFill>
              </a:rPr>
              <a:t>dục</a:t>
            </a:r>
            <a:r>
              <a:rPr lang="en-US" sz="2400" dirty="0" smtClean="0">
                <a:solidFill>
                  <a:srgbClr val="0070C0"/>
                </a:solidFill>
              </a:rPr>
              <a:t> </a:t>
            </a:r>
            <a:r>
              <a:rPr lang="en-US" sz="2400" dirty="0" err="1" smtClean="0">
                <a:solidFill>
                  <a:srgbClr val="0070C0"/>
                </a:solidFill>
              </a:rPr>
              <a:t>và</a:t>
            </a:r>
            <a:r>
              <a:rPr lang="en-US" sz="2400" dirty="0" smtClean="0">
                <a:solidFill>
                  <a:srgbClr val="0070C0"/>
                </a:solidFill>
              </a:rPr>
              <a:t> </a:t>
            </a:r>
            <a:r>
              <a:rPr lang="en-US" sz="2400" dirty="0" err="1" smtClean="0">
                <a:solidFill>
                  <a:srgbClr val="0070C0"/>
                </a:solidFill>
              </a:rPr>
              <a:t>Đào</a:t>
            </a:r>
            <a:r>
              <a:rPr lang="en-US" sz="2400" dirty="0" smtClean="0">
                <a:solidFill>
                  <a:srgbClr val="0070C0"/>
                </a:solidFill>
              </a:rPr>
              <a:t> </a:t>
            </a:r>
            <a:r>
              <a:rPr lang="en-US" sz="2400" dirty="0" err="1" smtClean="0">
                <a:solidFill>
                  <a:srgbClr val="0070C0"/>
                </a:solidFill>
              </a:rPr>
              <a:t>tạo</a:t>
            </a:r>
            <a:endParaRPr lang="en-US" sz="2400" dirty="0" smtClean="0">
              <a:solidFill>
                <a:srgbClr val="0070C0"/>
              </a:solidFill>
            </a:endParaRPr>
          </a:p>
          <a:p>
            <a:pPr algn="just" eaLnBrk="1" fontAlgn="base" hangingPunct="1">
              <a:spcBef>
                <a:spcPct val="50000"/>
              </a:spcBef>
              <a:spcAft>
                <a:spcPct val="0"/>
              </a:spcAft>
            </a:pPr>
            <a:r>
              <a:rPr lang="en-US" sz="2400" dirty="0" smtClean="0">
                <a:solidFill>
                  <a:srgbClr val="0070C0"/>
                </a:solidFill>
              </a:rPr>
              <a:t>  + </a:t>
            </a:r>
            <a:r>
              <a:rPr lang="en-US" sz="2400" dirty="0" err="1" smtClean="0">
                <a:solidFill>
                  <a:srgbClr val="0070C0"/>
                </a:solidFill>
              </a:rPr>
              <a:t>Sổ</a:t>
            </a:r>
            <a:r>
              <a:rPr lang="en-US" sz="2400" dirty="0" smtClean="0">
                <a:solidFill>
                  <a:srgbClr val="0070C0"/>
                </a:solidFill>
              </a:rPr>
              <a:t> </a:t>
            </a:r>
            <a:r>
              <a:rPr lang="en-US" sz="2400" dirty="0" err="1" smtClean="0">
                <a:solidFill>
                  <a:srgbClr val="0070C0"/>
                </a:solidFill>
              </a:rPr>
              <a:t>tay</a:t>
            </a:r>
            <a:r>
              <a:rPr lang="en-US" sz="2400" dirty="0" smtClean="0">
                <a:solidFill>
                  <a:srgbClr val="0070C0"/>
                </a:solidFill>
              </a:rPr>
              <a:t> du </a:t>
            </a:r>
            <a:r>
              <a:rPr lang="en-US" sz="2400" dirty="0" err="1" smtClean="0">
                <a:solidFill>
                  <a:srgbClr val="0070C0"/>
                </a:solidFill>
              </a:rPr>
              <a:t>lịch</a:t>
            </a:r>
            <a:endParaRPr lang="en-US" sz="2400" dirty="0" smtClean="0">
              <a:solidFill>
                <a:srgbClr val="0070C0"/>
              </a:solidFill>
            </a:endParaRPr>
          </a:p>
        </p:txBody>
      </p:sp>
    </p:spTree>
    <p:custDataLst>
      <p:tags r:id="rId1"/>
    </p:custDataLst>
    <p:extLst>
      <p:ext uri="{BB962C8B-B14F-4D97-AF65-F5344CB8AC3E}">
        <p14:creationId xmlns:p14="http://schemas.microsoft.com/office/powerpoint/2010/main" val="2393559615"/>
      </p:ext>
    </p:extLst>
  </p:cSld>
  <p:clrMapOvr>
    <a:masterClrMapping/>
  </p:clrMapOvr>
  <p:transition advTm="1000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Ôn</a:t>
            </a:r>
            <a:r>
              <a:rPr lang="en-US" dirty="0" smtClean="0"/>
              <a:t> </a:t>
            </a:r>
            <a:r>
              <a:rPr lang="en-US" dirty="0" err="1" smtClean="0"/>
              <a:t>bài</a:t>
            </a:r>
            <a:r>
              <a:rPr lang="en-US" dirty="0" smtClean="0"/>
              <a:t> </a:t>
            </a:r>
            <a:r>
              <a:rPr lang="en-US" dirty="0" err="1" smtClean="0"/>
              <a:t>cũ</a:t>
            </a:r>
            <a:endParaRPr lang="en-US" dirty="0"/>
          </a:p>
        </p:txBody>
      </p:sp>
      <p:sp>
        <p:nvSpPr>
          <p:cNvPr id="4" name="ISPRING_QUIZ_SHAPE0"/>
          <p:cNvSpPr/>
          <p:nvPr/>
        </p:nvSpPr>
        <p:spPr>
          <a:xfrm>
            <a:off x="0" y="0"/>
            <a:ext cx="12192000" cy="6858000"/>
          </a:xfrm>
          <a:prstGeom prst="rect">
            <a:avLst/>
          </a:prstGeom>
          <a:solidFill>
            <a:srgbClr val="FFFFFF"/>
          </a:solidFill>
          <a:ln w="25400" cap="flat" cmpd="sng" algn="ctr">
            <a:noFill/>
            <a:prstDash val="solid"/>
          </a:ln>
          <a:effectLst>
            <a:innerShdw>
              <a:scrgbClr r="0" g="0" b="0">
                <a:alpha val="0"/>
              </a:scrgbClr>
            </a:innerShdw>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pic>
        <p:nvPicPr>
          <p:cNvPr id="5" name="ISPRING_QUIZ_SHAPE1"/>
          <p:cNvPicPr>
            <a:picLocks noGrp="1"/>
          </p:cNvPicPr>
          <p:nvPr>
            <p:ph idx="1"/>
          </p:nvPr>
        </p:nvPicPr>
        <p:blipFill>
          <a:blip r:embed="rId4">
            <a:extLst>
              <a:ext uri="{28A0092B-C50C-407E-A947-70E740481C1C}">
                <a14:useLocalDpi xmlns:a14="http://schemas.microsoft.com/office/drawing/2010/main" val="0"/>
              </a:ext>
            </a:extLst>
          </a:blip>
          <a:stretch>
            <a:fillRect/>
          </a:stretch>
        </p:blipFill>
        <p:spPr>
          <a:xfrm>
            <a:off x="0" y="0"/>
            <a:ext cx="12192000" cy="6858000"/>
          </a:xfrm>
          <a:effectLst>
            <a:innerShdw>
              <a:scrgbClr r="0" g="0" b="0">
                <a:alpha val="0"/>
              </a:scrgbClr>
            </a:innerShdw>
          </a:effectLst>
        </p:spPr>
      </p:pic>
    </p:spTree>
    <p:custDataLst>
      <p:tags r:id="rId1"/>
    </p:custDataLst>
  </p:cSld>
  <p:clrMapOvr>
    <a:masterClrMapping/>
  </p:clrMapOvr>
  <p:transition spd="slow" advTm="16950">
    <p:wheel spokes="8"/>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ustDataLst>
      <p:tags r:id="rId1"/>
    </p:custDataLst>
  </p:cSld>
  <p:clrMapOvr>
    <a:masterClrMapping/>
  </p:clrMapOvr>
  <p:transition spd="slow" advTm="41568">
    <p:wheel spokes="8"/>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737749" y="0"/>
            <a:ext cx="8716507" cy="6858000"/>
          </a:xfrm>
          <a:prstGeom prst="rect">
            <a:avLst/>
          </a:prstGeom>
        </p:spPr>
      </p:pic>
    </p:spTree>
    <p:custDataLst>
      <p:tags r:id="rId2"/>
    </p:custDataLst>
    <p:controls>
      <mc:AlternateContent xmlns:mc="http://schemas.openxmlformats.org/markup-compatibility/2006">
        <mc:Choice xmlns:v="urn:schemas-microsoft-com:vml" Requires="v">
          <p:control spid="3078" name="ShockwaveFlash1" r:id="rId3" imgW="7901509" imgH="5216288"/>
        </mc:Choice>
        <mc:Fallback>
          <p:control name="ShockwaveFlash1" r:id="rId3" imgW="7901509" imgH="5216288">
            <p:pic>
              <p:nvPicPr>
                <p:cNvPr id="0" name="ShockwaveFlash1"/>
                <p:cNvPicPr preferRelativeResize="0">
                  <a:picLocks noChangeArrowheads="1" noChangeShapeType="1"/>
                </p:cNvPicPr>
                <p:nvPr>
                  <p:custDataLst>
                    <p:tags r:id="rId4"/>
                  </p:custDataLst>
                </p:nvPr>
              </p:nvPicPr>
              <p:blipFill>
                <a:blip r:embed="rId8">
                  <a:extLst>
                    <a:ext uri="{28A0092B-C50C-407E-A947-70E740481C1C}">
                      <a14:useLocalDpi xmlns:a14="http://schemas.microsoft.com/office/drawing/2010/main" val="0"/>
                    </a:ext>
                  </a:extLst>
                </a:blip>
                <a:srcRect/>
                <a:stretch>
                  <a:fillRect/>
                </a:stretch>
              </p:blipFill>
              <p:spPr bwMode="auto">
                <a:xfrm>
                  <a:off x="2081213" y="363538"/>
                  <a:ext cx="7900987" cy="5216525"/>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cSld>
  <p:clrMapOvr>
    <a:masterClrMapping/>
  </p:clrMapOvr>
  <p:transition spd="slow" advTm="32000">
    <p:wheel spokes="8"/>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thanh-pho-da-lat.jpg"/>
          <p:cNvPicPr>
            <a:picLocks noGrp="1" noChangeAspect="1"/>
          </p:cNvPicPr>
          <p:nvPr>
            <p:ph idx="1"/>
          </p:nvPr>
        </p:nvPicPr>
        <p:blipFill>
          <a:blip r:embed="rId4" cstate="print"/>
          <a:stretch>
            <a:fillRect/>
          </a:stretch>
        </p:blipFill>
        <p:spPr>
          <a:xfrm>
            <a:off x="0" y="0"/>
            <a:ext cx="12191999" cy="6857999"/>
          </a:xfrm>
        </p:spPr>
      </p:pic>
      <p:sp>
        <p:nvSpPr>
          <p:cNvPr id="4" name="Rectangle 3"/>
          <p:cNvSpPr/>
          <p:nvPr/>
        </p:nvSpPr>
        <p:spPr>
          <a:xfrm>
            <a:off x="3675341" y="38397"/>
            <a:ext cx="5327099"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cap="none"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Thành</a:t>
            </a: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sz="5400" b="1" cap="none"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phố</a:t>
            </a: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sz="5400" b="1" cap="none"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Đà</a:t>
            </a: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sz="5400" b="1" cap="none"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Lạt</a:t>
            </a:r>
            <a:endParaRPr 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custDataLst>
      <p:tags r:id="rId1"/>
    </p:custDataLst>
  </p:cSld>
  <p:clrMapOvr>
    <a:masterClrMapping/>
  </p:clrMapOvr>
  <p:transition spd="slow" advTm="29184">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heel(1)">
                                      <p:cBhvr>
                                        <p:cTn id="7" dur="2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FFFF00"/>
          </a:solidFill>
        </p:spPr>
        <p:txBody>
          <a:bodyPr/>
          <a:lstStyle/>
          <a:p>
            <a:r>
              <a:rPr lang="en-US" dirty="0" err="1" smtClean="0">
                <a:latin typeface="Times New Roman" pitchFamily="18" charset="0"/>
                <a:cs typeface="Times New Roman" pitchFamily="18" charset="0"/>
              </a:rPr>
              <a:t>Mục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tiêu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bài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học</a:t>
            </a:r>
            <a:endParaRPr lang="en-US" dirty="0">
              <a:latin typeface="Times New Roman" pitchFamily="18" charset="0"/>
              <a:cs typeface="Times New Roman" pitchFamily="18" charset="0"/>
            </a:endParaRPr>
          </a:p>
        </p:txBody>
      </p:sp>
      <p:sp>
        <p:nvSpPr>
          <p:cNvPr id="6" name="Content Placeholder 5"/>
          <p:cNvSpPr>
            <a:spLocks noGrp="1"/>
          </p:cNvSpPr>
          <p:nvPr>
            <p:ph idx="1"/>
          </p:nvPr>
        </p:nvSpPr>
        <p:spPr>
          <a:solidFill>
            <a:srgbClr val="00B0F0"/>
          </a:solidFill>
        </p:spPr>
        <p:txBody>
          <a:bodyPr>
            <a:normAutofit fontScale="77500" lnSpcReduction="20000"/>
          </a:bodyPr>
          <a:lstStyle/>
          <a:p>
            <a:pPr marL="514350" indent="-514350" algn="just">
              <a:buAutoNum type="arabicPeriod"/>
            </a:pPr>
            <a:r>
              <a:rPr lang="en-US" dirty="0" err="1" smtClean="0">
                <a:latin typeface="Times New Roman" pitchFamily="18" charset="0"/>
                <a:cs typeface="Times New Roman" pitchFamily="18" charset="0"/>
              </a:rPr>
              <a:t>Kiến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thức</a:t>
            </a:r>
            <a:r>
              <a:rPr lang="en-US"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a:p>
            <a:pPr marL="0" indent="0" algn="just">
              <a:buNone/>
            </a:pPr>
            <a:r>
              <a:rPr lang="en-US" dirty="0">
                <a:latin typeface="Times New Roman" pitchFamily="18" charset="0"/>
                <a:cs typeface="Times New Roman" pitchFamily="18" charset="0"/>
              </a:rPr>
              <a:t> </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Biết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vị</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trí</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địa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lý</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khí</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hậu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của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Lạt</a:t>
            </a:r>
            <a:r>
              <a:rPr lang="en-US" dirty="0" smtClean="0">
                <a:latin typeface="Times New Roman" pitchFamily="18" charset="0"/>
                <a:cs typeface="Times New Roman" pitchFamily="18" charset="0"/>
              </a:rPr>
              <a:t>.</a:t>
            </a:r>
          </a:p>
          <a:p>
            <a:pPr marL="0" indent="0" algn="just">
              <a:buNone/>
            </a:pPr>
            <a:r>
              <a:rPr lang="en-US" dirty="0">
                <a:latin typeface="Times New Roman" pitchFamily="18" charset="0"/>
                <a:cs typeface="Times New Roman" pitchFamily="18" charset="0"/>
              </a:rPr>
              <a:t> </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Biết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những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đặc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điểm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tiêu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biểu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của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thành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phố</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Lạt</a:t>
            </a:r>
            <a:r>
              <a:rPr lang="en-US" dirty="0" smtClean="0">
                <a:latin typeface="Times New Roman" pitchFamily="18" charset="0"/>
                <a:cs typeface="Times New Roman" pitchFamily="18" charset="0"/>
              </a:rPr>
              <a:t>.</a:t>
            </a:r>
          </a:p>
          <a:p>
            <a:pPr marL="0" indent="0" algn="just">
              <a:buNone/>
            </a:pPr>
            <a:r>
              <a:rPr lang="en-US" dirty="0">
                <a:latin typeface="Times New Roman" pitchFamily="18" charset="0"/>
                <a:cs typeface="Times New Roman" pitchFamily="18" charset="0"/>
              </a:rPr>
              <a:t> </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Nắm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được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những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điều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kiện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thuận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lợi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để</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Lạt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trở</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thành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thành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phố</a:t>
            </a:r>
            <a:r>
              <a:rPr lang="en-US" dirty="0" smtClean="0">
                <a:latin typeface="Times New Roman" pitchFamily="18" charset="0"/>
                <a:cs typeface="Times New Roman" pitchFamily="18" charset="0"/>
              </a:rPr>
              <a:t> du </a:t>
            </a:r>
            <a:r>
              <a:rPr lang="en-US" dirty="0" err="1" smtClean="0">
                <a:latin typeface="Times New Roman" pitchFamily="18" charset="0"/>
                <a:cs typeface="Times New Roman" pitchFamily="18" charset="0"/>
              </a:rPr>
              <a:t>lịch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nghỉ</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mát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nổi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tiếng</a:t>
            </a:r>
            <a:r>
              <a:rPr lang="en-US" dirty="0" smtClean="0">
                <a:latin typeface="Times New Roman" pitchFamily="18" charset="0"/>
                <a:cs typeface="Times New Roman" pitchFamily="18" charset="0"/>
              </a:rPr>
              <a:t>.</a:t>
            </a:r>
          </a:p>
          <a:p>
            <a:pPr marL="0" indent="0" algn="just">
              <a:buNone/>
            </a:pPr>
            <a:r>
              <a:rPr lang="en-US" dirty="0" smtClean="0">
                <a:latin typeface="Times New Roman" pitchFamily="18" charset="0"/>
                <a:cs typeface="Times New Roman" pitchFamily="18" charset="0"/>
              </a:rPr>
              <a:t> - </a:t>
            </a:r>
            <a:r>
              <a:rPr lang="en-US" dirty="0" err="1" smtClean="0">
                <a:latin typeface="Times New Roman" pitchFamily="18" charset="0"/>
                <a:cs typeface="Times New Roman" pitchFamily="18" charset="0"/>
              </a:rPr>
              <a:t>Giải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thích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được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vì</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sao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Lạt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trồng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được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nhiều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hoa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quả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rau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xứ</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lạnh</a:t>
            </a:r>
            <a:r>
              <a:rPr lang="en-US" dirty="0" smtClean="0">
                <a:latin typeface="Times New Roman" pitchFamily="18" charset="0"/>
                <a:cs typeface="Times New Roman" pitchFamily="18" charset="0"/>
              </a:rPr>
              <a:t>.</a:t>
            </a:r>
          </a:p>
          <a:p>
            <a:pPr marL="0" indent="0" algn="just">
              <a:buNone/>
            </a:pPr>
            <a:r>
              <a:rPr lang="en-US" dirty="0" smtClean="0">
                <a:latin typeface="Times New Roman" pitchFamily="18" charset="0"/>
                <a:cs typeface="Times New Roman" pitchFamily="18" charset="0"/>
              </a:rPr>
              <a:t>2. </a:t>
            </a:r>
            <a:r>
              <a:rPr lang="en-US" dirty="0" err="1" smtClean="0">
                <a:latin typeface="Times New Roman" pitchFamily="18" charset="0"/>
                <a:cs typeface="Times New Roman" pitchFamily="18" charset="0"/>
              </a:rPr>
              <a:t>Kĩ</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năng</a:t>
            </a:r>
            <a:r>
              <a:rPr lang="en-US" dirty="0" smtClean="0">
                <a:latin typeface="Times New Roman" pitchFamily="18" charset="0"/>
                <a:cs typeface="Times New Roman" pitchFamily="18" charset="0"/>
              </a:rPr>
              <a:t>:</a:t>
            </a:r>
          </a:p>
          <a:p>
            <a:pPr marL="0" indent="0" algn="just">
              <a:buNone/>
            </a:pPr>
            <a:r>
              <a:rPr lang="en-US" dirty="0" err="1" smtClean="0">
                <a:latin typeface="Times New Roman" pitchFamily="18" charset="0"/>
                <a:cs typeface="Times New Roman" pitchFamily="18" charset="0"/>
              </a:rPr>
              <a:t>Biết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dựa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vào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bản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đồ</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lược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đồ</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tranh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ảnh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để</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khai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được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thông</a:t>
            </a:r>
            <a:r>
              <a:rPr lang="en-US" dirty="0" smtClean="0">
                <a:latin typeface="Times New Roman" pitchFamily="18" charset="0"/>
                <a:cs typeface="Times New Roman" pitchFamily="18" charset="0"/>
              </a:rPr>
              <a:t> tin </a:t>
            </a:r>
            <a:r>
              <a:rPr lang="en-US" dirty="0" err="1" smtClean="0">
                <a:latin typeface="Times New Roman" pitchFamily="18" charset="0"/>
                <a:cs typeface="Times New Roman" pitchFamily="18" charset="0"/>
              </a:rPr>
              <a:t>liên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quan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đến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Lạt</a:t>
            </a:r>
            <a:r>
              <a:rPr lang="en-US" dirty="0" smtClean="0">
                <a:latin typeface="Times New Roman" pitchFamily="18" charset="0"/>
                <a:cs typeface="Times New Roman" pitchFamily="18" charset="0"/>
              </a:rPr>
              <a:t>.</a:t>
            </a:r>
          </a:p>
          <a:p>
            <a:pPr marL="0" indent="0" algn="just">
              <a:buNone/>
            </a:pPr>
            <a:r>
              <a:rPr lang="en-US" dirty="0" smtClean="0">
                <a:latin typeface="Times New Roman" pitchFamily="18" charset="0"/>
                <a:cs typeface="Times New Roman" pitchFamily="18" charset="0"/>
              </a:rPr>
              <a:t>3. </a:t>
            </a:r>
            <a:r>
              <a:rPr lang="en-US" dirty="0" err="1" smtClean="0">
                <a:latin typeface="Times New Roman" pitchFamily="18" charset="0"/>
                <a:cs typeface="Times New Roman" pitchFamily="18" charset="0"/>
              </a:rPr>
              <a:t>Thái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độ</a:t>
            </a:r>
            <a:r>
              <a:rPr lang="en-US" dirty="0" smtClean="0">
                <a:latin typeface="Times New Roman" pitchFamily="18" charset="0"/>
                <a:cs typeface="Times New Roman" pitchFamily="18" charset="0"/>
              </a:rPr>
              <a:t>:</a:t>
            </a:r>
          </a:p>
          <a:p>
            <a:pPr algn="just">
              <a:buFontTx/>
              <a:buChar char="-"/>
            </a:pPr>
            <a:r>
              <a:rPr lang="en-US" dirty="0" err="1" smtClean="0">
                <a:latin typeface="Times New Roman" pitchFamily="18" charset="0"/>
                <a:cs typeface="Times New Roman" pitchFamily="18" charset="0"/>
              </a:rPr>
              <a:t>Biết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yêu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quê</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hương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đất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nước</a:t>
            </a:r>
            <a:r>
              <a:rPr lang="en-US" dirty="0" smtClean="0">
                <a:latin typeface="Times New Roman" pitchFamily="18" charset="0"/>
                <a:cs typeface="Times New Roman" pitchFamily="18" charset="0"/>
              </a:rPr>
              <a:t>.</a:t>
            </a:r>
          </a:p>
          <a:p>
            <a:pPr marL="0" indent="0" algn="just">
              <a:buNone/>
            </a:pP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Biết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giữ</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gìn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bảo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vệ</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cảnh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quan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thiên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nhiên</a:t>
            </a:r>
            <a:r>
              <a:rPr lang="en-US" dirty="0" smtClean="0">
                <a:latin typeface="Times New Roman" pitchFamily="18" charset="0"/>
                <a:cs typeface="Times New Roman" pitchFamily="18" charset="0"/>
              </a:rPr>
              <a:t>.</a:t>
            </a:r>
          </a:p>
        </p:txBody>
      </p:sp>
    </p:spTree>
    <p:custDataLst>
      <p:tags r:id="rId1"/>
    </p:custDataLst>
  </p:cSld>
  <p:clrMapOvr>
    <a:masterClrMapping/>
  </p:clrMapOvr>
  <p:transition spd="slow" advTm="51816">
    <p:wheel spokes="8"/>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FFFF00"/>
          </a:solidFill>
        </p:spPr>
        <p:txBody>
          <a:bodyPr/>
          <a:lstStyle/>
          <a:p>
            <a:r>
              <a:rPr lang="en-US" dirty="0" err="1" smtClean="0">
                <a:latin typeface="Times New Roman" pitchFamily="18" charset="0"/>
                <a:cs typeface="Times New Roman" pitchFamily="18" charset="0"/>
              </a:rPr>
              <a:t>Nội</a:t>
            </a:r>
            <a:r>
              <a:rPr lang="en-US" dirty="0" smtClean="0">
                <a:latin typeface="Times New Roman" pitchFamily="18" charset="0"/>
                <a:cs typeface="Times New Roman" pitchFamily="18" charset="0"/>
              </a:rPr>
              <a:t> dung </a:t>
            </a:r>
            <a:r>
              <a:rPr lang="en-US" dirty="0" err="1" smtClean="0">
                <a:latin typeface="Times New Roman" pitchFamily="18" charset="0"/>
                <a:cs typeface="Times New Roman" pitchFamily="18" charset="0"/>
              </a:rPr>
              <a:t>bài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học</a:t>
            </a:r>
            <a:endParaRPr lang="en-US" dirty="0">
              <a:latin typeface="Times New Roman" pitchFamily="18" charset="0"/>
              <a:cs typeface="Times New Roman" pitchFamily="18" charset="0"/>
            </a:endParaRPr>
          </a:p>
        </p:txBody>
      </p:sp>
      <p:sp>
        <p:nvSpPr>
          <p:cNvPr id="4" name="Striped Right Arrow 3"/>
          <p:cNvSpPr/>
          <p:nvPr/>
        </p:nvSpPr>
        <p:spPr>
          <a:xfrm>
            <a:off x="2166281" y="1872343"/>
            <a:ext cx="751115" cy="544286"/>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lowchart: Process 6"/>
          <p:cNvSpPr/>
          <p:nvPr/>
        </p:nvSpPr>
        <p:spPr>
          <a:xfrm>
            <a:off x="1752624" y="1992085"/>
            <a:ext cx="391885" cy="3475266"/>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Striped Right Arrow 7"/>
          <p:cNvSpPr/>
          <p:nvPr/>
        </p:nvSpPr>
        <p:spPr>
          <a:xfrm>
            <a:off x="2133621" y="2873830"/>
            <a:ext cx="751115" cy="544286"/>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3156891" y="1839692"/>
            <a:ext cx="7238999" cy="523220"/>
          </a:xfrm>
          <a:prstGeom prst="rect">
            <a:avLst/>
          </a:prstGeom>
          <a:solidFill>
            <a:srgbClr val="92D050"/>
          </a:solidFill>
        </p:spPr>
        <p:txBody>
          <a:bodyPr wrap="square" rtlCol="0">
            <a:spAutoFit/>
          </a:bodyPr>
          <a:lstStyle/>
          <a:p>
            <a:r>
              <a:rPr lang="en-US" sz="2800" dirty="0" err="1" smtClean="0">
                <a:latin typeface="Times New Roman" pitchFamily="18" charset="0"/>
                <a:cs typeface="Times New Roman" pitchFamily="18" charset="0"/>
              </a:rPr>
              <a:t>Vị</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trí</a:t>
            </a:r>
            <a:r>
              <a:rPr lang="en-US" sz="2800" dirty="0" smtClean="0">
                <a:latin typeface="Times New Roman" pitchFamily="18" charset="0"/>
                <a:cs typeface="Times New Roman" pitchFamily="18" charset="0"/>
              </a:rPr>
              <a:t> </a:t>
            </a:r>
            <a:r>
              <a:rPr lang="vi-VN" sz="2800" dirty="0" smtClean="0">
                <a:latin typeface="Times New Roman" pitchFamily="18" charset="0"/>
                <a:cs typeface="Times New Roman" pitchFamily="18" charset="0"/>
              </a:rPr>
              <a:t>địa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lí</a:t>
            </a:r>
            <a:r>
              <a:rPr lang="en-US" sz="2800" dirty="0" smtClean="0">
                <a:latin typeface="Times New Roman" pitchFamily="18" charset="0"/>
                <a:cs typeface="Times New Roman" pitchFamily="18" charset="0"/>
              </a:rPr>
              <a:t>, </a:t>
            </a:r>
            <a:r>
              <a:rPr lang="vi-VN" sz="2800" dirty="0" smtClean="0">
                <a:latin typeface="Times New Roman" pitchFamily="18" charset="0"/>
                <a:cs typeface="Times New Roman" pitchFamily="18" charset="0"/>
              </a:rPr>
              <a:t>địa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hình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khí</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hậu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Lạt</a:t>
            </a:r>
            <a:endParaRPr lang="en-US" sz="2800" dirty="0">
              <a:latin typeface="Times New Roman" pitchFamily="18" charset="0"/>
              <a:cs typeface="Times New Roman" pitchFamily="18" charset="0"/>
            </a:endParaRPr>
          </a:p>
        </p:txBody>
      </p:sp>
      <p:sp>
        <p:nvSpPr>
          <p:cNvPr id="11" name="TextBox 10"/>
          <p:cNvSpPr txBox="1"/>
          <p:nvPr/>
        </p:nvSpPr>
        <p:spPr>
          <a:xfrm>
            <a:off x="3124223" y="2906481"/>
            <a:ext cx="7293428" cy="523220"/>
          </a:xfrm>
          <a:prstGeom prst="rect">
            <a:avLst/>
          </a:prstGeom>
          <a:solidFill>
            <a:schemeClr val="accent2">
              <a:lumMod val="60000"/>
              <a:lumOff val="40000"/>
            </a:schemeClr>
          </a:solidFill>
        </p:spPr>
        <p:txBody>
          <a:bodyPr wrap="square" rtlCol="0">
            <a:spAutoFit/>
          </a:bodyPr>
          <a:lstStyle/>
          <a:p>
            <a:r>
              <a:rPr lang="en-US" sz="2800" dirty="0" err="1" smtClean="0">
                <a:latin typeface="Times New Roman" pitchFamily="18" charset="0"/>
                <a:cs typeface="Times New Roman" pitchFamily="18" charset="0"/>
              </a:rPr>
              <a:t>Phong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cảnh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thiên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nhiên</a:t>
            </a:r>
            <a:r>
              <a:rPr lang="en-US" sz="2800" dirty="0" smtClean="0">
                <a:latin typeface="Times New Roman" pitchFamily="18" charset="0"/>
                <a:cs typeface="Times New Roman" pitchFamily="18" charset="0"/>
              </a:rPr>
              <a:t> ở </a:t>
            </a:r>
            <a:r>
              <a:rPr lang="en-US" sz="2800" dirty="0" err="1" smtClean="0">
                <a:latin typeface="Times New Roman" pitchFamily="18" charset="0"/>
                <a:cs typeface="Times New Roman" pitchFamily="18" charset="0"/>
              </a:rPr>
              <a:t>Đà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Lạt</a:t>
            </a:r>
            <a:endParaRPr lang="en-US" sz="2800" dirty="0">
              <a:latin typeface="Times New Roman" pitchFamily="18" charset="0"/>
              <a:cs typeface="Times New Roman" pitchFamily="18" charset="0"/>
            </a:endParaRPr>
          </a:p>
        </p:txBody>
      </p:sp>
      <p:sp>
        <p:nvSpPr>
          <p:cNvPr id="12" name="Striped Right Arrow 11"/>
          <p:cNvSpPr/>
          <p:nvPr/>
        </p:nvSpPr>
        <p:spPr>
          <a:xfrm>
            <a:off x="2155393" y="3907972"/>
            <a:ext cx="751115" cy="544286"/>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a:off x="3154161" y="3912048"/>
            <a:ext cx="7304315" cy="523220"/>
          </a:xfrm>
          <a:prstGeom prst="rect">
            <a:avLst/>
          </a:prstGeom>
          <a:solidFill>
            <a:srgbClr val="FF9933"/>
          </a:solidFill>
        </p:spPr>
        <p:txBody>
          <a:bodyPr wrap="square" rtlCol="0">
            <a:spAutoFit/>
          </a:bodyPr>
          <a:lstStyle/>
          <a:p>
            <a:r>
              <a:rPr lang="en-US" sz="2800" dirty="0" err="1" smtClean="0">
                <a:latin typeface="Times New Roman" pitchFamily="18" charset="0"/>
                <a:cs typeface="Times New Roman" pitchFamily="18" charset="0"/>
              </a:rPr>
              <a:t>Hoạt</a:t>
            </a:r>
            <a:r>
              <a:rPr lang="en-US" sz="2800" dirty="0" smtClean="0">
                <a:latin typeface="Times New Roman" pitchFamily="18" charset="0"/>
                <a:cs typeface="Times New Roman" pitchFamily="18" charset="0"/>
              </a:rPr>
              <a:t> </a:t>
            </a:r>
            <a:r>
              <a:rPr lang="vi-VN" sz="2800" dirty="0" smtClean="0">
                <a:latin typeface="Times New Roman" pitchFamily="18" charset="0"/>
                <a:cs typeface="Times New Roman" pitchFamily="18" charset="0"/>
              </a:rPr>
              <a:t>động</a:t>
            </a:r>
            <a:r>
              <a:rPr lang="en-US" sz="2800" dirty="0" smtClean="0">
                <a:latin typeface="Times New Roman" pitchFamily="18" charset="0"/>
                <a:cs typeface="Times New Roman" pitchFamily="18" charset="0"/>
              </a:rPr>
              <a:t> du </a:t>
            </a:r>
            <a:r>
              <a:rPr lang="en-US" sz="2800" dirty="0" err="1" smtClean="0">
                <a:latin typeface="Times New Roman" pitchFamily="18" charset="0"/>
                <a:cs typeface="Times New Roman" pitchFamily="18" charset="0"/>
              </a:rPr>
              <a:t>lịch</a:t>
            </a:r>
            <a:r>
              <a:rPr lang="en-US" sz="2800" dirty="0" smtClean="0">
                <a:latin typeface="Times New Roman" pitchFamily="18" charset="0"/>
                <a:cs typeface="Times New Roman" pitchFamily="18" charset="0"/>
              </a:rPr>
              <a:t> ở </a:t>
            </a:r>
            <a:r>
              <a:rPr lang="en-US" sz="2800" dirty="0" err="1" smtClean="0">
                <a:latin typeface="Times New Roman" pitchFamily="18" charset="0"/>
                <a:cs typeface="Times New Roman" pitchFamily="18" charset="0"/>
              </a:rPr>
              <a:t>Đà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Lạt</a:t>
            </a:r>
            <a:endParaRPr lang="en-US" sz="2800" dirty="0">
              <a:latin typeface="Times New Roman" pitchFamily="18" charset="0"/>
              <a:cs typeface="Times New Roman" pitchFamily="18" charset="0"/>
            </a:endParaRPr>
          </a:p>
        </p:txBody>
      </p:sp>
      <p:sp>
        <p:nvSpPr>
          <p:cNvPr id="10" name="Striped Right Arrow 9"/>
          <p:cNvSpPr/>
          <p:nvPr/>
        </p:nvSpPr>
        <p:spPr>
          <a:xfrm>
            <a:off x="2117293" y="5041447"/>
            <a:ext cx="751115" cy="544286"/>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a:xfrm>
            <a:off x="3173209" y="5016948"/>
            <a:ext cx="7304315" cy="523220"/>
          </a:xfrm>
          <a:prstGeom prst="rect">
            <a:avLst/>
          </a:prstGeom>
          <a:solidFill>
            <a:schemeClr val="accent3">
              <a:lumMod val="60000"/>
              <a:lumOff val="40000"/>
            </a:schemeClr>
          </a:solidFill>
        </p:spPr>
        <p:txBody>
          <a:bodyPr wrap="square" rtlCol="0">
            <a:spAutoFit/>
          </a:bodyPr>
          <a:lstStyle/>
          <a:p>
            <a:r>
              <a:rPr lang="en-US" sz="2800" dirty="0" err="1" smtClean="0">
                <a:latin typeface="Times New Roman" pitchFamily="18" charset="0"/>
                <a:cs typeface="Times New Roman" pitchFamily="18" charset="0"/>
              </a:rPr>
              <a:t>Hoa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rau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xanh</a:t>
            </a:r>
            <a:r>
              <a:rPr lang="en-US" sz="2800" dirty="0" smtClean="0">
                <a:latin typeface="Times New Roman" pitchFamily="18" charset="0"/>
                <a:cs typeface="Times New Roman" pitchFamily="18" charset="0"/>
              </a:rPr>
              <a:t> ở </a:t>
            </a:r>
            <a:r>
              <a:rPr lang="en-US" sz="2800" dirty="0" err="1" smtClean="0">
                <a:latin typeface="Times New Roman" pitchFamily="18" charset="0"/>
                <a:cs typeface="Times New Roman" pitchFamily="18" charset="0"/>
              </a:rPr>
              <a:t>Đà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Lạt</a:t>
            </a:r>
            <a:endParaRPr lang="en-US" sz="2800" dirty="0">
              <a:latin typeface="Times New Roman" pitchFamily="18" charset="0"/>
              <a:cs typeface="Times New Roman" pitchFamily="18" charset="0"/>
            </a:endParaRPr>
          </a:p>
        </p:txBody>
      </p:sp>
    </p:spTree>
    <p:custDataLst>
      <p:tags r:id="rId1"/>
    </p:custDataLst>
  </p:cSld>
  <p:clrMapOvr>
    <a:masterClrMapping/>
  </p:clrMapOvr>
  <p:transition spd="slow" advTm="25583">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2"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3" presetClass="entr" presetSubtype="10" fill="hold" grpId="2"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linds(horizontal)">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blinds(horizontal)">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blinds(horizontal)">
                                      <p:cBhvr>
                                        <p:cTn id="25" dur="500"/>
                                        <p:tgtEl>
                                          <p:spTgt spid="11"/>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blinds(horizontal)">
                                      <p:cBhvr>
                                        <p:cTn id="30" dur="500"/>
                                        <p:tgtEl>
                                          <p:spTgt spid="12"/>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blinds(horizontal)">
                                      <p:cBhvr>
                                        <p:cTn id="35" dur="500"/>
                                        <p:tgtEl>
                                          <p:spTgt spid="13"/>
                                        </p:tgtEl>
                                      </p:cBhvr>
                                    </p:animEffect>
                                  </p:childTnLst>
                                </p:cTn>
                              </p:par>
                            </p:childTnLst>
                          </p:cTn>
                        </p:par>
                      </p:childTnLst>
                    </p:cTn>
                  </p:par>
                  <p:par>
                    <p:cTn id="36" fill="hold">
                      <p:stCondLst>
                        <p:cond delay="indefinite"/>
                      </p:stCondLst>
                      <p:childTnLst>
                        <p:par>
                          <p:cTn id="37" fill="hold">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blinds(horizontal)">
                                      <p:cBhvr>
                                        <p:cTn id="40" dur="500"/>
                                        <p:tgtEl>
                                          <p:spTgt spid="10"/>
                                        </p:tgtEl>
                                      </p:cBhvr>
                                    </p:animEffect>
                                  </p:childTnLst>
                                </p:cTn>
                              </p:par>
                            </p:childTnLst>
                          </p:cTn>
                        </p:par>
                      </p:childTnLst>
                    </p:cTn>
                  </p:par>
                  <p:par>
                    <p:cTn id="41" fill="hold">
                      <p:stCondLst>
                        <p:cond delay="indefinite"/>
                      </p:stCondLst>
                      <p:childTnLst>
                        <p:par>
                          <p:cTn id="42" fill="hold">
                            <p:stCondLst>
                              <p:cond delay="0"/>
                            </p:stCondLst>
                            <p:childTnLst>
                              <p:par>
                                <p:cTn id="43" presetID="3" presetClass="entr" presetSubtype="10" fill="hold" grpId="0" nodeType="click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blinds(horizontal)">
                                      <p:cBhvr>
                                        <p:cTn id="4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2" animBg="1"/>
      <p:bldP spid="7" grpId="2" animBg="1"/>
      <p:bldP spid="8" grpId="0" animBg="1"/>
      <p:bldP spid="9" grpId="0" animBg="1"/>
      <p:bldP spid="11" grpId="0" animBg="1"/>
      <p:bldP spid="12" grpId="0" animBg="1"/>
      <p:bldP spid="13" grpId="0" animBg="1"/>
      <p:bldP spid="10" grpId="0" animBg="1"/>
      <p:bldP spid="14"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MMPROD_10121PHOTO" val=""/>
  <p:tag name="MMPROD_10121LOGO" val=""/>
  <p:tag name="MMPROD_THEME_BG_IMAGE" val=""/>
  <p:tag name="MMPROD_DATA" val="&lt;object type=&quot;10002&quot; unique_id=&quot;901&quot;&gt;&lt;property id=&quot;10007&quot; value=&quot;Next&quot;/&gt;&lt;property id=&quot;10008&quot; value=&quot;Back&quot;/&gt;&lt;property id=&quot;10009&quot; value=&quot;Trả lời&quot;/&gt;&lt;property id=&quot;10012&quot; value=&quot;0&quot;/&gt;&lt;property id=&quot;10022&quot; value=&quot;Em cố gắng làm lại nhé!&quot;/&gt;&lt;property id=&quot;10068&quot; value=&quot;Xin chúc mừng! Em trả lời đúng rồi.&quot;/&gt;&lt;property id=&quot;10069&quot; value=&quot;Rất tiếc! Em trả lời sai rồi.&quot;/&gt;&lt;property id=&quot;10124&quot; value=&quot;Click to continue&quot;/&gt;&lt;property id=&quot;10125&quot; value=&quot;Click to submit answer&quot;/&gt;&lt;property id=&quot;10126&quot; value=&quot;Click to go back&quot;/&gt;&lt;property id=&quot;10127&quot; value=&quot;Xóa&quot;/&gt;&lt;property id=&quot;10128&quot; value=&quot;Click to clear&quot;/&gt;&lt;property id=&quot;10133&quot; value=&quot;6&quot;/&gt;&lt;property id=&quot;10134&quot; value=&quot;0&quot;/&gt;&lt;property id=&quot;10135&quot; value=&quot;,&quot;/&gt;&lt;property id=&quot;10136&quot; value=&quot;2&quot;/&gt;&lt;property id=&quot;10156&quot; value=&quot;1&quot;/&gt;&lt;property id=&quot;10157&quot; value=&quot;1&quot;/&gt;&lt;property id=&quot;10158&quot; value=&quot;1&quot;/&gt;&lt;property id=&quot;10177&quot; value=&quot;0&quot;/&gt;&lt;property id=&quot;10183&quot; value=&quot;Em phải trả lời câu hỏi này trước khi tiếp tục.&quot;/&gt;&lt;property id=&quot;10185&quot; value=&quot;1&quot;/&gt;&lt;property id=&quot;10188&quot; value=&quot;The time to answer this question has expired.&quot;/&gt;&lt;property id=&quot;10189&quot; value=&quot;1&quot;/&gt;&lt;property id=&quot;10194&quot; value=&quot;0&quot;/&gt;&lt;property id=&quot;10195&quot; value=&quot;1&quot;/&gt;&lt;property id=&quot;10196&quot; value=&quot;0&quot;/&gt;&lt;property id=&quot;10198&quot; value=&quot;100&quot;/&gt;&lt;property id=&quot;10200&quot; value=&quot;1&quot;/&gt;&lt;property id=&quot;10212&quot; value=&quot;1&quot;/&gt;&lt;property id=&quot;10213&quot; value=&quot;1&quot;/&gt;&lt;property id=&quot;10214&quot; value=&quot;0&quot;/&gt;&lt;property id=&quot;10215&quot; value=&quot;0&quot;/&gt;&lt;property id=&quot;10216&quot; value=&quot;0&quot;/&gt;&lt;property id=&quot;10217&quot; value=&quot;1&quot;/&gt;&lt;property id=&quot;10218&quot; value=&quot;0&quot;/&gt;&lt;property id=&quot;10219&quot; value=&quot;0&quot;/&gt;&lt;property id=&quot;10221&quot; value=&quot;&amp;lt;Format Name=&amp;quot;Presentation Default&amp;quot;&amp;gt;&amp;lt;Question FontName=&amp;quot;Calibri&amp;quot; IsBold=&amp;quot;0&amp;quot; IsItalic=&amp;quot;0&amp;quot; IsUnderline=&amp;quot;0&amp;quot; FontSize=&amp;quot;44&amp;quot;/&amp;gt;&amp;lt;Answer FontName=&amp;quot;Calibri&amp;quot; IsBold=&amp;quot;0&amp;quot; IsItalic=&amp;quot;0&amp;quot; IsUnderline=&amp;quot;0&amp;quot; FontSize=&amp;quot;28&amp;quot;/&amp;gt;&amp;lt;Button FontName=&amp;quot;Calibri&amp;quot; IsBold=&amp;quot;0&amp;quot; IsItalic=&amp;quot;0&amp;quot; IsUnderline=&amp;quot;0&amp;quot; FontSize=&amp;quot;14&amp;quot;/&amp;gt;&amp;lt;Message FontName=&amp;quot;Calibri&amp;quot; IsBold=&amp;quot;0&amp;quot; IsItalic=&amp;quot;0&amp;quot; IsUnderline=&amp;quot;0&amp;quot; FontSize=&amp;quot;18&amp;quot;/&amp;gt;&amp;lt;ButtonPlacement Orientation=&amp;quot;Horizontal&amp;quot; Position=&amp;quot;0&amp;quot;/&amp;gt;&amp;lt;/Format&amp;gt; &quot;/&gt;&lt;property id=&quot;10227&quot; value=&quot;1&quot;/&gt;&lt;property id=&quot;10229&quot; value=&quot;0&quot;/&gt;&lt;object type=&quot;10054&quot; unique_id=&quot;10002&quot;&gt;&lt;property id=&quot;10139&quot; value=&quot;1.0&quot;/&gt;&lt;property id=&quot;10141&quot; value=&quot;80&quot;/&gt;&lt;property id=&quot;10143&quot; value=&quot;0&quot;/&gt;&lt;property id=&quot;10144&quot; value=&quot;0&quot;/&gt;&lt;property id=&quot;10145&quot; value=&quot;0&quot;/&gt;&lt;property id=&quot;10146&quot; value=&quot;1&quot;/&gt;&lt;property id=&quot;10147&quot; value=&quot;0&quot;/&gt;&lt;property id=&quot;10148&quot; value=&quot;0&quot;/&gt;&lt;property id=&quot;10149&quot; value=&quot;0&quot;/&gt;&lt;property id=&quot;10150&quot; value=&quot;0&quot;/&gt;&lt;/object&gt;&lt;object type=&quot;10042&quot; unique_id=&quot;903&quot;&gt;&lt;object type=&quot;10003&quot; unique_id=&quot;10004&quot;&gt;&lt;property id=&quot;10002&quot; value=&quot;Bài tập củng cố&quot;/&gt;&lt;property id=&quot;10003&quot; value=&quot;0&quot;/&gt;&lt;property id=&quot;10004&quot; value=&quot;0&quot;/&gt;&lt;property id=&quot;10005&quot; value=&quot;0&quot;/&gt;&lt;property id=&quot;10006&quot; value=&quot;0&quot;/&gt;&lt;property id=&quot;10010&quot; value=&quot;1&quot;/&gt;&lt;property id=&quot;10014&quot; value=&quot;1&quot;/&gt;&lt;property id=&quot;10015&quot; value=&quot;1&quot;/&gt;&lt;property id=&quot;10016&quot; value=&quot;1&quot;/&gt;&lt;property id=&quot;10017&quot; value=&quot;1&quot;/&gt;&lt;property id=&quot;10018&quot; value=&quot;1&quot;/&gt;&lt;property id=&quot;10029&quot; value=&quot;2&quot;/&gt;&lt;property id=&quot;10072&quot; value=&quot;Quiz10004&quot;/&gt;&lt;property id=&quot;10123&quot; value=&quot;1&quot;/&gt;&lt;property id=&quot;10129&quot; value=&quot;0&quot;/&gt;&lt;property id=&quot;10130&quot; value=&quot;60&quot;/&gt;&lt;property id=&quot;10160&quot; value=&quot;1&quot;/&gt;&lt;property id=&quot;10161&quot; value=&quot;1&quot;/&gt;&lt;property id=&quot;10162&quot; value=&quot;1&quot;/&gt;&lt;property id=&quot;10163&quot; value=&quot;0&quot;/&gt;&lt;property id=&quot;10164&quot; value=&quot;0&quot;/&gt;&lt;property id=&quot;10165&quot; value=&quot;Chúc mừng! Em nắm kiến thức của bài cũ rất tốt!&quot;/&gt;&lt;property id=&quot;10166&quot; value=&quot;Rất tiếc! Em cần cố gắng hơn!&quot;/&gt;&lt;property id=&quot;10167&quot; value=&quot;FFFFFFFF&quot;/&gt;&lt;property id=&quot;10169&quot; value=&quot;Question %d of %d&quot;/&gt;&lt;property id=&quot;10170&quot; value=&quot;Send E-mail&quot;/&gt;&lt;property id=&quot;10171&quot; value=&quot;Em làm đúng rồi!&quot;/&gt;&lt;property id=&quot;10172&quot; value=&quot;Em chưa làm đúng!&quot;/&gt;&lt;property id=&quot;10173&quot; value=&quot;Câu trả lời của em là:&quot;/&gt;&lt;property id=&quot;10174&quot; value=&quot;Câu trả lời đúng là:&quot;/&gt;&lt;property id=&quot;10208&quot; value=&quot;0&quot;/&gt;&lt;property id=&quot;10222&quot; value=&quot;0&quot;/&gt;&lt;property id=&quot;10223&quot; value=&quot;1&quot;/&gt;&lt;property id=&quot;10224&quot; value=&quot;1&quot;/&gt;&lt;property id=&quot;10225&quot; value=&quot;Instruction Slide Title&quot;/&gt;&lt;property id=&quot;10226&quot; value=&quot;Write instructions for quiz takers here...&quot;/&gt;&lt;property id=&quot;10228&quot; value=&quot;30&quot;/&gt;&lt;object type=&quot;10062&quot; unique_id=&quot;10006&quot;&gt;&lt;object type=&quot;10050&quot; unique_id=&quot;10007&quot;&gt;&lt;property id=&quot;10020&quot; value=&quot;2&quot;/&gt;&lt;property id=&quot;10102&quot; value=&quot;0&quot;/&gt;&lt;property id=&quot;10191&quot; value=&quot;-1&quot;/&gt;&lt;/object&gt;&lt;object type=&quot;10051&quot; unique_id=&quot;10008&quot;&gt;&lt;property id=&quot;10020&quot; value=&quot;2&quot;/&gt;&lt;property id=&quot;10102&quot; value=&quot;0&quot;/&gt;&lt;property id=&quot;10191&quot; value=&quot;-1&quot;/&gt;&lt;/object&gt;&lt;/object&gt;&lt;object type=&quot;10061&quot; unique_id=&quot;20000&quot;/&gt;&lt;/object&gt;&lt;/object&gt;&lt;/object&gt;"/>
  <p:tag name="MMPROD_NEXTUNIQUEID" val="10153"/>
  <p:tag name="MMPROD_10202PHOTO" val=""/>
  <p:tag name="MMPROD_10202LOGO" val=""/>
  <p:tag name="MMPROD_TAG_VCONFIG" val="PD94bWwgdmVyc2lvbj0iMS4wIiBlbmNvZGluZz0iVVRGLTgiPz4NCjxjb25maWd1cmF0aW9uPg0KCTxicmFuZGluZz4NCgkJPHVpZm9udCBuYW1lPSJGT05UX05PVEVTX1RFWFQiIHZhbHVlPSJWZXJkYW5hLDksZmFsc2UsZmFsc2UsZmFsc2UiLz4NCgk8L2JyYW5kaW5nPg0KCTxjb2xvcnM+DQoJCTx1aWNvbG9yIG5hbWU9InByaW1hcnkiIHZhbHVlPSIweDk5MzM2NiIvPg0KCQk8dWljb2xvciBuYW1lPSJnbG93IiB2YWx1ZT0iMHhGRjY2MDAiLz4NCgkJPHVpY29sb3IgbmFtZT0idGV4dCIgdmFsdWU9IjB4RkZGRkZGIi8+DQoJCTx1aWNvbG9yIG5hbWU9ImxpZ2h0IiB2YWx1ZT0iMHg0RTVENjAiLz4NCgkJPHVpY29sb3IgbmFtZT0ic2hhZG93IiB2YWx1ZT0iMHgwMDAwMDAiLz4NCgkJPHVpY29sb3IgbmFtZT0iYmFja2dyb3VuZCIgdmFsdWU9IjB4Q0NGRkZGIi8+DQoJPC9jb2xvcnM+DQoJPGxheW91dD4NCgkJPHVpc2hvdyBuYW1lPSJwcmVzZW50YXRpb250aXRsZSIgdmFsdWU9InRydWUiLz4NCgkJPHVpc2hvdyBuYW1lPSJwcmVzZW50ZXJwaG90byIgdmFsdWU9InRydWUiLz4NCgkJPHVpc2hvdyBuYW1lPSJwcmVzZW50ZXJuYW1lIiB2YWx1ZT0idHJ1ZSIvPg0KCQk8dWlzaG93IG5hbWU9InByZXNlbnRlcnRpdGxlIiB2YWx1ZT0idHJ1ZSIvPg0KCQk8dWlzaG93IG5hbWU9InByZXNlbnRlcmVtYWlsIiB2YWx1ZT0idHJ1ZSIvPg0KCQk8dWlzaG93IG5hbWU9InByZXNlbnRlcmJpbyIgdmFsdWU9InRydWUiLz4NCgkJPHVpc2hvdyBuYW1lPSJjb21wYW55bG9nbyIgdmFsdWU9InRydWUiLz4NCgkJPHVpc2hvdyBuYW1lPSJzaWRlYmFyIiB2YWx1ZT0idHJ1ZSIvPg0KCQk8dWlzaG93IG5hbWU9Im91dGxpbmUiIHZhbHVlPSJ0cnVlIi8+DQoJCTx1aXNob3cgbmFtZT0idGh1bWJuYWlsIiB2YWx1ZT0idHJ1ZSIvPg0KCQk8dWlzaG93IG5hbWU9Im5vdGVzIiB2YWx1ZT0idHJ1ZSIvPg0KCQk8dWlzaG93IG5hbWU9InNlYXJjaCIgdmFsdWU9InRydWUiLz4NCgkJPHVpc2hvdyBuYW1lPSJxdWl6IiB2YWx1ZT0idHJ1ZSIvPg0KCQk8dWlzaG93IG5hbWU9ImF0dGFjaG1lbnRzIiB2YWx1ZT0idHJ1ZSIvPg0KCQk8dWlzaG93IG5hbWU9InV0aWxzIiB2YWx1ZT0idHJ1ZSIvPg0KCQk8dWlzaG93IG5hbWU9InZvbHVtZSIgdmFsdWU9InRydWUiLz4NCgkJPHVpc2hvdyBuYW1lPSJwbGF5YmFyIiB2YWx1ZT0idHJ1ZSIvPg0KCQk8dWlzaG93IG5hbWU9InRhbGtpbmdoZWFkIiB2YWx1ZT0idHJ1ZSIvPg0KCQk8dWlzaG93IG5hbWU9InNpZGViYXJvbnJpZ2h0IiB2YWx1ZT0idHJ1ZSIvPg0KCQk8dWlzaG93IG5hbWU9InZpZXdjaGFuZ2UiIHZhbHVlPSJ0cnVlIi8+DQoJCTx1aXNob3cgbmFtZT0iYWx3YXlzU2NydW5jaCIgdmFsdWU9ImZhbHNlIi8+DQoJCTx1aXNob3cgbmFtZT0iaW5pdGlhbGRpc3BsYXltb2RlaXNub3JtYWwiIHZhbHVlPSJ0cnVlIi8+DQoJCTx1aXJlcGxhY2UgbmFtZT0ibG9nbyIgdmFsdWU9IiIvPg0KCQk8dWlyZXBsYWNlIG5hbWU9ImJnaW1hZ2UiIHZhbHVlPSIiLz4NCgkJPHVpcmVwbGFjZSBuYW1lPSJpbml0aWFsdGFiIiB2YWx1ZT0ib3V0bGluZSIvPg0KCTwvbGF5b3V0Pg0KCTxsYW5ndWFnZSBpZD0iZW4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DQoJCTx1aWZvbnQgbmFtZT0iRk9OVF9QUkVTRU5UQVRJT05OQU1FIiB2YWx1ZT0iVmVyZGFuYSwxNCxmYWxzZSxmYWxzZSx0cnVlIi8+DQoJCTx1aWZvbnQgbmFtZT0iRk9OVF9QUkVTRU5URVJOQU1FIiB2YWx1ZT0iVmVyZGFuYSwxMCx0cnVlLGZhbHNlLHRydWUiLz4NCgkJPHVpZm9udCBuYW1lPSJGT05UX1BSRVNFTlRFUlRJVExFIiB2YWx1ZT0iVmVyZGFuYSwxMCxmYWxzZSxmYWxzZSx0cnVlIi8+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DQoJCTx1aWZvbnQgbmFtZT0iRk9OVF9USFVNQiIgdmFsdWU9IlZlcmRhbmEsOSxmYWxzZSxmYWxzZSx0cnVlIi8+DQoJCTx1aWZvbnQgbmFtZT0iRk9OVF9CSU9XSU4iIHZhbHVlPSJWZXJkYW5hLDExLGZhbHNlLGZhbHNlLGZhbHNlIi8+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DQoJCTx1aWZvbnQgbmFtZT0iRk9OVF9RVUlaUE9EX1FVRVNUSU9OX1NDT1JFIiB2YWx1ZT0iVmVyZGFuYSw5LGZhbHNlLGZhbHNlLHRydWUiLz4NCgkJPHVpZm9udCBuYW1lPSJGT05UX1FVSVpQT0RfUVVFU1RJT05fU0NPUkVfVkFMVUUiIHZhbHVlPSJWZXJkYW5hLDksdHJ1ZSxmYWxzZSx0cnVlIi8+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DQoJCTx1aWZvbnQgbmFtZT0iRk9OVF9RVUlaUE9EX1FVSVpfTUFYU0NPUkVfVkFMVUUiIHZhbHVlPSJWZXJkYW5hLDksdHJ1ZSxmYWxzZSx0cnVlIi8+DQoJCTx1aWZvbnQgbmFtZT0iRk9OVF9RVUlaUE9EX1FVSVpfUEFTU1NDT1JFIiB2YWx1ZT0iVmVyZGFuYSw5LGZhbHNlLGZhbHNlLHRydWUiLz4NCgkJPHVpZm9udCBuYW1lPSJGT05UX1FVSVpQT0RfUVVJWl9QQVNTU0NPUkVfVkFMVUUiIHZhbHVlPSJWZXJkYW5hLDksdHJ1ZSxmYWxzZSx0cnVlIi8+DQoJCTwhLS0gdWl0ZXh0IC0tPg0KCQk8IS0tIHN1YnN0aXR1dGlvbjogJW4gPT0gc2xpZGUgbnVtYmVyIC0tPg0KCQk8dWl0ZXh0IG5hbWU9IlVOTkFNRURTTElERVRJVExFIiB2YWx1ZT0iU2xpZGUgJW4iLz4NCgkJPCEtLSBzdWJzdGl0dXRpb246ICVuID09IHNsaWRlIG51bWJlciAtLT4NCgkJPCEtLSBzdWJzdGl0dXRpb246ICV0ID09IHRvdGFsIHNsaWRlIGNvdW50IC0tPg0KCQk8dWl0ZXh0IG5hbWU9IlNDUlVCQkFSU1RBVFVTX1NMSURFSU5GTyIgdmFsdWU9IlNsaWRlICVuIC8gJXQgfCAiLz4NCgkJPHVpdGV4dCBuYW1lPSJTQ1JVQkJBUlNUQVRVU19TVE9QUEVEIiB2YWx1ZT0iU3RvcHBlZCIvPg0KCQk8dWl0ZXh0IG5hbWU9IlNDUlVCQkFSU1RBVFVTX1BMQVlJTkciIHZhbHVlPSJQbGF5aW5nIi8+DQoJCTx1aXRleHQgbmFtZT0iU0NSVUJCQVJTVEFUVVNfTk9BVURJTyIgdmFsdWU9Ik5vIEF1ZGlvIi8+DQoJCTx1aXRleHQgbmFtZT0iU0NSVUJCQVJTVEFUVVNfVklEUExBWUlORyIgdmFsdWU9IlZpZGVvIFBsYXlpbmciLz4NCgkJPHVpdGV4dCBuYW1lPSJTQ1JVQkJBUlNUQVRVU19MT0FESU5HIiB2YWx1ZT0iTG9hZGluZyIvPg0KCQk8dWl0ZXh0IG5hbWU9IlNDUlVCQkFSU1RBVFVTX0JVRkZFUklORyIgdmFsdWU9IkJ1ZmZlcmluZyIvPg0KCQk8dWl0ZXh0IG5hbWU9IlNDUlVCQkFSU1RBVFVTX1FVRVNUSU9OIiB2YWx1ZT0iQW5zd2VyIFF1ZXN0aW9uIi8+DQoJCTx1aXRleHQgbmFtZT0iU0NSVUJCQVJTVEFUVVNfUkVWSUVXUVVJWiIgdmFsdWU9IlJldmlld2luZyBRdWl6Ii8+DQoJCTwhLS0gc3Vic3RpdHV0aW9uOiAlbSA9PSBtaW51dGVzIHJlbWFpbmluZyAtLT4NCgkJPCEtLSBzdWJzdGl0dXRpb246ICVzID09IHNlY29uZHMgcmVtYWluaW5nIC0tPg0KCQk8dWl0ZXh0IG5hbWU9IkVMQVBTRUQiIHZhbHVlPSIlbSBNaW51dGVzICVzIFNlY29uZHMgUmVtYWluaW5nIi8+DQoJCTx1aXRleHQgbmFtZT0iTk9URk9VTkQiIHZhbHVlPSJOb3RoaW5nIEZvdW5kIi8+DQoJCTx1aXRleHQgbmFtZT0iQVRUQUNITUVOVFMiIHZhbHVlPSJBdHRhY2htZW50cyIvPg0KCQk8IS0tIHN1YnN0aXR1dGlvbjogJXAgPT0gY3VycmVudCBzcGVha2VyJ3MgdGl0bGUgLS0+DQoJCTx1aXRleHQgbmFtZT0iQklPV0lOX1RJVExFIiB2YWx1ZT0iQmlvOiAlcCIvPg0KCQk8dWl0ZXh0IG5hbWU9IkJJT0JUTl9USVRMRSIgdmFsdWU9IkJpbyIvPg0KCQk8dWl0ZXh0IG5hbWU9IkRJVklERVJCVE5fVElUTEUiIHZhbHVlPSIiLz4NCgkJPHVpdGV4dCBuYW1lPSJDT05UQUNUQlROX1RJVExFIiB2YWx1ZT0iQ29udGFjdCIvPg0KCQk8dWl0ZXh0IG5hbWU9IlRBQl9RVUlaIiB2YWx1ZT0iUXVpeiIvPg0KCQk8dWl0ZXh0IG5hbWU9IlRBQl9PVVRMSU5FIiB2YWx1ZT0iRGFuaCBt4bulYyIvPg0KCQk8dWl0ZXh0IG5hbWU9IlRBQl9USFVNQiIgdmFsdWU9IuG6om5oIG5o4buPIi8+DQoJCTx1aXRleHQgbmFtZT0iVEFCX05PVEVTIiB2YWx1ZT0iR2hpIGNow7oiLz4NCgkJPHVpdGV4dCBuYW1lPSJUQUJfU0VBUkNIIiB2YWx1ZT0iVMOsbSBraeG6v20iLz4NCgkJPHVpdGV4dCBuYW1lPSJTTElERV9IRUFESU5HIiB2YWx1ZT0iVGnDqnUgxJHhu4EgdHJhbmciLz4NCgkJPHVpdGV4dCBuYW1lPSJEVVJBVElPTl9IRUFESU5HIiB2YWx1ZT0iVGjhu51pIGdpYW4iLz4NCgkJPHVpdGV4dCBuYW1lPSJTRUFSQ0hfSEVBRElORyIgdmFsdWU9IlNlYXJjaCBmb3IgdGV4dDoiLz4NCgkJPHVpdGV4dCBuYW1lPSJUSFVNQl9IRUFESU5HIiB2YWx1ZT0iU2xpZGUiLz4NCgkJPHVpdGV4dCBuYW1lPSJUSFVNQl9JTkZPIiB2YWx1ZT0iU2xpZGUgVGl0bGUvRHVyYXRpb24iLz4NCgkJPHVpdGV4dCBuYW1lPSJBVFRBQ0hOQU1FX0hFQURJTkciIHZhbHVlPSJGaWxlIE5hbWUiLz4NCgkJPHVpdGV4dCBuYW1lPSJBVFRBQ0hTSVpFX0hFQURJTkciIHZhbHVlPSJTaXplIi8+DQoJCTx1aXRleHQgbmFtZT0iU0xJREVfTk9URVMiIHZhbHVlPSJTbGlkZSBOb3RlcyIvPg0KCQk8IS0tcXVpeiBwb2QgYW5kIG1lc3NhZ2UgYm94IHRleHRzLS0+DQoJCTx1aXRleHQgbmFtZT0iUVVJWlBPRF9RVUlaX0FUVEVNUFQiIHZhbHVlPSJRdWl6IEF0dGVtcHQ6Ii8+DQoJCTx1aXRleHQgbmFtZT0iUVVJWlBPRF9RVUlaX0FUVEVNUFRfVkFMVUUiIHZhbHVlPSIlbiBvZiAldCIvPg0KCQk8dWl0ZXh0IG5hbWU9IlFVSVpQT0RfUVVJWl9TQ09SRSIgdmFsdWU9IlNjb3JlZDoiLz4NCgkJPHVpdGV4dCBuYW1lPSJRVUlaUE9EX1FVSVpfUEFTU1NDT1JFIiB2YWx1ZT0iUGFzc2luZyBTY29yZToiLz4NCgkJPHVpdGV4dCBuYW1lPSJRVUlaUE9EX1FVSVpfTUFYU0NPUkUiIHZhbHVlPSJNYXggU2NvcmU6Ii8+DQoJCTx1aXRleHQgbmFtZT0iUVVJWlBPRF9RVUVTQVRNUFRfU1RSIiB2YWx1ZT0iQXR0ZW1wdDogJW4gb2YgJXQiLz4NCgkJPHVpdGV4dCBuYW1lPSJRVUlaUE9EX1FVRVNUWVBFX1NUUiIgdmFsdWU9IlR5cGU6ICVzIi8+DQoJCTx1aXRleHQgbmFtZT0iUVVJWlBPRF9RVUVTVFlQRV9HUkQiIHZhbHVlPSJHcmFkZWQiLz4NCgkJPHVpdGV4dCBuYW1lPSJRVUlaUE9EX1FVRVNUWVBFX1NWWSIgdmFsdWU9IlN1cnZleSIvPg0KCQk8dWl0ZXh0IG5hbWU9IlFVSVpQT0RfUVVJWkFUTVBUX0lORiIgdmFsdWU9IkluZmluaXRlIi8+DQoJCTx1aXRleHQgbmFtZT0iUVVJWlBPRF9RVUVTQVRNUFRfSU5GIiB2YWx1ZT0iSW5maW5pdGUiLz4NCgkJPHVpdGV4dCBuYW1lPSJXQVJOSU5HTVNHX1lFU1NUUklORyIgdmFsdWU9IlllcyIvPg0KCQk8dWl0ZXh0IG5hbWU9IldBUk5JTkdNU0dfTk9TVFJJTkciIHZhbHVlPSJObyIvPg0KCQk8dWl0ZXh0IG5hbWU9IldBUk5JTkdNU0dfVElUTEVTVFJJTkciIHZhbHVlPSJRdWl6IE5hdmlnYXRpb24gV2FybmluZyIvPg0KCQk8dWl0ZXh0IG5hbWU9IldBUk5JTkdNU0dfTVNHU1RSSU5HIiB2YWx1ZT0iVGhlcmUgYXJlIHVuLWF0dGVtcHRlZCBxdWVzdGlvbnMgaW4gdGhpcyBRdWl6LiYjeEE7JiN4QTtDbGlja2luZyBZZXMgd2lsbCB0YWtlIHlvdSBvdXQgb2YgdGhlIFF1aXouIENsaWNrIE5vIHRvIGNvbnRpbnVlIHRoZSBRdWl6LiIvPg0KCQk8dWl0ZXh0IG5hbWU9IklORk9STUFUSU9OX0gyNjRfRkxBU0hQTEFZRVIiIHZhbHVlPSJUaGUgY3VycmVudCB2ZXJzaW9uIG9mIEZsYXNoIFBsYXllciBpbnN0YWxsZWQgb24geW91ciBtYWNoaW5lIGRvZXMgbm90IHN1cHBvcnQgdGhpcyB2aWRlby4gQ2xpY2sgb24gdGhlIHZpZGVvIGFyZWEgdG8gZG93bmxvYWQgdGhlIGxhdGVzdCBGbGFzaCBQbGF5ZXIuIi8+DQoJCTwhLS0gc3Vic3RpdHV0aW9uOiAlcCA9PSBwcmVzZW50YXRpb24gdGl0bGUgLS0+DQoJCTwhLS0gc3Vic3RpdHV0aW9uOiAlcyA9PSBzbGlkZSB0aXRsZSAtLT4NCgkJPCEtLSBzdWJzdGl0dXRpb246ICVuID09IHNsaWRlIG51bWJlciAtLT4NCgkJPHVpdGV4dCBuYW1lPSJCT09LTUFSSyIgdmFsdWU9IkFkb2JlIFByZXNlbnRlciAtICVwIi8+DQoJCTwhLS0gc3Vic3RpdHV0aW9uOiAlcCA9PSBwcmVzZW50YXRpb24gdGl0bGUgLS0+DQoJCTwhLS0gc3Vic3RpdHV0aW9uOiAlcyA9PSBzbGlkZSB0aXRsZSAtLT4NCgkJPCEtLSBzdWJzdGl0dXRpb246ICVuID09IHNsaWRlIG51bWJlciAtLT4NCgkJPHVpdGV4dCBuYW1lPSJCT09LTUFSS1NMSURFIiB2YWx1ZT0iQWRvYmUgUHJlc2VudGVyIC0gJXAgJXMiLz4NCgkJPHVpdGV4dCBuYW1lPSJTSE9XU0lERUJBUiIgdmFsdWU9IlNob3cgc2lkZWJhciB0byBwYXJ0aWNpcGFudHMiLz4NCgkJPHVpdGV4dCBuYW1lPSJNVVRFIiB2YWx1ZT0iTXV0ZSIvPg0KCQk8dWl0ZXh0IG5hbWU9IkRPQ1dSQVBfVElUTEUiIHZhbHVlPSJQcmVzZW50ZXIgRmlsZSBBdHRhY2htZW50Ii8+DQoJCTx1aXRleHQgbmFtZT0iRE9DV1JBUF9NU0ciIHZhbHVlPSJTYXZlIHRvIE15IENvbXB1dGVyIi8+DQoJCTx1aXRleHQgbmFtZT0iRE9DV1JBUF9QUk9NUFQiIHZhbHVlPSJDbGljayB0byBEb3dubG9hZCIvPg0KCTwvbGFuZ3VhZ2U+DQoJPGxhbmd1YWdlIGlkPSJkZSI+DQoJCTwhLS0gZm9ybWF0IGZvciB1aWZvbnQgdmFsdWUgaXMgImZvbnQsc2l6ZSxpc2JvbGQsaXNpdGFsaWMsaXNzaGFkb3dlZCIgLS0+DQoJCTx1aWZvbnQgbmFtZT0iRk9OVF9RVUlaWklORyIgdmFsdWU9IlZlcmRhbmEsOSxmYWxzZSxmYWxzZSxmYWxzZSIvPg0KCQk8dWlmb250IG5hbWU9IkZPTlRfU0NSVUJTVEFUVVMiIHZhbHVlPSJWZXJkYW5hLDksdHJ1ZSxmYWxzZSx0cnVlIi8+DQoJCTx1aWZvbnQgbmFtZT0iRk9OVF9TQ1JVQlRJTUUiIHZhbHVlPSJWZXJkYW5hLDksZmFsc2UsZmFsc2UsdHJ1ZSIvPg0KCQk8dWlmb250IG5hbWU9IkZPTlRfRUxBUFNFRFRJTUUiIHZhbHVlPSJWZXJkYW5hLDksdHJ1ZSxmYWxzZSx0cnVlIi8+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DQoJCTx1aWZvbnQgbmFtZT0iRk9OVF9PVVRMSU5FIiB2YWx1ZT0iVmVyZGFuYSwxMSxmYWxzZSxmYWxzZSx0cnVlIi8+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DQoJCTx1aWZvbnQgbmFtZT0iRk9OVF9XSU5USVRMRSIgdmFsdWU9IlZlcmRhbmEsOSxmYWxzZSxmYWxzZSx0cnVlIi8+DQoJCTx1aWZvbnQgbmFtZT0iRk9OVF9BVFRBQ0hNRU5UUyIgdmFsdWU9IlZlcmRhbmEsMTEsZmFsc2UsZmFsc2UsdHJ1ZSIvPg0KCQk8IS0tcXVpeiBwb2QgYW5kIG1lc3NhZ2UgYm94IHRleHQgZm9udHMtLT4NCgkJPHVpZm9udCBuYW1lPSJGT05UX01TR0JPWF9XSU5USVRMRSIgdmFsdWU9IlZlcmRhbmEsMTEsdHJ1ZSxmYWxzZSx0cnVlIi8+DQoJCTx1aWZvbnQgbmFtZT0iRk9OVF9NU0dCT1hfTVNHIiB2YWx1ZT0iVmVyZGFuYSwxMSxmYWxzZSxmYWxzZSx0cnVlIi8+DQoJCTx1aWZvbnQgbmFtZT0iRk9OVF9NU0dCT1hfT1BUSU9OUyIgdmFsdWU9IlZlcmRhbmEsOSx0cnVlLGZhbHNlLHRydWUiLz4NCgkJPHVpZm9udCBuYW1lPSJGT05UX1FVSVpQT0RfUVVJWl9USVRMRSIgdmFsdWU9IlZlcmRhbmEsMTEsdHJ1ZSxmYWxzZSx0cnVlIi8+DQoJCTx1aWZvbnQgbmFtZT0iRk9OVF9RVUlaUE9EX1FVSVpfQVRURU1QVCIgdmFsdWU9IlZlcmRhbmEsOSxmYWxzZSxmYWxzZSx0cnVlIi8+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DQoJCTx1aWZvbnQgbmFtZT0iRk9OVF9RVUlaUE9EX1FVRVNUSU9OX0FUVEVNUFRfVkFMVUUiIHZhbHVlPSJWZXJkYW5hLDksdHJ1ZSxmYWxzZSx0cnVlIi8+DQoJCTx1aWZvbnQgbmFtZT0iRk9OVF9RVUlaUE9EX1FVRVNUSU9OX1RBRyIgdmFsdWU9IlZlcmRhbmEsMTEsdHJ1ZSxmYWxzZSx0cnVlIi8+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DQoJCTx1aWZvbnQgbmFtZT0iRk9OVF9RVUlaUE9EX1FVSVpfUVVFU1RJT05fQVRURU1QVEVEX1ZBTFVFIiB2YWx1ZT0iVmVyZGFuYSw5LHRydWUsZmFsc2UsdHJ1ZSIvPg0KCQk8dWlmb250IG5hbWU9IkZPTlRfUVVJWlBPRF9RVUlaX1NDT1JFX1RBRyIgdmFsdWU9IlZlcmRhbmEsMTEsdHJ1ZSxmYWxzZSx0cnVlIi8+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DQoJCTwhLS0gc3Vic3RpdHV0aW9uOiAlbiA9PSBzbGlkZSBudW1iZXIgLS0+DQoJCTx1aXRleHQgbmFtZT0iVU5OQU1FRFNMSURFVElUTEUiIHZhbHVlPSJGb2xpZSAlbiIvPg0KCQk8IS0tIHN1YnN0aXR1dGlvbjogJW4gPT0gc2xpZGUgbnVtYmVyIC0tPg0KCQk8IS0tIHN1YnN0aXR1dGlvbjogJXQgPT0gdG90YWwgc2xpZGUgY291bnQgLS0+DQoJCTx1aXRleHQgbmFtZT0iU0NSVUJCQVJTVEFUVVNfU0xJREVJTkZPIiB2YWx1ZT0iRm9saWUgJW4gLyAldCB8ICIvPg0KCQk8dWl0ZXh0IG5hbWU9IlNDUlVCQkFSU1RBVFVTX1NUT1BQRUQiIHZhbHVlPSJCZWVuZGV0Ii8+DQoJCTx1aXRleHQgbmFtZT0iU0NSVUJCQVJTVEFUVVNfUExBWUlORyIgdmFsdWU9IldpZWRlcmdhYmUiLz4NCgkJPHVpdGV4dCBuYW1lPSJTQ1JVQkJBUlNUQVRVU19OT0FVRElPIiB2YWx1ZT0iS2VpbiBBdWRpbyIvPg0KCQk8dWl0ZXh0IG5hbWU9IlNDUlVCQkFSU1RBVFVTX1ZJRFBMQVlJTkciIHZhbHVlPSJWaWRlbyB3aXJkIGFiZ2VzcGllbHQiLz4NCgkJPHVpdGV4dCBuYW1lPSJTQ1JVQkJBUlNUQVRVU19MT0FESU5HIiB2YWx1ZT0iTGFkZW4iLz4NCgkJPHVpdGV4dCBuYW1lPSJTQ1JVQkJBUlNUQVRVU19CVUZGRVJJTkciIHZhbHVlPSJQdWZmZXJuIi8+DQoJCTx1aXRleHQgbmFtZT0iU0NSVUJCQVJTVEFUVVNfUVVFU1RJT04iIHZhbHVlPSJGcmFnZSBiZWFudHdvcnRlbiIvPg0KCQk8dWl0ZXh0IG5hbWU9IlNDUlVCQkFSU1RBVFVTX1JFVklFV1FVSVoiIHZhbHVlPSJOb2NobWFscyBkdXJjaHNlaGVuIi8+DQoJCTwhLS0gc3Vic3RpdHV0aW9uOiAlbSA9PSBtaW51dGVzIHJlbWFpbmluZyAtLT4NCgkJPCEtLSBzdWJzdGl0dXRpb246ICVzID09IHNlY29uZHMgcmVtYWluaW5nIC0tPg0KCQk8dWl0ZXh0IG5hbWU9IkVMQVBTRUQiIHZhbHVlPSJSZXN0ZGF1ZXI6ICVtIE1pbnV0ZW4gJXMgU2VrdW5kZW4iLz4NCgkJPHVpdGV4dCBuYW1lPSJOT1RGT1VORCIgdmFsdWU9Ik5pY2h0cyBnZWZ1bmRlbiIvPg0KCQk8dWl0ZXh0IG5hbWU9IkFUVEFDSE1FTlRTIiB2YWx1ZT0iQW5sYWdlbiIvPg0KCQk8IS0tIHN1YnN0aXR1dGlvbjogJXAgPT0gY3VycmVudCBzcGVha2VyJ3MgdGl0bGUgLS0+DQoJCTx1aXRleHQgbmFtZT0iQklPV0lOX1RJVExFIiB2YWx1ZT0iU3ByZWNoZXI6ICVwIi8+DQoJCTx1aXRleHQgbmFtZT0iQklPQlROX1RJVExFIiB2YWx1ZT0iU3ByZWNoZXIiLz4NCgkJPHVpdGV4dCBuYW1lPSJESVZJREVSQlROX1RJVExFIiB2YWx1ZT0ifCIvPg0KCQk8dWl0ZXh0IG5hbWU9IkNPTlRBQ1RCVE5fVElUTEUiIHZhbHVlPSJLb250YWt0Ii8+DQoJCTx1aXRleHQgbmFtZT0iVEFCX1FVSVoiIHZhbHVlPSJRdWl6Ii8+DQoJCTx1aXRleHQgbmFtZT0iVEFCX09VVExJTkUiIHZhbHVlPSJTdHJ1a3R1ciIvPg0KCQk8dWl0ZXh0IG5hbWU9IlRBQl9USFVNQiIgdmFsdWU9Ik1pbmlhdHVyIi8+DQoJCTx1aXRleHQgbmFtZT0iVEFCX05PVEVTIiB2YWx1ZT0iTm90aXplbiIvPg0KCQk8dWl0ZXh0IG5hbWU9IlRBQl9TRUFSQ0giIHZhbHVlPSJTdWNoZW4iLz4NCgkJPHVpdGV4dCBuYW1lPSJTTElERV9IRUFESU5HIiB2YWx1ZT0iRm9saWVudGl0ZWwiLz4NCgkJPHVpdGV4dCBuYW1lPSJEVVJBVElPTl9IRUFESU5HIiB2YWx1ZT0iRGF1ZXIiLz4NCgkJPHVpdGV4dCBuYW1lPSJTRUFSQ0hfSEVBRElORyIgdmFsdWU9IlRleHQgc3VjaGVuOiIvPg0KCQk8dWl0ZXh0IG5hbWU9IlRIVU1CX0hFQURJTkciIHZhbHVlPSJGb2xpZSIvPg0KCQk8dWl0ZXh0IG5hbWU9IlRIVU1CX0lORk8iIHZhbHVlPSJGb2xpZW50aXRlbC9EYXVlciIvPg0KCQk8dWl0ZXh0IG5hbWU9IkFUVEFDSE5BTUVfSEVBRElORyIgdmFsdWU9IkRhdGVpbmFtZSIvPg0KCQk8dWl0ZXh0IG5hbWU9IkFUVEFDSFNJWkVfSEVBRElORyIgdmFsdWU9Ikdyw7bDn2UiLz4NCgkJPHVpdGV4dCBuYW1lPSJTTElERV9OT1RFUyIgdmFsdWU9IkZvbGllbm5vdGl6ZW4iLz4NCgkJPCEtLXF1aXogcG9kIGFuZCBtZXNzYWdlIGJveCB0ZXh0cy0tPg0KCQk8dWl0ZXh0IG5hbWU9IlFVSVpQT0RfUVVJWl9BVFRFTVBUIiB2YWx1ZT0iUXVpenZlcnN1Y2g6Ii8+DQoJCTx1aXRleHQgbmFtZT0iUVVJWlBPRF9RVUlaX0FUVEVNUFRfVkFMVUUiIHZhbHVlPSIlbiB2b24gJXQiLz4NCgkJPHVpdGV4dCBuYW1lPSJRVUlaUE9EX1FVSVpfU0NPUkUiIHZhbHVlPSJFcnJlaWNodDoiLz4NCgkJPHVpdGV4dCBuYW1lPSJRVUlaUE9EX1FVSVpfUEFTU1NDT1JFIiB2YWx1ZT0iTWluZGVzdHB1bmt0emFobDoiLz4NCgkJPHVpdGV4dCBuYW1lPSJRVUlaUE9EX1FVSVpfTUFYU0NPUkUiIHZhbHVlPSJNYXhpbWFsZSBQdW5rdHphaGw6Ii8+DQoJCTx1aXRleHQgbmFtZT0iUVVJWlBPRF9RVUVTQVRNUFRfU1RSIiB2YWx1ZT0iVmVyc3VjaDogJW4gdm9uICV0Ii8+DQoJCTx1aXRleHQgbmFtZT0iUVVJWlBPRF9RVUVTVFlQRV9TVFIiIHZhbHVlPSJUeXA6ICVzIi8+DQoJCTx1aXRleHQgbmFtZT0iUVVJWlBPRF9RVUVTVFlQRV9HUkQiIHZhbHVlPSJCZXdlcnRldCIvPg0KCQk8dWl0ZXh0IG5hbWU9IlFVSVpQT0RfUVVFU1RZUEVfU1ZZIiB2YWx1ZT0iVW1mcmFnZSIvPg0KCQk8dWl0ZXh0IG5hbWU9IlFVSVpQT0RfUVVJWkFUTVBUX0lORiIgdmFsdWU9IlVuZW5kbGljaCIvPg0KCQk8dWl0ZXh0IG5hbWU9IlFVSVpQT0RfUVVFU0FUTVBUX0lORiIgdmFsdWU9IlVuZW5kbGljaCIvPg0KCQk8dWl0ZXh0IG5hbWU9IldBUk5JTkdNU0dfWUVTU1RSSU5HIiB2YWx1ZT0iSmEiLz4NCgkJPHVpdGV4dCBuYW1lPSJXQVJOSU5HTVNHX05PU1RSSU5HIiB2YWx1ZT0iTmVpbiIvPg0KCQk8dWl0ZXh0IG5hbWU9IldBUk5JTkdNU0dfVElUTEVTVFJJTkciIHZhbHVlPSJRdWl6bmF2aWdhdGlvbnN3YXJudW5nIi8+DQoJCTx1aXRleHQgbmFtZT0iV0FSTklOR01TR19NU0dTVFJJTkciIHZhbHVlPSJJbiBkaWVzZW0gUXVpeiBnaWJ0IGVzIHVuYmVhbnR3b3J0ZXRlIEZyYWdlbi4mI3hBOyYjeEE7V2VubiBTaWUgYXVmICZxdW90O0phJnF1b3Q7IGtsaWNrZW4sIHdpcmQgZGFzIFF1aXogYmVlbmRldC4gS2xpY2tlbiBTaWUgYXVmICZxdW90O05laW4mcXVvdDssIHVtIG1pdCBkZW0gUXVpeiBmb3J0enVmYWhyZW4uIi8+DQoJCTx1aXRleHQgbmFtZT0iSU5GT1JNQVRJT05fSDI2NF9GTEFTSFBMQVlFUiIgdmFsdWU9IkRhcyBWaWRlbyB3aXJkIHZvbiBkZXIgbW9tZW50YW4gYXVmIGRpZXNlbSBDb21wdXRlciBpbnN0YWxsaWVydGVuIFZlcnNpb24gdm9uIEZsYXNoIFBsYXllciBuaWNodCB1bnRlcnN0w7x0enQuIEtsaWNrZW4gU2llIGF1ZiBkZW4gVmlkZW9iZXJlaWNoLCB1bSBkaWUgYWt0dWVsbGUgVmVyc2lvbiB2b24gRmxhc2ggUGxheWVyIGhlcnVudGVyenVsYWRlb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RGVuIFRlaWxuZWhtZXJuIGRpZSBTZWl0ZW5sZWlzdGUgYW56ZWlnZW4iLz4NCgkJPHVpdGV4dCBuYW1lPSJNVVRFIiB2YWx1ZT0iVG9uIGF1cyIvPg0KCQk8dWl0ZXh0IG5hbWU9IkRPQ1dSQVBfVElUTEUiIHZhbHVlPSJQcmVzZW50ZXItQW5oYW5nIi8+DQoJCTx1aXRleHQgbmFtZT0iRE9DV1JBUF9NU0ciIHZhbHVlPSJBdWYgbWVpbmVtIEFyYmVpdHNwbGF0eiBzcGVpY2hlcm4iLz4NCgkJPHVpdGV4dCBuYW1lPSJET0NXUkFQX1BST01QVCIgdmFsdWU9Ilp1bSBIZXJ1bnRlcmxhZGVuIGtsaWNrZW4iLz4NCgk8L2xhbmd1YWdlPg0KCTxsYW5ndWFnZSBpZD0iZnI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DQoJCTx1aWZvbnQgbmFtZT0iRk9OVF9QUkVTRU5UQVRJT05OQU1FIiB2YWx1ZT0iVmVyZGFuYSwxNCxmYWxzZSxmYWxzZSx0cnVlIi8+DQoJCTx1aWZvbnQgbmFtZT0iRk9OVF9QUkVTRU5URVJOQU1FIiB2YWx1ZT0iVmVyZGFuYSwxMCx0cnVlLGZhbHNlLHRydWUiLz4NCgkJPHVpZm9udCBuYW1lPSJGT05UX1BSRVNFTlRFUlRJVExFIiB2YWx1ZT0iVmVyZGFuYSwxMCxmYWxzZSxmYWxzZSx0cnVlIi8+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DQoJCTx1aWZvbnQgbmFtZT0iRk9OVF9USFVNQiIgdmFsdWU9IlZlcmRhbmEsOSxmYWxzZSxmYWxzZSx0cnVlIi8+DQoJCTx1aWZvbnQgbmFtZT0iRk9OVF9CSU9XSU4iIHZhbHVlPSJWZXJkYW5hLDExLGZhbHNlLGZhbHNlLGZhbHNlIi8+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DQoJCTx1aWZvbnQgbmFtZT0iRk9OVF9RVUlaUE9EX1FVRVNUSU9OX1NDT1JFIiB2YWx1ZT0iVmVyZGFuYSw5LGZhbHNlLGZhbHNlLHRydWUiLz4NCgkJPHVpZm9udCBuYW1lPSJGT05UX1FVSVpQT0RfUVVFU1RJT05fU0NPUkVfVkFMVUUiIHZhbHVlPSJWZXJkYW5hLDksdHJ1ZSxmYWxzZSx0cnVlIi8+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DQoJCTx1aWZvbnQgbmFtZT0iRk9OVF9RVUlaUE9EX1FVSVpfTUFYU0NPUkVfVkFMVUUiIHZhbHVlPSJWZXJkYW5hLDksdHJ1ZSxmYWxzZSx0cnVlIi8+DQoJCTx1aWZvbnQgbmFtZT0iRk9OVF9RVUlaUE9EX1FVSVpfUEFTU1NDT1JFIiB2YWx1ZT0iVmVyZGFuYSw5LGZhbHNlLGZhbHNlLHRydWUiLz4NCgkJPHVpZm9udCBuYW1lPSJGT05UX1FVSVpQT0RfUVVJWl9QQVNTU0NPUkVfVkFMVUUiIHZhbHVlPSJWZXJkYW5hLDksdHJ1ZSxmYWxzZSx0cnVlIi8+DQoJCTwhLS0gdWl0ZXh0IC0tPg0KCQk8IS0tIHN1YnN0aXR1dGlvbjogJW4gPT0gc2xpZGUgbnVtYmVyIC0tPg0KCQk8dWl0ZXh0IG5hbWU9IlVOTkFNRURTTElERVRJVExFIiB2YWx1ZT0iRGlhcG9zaXRpdmUgJW4iLz4NCgkJPCEtLSBzdWJzdGl0dXRpb246ICVuID09IHNsaWRlIG51bWJlciAtLT4NCgkJPCEtLSBzdWJzdGl0dXRpb246ICV0ID09IHRvdGFsIHNsaWRlIGNvdW50IC0tPg0KCQk8dWl0ZXh0IG5hbWU9IlNDUlVCQkFSU1RBVFVTX1NMSURFSU5GTyIgdmFsdWU9IkRpYXBvc2l0aXZlICVuIC8gJXQgfCAiLz4NCgkJPHVpdGV4dCBuYW1lPSJTQ1JVQkJBUlNUQVRVU19TVE9QUEVEIiB2YWx1ZT0iQXJyw6p0w6llIi8+DQoJCTx1aXRleHQgbmFtZT0iU0NSVUJCQVJTVEFUVVNfUExBWUlORyIgdmFsdWU9IkxlY3R1cmUiLz4NCgkJPHVpdGV4dCBuYW1lPSJTQ1JVQkJBUlNUQVRVU19OT0FVRElPIiB2YWx1ZT0iUGFzIGRlIHNvbiIvPg0KCQk8dWl0ZXh0IG5hbWU9IlNDUlVCQkFSU1RBVFVTX1ZJRFBMQVlJTkciIHZhbHVlPSJMZWN0dXJlIHZpZMOpbyBlbiBjb3VycyIvPg0KCQk8dWl0ZXh0IG5hbWU9IlNDUlVCQkFSU1RBVFVTX0xPQURJTkciIHZhbHVlPSJDaGFyZ2VtZW50IGVuIGNvdXJzIi8+DQoJCTx1aXRleHQgbmFtZT0iU0NSVUJCQVJTVEFUVVNfQlVGRkVSSU5HIiB2YWx1ZT0iTWlzZSBlbiBtw6ltb2lyZSIvPg0KCQk8dWl0ZXh0IG5hbWU9IlNDUlVCQkFSU1RBVFVTX1FVRVNUSU9OIiB2YWx1ZT0iUsOpcG9uZHJlIMOgIGxhIHF1ZXN0aW9uIi8+DQoJCTx1aXRleHQgbmFtZT0iU0NSVUJCQVJTVEFUVVNfUkVWSUVXUVVJWiIgdmFsdWU9IlLDqXZpc2lvbiBkdSBxdWVzdGlvbm5haXJlIi8+DQoJCTwhLS0gc3Vic3RpdHV0aW9uOiAlbSA9PSBtaW51dGVzIHJlbWFpbmluZyAtLT4NCgkJPCEtLSBzdWJzdGl0dXRpb246ICVzID09IHNlY29uZHMgcmVtYWluaW5nIC0tPg0KCQk8dWl0ZXh0IG5hbWU9IkVMQVBTRUQiIHZhbHVlPSIlbSBtaW51dGVzICVzIHNlY29uZGVzIHJlc3RhbnRlcyIvPg0KCQk8dWl0ZXh0IG5hbWU9Ik5PVEZPVU5EIiB2YWx1ZT0iUmllbiB0cm91dsOpIi8+DQoJCTx1aXRleHQgbmFtZT0iQVRUQUNITUVOVFMiIHZhbHVlPSJQacOoY2VzIGpvaW50ZXMiLz4NCgkJPCEtLSBzdWJzdGl0dXRpb246ICVwID09IGN1cnJlbnQgc3BlYWtlcidzIHRpdGxlIC0tPg0KCQk8dWl0ZXh0IG5hbWU9IkJJT1dJTl9USVRMRSIgdmFsdWU9IkJpbyA6ICVwIi8+DQoJCTx1aXRleHQgbmFtZT0iQklPQlROX1RJVExFIiB2YWx1ZT0iQmlvIDoiLz4NCgkJPHVpdGV4dCBuYW1lPSJESVZJREVSQlROX1RJVExFIiB2YWx1ZT0ifCIvPg0KCQk8dWl0ZXh0IG5hbWU9IkNPTlRBQ1RCVE5fVElUTEUiIHZhbHVlPSJDb250YWN0Ii8+DQoJCTx1aXRleHQgbmFtZT0iVEFCX1FVSVoiIHZhbHVlPSJRdWl6Ii8+DQoJCTx1aXRleHQgbmFtZT0iVEFCX09VVExJTkUiIHZhbHVlPSJQbGFuIi8+DQoJCTx1aXRleHQgbmFtZT0iVEFCX1RIVU1CIiB2YWx1ZT0iRGlhcG9zIi8+DQoJCTx1aXRleHQgbmFtZT0iVEFCX05PVEVTIiB2YWx1ZT0iTm90ZXMiLz4NCgkJPHVpdGV4dCBuYW1lPSJUQUJfU0VBUkNIIiB2YWx1ZT0iUmVjaGVyY2hlIi8+DQoJCTx1aXRleHQgbmFtZT0iU0xJREVfSEVBRElORyIgdmFsdWU9IlRpdHJlIGRlIGxhIGRpYXBvc2l0aXZlIi8+DQoJCTx1aXRleHQgbmFtZT0iRFVSQVRJT05fSEVBRElORyIgdmFsdWU9IkR1csOpZSIvPg0KCQk8dWl0ZXh0IG5hbWU9IlNFQVJDSF9IRUFESU5HIiB2YWx1ZT0iUmVjaGVyY2hlIGRlIHRleHRlIDoiLz4NCgkJPHVpdGV4dCBuYW1lPSJUSFVNQl9IRUFESU5HIiB2YWx1ZT0iRGlhcG9zaXRpdmUiLz4NCgkJPHVpdGV4dCBuYW1lPSJUSFVNQl9JTkZPIiB2YWx1ZT0iVGl0cmUvZHVyw6llIi8+DQoJCTx1aXRleHQgbmFtZT0iQVRUQUNITkFNRV9IRUFESU5HIiB2YWx1ZT0iTm9tIGRlIGZpY2hpZXIiLz4NCgkJPHVpdGV4dCBuYW1lPSJBVFRBQ0hTSVpFX0hFQURJTkciIHZhbHVlPSJUYWlsbGUiLz4NCgkJPHVpdGV4dCBuYW1lPSJTTElERV9OT1RFUyIgdmFsdWU9IkNvbW1lbnRhaXJlcyBkZXMgZGlhcG9zaXRpdmVzIi8+DQoJCTwhLS1xdWl6IHBvZCBhbmQgbWVzc2FnZSBib3ggdGV4dHMtLT4NCgkJPHVpdGV4dCBuYW1lPSJRVUlaUE9EX1FVSVpfQVRURU1QVCIgdmFsdWU9IlRlbnRhdGl2ZSBkZSBxdWVzdGlvbm5haXJlIDoiLz4NCgkJPHVpdGV4dCBuYW1lPSJRVUlaUE9EX1FVSVpfQVRURU1QVF9WQUxVRSIgdmFsdWU9IiVuIHN1ciAldCIvPg0KCQk8dWl0ZXh0IG5hbWU9IlFVSVpQT0RfUVVJWl9TQ09SRSIgdmFsdWU9Ik5vdGUgb2J0ZW51ZSA6Ii8+DQoJCTx1aXRleHQgbmFtZT0iUVVJWlBPRF9RVUlaX1BBU1NTQ09SRSIgdmFsdWU9Ik5vdGUgZCdhZG1pc3NpYmlsaXTDqcKgOiIvPg0KCQk8dWl0ZXh0IG5hbWU9IlFVSVpQT0RfUVVJWl9NQVhTQ09SRSIgdmFsdWU9Ik5vdGUgbWF4aW1hbGUgOiIvPg0KCQk8dWl0ZXh0IG5hbWU9IlFVSVpQT0RfUVVFU0FUTVBUX1NUUiIgdmFsdWU9IlRlbnRhdGl2ZSA6ICVuIHN1ciAldCIvPg0KCQk8dWl0ZXh0IG5hbWU9IlFVSVpQT0RfUVVFU1RZUEVfU1RSIiB2YWx1ZT0iVHlwZTogJXMiLz4NCgkJPHVpdGV4dCBuYW1lPSJRVUlaUE9EX1FVRVNUWVBFX0dSRCIgdmFsdWU9Ik5vdMOpIi8+DQoJCTx1aXRleHQgbmFtZT0iUVVJWlBPRF9RVUVTVFlQRV9TVlkiIHZhbHVlPSJFbnF1w6p0ZSIvPg0KCQk8dWl0ZXh0IG5hbWU9IlFVSVpQT0RfUVVJWkFUTVBUX0lORiIgdmFsdWU9IklsbGltaXTDqSIvPg0KCQk8dWl0ZXh0IG5hbWU9IlFVSVpQT0RfUVVFU0FUTVBUX0lORiIgdmFsdWU9IklsbGltaXTDqSIvPg0KCQk8dWl0ZXh0IG5hbWU9IldBUk5JTkdNU0dfWUVTU1RSSU5HIiB2YWx1ZT0iT3VpIi8+DQoJCTx1aXRleHQgbmFtZT0iV0FSTklOR01TR19OT1NUUklORyIgdmFsdWU9Ik5vbiIvPg0KCQk8dWl0ZXh0IG5hbWU9IldBUk5JTkdNU0dfVElUTEVTVFJJTkciIHZhbHVlPSJBdmVydGlzc2VtZW50IGRlIG5hdmlnYXRpb24gZHUgcXVlc3Rpb25uYWlyZSIvPg0KCQk8dWl0ZXh0IG5hbWU9IldBUk5JTkdNU0dfTVNHU1RSSU5HIiB2YWx1ZT0iVm91cyBuJ2F2ZXogcGFzIHLDqXBvbmR1IMOgIGNlcnRhaW5lcyBxdWVzdGlvbnMgZGUgY2UgcXVlc3Rpb25uYWlyZS4mI3hBOyYjeEE7U2kgdm91cyBjbGlxdWV6IHN1ciBPdWksIHZvdXMgcXVpdHRlcmV6IGxlIHF1ZXN0aW9ubmFpcmUuIENsaXF1ZXogc3VyIE5vbiBwb3VyIGNvbnRpbnVlciBsZSBxdWVzdGlvbm5haXJlLiIvPg0KCQk8dWl0ZXh0IG5hbWU9IklORk9STUFUSU9OX0gyNjRfRkxBU0hQTEFZRVIiIHZhbHVlPSJMYSB2ZXJzaW9uIGRlIEZsYXNoIFBsYXllciBhY3R1ZWxsZW1lbnQgaW5zdGFsbMOpZSBzdXIgdm90cmUgbWFjaGluZSBuZSBwcmVuZCBwYXMgZW4gY2hhcmdlIGNlIHR5cGUgZGUgdmlkw6lvLiBDbGlxdWV6IHN1ciBsYSB6b25lIHZpZMOpbyBwb3VyIHTDqWzDqWNoYXJnZXIgbGEgZGVybmnDqHJlIHZlcnNpb24gZGUgRmxhc2ggUGxheWVyLiIvPg0KCQk8IS0tIHN1YnN0aXR1dGlvbjogJXAgPT0gcHJlc2VudGF0aW9uIHRpdGxlIC0tPg0KCQk8IS0tIHN1YnN0aXR1dGlvbjogJXMgPT0gc2xpZGUgdGl0bGUgLS0+DQoJCTwhLS0gc3Vic3RpdHV0aW9uOiAlbiA9PSBzbGlkZSBudW1iZXIgLS0+DQoJCTx1aXRleHQgbmFtZT0iQk9PS01BUksiIHZhbHVlPSJBZG9iZSBQcmVzZW50ZXIgLSAlcCIvPg0KCQk8IS0tIHN1YnN0aXR1dGlvbjogJXAgPT0gcHJlc2VudGF0aW9uIHRpdGxlIC0tPg0KCQk8IS0tIHN1YnN0aXR1dGlvbjogJXMgPT0gc2xpZGUgdGl0bGUgLS0+DQoJCTwhLS0gc3Vic3RpdHV0aW9uOiAlbiA9PSBzbGlkZSBudW1iZXIgLS0+DQoJCTx1aXRleHQgbmFtZT0iQk9PS01BUktTTElERSIgdmFsdWU9IkFkb2JlIFByZXNlbnRlciAtICVwICVzIi8+DQoJCTx1aXRleHQgbmFtZT0iU0hPV1NJREVCQVIiIHZhbHVlPSJNb250cmVyIGwnZW5jYWRyw6kgYXV4IHBhcnRpY2lwYW50cyIvPg0KCQk8dWl0ZXh0IG5hbWU9Ik1VVEUiIHZhbHVlPSJNdWV0Ii8+DQoJCTx1aXRleHQgbmFtZT0iRE9DV1JBUF9USVRMRSIgdmFsdWU9IlBpw6hjZSBqb2ludGUgUHJlc2VudGVyIi8+DQoJCTx1aXRleHQgbmFtZT0iRE9DV1JBUF9NU0ciIHZhbHVlPSJFbnJlZ2lzdHJlciBzdXIgbW9uIG9yZGluYXRldXIiLz4NCgkJPHVpdGV4dCBuYW1lPSJET0NXUkFQX1BST01QVCIgdmFsdWU9IkNsaXF1ZXIgcG91ciB0w6lsw6ljaGFyZ2VyIi8+DQoJPC9sYW5ndWFnZT4NCgk8bGFuZ3VhZ2UgaWQ9ImphIj4NCgkJPCEtLSBmb3JtYXQgZm9yIHVpZm9udCB2YWx1ZSBpcyAiZm9udCxzaXplLGlzYm9sZCxpc2l0YWxpYyxpc3NoYWRvd2VkIiAtLT4NCgkJPHVpZm9udCBuYW1lPSJGT05UX1FVSVpaSU5HIiB2YWx1ZT0iVmVyZGFuYSw5LGZhbHNlLGZhbHNlLGZhbHNlIi8+DQoJCTx1aWZvbnQgbmFtZT0iRk9OVF9TQ1JVQlNUQVRVUyIgdmFsdWU9IlZlcmRhbmEsMTEsZmFsc2UsZmFsc2UsdHJ1ZSIvPg0KCQk8dWlmb250IG5hbWU9IkZPTlRfU0NSVUJUSU1FIiB2YWx1ZT0iVmVyZGFuYSw5LGZhbHNlLGZhbHNlLHRydWUiLz4NCgkJPHVpZm9udCBuYW1lPSJGT05UX0VMQVBTRURUSU1FIiB2YWx1ZT0iVmVyZGFuYSwxMSx0cnVlLGZhbHNlLGZhbHNlIi8+DQoJCTx1aWZvbnQgbmFtZT0iRk9OVF9VVElMU01FTlUiIHZhbHVlPSJWZXJkYW5hLDksdHJ1ZSxmYWxzZSxmYWxzZSIvPg0KCQk8dWlmb250IG5hbWU9IkZPTlRfVEFCUyIgdmFsdWU9IlZlcmRhbmEsMTAsZmFsc2UsZmFsc2UsZmFsc2UiLz4NCgkJPHVpZm9udCBuYW1lPSJGT05UX1BSRVNFTlRBVElPTk5BTUUiIHZhbHVlPSJWZXJkYW5hLDE1LGZhbHNlLGZhbHNlLHRydWUiLz4NCgkJPHVpZm9udCBuYW1lPSJGT05UX1BSRVNFTlRFUk5BTUUiIHZhbHVlPSJWZXJkYW5hLDE1LHRydWUsZmFsc2UsdHJ1ZSIvPg0KCQk8dWlmb250IG5hbWU9IkZPTlRfUFJFU0VOVEVSVElUTEUiIHZhbHVlPSJWZXJkYW5hLDExLGZhbHNlLGZhbHNlLHRydWUiLz4NCgkJPHVpZm9udCBuYW1lPSJGT05UX0JJT0JUTiIgdmFsdWU9IlZlcmRhbmEsMTAsZmFsc2UsZmFsc2UsdHJ1ZSIvPg0KCQk8dWlmb250IG5hbWU9IkZPTlRfTk9URVMiIHZhbHVlPSJWZXJkYW5hLDExLGZhbHNlLGZhbHNlLGZhbHNlIi8+DQoJCTx1aWZvbnQgbmFtZT0iRk9OVF9PVVRMSU5FIiB2YWx1ZT0iVmVyZGFuYSwxMSxmYWxzZSxmYWxzZSx0cnVlIi8+DQoJCTx1aWZvbnQgbmFtZT0iRk9OVF9TRUFSQ0giIHZhbHVlPSJWZXJkYW5hLDExLGZhbHNlLGZhbHNlLHRydWUiLz4NCgkJPHVpZm9udCBuYW1lPSJGT05UX1RIVU1CIiB2YWx1ZT0iVmVyZGFuYSwxMSxmYWxzZSxmYWxzZSx0cnVlIi8+DQoJCTx1aWZvbnQgbmFtZT0iRk9OVF9CSU9XSU4iIHZhbHVlPSJWZXJkYW5hLDExLGZhbHNlLGZhbHNlLGZhbHNlIi8+DQoJCTx1aWZvbnQgbmFtZT0iRk9OVF9MSVNUSEVBRElORyIgdmFsdWU9IlZlcmRhbmEsMTEsZmFsc2UsZmFsc2UsZmFsc2UiLz4NCgkJPHVpZm9udCBuYW1lPSJGT05UX1dJTlRJVExFIiB2YWx1ZT0iVmVyZGFuYSwxMSxmYWxzZSxmYWxzZSx0cnVlIi8+DQoJCTx1aWZvbnQgbmFtZT0iRk9OVF9BVFRBQ0hNRU5UUyIgdmFsdWU9IlZlcmRhbmEsMTEsZmFsc2UsZmFsc2UsdHJ1ZSIvPg0KCQk8IS0tcXVpeiBwb2QgYW5kIG1lc3NhZ2UgYm94IHRleHQgZm9udHMtLT4NCgkJPHVpZm9udCBuYW1lPSJGT05UX01TR0JPWF9XSU5USVRMRSIgdmFsdWU9IlZlcmRhbmEsMTEsdHJ1ZSxmYWxzZSx0cnVlIi8+DQoJCTx1aWZvbnQgbmFtZT0iRk9OVF9NU0dCT1hfTVNHIiB2YWx1ZT0iVmVyZGFuYSwxMSxmYWxzZSxmYWxzZSx0cnVlIi8+DQoJCTx1aWZvbnQgbmFtZT0iRk9OVF9NU0dCT1hfT1BUSU9OUyIgdmFsdWU9IlZlcmRhbmEsOSx0cnVlLGZhbHNlLHRydWUiLz4NCgkJPHVpZm9udCBuYW1lPSJGT05UX1FVSVpQT0RfUVVJWl9USVRMRSIgdmFsdWU9IlZlcmRhbmEsMTEsdHJ1ZSxmYWxzZSx0cnVlIi8+DQoJCTx1aWZvbnQgbmFtZT0iRk9OVF9RVUlaUE9EX1FVSVpfQVRURU1QVCIgdmFsdWU9IlZlcmRhbmEsOSxmYWxzZSxmYWxzZSx0cnVlIi8+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DQoJCTx1aWZvbnQgbmFtZT0iRk9OVF9RVUlaUE9EX1FVRVNUSU9OX0FUVEVNUFRfVkFMVUUiIHZhbHVlPSJWZXJkYW5hLDksdHJ1ZSxmYWxzZSx0cnVlIi8+DQoJCTx1aWZvbnQgbmFtZT0iRk9OVF9RVUlaUE9EX1FVRVNUSU9OX1RBRyIgdmFsdWU9IlZlcmRhbmEsMTEsdHJ1ZSxmYWxzZSx0cnVlIi8+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DQoJCTx1aWZvbnQgbmFtZT0iRk9OVF9RVUlaUE9EX1FVSVpfUVVFU1RJT05fQVRURU1QVEVEX1ZBTFVFIiB2YWx1ZT0iVmVyZGFuYSw5LHRydWUsZmFsc2UsdHJ1ZSIvPg0KCQk8dWlmb250IG5hbWU9IkZPTlRfUVVJWlBPRF9RVUlaX1NDT1JFX1RBRyIgdmFsdWU9IlZlcmRhbmEsMTEsdHJ1ZSxmYWxzZSx0cnVlIi8+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DQoJCTwhLS0gc3Vic3RpdHV0aW9uOiAlbiA9PSBzbGlkZSBudW1iZXIgLS0+DQoJCTx1aXRleHQgbmFtZT0iVU5OQU1FRFNMSURFVElUTEUiIHZhbHVlPSLjgrnjg6njgqTjg4kgOiAlbiIvPg0KCQk8IS0tIHN1YnN0aXR1dGlvbjogJW4gPT0gc2xpZGUgbnVtYmVyIC0tPg0KCQk8IS0tIHN1YnN0aXR1dGlvbjogJXQgPT0gdG90YWwgc2xpZGUgY291bnQgLS0+DQoJCTx1aXRleHQgbmFtZT0iU0NSVUJCQVJTVEFUVVNfU0xJREVJTkZPIiB2YWx1ZT0i44K544Op44Kk44OJIDogJW4gLyAldCB8ICIvPg0KCQk8dWl0ZXh0IG5hbWU9IlNDUlVCQkFSU1RBVFVTX1NUT1BQRUQiIHZhbHVlPSLlgZzmraIiLz4NCgkJPHVpdGV4dCBuYW1lPSJTQ1JVQkJBUlNUQVRVU19QTEFZSU5HIiB2YWx1ZT0i5YaN55Sf5LitIi8+DQoJCTx1aXRleHQgbmFtZT0iU0NSVUJCQVJTVEFUVVNfTk9BVURJTyIgdmFsdWU9Iumfs+WjsOOBquOBlyIvPg0KCQk8dWl0ZXh0IG5hbWU9IlNDUlVCQkFSU1RBVFVTX1ZJRFBMQVlJTkciIHZhbHVlPSLjg5Pjg4fjgqrlho3nlJ/kuK0iLz4NCgkJPHVpdGV4dCBuYW1lPSJTQ1JVQkJBUlNUQVRVU19MT0FESU5HIiB2YWx1ZT0i44Ot44O844OJ5LitIi8+DQoJCTx1aXRleHQgbmFtZT0iU0NSVUJCQVJTVEFUVVNfQlVGRkVSSU5HIiB2YWx1ZT0i44OQ44OD44OV44Kh5LitIi8+DQoJCTx1aXRleHQgbmFtZT0iU0NSVUJCQVJTVEFUVVNfUVVFU1RJT04iIHZhbHVlPSLos6rllY/jgavnrZTjgYjjgabkuIvjgZXjgYQiLz4NCgkJPHVpdGV4dCBuYW1lPSJTQ1JVQkJBUlNUQVRVU19SRVZJRVdRVUlaIiB2YWx1ZT0i44Kv44Kk44K644KS44Os44OT44Ol44O844GX44Gm44GE44G+44GZIi8+DQoJCTwhLS0gc3Vic3RpdHV0aW9uOiAlbSA9PSBtaW51dGVzIHJlbWFpbmluZyAtLT4NCgkJPCEtLSBzdWJzdGl0dXRpb246ICVzID09IHNlY29uZHMgcmVtYWluaW5nIC0tPg0KCQk8dWl0ZXh0IG5hbWU9IkVMQVBTRUQiIHZhbHVlPSLmrovjgoogOiAlbSDliIYgJXMg56eSIi8+DQoJCTx1aXRleHQgbmFtZT0iTk9URk9VTkQiIHZhbHVlPSLkvZXjgoLopovjgaTjgYvjgorjgb7jgZvjgpMiLz4NCgkJPHVpdGV4dCBuYW1lPSJBVFRBQ0hNRU5UUyIgdmFsdWU9Iua3u+S7mCIvPg0KCQk8IS0tIHN1YnN0aXR1dGlvbjogJXAgPT0gY3VycmVudCBzcGVha2VyJ3MgdGl0bGUgLS0+DQoJCTx1aXRleHQgbmFtZT0iQklPV0lOX1RJVExFIiB2YWx1ZT0i57WM5q20IDogJXAiLz4NCgkJPHVpdGV4dCBuYW1lPSJCSU9CVE5fVElUTEUiIHZhbHVlPSLntYzmrbQiLz4NCgkJPHVpdGV4dCBuYW1lPSJESVZJREVSQlROX1RJVExFIiB2YWx1ZT0ifCIvPg0KCQk8dWl0ZXh0IG5hbWU9IkNPTlRBQ1RCVE5fVElUTEUiIHZhbHVlPSLjgYrllY/jgYTlkIjjgo/jgZsiLz4NCgkJPHVpdGV4dCBuYW1lPSJUQUJfUVVJWiIgdmFsdWU9IuOCr+OCpOOCuiIvPg0KCQk8dWl0ZXh0IG5hbWU9IlRBQl9PVVRMSU5FIiB2YWx1ZT0i44Ki44Km44OI44Op44Kk44OzIi8+DQoJCTx1aXRleHQgbmFtZT0iVEFCX1RIVU1CIiB2YWx1ZT0i44K144Og44ON44O844OrIi8+DQoJCTx1aXRleHQgbmFtZT0iVEFCX05PVEVTIiB2YWx1ZT0i44OO44O844OIIi8+DQoJCTx1aXRleHQgbmFtZT0iVEFCX1NFQVJDSCIgdmFsdWU9IuaknOe0oiIvPg0KCQk8dWl0ZXh0IG5hbWU9IlNMSURFX0hFQURJTkciIHZhbHVlPSLjgrnjg6njgqTjg4njgr/jgqTjg4jjg6siLz4NCgkJPHVpdGV4dCBuYW1lPSJEVVJBVElPTl9IRUFESU5HIiB2YWx1ZT0i6ZW344GVIi8+DQoJCTx1aXRleHQgbmFtZT0iU0VBUkNIX0hFQURJTkciIHZhbHVlPSLmpJzntKLjgZnjgovjg4bjgq3jgrnjg4ggOiAiLz4NCgkJPHVpdGV4dCBuYW1lPSJUSFVNQl9IRUFESU5HIiB2YWx1ZT0i44K544Op44Kk44OJIi8+DQoJCTx1aXRleHQgbmFtZT0iVEhVTUJfSU5GTyIgdmFsdWU9IuOCueODqeOCpOODieOCv+OCpOODiOODqyAvIOmVt+OBlSIvPg0KCQk8dWl0ZXh0IG5hbWU9IkFUVEFDSE5BTUVfSEVBRElORyIgdmFsdWU9IuODleOCoeOCpOODq+WQjSIvPg0KCQk8dWl0ZXh0IG5hbWU9IkFUVEFDSFNJWkVfSEVBRElORyIgdmFsdWU9IuOCteOCpOOCuiIvPg0KCQk8dWl0ZXh0IG5hbWU9IlNMSURFX05PVEVTIiB2YWx1ZT0i44K544Op44Kk44OJ44OO44O844OIIi8+DQoJCTwhLS1xdWl6IHBvZCBhbmQgbWVzc2FnZSBib3ggdGV4dHMtLT4NCgkJPHVpdGV4dCBuYW1lPSJRVUlaUE9EX1FVSVpfQVRURU1QVCIgdmFsdWU9IuOCr+OCpOOCuuippuihjOWbnuaVsCA6ICIvPg0KCQk8dWl0ZXh0IG5hbWU9IlFVSVpQT0RfUVVJWl9BVFRFTVBUX1ZBTFVFIiB2YWx1ZT0iJW4gLyAldCIvPg0KCQk8dWl0ZXh0IG5hbWU9IlFVSVpQT0RfUVVJWl9TQ09SRSIgdmFsdWU9IuOCueOCs+OCoiA6ICIvPg0KCQk8dWl0ZXh0IG5hbWU9IlFVSVpQT0RfUVVJWl9QQVNTU0NPUkUiIHZhbHVlPSLlkIjmoLzngrkgOiIvPg0KCQk8dWl0ZXh0IG5hbWU9IlFVSVpQT0RfUVVJWl9NQVhTQ09SRSIgdmFsdWU9IuacgOmrmOW+l+eCuSA6ICIvPg0KCQk8dWl0ZXh0IG5hbWU9IlFVSVpQT0RfUVVFU0FUTVBUX1NUUiIgdmFsdWU9IuippuihjOWbnuaVsCA6ICVuIC8gJXQiLz4NCgkJPHVpdGV4dCBuYW1lPSJRVUlaUE9EX1FVRVNUWVBFX1NUUiIgdmFsdWU9IuOCv+OCpOODlyA6ICVzIi8+DQoJCTx1aXRleHQgbmFtZT0iUVVJWlBPRF9RVUVTVFlQRV9HUkQiIHZhbHVlPSLoqZXkvqEiLz4NCgkJPHVpdGV4dCBuYW1lPSJRVUlaUE9EX1FVRVNUWVBFX1NWWSIgdmFsdWU9IuOCouODs+OCseODvOODiCIvPg0KCQk8dWl0ZXh0IG5hbWU9IlFVSVpQT0RfUVVJWkFUTVBUX0lORiIgdmFsdWU9IueEoeWItumZkCIvPg0KCQk8dWl0ZXh0IG5hbWU9IlFVSVpQT0RfUVVFU0FUTVBUX0lORiIgdmFsdWU9IueEoeWItumZkCIvPg0KCQk8dWl0ZXh0IG5hbWU9IldBUk5JTkdNU0dfWUVTU1RSSU5HIiB2YWx1ZT0i44Gv44GEIi8+DQoJCTx1aXRleHQgbmFtZT0iV0FSTklOR01TR19OT1NUUklORyIgdmFsdWU9IuOBhOOBhOOBiCIvPg0KCQk8dWl0ZXh0IG5hbWU9IldBUk5JTkdNU0dfVElUTEVTVFJJTkciIHZhbHVlPSLjgq/jgqTjgrrjga7jg4rjg5PjgrLjg7zjgrfjg6fjg7PjgavplqLjgZnjgovorablkYoiLz4NCgkJPHVpdGV4dCBuYW1lPSJXQVJOSU5HTVNHX01TR1NUUklORyIgdmFsdWU9IuOBk+OBruOCr+OCpOOCuuOBq+OBr+OAgeOBvuOBoOino+etlOOBl+OBpuOBhOOBquOBhOizquWVj+OBjOOBguOCiuOBvuOBmeOAgiYjeEE7JiN4QTsg44Kv44Kk44K644KS57WC5LqG44GZ44KL44Gr44Gv44CB44CM44Gv44GE44CN44KS44Kv44Oq44OD44Kv44GX44G+44GZ44CC44Kv44Kk44K644KS57aa6KGM44GZ44KL44Gr44Gv44CB44CM44GE44GE44GI44CN44KS44Kv44Oq44OD44Kv44GX44G+44GZ44CCIi8+DQoJCTx1aXRleHQgbmFtZT0iSU5GT1JNQVRJT05fSDI2NF9GTEFTSFBMQVlFUiIgdmFsdWU9IuOBiuS9v+OBhOOBruOCs+ODs+ODlOODpeODvOOCv+OBq+ePvuWcqOOCpOODs+OCueODiOODvOODq+OBleOCjOOBpuOBhOOCiyBGbGFzaCBQbGF5ZXIg44Gu44OQ44O844K444On44Oz44Gv44CB44GT44Gu44OT44OH44Kq44KS44K144Od44O844OI44GX44Gm44GE44G+44Gb44KT44CC5pyA5paw44GuIEZsYXNoIFBsYXllciDjgpLjg4Djgqbjg7Pjg63jg7zjg4njgZnjgovjgavjga/jgIHjg5Pjg4fjgqrpoJjln5/jgpLjgq/jg6rjg4Pjgq/jgZfjgabjgY/jgaDjgZXjgYTjgII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44K144Kk44OJ44OQ44O844KS5Y+C5Yqg6ICF44Gr6KaL44Gb44KLIi8+DQoJCTx1aXRleHQgbmFtZT0iTVVURSIgdmFsdWU9IuODn+ODpeODvOODiCIvPg0KCQk8dWl0ZXh0IG5hbWU9IkRPQ1dSQVBfVElUTEUiIHZhbHVlPSJQcmVzZW50ZXIg5re75LuY44OV44Kh44Kk44OrIi8+DQoJCTx1aXRleHQgbmFtZT0iRE9DV1JBUF9NU0ciIHZhbHVlPSLjg57jgqTjgrPjg7Pjg5Tjg6Xjg7zjgr/jgavkv53lrZgiLz4NCgkJPHVpdGV4dCBuYW1lPSJET0NXUkFQX1BST01QVCIgdmFsdWU9IuOCr+ODquODg+OCr+OBl+OBpuODgOOCpuODs+ODreODvOODiSIvPg0KCTwvbGFuZ3VhZ2U+DQoJPGxhbmd1YWdlIGlkPSJrbyI+DQoJCTwhLS0gZm9ybWF0IGZvciB1aWZvbnQgdmFsdWUgaXMgImZvbnQsc2l6ZSxpc2JvbGQsaXNpdGFsaWMsaXNzaGFkb3dlZCIgLS0+DQoJCTx1aWZvbnQgbmFtZT0iRk9OVF9RVUlaWklORyIgdmFsdWU9IlZlcmRhbmEsOSxmYWxzZSxmYWxzZSxmYWxzZSIvPg0KCQk8dWlmb250IG5hbWU9IkZPTlRfU0NSVUJTVEFUVVMiIHZhbHVlPSJWZXJkYW5hLDExLGZhbHNlLGZhbHNlLHRydWUiLz4NCgkJPHVpZm9udCBuYW1lPSJGT05UX1NDUlVCVElNRSIgdmFsdWU9IlZlcmRhbmEsOSxmYWxzZSxmYWxzZSx0cnVlIi8+DQoJCTx1aWZvbnQgbmFtZT0iRk9OVF9FTEFQU0VEVElNRSIgdmFsdWU9IlZlcmRhbmEsMTEsdHJ1ZSxmYWxzZSxmYWxzZSIvPg0KCQk8dWlmb250IG5hbWU9IkZPTlRfVVRJTFNNRU5VIiB2YWx1ZT0iVmVyZGFuYSw5LHRydWUsZmFsc2UsZmFsc2UiLz4NCgkJPHVpZm9udCBuYW1lPSJGT05UX1RBQlMiIHZhbHVlPSJWZXJkYW5hLDExLGZhbHNlLGZhbHNlLGZhbHNlIi8+DQoJCTx1aWZvbnQgbmFtZT0iRk9OVF9QUkVTRU5UQVRJT05OQU1FIiB2YWx1ZT0iVmVyZGFuYSwxNSxmYWxzZSxmYWxzZSx0cnVlIi8+DQoJCTx1aWZvbnQgbmFtZT0iRk9OVF9QUkVTRU5URVJOQU1FIiB2YWx1ZT0iVmVyZGFuYSwxNSx0cnVlLGZhbHNlLHRydWUiLz4NCgkJPHVpZm9udCBuYW1lPSJGT05UX1BSRVNFTlRFUlRJVExFIiB2YWx1ZT0iVmVyZGFuYSwxMSxmYWxzZSxmYWxzZSx0cnVlIi8+DQoJCTx1aWZvbnQgbmFtZT0iRk9OVF9CSU9CVE4iIHZhbHVlPSJWZXJkYW5hLDEx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DQoJCTx1aWZvbnQgbmFtZT0iRk9OVF9USFVNQiIgdmFsdWU9IlZlcmRhbmEsMTEsZmFsc2UsZmFsc2UsdHJ1ZSIvPg0KCQk8dWlmb250IG5hbWU9IkZPTlRfQklPV0lOIiB2YWx1ZT0iVmVyZGFuYSwxMSxmYWxzZSxmYWxzZSxmYWxzZSIvPg0KCQk8dWlmb250IG5hbWU9IkZPTlRfTElTVEhFQURJTkciIHZhbHVlPSJWZXJkYW5hLDExLGZhbHNlLGZhbHNlLGZhbHNlIi8+DQoJCTx1aWZvbnQgbmFtZT0iRk9OVF9XSU5USVRMRSIgdmFsdWU9IlZlcmRhbmEsMTEsZmFsc2UsZmFsc2UsdHJ1ZSIvPg0KCQk8dWlmb250IG5hbWU9IkZPTlRfQVRUQUNITUVOVFMiIHZhbHVlPSJWZXJkYW5hLDExLGZhbHNlLGZhbHNlLHRydWUiLz4NCgkJPCEtLXF1aXogcG9kIGFuZCBtZXNzYWdlIGJveCB0ZXh0IGZvbnRzLS0+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DQoJCTx1aWZvbnQgbmFtZT0iRk9OVF9RVUlaUE9EX1FVRVNUSU9OX1NDT1JFIiB2YWx1ZT0iVmVyZGFuYSw5LGZhbHNlLGZhbHNlLHRydWUiLz4NCgkJPHVpZm9udCBuYW1lPSJGT05UX1FVSVpQT0RfUVVFU1RJT05fU0NPUkVfVkFMVUUiIHZhbHVlPSJWZXJkYW5hLDksdHJ1ZSxmYWxzZSx0cnVlIi8+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DQoJCTx1aWZvbnQgbmFtZT0iRk9OVF9RVUlaUE9EX1FVSVpfTUFYU0NPUkVfVkFMVUUiIHZhbHVlPSJWZXJkYW5hLDksdHJ1ZSxmYWxzZSx0cnVlIi8+DQoJCTx1aWZvbnQgbmFtZT0iRk9OVF9RVUlaUE9EX1FVSVpfUEFTU1NDT1JFIiB2YWx1ZT0iVmVyZGFuYSw5LGZhbHNlLGZhbHNlLHRydWUiLz4NCgkJPHVpZm9udCBuYW1lPSJGT05UX1FVSVpQT0RfUVVJWl9QQVNTU0NPUkVfVkFMVUUiIHZhbHVlPSJWZXJkYW5hLDksdHJ1ZSxmYWxzZSx0cnVlIi8+DQoJCTwhLS0gdWl0ZXh0IC0tPg0KCQk8IS0tIHN1YnN0aXR1dGlvbjogJW4gPT0gc2xpZGUgbnVtYmVyIC0tPg0KCQk8dWl0ZXh0IG5hbWU9IlVOTkFNRURTTElERVRJVExFIiB2YWx1ZT0i7Iqs65287J2065OcICVuIi8+DQoJCTwhLS0gc3Vic3RpdHV0aW9uOiAlbiA9PSBzbGlkZSBudW1iZXIgLS0+DQoJCTwhLS0gc3Vic3RpdHV0aW9uOiAldCA9PSB0b3RhbCBzbGlkZSBjb3VudCAtLT4NCgkJPHVpdGV4dCBuYW1lPSJTQ1JVQkJBUlNUQVRVU19TTElERUlORk8iIHZhbHVlPSLsiqzrnbzsnbTrk5wgJW4gLyAldCB8ICIvPg0KCQk8dWl0ZXh0IG5hbWU9IlNDUlVCQkFSU1RBVFVTX1NUT1BQRUQiIHZhbHVlPSLspJHsp4DrkKgiLz4NCgkJPHVpdGV4dCBuYW1lPSJTQ1JVQkJBUlNUQVRVU19QTEFZSU5HIiB2YWx1ZT0i7J6s7IOdIi8+DQoJCTx1aXRleHQgbmFtZT0iU0NSVUJCQVJTVEFUVVNfTk9BVURJTyIgdmFsdWU9IuyYpOuUlOyYpCDsl4bsnYwiLz4NCgkJPHVpdGV4dCBuYW1lPSJTQ1JVQkJBUlNUQVRVU19WSURQTEFZSU5HIiB2YWx1ZT0i67mE65SU7JikIOyerOyDnSDspJEiLz4NCgkJPHVpdGV4dCBuYW1lPSJTQ1JVQkJBUlNUQVRVU19MT0FESU5HIiB2YWx1ZT0i66Gc65SpIi8+DQoJCTx1aXRleHQgbmFtZT0iU0NSVUJCQVJTVEFUVVNfQlVGRkVSSU5HIiB2YWx1ZT0i67KE7Y2866eBIi8+DQoJCTx1aXRleHQgbmFtZT0iU0NSVUJCQVJTVEFUVVNfUVVFU1RJT04iIHZhbHVlPSLsp4jrrLjsl5Ag64u17ZWY6riwIi8+DQoJCTx1aXRleHQgbmFtZT0iU0NSVUJCQVJTVEFUVVNfUkVWSUVXUVVJWiIgdmFsdWU9IuyniOusuCDri6Tsi5zrs7TquLAiLz4NCgkJPCEtLSBzdWJzdGl0dXRpb246ICVtID09IG1pbnV0ZXMgcmVtYWluaW5nIC0tPg0KCQk8IS0tIHN1YnN0aXR1dGlvbjogJXMgPT0gc2Vjb25kcyByZW1haW5pbmcgLS0+DQoJCTx1aXRleHQgbmFtZT0iRUxBUFNFRCIgdmFsdWU9IiVt67aEICVz7LSIIOuCqOydjCIvPg0KCQk8dWl0ZXh0IG5hbWU9Ik5PVEZPVU5EIiB2YWx1ZT0i7JeG7J2MIi8+DQoJCTx1aXRleHQgbmFtZT0iQVRUQUNITUVOVFMiIHZhbHVlPSLssqjrtoAg7YyM7J28Ii8+DQoJCTwhLS0gc3Vic3RpdHV0aW9uOiAlcCA9PSBjdXJyZW50IHNwZWFrZXIncyB0aXRsZSAtLT4NCgkJPHVpdGV4dCBuYW1lPSJCSU9XSU5fVElUTEUiIHZhbHVlPSLqsr3roKUg7IaM6rCcOiAlcCIvPg0KCQk8dWl0ZXh0IG5hbWU9IkJJT0JUTl9USVRMRSIgdmFsdWU9IuqyveugpSDshozqsJwiLz4NCgkJPHVpdGV4dCBuYW1lPSJESVZJREVSQlROX1RJVExFIiB2YWx1ZT0ifCIvPg0KCQk8dWl0ZXh0IG5hbWU9IkNPTlRBQ1RCVE5fVElUTEUiIHZhbHVlPSLsl7Drnb3sspgiLz4NCgkJPHVpdGV4dCBuYW1lPSJUQUJfUVVJWiIgdmFsdWU9Iu2AtOymiCIvPg0KCQk8dWl0ZXh0IG5hbWU9IlRBQl9PVVRMSU5FIiB2YWx1ZT0i6rCc7JqUIi8+DQoJCTx1aXRleHQgbmFtZT0iVEFCX1RIVU1CIiB2YWx1ZT0i7LaV7IaM7YyQIi8+DQoJCTx1aXRleHQgbmFtZT0iVEFCX05PVEVTIiB2YWx1ZT0i64W47Yq4Ii8+DQoJCTx1aXRleHQgbmFtZT0iVEFCX1NFQVJDSCIgdmFsdWU9IuqygOyDiSIvPg0KCQk8dWl0ZXh0IG5hbWU9IlNMSURFX0hFQURJTkciIHZhbHVlPSLsiqzrnbzsnbTrk5wg7KCc66qpIi8+DQoJCTx1aXRleHQgbmFtZT0iRFVSQVRJT05fSEVBRElORyIgdmFsdWU9IuyerOyDneyLnOqwhCIvPg0KCQk8dWl0ZXh0IG5hbWU9IlNFQVJDSF9IRUFESU5HIiB2YWx1ZT0i7YWN7Iqk7Yq4IOqygOyDiToiLz4NCgkJPHVpdGV4dCBuYW1lPSJUSFVNQl9IRUFESU5HIiB2YWx1ZT0i7Iqs65287J2065OcIi8+DQoJCTx1aXRleHQgbmFtZT0iVEhVTUJfSU5GTyIgdmFsdWU9IuygnOuqqS/snqzsg53si5zqsIQiLz4NCgkJPHVpdGV4dCBuYW1lPSJBVFRBQ0hOQU1FX0hFQURJTkciIHZhbHVlPSLtjIzsnbwg7J2066aEIi8+DQoJCTx1aXRleHQgbmFtZT0iQVRUQUNIU0laRV9IRUFESU5HIiB2YWx1ZT0i7YGs6riwIi8+DQoJCTx1aXRleHQgbmFtZT0iU0xJREVfTk9URVMiIHZhbHVlPSLsiqzrnbzsnbTrk5wg64W47Yq4Ii8+DQoJCTwhLS1xdWl6IHBvZCBhbmQgbWVzc2FnZSBib3ggdGV4dHMtLT4NCgkJPHVpdGV4dCBuYW1lPSJRVUlaUE9EX1FVSVpfQVRURU1QVCIgdmFsdWU9Iu2AtOymiCDsi5zrj4Qg7Zqf7IiYOiIvPg0KCQk8dWl0ZXh0IG5hbWU9IlFVSVpQT0RfUVVJWl9BVFRFTVBUX1ZBTFVFIiB2YWx1ZT0iJW4vJXQiLz4NCgkJPHVpdGV4dCBuYW1lPSJRVUlaUE9EX1FVSVpfU0NPUkUiIHZhbHVlPSLrk53soJA6Ii8+DQoJCTx1aXRleHQgbmFtZT0iUVVJWlBPRF9RVUlaX1BBU1NTQ09SRSIgdmFsdWU9Iu2GteqzvCDsoJDsiJg6Ii8+DQoJCTx1aXRleHQgbmFtZT0iUVVJWlBPRF9RVUlaX01BWFNDT1JFIiB2YWx1ZT0i7LWc6rOgIOygkOyImDoiLz4NCgkJPHVpdGV4dCBuYW1lPSJRVUlaUE9EX1FVRVNBVE1QVF9TVFIiIHZhbHVlPSLsi5zrj4Qg7Zqf7IiYOiAlbi8ldCIvPg0KCQk8dWl0ZXh0IG5hbWU9IlFVSVpQT0RfUVVFU1RZUEVfU1RSIiB2YWx1ZT0i7Jyg7ZiVOiAlcyIvPg0KCQk8dWl0ZXh0IG5hbWU9IlFVSVpQT0RfUVVFU1RZUEVfR1JEIiB2YWx1ZT0i7KCQ7IiYIOunpOq4sOq4sCDsmYTro4wiLz4NCgkJPHVpdGV4dCBuYW1lPSJRVUlaUE9EX1FVRVNUWVBFX1NWWSIgdmFsdWU9IuyEpOusuCDsobDsgqwiLz4NCgkJPHVpdGV4dCBuYW1lPSJRVUlaUE9EX1FVSVpBVE1QVF9JTkYiIHZhbHVlPSLrrLTtlZwiLz4NCgkJPHVpdGV4dCBuYW1lPSJRVUlaUE9EX1FVRVNBVE1QVF9JTkYiIHZhbHVlPSLrrLTtlZwiLz4NCgkJPHVpdGV4dCBuYW1lPSJXQVJOSU5HTVNHX1lFU1NUUklORyIgdmFsdWU9IuyYiCIvPg0KCQk8dWl0ZXh0IG5hbWU9IldBUk5JTkdNU0dfTk9TVFJJTkciIHZhbHVlPSLslYTri4jsmKQiLz4NCgkJPHVpdGV4dCBuYW1lPSJXQVJOSU5HTVNHX1RJVExFU1RSSU5HIiB2YWx1ZT0i7YC07KaIIOuCtOu5hOqyjOydtOyFmCDqsr3qs6AiLz4NCgkJPHVpdGV4dCBuYW1lPSJXQVJOSU5HTVNHX01TR1NUUklORyIgdmFsdWU9IuydtCDtgLTspojsl5DshJwg7Iuc64+E7ZWY7KeAIOyViuydgCDsp4jrrLjsnbQg7J6I7Iq164uI64ukLiYjeEE7JiN4QTvtgLTspojrpbwg7KKF66OM7ZWY66Ck66m0IFvsmIhd66W8IO2BtOumre2VmOqzoCwg7YC07KaI66W8IOqzhOyGje2VmOugpOuptCBb7JWE64uI7JikXeulvCDtgbTrpq3tlZjsi63si5zsmKQuIi8+DQoJCTx1aXRleHQgbmFtZT0iSU5GT1JNQVRJT05fSDI2NF9GTEFTSFBMQVlFUiIgdmFsdWU9IuyLnOyKpO2FnOyXkCDshKTsuZjrkJjslrQg7J6I64qUIO2YhOyerCDrsoTsoITsnZggRmxhc2ggUGxheWVy64qUIOydtCDruYTrlJTsmKTrpbwg7KeA7JuQ7ZWY7KeAIOyViuyKteuLiOuLpC4g7LWc7IugIEZsYXNoIFBsYXllcuulvCDri6TsmrTroZzrk5ztlZjroKTrqbQg67mE65SU7JikIOyYgeyXreydhCDtgbTrpq3tlZjsi63si5zsmKQuIi8+DQoJCTwhLS0gc3Vic3RpdHV0aW9uOiAlcCA9PSBwcmVzZW50YXRpb24gdGl0bGUgLS0+DQoJCTwhLS0gc3Vic3RpdHV0aW9uOiAlcyA9PSBzbGlkZSB0aXRsZSAtLT4NCgkJPCEtLSBzdWJzdGl0dXRpb246ICVuID09IHNsaWRlIG51bWJlciAtLT4NCgkJPHVpdGV4dCBuYW1lPSJCT09LTUFSSyIgdmFsdWU9IkFkb2JlIFByZXNlbnRlciAtICVwIi8+DQoJCTwhLS0gc3Vic3RpdHV0aW9uOiAlcCA9PSBwcmVzZW50YXRpb24gdGl0bGUgLS0+DQoJCTwhLS0gc3Vic3RpdHV0aW9uOiAlcyA9PSBzbGlkZSB0aXRsZSAtLT4NCgkJPCEtLSBzdWJzdGl0dXRpb246ICVuID09IHNsaWRlIG51bWJlciAtLT4NCgkJPHVpdGV4dCBuYW1lPSJCT09LTUFSS1NMSURFIiB2YWx1ZT0iQWRvYmUgUHJlc2VudGVyIC0gJXAgJXMiLz4NCgkJPHVpdGV4dCBuYW1lPSJTSE9XU0lERUJBUiIgdmFsdWU9IuywuOyXrOyekOyXkOqyjCDshLjroZwg66eJ64yAIOuztOydtOq4sCIvPg0KCQk8dWl0ZXh0IG5hbWU9Ik1VVEUiIHZhbHVlPSLsnYzshozqsbAiLz4NCgkJPHVpdGV4dCBuYW1lPSJET0NXUkFQX1RJVExFIiB2YWx1ZT0iUHJlc2VudGVyIO2MjOydvCDssqjrtoAiLz4NCgkJPHVpdGV4dCBuYW1lPSJET0NXUkFQX01TRyIgdmFsdWU9IuuCtCDsu7Ttk6jthLDsl5Ag7KCA7J6lIi8+DQoJCTx1aXRleHQgbmFtZT0iRE9DV1JBUF9QUk9NUFQiIHZhbHVlPSLtgbTrpq3tlZjsl6wg64uk7Jq066Gc65OcIi8+DQoJPC9sYW5ndWFnZT4NCgk8bGFuZ3VhZ2UgaWQ9ImVzIj4NCgkJPCEtLSBmb3JtYXQgZm9yIHVpZm9udCB2YWx1ZSBpcyAiZm9udCxzaXplLGlzYm9sZCxpc2l0YWxpYyxpc3NoYWRvd2VkIiAtLT4NCgkJPHVpZm9udCBuYW1lPSJGT05UX1FVSVpaSU5HIiB2YWx1ZT0iVmVyZGFuYSw5LGZhbHNlLGZhbHNlLGZhbHNlIi8+DQoJCTx1aWZvbnQgbmFtZT0iRk9OVF9TQ1JVQlNUQVRVUyIgdmFsdWU9IlZlcmRhbmEsOSx0cnVlLGZhbHNlLHRydWUiLz4NCgkJPHVpZm9udCBuYW1lPSJGT05UX1NDUlVCVElNRSIgdmFsdWU9IlZlcmRhbmEsOSxmYWxzZSxmYWxzZSx0cnVlIi8+DQoJCTx1aWZvbnQgbmFtZT0iRk9OVF9FTEFQU0VEVElNRSIgdmFsdWU9IlZlcmRhbmEsOSx0cnVlLGZhbHNlLHRydWUiLz4NCgkJPHVpZm9udCBuYW1lPSJGT05UX1VUSUxTTUVOVSIgdmFsdWU9IlZlcmRhbmEsOSx0cnVlLGZhbHNlLGZhbHNlIi8+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DQoJCTx1aWZvbnQgbmFtZT0iRk9OVF9QUkVTRU5URVJUSVRMRSIgdmFsdWU9IlZlcmRhbmEsMTAsZmFsc2UsZmFsc2UsdHJ1ZSIvPg0KCQk8dWlmb250IG5hbWU9IkZPTlRfQklPQlROIiB2YWx1ZT0iVmVyZGFuYSwxMCxmYWxzZSxmYWxzZSx0cnVlIi8+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DQoJCTx1aWZvbnQgbmFtZT0iRk9OVF9RVUlaUE9EX1FVSVpfUVVFU1RJT05fQ09VTlRfVkFMVUUiIHZhbHVlPSJWZXJkYW5hLDksdHJ1ZSxmYWxzZSx0cnVlIi8+DQoJCTx1aWZvbnQgbmFtZT0iRk9OVF9RVUlaUE9EX1FVSVpfUVVFU1RJT05fQVRURU1QVEVEIiB2YWx1ZT0iVmVyZGFuYSw5LGZhbHNlLGZhbHNlLHRydWUiLz4NCgkJPHVpZm9udCBuYW1lPSJGT05UX1FVSVpQT0RfUVVJWl9RVUVTVElPTl9BVFRFTVBURURfVkFMVUUiIHZhbHVlPSJWZXJkYW5hLDksdHJ1ZSxmYWxzZSx0cnVlIi8+DQoJCTx1aWZvbnQgbmFtZT0iRk9OVF9RVUlaUE9EX1FVSVpfU0NPUkVfVEFHIiB2YWx1ZT0iVmVyZGFuYSwxMSx0cnVlLGZhbHNlLHRydWUiLz4NCgkJPHVpZm9udCBuYW1lPSJGT05UX1FVSVpQT0RfUVVJWl9TQ09SRSIgdmFsdWU9IlZlcmRhbmEsOSxmYWxzZSxmYWxzZSx0cnVlIi8+DQoJCTx1aWZvbnQgbmFtZT0iRk9OVF9RVUlaUE9EX1FVSVpfU0NPUkVfVkFMVUUiIHZhbHVlPSJWZXJkYW5hLDksdHJ1ZSxmYWxzZSx0cnVlIi8+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DQoJCTx1aWZvbnQgbmFtZT0iRk9OVF9RVUlaUE9EX1FVSVpfUEFTU1NDT1JFX1ZBTFVFIiB2YWx1ZT0iVmVyZGFuYSw5LHRydWUsZmFsc2UsdHJ1ZSIvPg0KCQk8IS0tIHVpdGV4dCAtLT4NCgkJPCEtLSBzdWJzdGl0dXRpb246ICVuID09IHNsaWRlIG51bWJlciAtLT4NCgkJPHVpdGV4dCBuYW1lPSJVTk5BTUVEU0xJREVUSVRMRSIgdmFsdWU9IkRpYXBvc2l0aXZhICVuIi8+DQoJCTwhLS0gc3Vic3RpdHV0aW9uOiAlbiA9PSBzbGlkZSBudW1iZXIgLS0+DQoJCTwhLS0gc3Vic3RpdHV0aW9uOiAldCA9PSB0b3RhbCBzbGlkZSBjb3VudCAtLT4NCgkJPHVpdGV4dCBuYW1lPSJTQ1JVQkJBUlNUQVRVU19TTElERUlORk8iIHZhbHVlPSJEaWFwb3NpdGl2YSAlbiAvICV0IHwgIi8+DQoJCTx1aXRleHQgbmFtZT0iU0NSVUJCQVJTVEFUVVNfU1RPUFBFRCIgdmFsdWU9IkRldGVuaWRhIi8+DQoJCTx1aXRleHQgbmFtZT0iU0NSVUJCQVJTVEFUVVNfUExBWUlORyIgdmFsdWU9IlJlcHJvZHVjaWVuZG8iLz4NCgkJPHVpdGV4dCBuYW1lPSJTQ1JVQkJBUlNUQVRVU19OT0FVRElPIiB2YWx1ZT0iU2luIHNvbmlkbyIvPg0KCQk8dWl0ZXh0IG5hbWU9IlNDUlVCQkFSU1RBVFVTX1ZJRFBMQVlJTkciIHZhbHVlPSJWw61kZW8gZW4gcmVwcm9kLiIvPg0KCQk8dWl0ZXh0IG5hbWU9IlNDUlVCQkFSU1RBVFVTX0xPQURJTkciIHZhbHVlPSJDYXJnYW5kbyIvPg0KCQk8dWl0ZXh0IG5hbWU9IlNDUlVCQkFSU1RBVFVTX0JVRkZFUklORyIgdmFsdWU9IkFsbWFjZW5hbmRvIGVuIGLDumZlciIvPg0KCQk8dWl0ZXh0IG5hbWU9IlNDUlVCQkFSU1RBVFVTX1FVRVNUSU9OIiB2YWx1ZT0iQ29udGVzdGFyIHByZWd1bnRhIi8+DQoJCTx1aXRleHQgbmFtZT0iU0NSVUJCQVJTVEFUVVNfUkVWSUVXUVVJWiIgdmFsdWU9IlJldmlzYW5kbyBwcnVlYmEiLz4NCgkJPCEtLSBzdWJzdGl0dXRpb246ICVtID09IG1pbnV0ZXMgcmVtYWluaW5nIC0tPg0KCQk8IS0tIHN1YnN0aXR1dGlvbjogJXMgPT0gc2Vjb25kcyByZW1haW5pbmcgLS0+DQoJCTx1aXRleHQgbmFtZT0iRUxBUFNFRCIgdmFsdWU9IiVtIG1pbnV0b3MgJXMgc2VndW5kb3MgcmVzdGFudGVzIi8+DQoJCTx1aXRleHQgbmFtZT0iTk9URk9VTkQiIHZhbHVlPSJObyBzZSBoYSBlbmNvbnRyYWRvIG5hZGEiLz4NCgkJPHVpdGV4dCBuYW1lPSJBVFRBQ0hNRU5UUyIgdmFsdWU9IkFyY2hpdm9zIGFkanVudG9zIi8+DQoJCTwhLS0gc3Vic3RpdHV0aW9uOiAlcCA9PSBjdXJyZW50IHNwZWFrZXIncyB0aXRsZSAtLT4NCgkJPHVpdGV4dCBuYW1lPSJCSU9XSU5fVElUTEUiIHZhbHVlPSJCaW9ncmFmw61hOiAlcCIvPg0KCQk8dWl0ZXh0IG5hbWU9IkJJT0JUTl9USVRMRSIgdmFsdWU9IkJpb2dyYWbDrWEiLz4NCgkJPHVpdGV4dCBuYW1lPSJESVZJREVSQlROX1RJVExFIiB2YWx1ZT0ifCIvPg0KCQk8dWl0ZXh0IG5hbWU9IkNPTlRBQ1RCVE5fVElUTEUiIHZhbHVlPSJDb250YWN0byIvPg0KCQk8dWl0ZXh0IG5hbWU9IlRBQl9RVUlaIiB2YWx1ZT0iUHJ1ZWJhIi8+DQoJCTx1aXRleHQgbmFtZT0iVEFCX09VVExJTkUiIHZhbHVlPSJDb250b3JubyIvPg0KCQk8dWl0ZXh0IG5hbWU9IlRBQl9USFVNQiIgdmFsdWU9Ik1pbmlhdC4iLz4NCgkJPHVpdGV4dCBuYW1lPSJUQUJfTk9URVMiIHZhbHVlPSJOb3RhcyIvPg0KCQk8dWl0ZXh0IG5hbWU9IlRBQl9TRUFSQ0giIHZhbHVlPSJCdXNjYXIiLz4NCgkJPHVpdGV4dCBuYW1lPSJTTElERV9IRUFESU5HIiB2YWx1ZT0iVMOtdHVsbyBkZSBkaWFwb3NpdGl2YSIvPg0KCQk8dWl0ZXh0IG5hbWU9IkRVUkFUSU9OX0hFQURJTkciIHZhbHVlPSJEdXJhYy4iLz4NCgkJPHVpdGV4dCBuYW1lPSJTRUFSQ0hfSEVBRElORyIgdmFsdWU9IkJ1c2NhciB0ZXh0bzoiLz4NCgkJPHVpdGV4dCBuYW1lPSJUSFVNQl9IRUFESU5HIiB2YWx1ZT0iRGlhcG9zaXRpdmEiLz4NCgkJPHVpdGV4dCBuYW1lPSJUSFVNQl9JTkZPIiB2YWx1ZT0iRHVyLi9Uw610LiBkaWFwLiIvPg0KCQk8dWl0ZXh0IG5hbWU9IkFUVEFDSE5BTUVfSEVBRElORyIgdmFsdWU9Ik5vbWJyZSBkZSBhcmNoaXZvIi8+DQoJCTx1aXRleHQgbmFtZT0iQVRUQUNIU0laRV9IRUFESU5HIiB2YWx1ZT0iVGFtYcOxbyIvPg0KCQk8dWl0ZXh0IG5hbWU9IlNMSURFX05PVEVTIiB2YWx1ZT0iTm90YXMgZGUgZGlhcG9zaXRpdmEiLz4NCgkJPCEtLXF1aXogcG9kIGFuZCBtZXNzYWdlIGJveCB0ZXh0cy0tPg0KCQk8dWl0ZXh0IG5hbWU9IlFVSVpQT0RfUVVJWl9BVFRFTVBUIiB2YWx1ZT0iSW50ZW50byBkZSBwcnVlYmE6Ii8+DQoJCTx1aXRleHQgbmFtZT0iUVVJWlBPRF9RVUlaX0FUVEVNUFRfVkFMVUUiIHZhbHVlPSIlbiBkZSAldCIvPg0KCQk8dWl0ZXh0IG5hbWU9IlFVSVpQT0RfUVVJWl9TQ09SRSIgdmFsdWU9IlB1bnR1YWNpw7NuOiIvPg0KCQk8dWl0ZXh0IG5hbWU9IlFVSVpQT0RfUVVJWl9QQVNTU0NPUkUiIHZhbHVlPSJQdW50dWFjacOzbiBwYXJhIGFwcm9iYXI6Ii8+DQoJCTx1aXRleHQgbmFtZT0iUVVJWlBPRF9RVUlaX01BWFNDT1JFIiB2YWx1ZT0iUHVudHVhY2nDs24gbcOheGltYToiLz4NCgkJPHVpdGV4dCBuYW1lPSJRVUlaUE9EX1FVRVNBVE1QVF9TVFIiIHZhbHVlPSJJbnRlbnRvczogJW4gZGUgJXQiLz4NCgkJPHVpdGV4dCBuYW1lPSJRVUlaUE9EX1FVRVNUWVBFX1NUUiIgdmFsdWU9IlRpcG86ICVzIi8+DQoJCTx1aXRleHQgbmFtZT0iUVVJWlBPRF9RVUVTVFlQRV9HUkQiIHZhbHVlPSJDb24gcHVudHVhY2nDs24iLz4NCgkJPHVpdGV4dCBuYW1lPSJRVUlaUE9EX1FVRVNUWVBFX1NWWSIgdmFsdWU9IkVuY3Vlc3RhIi8+DQoJCTx1aXRleHQgbmFtZT0iUVVJWlBPRF9RVUlaQVRNUFRfSU5GIiB2YWx1ZT0iSW5maW5pdG8iLz4NCgkJPHVpdGV4dCBuYW1lPSJRVUlaUE9EX1FVRVNBVE1QVF9JTkYiIHZhbHVlPSJJbmZpbml0byIvPg0KCQk8dWl0ZXh0IG5hbWU9IldBUk5JTkdNU0dfWUVTU1RSSU5HIiB2YWx1ZT0iU8OtIi8+DQoJCTx1aXRleHQgbmFtZT0iV0FSTklOR01TR19OT1NUUklORyIgdmFsdWU9Ik5vIi8+DQoJCTx1aXRleHQgbmFtZT0iV0FSTklOR01TR19USVRMRVNUUklORyIgdmFsdWU9IkF2aXNvIGRlIG5hdmVnYWNpw7NuIGRlIHBydWViYSIvPg0KCQk8dWl0ZXh0IG5hbWU9IldBUk5JTkdNU0dfTVNHU1RSSU5HIiB2YWx1ZT0iSGF5IHByZWd1bnRhcyBzaW4gaW50ZW50b3MgZW4gZXN0YSBwcnVlYmEuJiN4QTsmI3hBO1BhcmEgc2FsaXIgZGUgbGEgcHJ1ZWJhLCBoYWdhIGNsaWMgZW4gU8OtLiBQYXJhIGNvbnRpbnVhciwgaGFnYSBjbGljIGVuIE5vLiIvPg0KCQk8dWl0ZXh0IG5hbWU9IklORk9STUFUSU9OX0gyNjRfRkxBU0hQTEFZRVIiIHZhbHVlPSJMYSB2ZXJzacOzbiBhY3R1YWwgZGUgRmxhc2ggUGxheWVyIGluc3RhbGFkYSBlbiBlbCBvcmRlbmFkb3Igbm8gZXMgY29tcGF0aWJsZSBjb24gZXN0ZSB2w61kZW8uIEhhZ2EgY2xpYyBlbiBlbCDDoXJlYSBkZSB2w61kZW8gcGFyYSBkZXNjYXJnYXIgbGEgw7psdGltYSB2ZXJzacOzbiBkZSBGbGFzaCBQbGF5ZXIuIi8+DQoJCTwhLS0gc3Vic3RpdHV0aW9uOiAlcCA9PSBwcmVzZW50YXRpb24gdGl0bGUgLS0+DQoJCTwhLS0gc3Vic3RpdHV0aW9uOiAlcyA9PSBzbGlkZSB0aXRsZSAtLT4NCgkJPCEtLSBzdWJzdGl0dXRpb246ICVuID09IHNsaWRlIG51bWJlciAtLT4NCgkJPHVpdGV4dCBuYW1lPSJCT09LTUFSSyIgdmFsdWU9IkFkb2JlIFByZXNlbnRlcjogJXAiLz4NCgkJPCEtLSBzdWJzdGl0dXRpb246ICVwID09IHByZXNlbnRhdGlvbiB0aXRsZSAtLT4NCgkJPCEtLSBzdWJzdGl0dXRpb246ICVzID09IHNsaWRlIHRpdGxlIC0tPg0KCQk8IS0tIHN1YnN0aXR1dGlvbjogJW4gPT0gc2xpZGUgbnVtYmVyIC0tPg0KCQk8dWl0ZXh0IG5hbWU9IkJPT0tNQVJLU0xJREUiIHZhbHVlPSJBZG9iZSBQcmVzZW50ZXI6ICVwICVzIi8+DQoJCTx1aXRleHQgbmFtZT0iU0hPV1NJREVCQVIiIHZhbHVlPSJNb3N0cmFyIGJhcnJhIGxhdGVyYWwgYSBsb3MgcGFydGljaXBhbnRlcyIvPg0KCQk8dWl0ZXh0IG5hbWU9Ik1VVEUiIHZhbHVlPSJTaWxlbmNpYXIiLz4NCgkJPHVpdGV4dCBuYW1lPSJET0NXUkFQX1RJVExFIiB2YWx1ZT0iQXJjaGl2byBhZGp1bnRvIGRlIFByZXNlbnRlciIvPg0KCQk8dWl0ZXh0IG5hbWU9IkRPQ1dSQVBfTVNHIiB2YWx1ZT0iR3VhcmRhciBlbiBNaSBQQyIvPg0KCQk8dWl0ZXh0IG5hbWU9IkRPQ1dSQVBfUFJPTVBUIiB2YWx1ZT0iSGFnYSBjbGljIGVuIERlc2NhcmdhciIvPg0KCTwvbGFuZ3VhZ2U+DQoJPGxhbmd1YWdlIGlkPSJwdCI+DQoJCTwhLS0gZm9ybWF0IGZvciB1aWZvbnQgdmFsdWUgaXMgImZvbnQsc2l6ZSxpc2JvbGQsaXNpdGFsaWMsaXNzaGFkb3dlZCIgLS0+DQoJCTx1aWZvbnQgbmFtZT0iRk9OVF9RVUlaWklORyIgdmFsdWU9IlZlcmRhbmEsOSxmYWxzZSxmYWxzZSxmYWxzZSIvPg0KCQk8dWlmb250IG5hbWU9IkZPTlRfU0NSVUJTVEFUVVMiIHZhbHVlPSJWZXJkYW5hLDksdHJ1ZSxmYWxzZSx0cnVlIi8+DQoJCTx1aWZvbnQgbmFtZT0iRk9OVF9TQ1JVQlRJTUUiIHZhbHVlPSJWZXJkYW5hLDksZmFsc2UsZmFsc2UsdHJ1ZSIvPg0KCQk8dWlmb250IG5hbWU9IkZPTlRfRUxBUFNFRFRJTUUiIHZhbHVlPSJWZXJkYW5hLDksdHJ1ZSxmYWxzZSx0cnVlIi8+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DQoJCTx1aWZvbnQgbmFtZT0iRk9OVF9PVVRMSU5FIiB2YWx1ZT0iVmVyZGFuYSwxMSxmYWxzZSxmYWxzZSx0cnVlIi8+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DQoJCTx1aWZvbnQgbmFtZT0iRk9OVF9XSU5USVRMRSIgdmFsdWU9IlZlcmRhbmEsOSxmYWxzZSxmYWxzZSx0cnVlIi8+DQoJCTx1aWZvbnQgbmFtZT0iRk9OVF9BVFRBQ0hNRU5UUyIgdmFsdWU9IlZlcmRhbmEsMTEsZmFsc2UsZmFsc2UsdHJ1ZSIvPg0KCQk8IS0tcXVpeiBwb2QgYW5kIG1lc3NhZ2UgYm94IHRleHQgZm9udHMtLT4NCgkJPHVpZm9udCBuYW1lPSJGT05UX01TR0JPWF9XSU5USVRMRSIgdmFsdWU9IlZlcmRhbmEsMTEsdHJ1ZSxmYWxzZSx0cnVlIi8+DQoJCTx1aWZvbnQgbmFtZT0iRk9OVF9NU0dCT1hfTVNHIiB2YWx1ZT0iVmVyZGFuYSwxMSxmYWxzZSxmYWxzZSx0cnVlIi8+DQoJCTx1aWZvbnQgbmFtZT0iRk9OVF9NU0dCT1hfT1BUSU9OUyIgdmFsdWU9IlZlcmRhbmEsOSx0cnVlLGZhbHNlLHRydWUiLz4NCgkJPHVpZm9udCBuYW1lPSJGT05UX1FVSVpQT0RfUVVJWl9USVRMRSIgdmFsdWU9IlZlcmRhbmEsMTEsdHJ1ZSxmYWxzZSx0cnVlIi8+DQoJCTx1aWZvbnQgbmFtZT0iRk9OVF9RVUlaUE9EX1FVSVpfQVRURU1QVCIgdmFsdWU9IlZlcmRhbmEsOSxmYWxzZSxmYWxzZSx0cnVlIi8+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DQoJCTx1aWZvbnQgbmFtZT0iRk9OVF9RVUlaUE9EX1FVRVNUSU9OX0FUVEVNUFRfVkFMVUUiIHZhbHVlPSJWZXJkYW5hLDksdHJ1ZSxmYWxzZSx0cnVlIi8+DQoJCTx1aWZvbnQgbmFtZT0iRk9OVF9RVUlaUE9EX1FVRVNUSU9OX1RBRyIgdmFsdWU9IlZlcmRhbmEsMTEsdHJ1ZSxmYWxzZSx0cnVlIi8+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DQoJCTx1aWZvbnQgbmFtZT0iRk9OVF9RVUlaUE9EX1FVSVpfUVVFU1RJT05fQVRURU1QVEVEX1ZBTFVFIiB2YWx1ZT0iVmVyZGFuYSw5LHRydWUsZmFsc2UsdHJ1ZSIvPg0KCQk8dWlmb250IG5hbWU9IkZPTlRfUVVJWlBPRF9RVUlaX1NDT1JFX1RBRyIgdmFsdWU9IlZlcmRhbmEsMTEsdHJ1ZSxmYWxzZSx0cnVlIi8+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DQoJCTwhLS0gc3Vic3RpdHV0aW9uOiAlbiA9PSBzbGlkZSBudW1iZXIgLS0+DQoJCTx1aXRleHQgbmFtZT0iVU5OQU1FRFNMSURFVElUTEUiIHZhbHVlPSJTbGlkZSAlbiIvPg0KCQk8IS0tIHN1YnN0aXR1dGlvbjogJW4gPT0gc2xpZGUgbnVtYmVyIC0tPg0KCQk8IS0tIHN1YnN0aXR1dGlvbjogJXQgPT0gdG90YWwgc2xpZGUgY291bnQgLS0+DQoJCTx1aXRleHQgbmFtZT0iU0NSVUJCQVJTVEFUVVNfU0xJREVJTkZPIiB2YWx1ZT0iU2xpZGUgJW4gLyAldCB8ICIvPg0KCQk8dWl0ZXh0IG5hbWU9IlNDUlVCQkFSU1RBVFVTX1NUT1BQRUQiIHZhbHVlPSJQYXJhZG8iLz4NCgkJPHVpdGV4dCBuYW1lPSJTQ1JVQkJBUlNUQVRVU19QTEFZSU5HIiB2YWx1ZT0iUmVwcm9kdXppbmRvIi8+DQoJCTx1aXRleHQgbmFtZT0iU0NSVUJCQVJTVEFUVVNfTk9BVURJTyIgdmFsdWU9IlNlbSDDoXVkaW8iLz4NCgkJPHVpdGV4dCBuYW1lPSJTQ1JVQkJBUlNUQVRVU19WSURQTEFZSU5HIiB2YWx1ZT0iVsOtZGVvIGVtIHJlcHJvZHXDp8OjbyIvPg0KCQk8dWl0ZXh0IG5hbWU9IlNDUlVCQkFSU1RBVFVTX0xPQURJTkciIHZhbHVlPSJDYXJyZWdhbmRvIi8+DQoJCTx1aXRleHQgbmFtZT0iU0NSVUJCQVJTVEFUVVNfQlVGRkVSSU5HIiB2YWx1ZT0iQXJtYXplbmFuZG8gZW0gYnVmZmVyIi8+DQoJCTx1aXRleHQgbmFtZT0iU0NSVUJCQVJTVEFUVVNfUVVFU1RJT04iIHZhbHVlPSJSZXNwb25kZXIgcGVyZ3VudGEiLz4NCgkJPHVpdGV4dCBuYW1lPSJTQ1JVQkJBUlNUQVRVU19SRVZJRVdRVUlaIiB2YWx1ZT0iUmV2aXNhbmRvIHF1ZXN0aW9uw6FyaW8iLz4NCgkJPCEtLSBzdWJzdGl0dXRpb246ICVtID09IG1pbnV0ZXMgcmVtYWluaW5nIC0tPg0KCQk8IS0tIHN1YnN0aXR1dGlvbjogJXMgPT0gc2Vjb25kcyByZW1haW5pbmcgLS0+DQoJCTx1aXRleHQgbmFtZT0iRUxBUFNFRCIgdmFsdWU9IiVtIG1pbnV0b3MgJXMgc2VndW5kb3MgcmVzdGFudGVzIi8+DQoJCTx1aXRleHQgbmFtZT0iTk9URk9VTkQiIHZhbHVlPSJOYWRhIGVuY29udHJhZG8iLz4NCgkJPHVpdGV4dCBuYW1lPSJBVFRBQ0hNRU5UUyIgdmFsdWU9IkFuZXhvcyIvPg0KCQk8IS0tIHN1YnN0aXR1dGlvbjogJXAgPT0gY3VycmVudCBzcGVha2VyJ3MgdGl0bGUgLS0+DQoJCTx1aXRleHQgbmFtZT0iQklPV0lOX1RJVExFIiB2YWx1ZT0iQmlvOiAlcCIvPg0KCQk8dWl0ZXh0IG5hbWU9IkJJT0JUTl9USVRMRSIgdmFsdWU9IkJpbyIvPg0KCQk8dWl0ZXh0IG5hbWU9IkRJVklERVJCVE5fVElUTEUiIHZhbHVlPSJ8Ii8+DQoJCTx1aXRleHQgbmFtZT0iQ09OVEFDVEJUTl9USVRMRSIgdmFsdWU9IkNvbnRhdG8iLz4NCgkJPHVpdGV4dCBuYW1lPSJUQUJfUVVJWiIgdmFsdWU9IlF1ZXN0LiIvPg0KCQk8dWl0ZXh0IG5hbWU9IlRBQl9PVVRMSU5FIiB2YWx1ZT0iRXNxdWVtYSIvPg0KCQk8dWl0ZXh0IG5hbWU9IlRBQl9USFVNQiIgdmFsdWU9Ik1pbmkiLz4NCgkJPHVpdGV4dCBuYW1lPSJUQUJfTk9URVMiIHZhbHVlPSJOb3RhcyIvPg0KCQk8dWl0ZXh0IG5hbWU9IlRBQl9TRUFSQ0giIHZhbHVlPSJCdXNjYSIvPg0KCQk8dWl0ZXh0IG5hbWU9IlNMSURFX0hFQURJTkciIHZhbHVlPSJUw610dWxvIGRvIHNsaWRlIi8+DQoJCTx1aXRleHQgbmFtZT0iRFVSQVRJT05fSEVBRElORyIgdmFsdWU9IkR1cmHDp8OjbyIvPg0KCQk8dWl0ZXh0IG5hbWU9IlNFQVJDSF9IRUFESU5HIiB2YWx1ZT0iUHJvY3VyYXIgdGV4dG86Ii8+DQoJCTx1aXRleHQgbmFtZT0iVEhVTUJfSEVBRElORyIgdmFsdWU9IlNsaWRlIi8+DQoJCTx1aXRleHQgbmFtZT0iVEhVTUJfSU5GTyIgdmFsdWU9IlTDrXR1bG8vRHVyYcOnw6NvIGRvIHNsaWRlIi8+DQoJCTx1aXRleHQgbmFtZT0iQVRUQUNITkFNRV9IRUFESU5HIiB2YWx1ZT0iTm9tZSBkbyBhcnF1aXZvIi8+DQoJCTx1aXRleHQgbmFtZT0iQVRUQUNIU0laRV9IRUFESU5HIiB2YWx1ZT0iVGFtYW5obyIvPg0KCQk8dWl0ZXh0IG5hbWU9IlNMSURFX05PVEVTIiB2YWx1ZT0iQW5vdGHDp8O1ZXMgZG8gc2xpZGUiLz4NCgkJPCEtLXF1aXogcG9kIGFuZCBtZXNzYWdlIGJveCB0ZXh0cy0tPg0KCQk8dWl0ZXh0IG5hbWU9IlFVSVpQT0RfUVVJWl9BVFRFTVBUIiB2YWx1ZT0iVGVudGF0aXZhIG5vIHF1ZXN0aW9uw6FyaW86Ii8+DQoJCTx1aXRleHQgbmFtZT0iUVVJWlBPRF9RVUlaX0FUVEVNUFRfVkFMVUUiIHZhbHVlPSIlbiBkZSAldCIvPg0KCQk8dWl0ZXh0IG5hbWU9IlFVSVpQT0RfUVVJWl9TQ09SRSIgdmFsdWU9IlBvbnR1YcOnw6NvOiIvPg0KCQk8dWl0ZXh0IG5hbWU9IlFVSVpQT0RfUVVJWl9QQVNTU0NPUkUiIHZhbHVlPSJQb250dWHDp8OjbyBkZSBhcHJvdmHDp8OjbzoiLz4NCgkJPHVpdGV4dCBuYW1lPSJRVUlaUE9EX1FVSVpfTUFYU0NPUkUiIHZhbHVlPSJQb250dWHDp8OjbyBtw6F4aW1hOiIvPg0KCQk8dWl0ZXh0IG5hbWU9IlFVSVpQT0RfUVVFU0FUTVBUX1NUUiIgdmFsdWU9IlRlbnRhdGl2YTogJW4gZGUgJXQiLz4NCgkJPHVpdGV4dCBuYW1lPSJRVUlaUE9EX1FVRVNUWVBFX1NUUiIgdmFsdWU9IlRpcG86ICVzIi8+DQoJCTx1aXRleHQgbmFtZT0iUVVJWlBPRF9RVUVTVFlQRV9HUkQiIHZhbHVlPSJDbGFzc2lmaWNhdMOzcmlhIi8+DQoJCTx1aXRleHQgbmFtZT0iUVVJWlBPRF9RVUVTVFlQRV9TVlkiIHZhbHVlPSJQZXNxdWlzYSIvPg0KCQk8dWl0ZXh0IG5hbWU9IlFVSVpQT0RfUVVJWkFUTVBUX0lORiIgdmFsdWU9IkluZmluaXRvIi8+DQoJCTx1aXRleHQgbmFtZT0iUVVJWlBPRF9RVUVTQVRNUFRfSU5GIiB2YWx1ZT0iSW5maW5pdG8iLz4NCgkJPHVpdGV4dCBuYW1lPSJXQVJOSU5HTVNHX1lFU1NUUklORyIgdmFsdWU9IlNpbSIvPg0KCQk8dWl0ZXh0IG5hbWU9IldBUk5JTkdNU0dfTk9TVFJJTkciIHZhbHVlPSJOw6NvIi8+DQoJCTx1aXRleHQgbmFtZT0iV0FSTklOR01TR19USVRMRVNUUklORyIgdmFsdWU9IkFsZXJ0YSBkZSBuYXZlZ2HDp8OjbyBkbyBxdWVzdGlvbsOhcmlvIi8+DQoJCTx1aXRleHQgbmFtZT0iV0FSTklOR01TR19NU0dTVFJJTkciIHZhbHVlPSJFeGlzdGVtIHBlcmd1bnRhcyBxdWUgbsOjbyBmb3JhbSByZXNwb25kaWRhcyBuZXN0ZSBxdWVzdGlvbsOhcmlvLiYjeEE7JiN4QTtDbGlxdWUgZW0gU2ltIHBhcmEgc2FpciBkbyBxdWVzdGlvbsOhcmlvIG91IGVtIE7Do28gc2UgcXVpc2VyIGNvbnRpbnVhci4iLz4NCgkJPHVpdGV4dCBuYW1lPSJJTkZPUk1BVElPTl9IMjY0X0ZMQVNIUExBWUVSIiB2YWx1ZT0iQSB2ZXJzw6NvIGF0dWFsIGRvIEZsYXNoIFBsYXllciBpbnN0YWxhZGEgbm8gY29tcHV0YWRvciBuw6NvIG9mZXJlY2Ugc3Vwb3J0ZSBhIGVzc2UgdsOtZGVvLiBDbGlxdWUgbmEgw6FyZWEgZG8gdsOtZGVvIHBhcmEgYmFpeGFyIGEgdmVyc8OjbyBtYWlzIHJlY2VudGUgZG8gRmxhc2ggUGxheWVyLiIvPg0KCQk8IS0tIHN1YnN0aXR1dGlvbjogJXAgPT0gcHJlc2VudGF0aW9uIHRpdGxlIC0tPg0KCQk8IS0tIHN1YnN0aXR1dGlvbjogJXMgPT0gc2xpZGUgdGl0bGUgLS0+DQoJCTwhLS0gc3Vic3RpdHV0aW9uOiAlbiA9PSBzbGlkZSBudW1iZXIgLS0+DQoJCTx1aXRleHQgbmFtZT0iQk9PS01BUksiIHZhbHVlPSJBZG9iZSBQcmVzZW50ZXIgLSAlcCIvPg0KCQk8IS0tIHN1YnN0aXR1dGlvbjogJXAgPT0gcHJlc2VudGF0aW9uIHRpdGxlIC0tPg0KCQk8IS0tIHN1YnN0aXR1dGlvbjogJXMgPT0gc2xpZGUgdGl0bGUgLS0+DQoJCTwhLS0gc3Vic3RpdHV0aW9uOiAlbiA9PSBzbGlkZSBudW1iZXIgLS0+DQoJCTx1aXRleHQgbmFtZT0iQk9PS01BUktTTElERSIgdmFsdWU9IkFkb2JlIFByZXNlbnRlciAtICVwICVzIi8+DQoJCTx1aXRleHQgbmFtZT0iU0hPV1NJREVCQVIiIHZhbHVlPSJNb3N0cmFyIGJhcnJhIGxhdGVyYWwgYW8gcGFydGljaXBhbnRlcyIvPg0KCQk8dWl0ZXh0IG5hbWU9Ik1VVEUiIHZhbHVlPSJNdWRvIi8+DQoJCTx1aXRleHQgbmFtZT0iRE9DV1JBUF9USVRMRSIgdmFsdWU9IkFuZXhvIGRlIGFycXVpdm8gZG8gUHJlc2VudGVyIi8+DQoJCTx1aXRleHQgbmFtZT0iRE9DV1JBUF9NU0ciIHZhbHVlPSJTYWx2YXIgZW0gTWV1IGNvbXB1dGFkb3IiLz4NCgkJPHVpdGV4dCBuYW1lPSJET0NXUkFQX1BST01QVCIgdmFsdWU9IkNsaXF1ZSBwYXJhIGJhaXhhciIvPg0KCTwvbGFuZ3VhZ2U+DQoJPGxhbmd1YWdlIGlkPSJpdCI+DQoJCTwhLS0gZm9ybWF0IGZvciB1aWZvbnQgdmFsdWUgaXMgImZvbnQsc2l6ZSxpc2JvbGQsaXNpdGFsaWMsaXNzaGFkb3dlZCIgLS0+DQoJCTx1aWZvbnQgbmFtZT0iRk9OVF9RVUlaWklORyIgdmFsdWU9IlZlcmRhbmEsOSxmYWxzZSxmYWxzZSxmYWxzZSIvPg0KCQk8dWlmb250IG5hbWU9IkZPTlRfU0NSVUJTVEFUVVMiIHZhbHVlPSJWZXJkYW5hLDksdHJ1ZSxmYWxzZSx0cnVlIi8+DQoJCTx1aWZvbnQgbmFtZT0iRk9OVF9TQ1JVQlRJTUUiIHZhbHVlPSJWZXJkYW5hLDksZmFsc2UsZmFsc2UsdHJ1ZSIvPg0KCQk8dWlmb250IG5hbWU9IkZPTlRfRUxBUFNFRFRJTUUiIHZhbHVlPSJWZXJkYW5hLDksdHJ1ZSxmYWxzZSx0cnVlIi8+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DQoJCTx1aWZvbnQgbmFtZT0iRk9OVF9PVVRMSU5FIiB2YWx1ZT0iVmVyZGFuYSwxMSxmYWxzZSxmYWxzZSx0cnVlIi8+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DQoJCTx1aWZvbnQgbmFtZT0iRk9OVF9XSU5USVRMRSIgdmFsdWU9IlZlcmRhbmEsOSxmYWxzZSxmYWxzZSx0cnVlIi8+DQoJCTx1aWZvbnQgbmFtZT0iRk9OVF9BVFRBQ0hNRU5UUyIgdmFsdWU9IlZlcmRhbmEsMTEsZmFsc2UsZmFsc2UsdHJ1ZSIvPg0KCQk8IS0tcXVpeiBwb2QgYW5kIG1lc3NhZ2UgYm94IHRleHQgZm9udHMtLT4NCgkJPHVpZm9udCBuYW1lPSJGT05UX01TR0JPWF9XSU5USVRMRSIgdmFsdWU9IlZlcmRhbmEsMTEsdHJ1ZSxmYWxzZSx0cnVlIi8+DQoJCTx1aWZvbnQgbmFtZT0iRk9OVF9NU0dCT1hfTVNHIiB2YWx1ZT0iVmVyZGFuYSwxMSxmYWxzZSxmYWxzZSx0cnVlIi8+DQoJCTx1aWZvbnQgbmFtZT0iRk9OVF9NU0dCT1hfT1BUSU9OUyIgdmFsdWU9IlZlcmRhbmEsOSx0cnVlLGZhbHNlLHRydWUiLz4NCgkJPHVpZm9udCBuYW1lPSJGT05UX1FVSVpQT0RfUVVJWl9USVRMRSIgdmFsdWU9IlZlcmRhbmEsMTEsdHJ1ZSxmYWxzZSx0cnVlIi8+DQoJCTx1aWZvbnQgbmFtZT0iRk9OVF9RVUlaUE9EX1FVSVpfQVRURU1QVCIgdmFsdWU9IlZlcmRhbmEsOSxmYWxzZSxmYWxzZSx0cnVlIi8+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DQoJCTx1aWZvbnQgbmFtZT0iRk9OVF9RVUlaUE9EX1FVRVNUSU9OX0FUVEVNUFRfVkFMVUUiIHZhbHVlPSJWZXJkYW5hLDksdHJ1ZSxmYWxzZSx0cnVlIi8+DQoJCTx1aWZvbnQgbmFtZT0iRk9OVF9RVUlaUE9EX1FVRVNUSU9OX1RBRyIgdmFsdWU9IlZlcmRhbmEsMTEsdHJ1ZSxmYWxzZSx0cnVlIi8+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DQoJCTx1aWZvbnQgbmFtZT0iRk9OVF9RVUlaUE9EX1FVSVpfUVVFU1RJT05fQVRURU1QVEVEX1ZBTFVFIiB2YWx1ZT0iVmVyZGFuYSw5LHRydWUsZmFsc2UsdHJ1ZSIvPg0KCQk8dWlmb250IG5hbWU9IkZPTlRfUVVJWlBPRF9RVUlaX1NDT1JFX1RBRyIgdmFsdWU9IlZlcmRhbmEsMTEsdHJ1ZSxmYWxzZSx0cnVlIi8+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DQoJCTwhLS0gc3Vic3RpdHV0aW9uOiAlbiA9PSBzbGlkZSBudW1iZXIgLS0+DQoJCTx1aXRleHQgbmFtZT0iVU5OQU1FRFNMSURFVElUTEUiIHZhbHVlPSJEaWFwb3NpdGl2YSAlbiIvPg0KCQk8IS0tIHN1YnN0aXR1dGlvbjogJW4gPT0gc2xpZGUgbnVtYmVyIC0tPg0KCQk8IS0tIHN1YnN0aXR1dGlvbjogJXQgPT0gdG90YWwgc2xpZGUgY291bnQgLS0+DQoJCTx1aXRleHQgbmFtZT0iU0NSVUJCQVJTVEFUVVNfU0xJREVJTkZPIiB2YWx1ZT0iRGlhcG9zaXRpdmEgJW4gLyAldCB8ICIvPg0KCQk8dWl0ZXh0IG5hbWU9IlNDUlVCQkFSU1RBVFVTX1NUT1BQRUQiIHZhbHVlPSJJbnRlcnJvdHRvIi8+DQoJCTx1aXRleHQgbmFtZT0iU0NSVUJCQVJTVEFUVVNfUExBWUlORyIgdmFsdWU9IlJpcHJvZHV6aW9uZSIvPg0KCQk8dWl0ZXh0IG5hbWU9IlNDUlVCQkFSU1RBVFVTX05PQVVESU8iIHZhbHVlPSJBdWRpbyBpbmF0dC4iLz4NCgkJPHVpdGV4dCBuYW1lPSJTQ1JVQkJBUlNUQVRVU19WSURQTEFZSU5HIiB2YWx1ZT0iVmlkZW8gaW4gcmlwcm9kdXppb25lIi8+DQoJCTx1aXRleHQgbmFtZT0iU0NSVUJCQVJTVEFUVVNfTE9BRElORyIgdmFsdWU9IkNhcmljYW1lbnRvIi8+DQoJCTx1aXRleHQgbmFtZT0iU0NSVUJCQVJTVEFUVVNfQlVGRkVSSU5HIiB2YWx1ZT0iQnVmZmVyaW5nIi8+DQoJCTx1aXRleHQgbmFtZT0iU0NSVUJCQVJTVEFUVVNfUVVFU1RJT04iIHZhbHVlPSJSaXNwb25kaSBhIGRvbWFuZGEiLz4NCgkJPHVpdGV4dCBuYW1lPSJTQ1JVQkJBUlNUQVRVU19SRVZJRVdRVUlaIiB2YWx1ZT0iUmV2aXNpb25lIGRlbCBxdWl6Ii8+DQoJCTwhLS0gc3Vic3RpdHV0aW9uOiAlbSA9PSBtaW51dGVzIHJlbWFpbmluZyAtLT4NCgkJPCEtLSBzdWJzdGl0dXRpb246ICVzID09IHNlY29uZHMgcmVtYWluaW5nIC0tPg0KCQk8dWl0ZXh0IG5hbWU9IkVMQVBTRUQiIHZhbHVlPSIlbSBNaW51dGkgJXMgU2Vjb25kaSByaW1hbmVudGkiLz4NCgkJPHVpdGV4dCBuYW1lPSJOT1RGT1VORCIgdmFsdWU9Ik5lc3N1biBlbGVtZW50byB0cm92YXRvIi8+DQoJCTx1aXRleHQgbmFtZT0iQVRUQUNITUVOVFMiIHZhbHVlPSJBbGxlZ2F0aSIvPg0KCQk8IS0tIHN1YnN0aXR1dGlvbjogJXAgPT0gY3VycmVudCBzcGVha2VyJ3MgdGl0bGUgLS0+DQoJCTx1aXRleHQgbmFtZT0iQklPV0lOX1RJVExFIiB2YWx1ZT0iQmlvOiAlcCIvPg0KCQk8dWl0ZXh0IG5hbWU9IkJJT0JUTl9USVRMRSIgdmFsdWU9IkJpbyIvPg0KCQk8dWl0ZXh0IG5hbWU9IkRJVklERVJCVE5fVElUTEUiIHZhbHVlPSJ8Ii8+DQoJCTx1aXRleHQgbmFtZT0iQ09OVEFDVEJUTl9USVRMRSIgdmFsdWU9IkNvbnQuIi8+DQoJCTx1aXRleHQgbmFtZT0iVEFCX1FVSVoiIHZhbHVlPSJRdWl6Ii8+DQoJCTx1aXRleHQgbmFtZT0iVEFCX09VVExJTkUiIHZhbHVlPSJTdHJ1dHR1cmEiLz4NCgkJPHVpdGV4dCBuYW1lPSJUQUJfVEhVTUIiIHZhbHVlPSJNaW5pYXR1cmUiLz4NCgkJPHVpdGV4dCBuYW1lPSJUQUJfTk9URVMiIHZhbHVlPSJOb3RlIi8+DQoJCTx1aXRleHQgbmFtZT0iVEFCX1NFQVJDSCIgdmFsdWU9IkNlcmNhIi8+DQoJCTx1aXRleHQgbmFtZT0iU0xJREVfSEVBRElORyIgdmFsdWU9IlRpdG9sbyBkaWFwb3NpdGl2YSIvPg0KCQk8dWl0ZXh0IG5hbWU9IkRVUkFUSU9OX0hFQURJTkciIHZhbHVlPSJEdXJhdGEiLz4NCgkJPHVpdGV4dCBuYW1lPSJTRUFSQ0hfSEVBRElORyIgdmFsdWU9IkNlcmNhIHRlc3RvOiIvPg0KCQk8dWl0ZXh0IG5hbWU9IlRIVU1CX0hFQURJTkciIHZhbHVlPSJEaWFwb3NpdGl2YSIvPg0KCQk8dWl0ZXh0IG5hbWU9IlRIVU1CX0lORk8iIHZhbHVlPSJUaXRvbG8vVGVtcG8iLz4NCgkJPHVpdGV4dCBuYW1lPSJBVFRBQ0hOQU1FX0hFQURJTkciIHZhbHVlPSJOb21lIGZpbGUiLz4NCgkJPHVpdGV4dCBuYW1lPSJBVFRBQ0hTSVpFX0hFQURJTkciIHZhbHVlPSJEaW1lbnNpb25lIi8+DQoJCTx1aXRleHQgbmFtZT0iU0xJREVfTk9URVMiIHZhbHVlPSJOb3RlIGRpYXBvc2l0aXZhIi8+DQoJCTwhLS1xdWl6IHBvZCBhbmQgbWVzc2FnZSBib3ggdGV4dHMtLT4NCgkJPHVpdGV4dCBuYW1lPSJRVUlaUE9EX1FVSVpfQVRURU1QVCIgdmFsdWU9IlRlbnRhdGl2byBxdWl6OiIvPg0KCQk8dWl0ZXh0IG5hbWU9IlFVSVpQT0RfUVVJWl9BVFRFTVBUX1ZBTFVFIiB2YWx1ZT0iJW4gZGkgJXQiLz4NCgkJPHVpdGV4dCBuYW1lPSJRVUlaUE9EX1FVSVpfU0NPUkUiIHZhbHVlPSJQdW50ZWdnaW86Ii8+DQoJCTx1aXRleHQgbmFtZT0iUVVJWlBPRF9RVUlaX1BBU1NTQ09SRSIgdmFsdWU9IlB1bnRlZ2dpbyBtaW5pbW86Ii8+DQoJCTx1aXRleHQgbmFtZT0iUVVJWlBPRF9RVUlaX01BWFNDT1JFIiB2YWx1ZT0iUHVudGVnZ2lvIG1hc3NpbW86Ii8+DQoJCTx1aXRleHQgbmFtZT0iUVVJWlBPRF9RVUVTQVRNUFRfU1RSIiB2YWx1ZT0iVGVudGF0aXZvOiAlbiBkaSAldCIvPg0KCQk8dWl0ZXh0IG5hbWU9IlFVSVpQT0RfUVVFU1RZUEVfU1RSIiB2YWx1ZT0iVGlwbzogJXMiLz4NCgkJPHVpdGV4dCBuYW1lPSJRVUlaUE9EX1FVRVNUWVBFX0dSRCIgdmFsdWU9IkNvbiB2YWx1dGF6aW9uZSIvPg0KCQk8dWl0ZXh0IG5hbWU9IlFVSVpQT0RfUVVFU1RZUEVfU1ZZIiB2YWx1ZT0iSW5kYWdpbmUiLz4NCgkJPHVpdGV4dCBuYW1lPSJRVUlaUE9EX1FVSVpBVE1QVF9JTkYiIHZhbHVlPSJJbmZpbml0aSIvPg0KCQk8dWl0ZXh0IG5hbWU9IlFVSVpQT0RfUVVFU0FUTVBUX0lORiIgdmFsdWU9IkluZmluaXRpIi8+DQoJCTx1aXRleHQgbmFtZT0iV0FSTklOR01TR19ZRVNTVFJJTkciIHZhbHVlPSJTw6wiLz4NCgkJPHVpdGV4dCBuYW1lPSJXQVJOSU5HTVNHX05PU1RSSU5HIiB2YWx1ZT0iTm8iLz4NCgkJPHVpdGV4dCBuYW1lPSJXQVJOSU5HTVNHX1RJVExFU1RSSU5HIiB2YWx1ZT0iQXZ2ZXJ0ZW56YSBuYXZpZ2F6aW9uZSBxdWl6Ii8+DQoJCTx1aXRleHQgbmFtZT0iV0FSTklOR01TR19NU0dTVFJJTkciIHZhbHVlPSJPY2NvcnJlIGFuY29yYSByaXNwb25kZXJlIGFkIGFsY3VuZSBkb21hbmRlIGRlbCBxdWl6LiYjeEE7JiN4QTtTZSBmYXRlIGNsaWMgc3UgU8OsLCB1c2NpcmV0ZSBkYWwgcXVpei4gRmF0ZSBjbGljIHN1IE5vIHBlciBjb250aW51YXJlIGlsIHF1aXouIi8+DQoJCTx1aXRleHQgbmFtZT0iSU5GT1JNQVRJT05fSDI2NF9GTEFTSFBMQVlFUiIgdmFsdWU9IkxhIHZlcnNpb25lIGRpIEZsYXNoIFBsYXllciBhdHR1YWxtZW50ZSBpbnN0YWxsYXRhIG5vbiBzdXBwb3J0YSBxdWVzdG8gdmlkZW8uIEZhdGUgY2xpYyBzdWxsJ2FyZWEgZGVsIHZpZGVvIHBlciBzY2FyaWNhcmUgbCd1bHRpbWEgdmVyc2lvbmUgZGkgRmxhc2ggUGxheWVyLiIvPg0KCQk8IS0tIHN1YnN0aXR1dGlvbjogJXAgPT0gcHJlc2VudGF0aW9uIHRpdGxlIC0tPg0KCQk8IS0tIHN1YnN0aXR1dGlvbjogJXMgPT0gc2xpZGUgdGl0bGUgLS0+DQoJCTwhLS0gc3Vic3RpdHV0aW9uOiAlbiA9PSBzbGlkZSBudW1iZXIgLS0+DQoJCTx1aXRleHQgbmFtZT0iQk9PS01BUksiIHZhbHVlPSJBZG9iZSBQcmVzZW50ZXIgLSAlcCIvPg0KCQk8IS0tIHN1YnN0aXR1dGlvbjogJXAgPT0gcHJlc2VudGF0aW9uIHRpdGxlIC0tPg0KCQk8IS0tIHN1YnN0aXR1dGlvbjogJXMgPT0gc2xpZGUgdGl0bGUgLS0+DQoJCTwhLS0gc3Vic3RpdHV0aW9uOiAlbiA9PSBzbGlkZSBudW1iZXIgLS0+DQoJCTx1aXRleHQgbmFtZT0iQk9PS01BUktTTElERSIgdmFsdWU9IkFkb2JlIFByZXNlbnRlciAtICVwICVzIi8+DQoJCTx1aXRleHQgbmFtZT0iU0hPV1NJREVCQVIiIHZhbHVlPSJNb3N0cmEgYmFycmEgbGF0ZXJhbGUgYWkgcGFydGVjaXBhbnRpIi8+DQoJCTx1aXRleHQgbmFtZT0iTVVURSIgdmFsdWU9IkRpc2F0dGl2YSBhdWRpbyIvPg0KCQk8dWl0ZXh0IG5hbWU9IkRPQ1dSQVBfVElUTEUiIHZhbHVlPSJBbGxlZ2F0byBmaWxlIFByZXNlbnRlciIvPg0KCQk8dWl0ZXh0IG5hbWU9IkRPQ1dSQVBfTVNHIiB2YWx1ZT0iU2FsdmEgaW4gUmlzb3JzZSBkZWwgY29tcHV0ZXIiLz4NCgkJPHVpdGV4dCBuYW1lPSJET0NXUkFQX1BST01QVCIgdmFsdWU9IkNsaWMgcGVyIHNjYXJpY2FyZSIvPg0KCTwvbGFuZ3VhZ2U+DQoJPGxhbmd1YWdlIGlkPSJubCI+DQoJCTwhLS0gZm9ybWF0IGZvciB1aWZvbnQgdmFsdWUgaXMgImZvbnQsc2l6ZSxpc2JvbGQsaXNpdGFsaWMsaXNzaGFkb3dlZCIgLS0+DQoJCTx1aWZvbnQgbmFtZT0iRk9OVF9RVUlaWklORyIgdmFsdWU9IlZlcmRhbmEsOSxmYWxzZSxmYWxzZSxmYWxzZSIvPg0KCQk8dWlmb250IG5hbWU9IkZPTlRfU0NSVUJTVEFUVVMiIHZhbHVlPSJWZXJkYW5hLDksdHJ1ZSxmYWxzZSx0cnVlIi8+DQoJCTx1aWZvbnQgbmFtZT0iRk9OVF9TQ1JVQlRJTUUiIHZhbHVlPSJWZXJkYW5hLDksZmFsc2UsZmFsc2UsdHJ1ZSIvPg0KCQk8dWlmb250IG5hbWU9IkZPTlRfRUxBUFNFRFRJTUUiIHZhbHVlPSJWZXJkYW5hLDksdHJ1ZSxmYWxzZSx0cnVlIi8+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DQoJCTx1aWZvbnQgbmFtZT0iRk9OVF9PVVRMSU5FIiB2YWx1ZT0iVmVyZGFuYSwxMSxmYWxzZSxmYWxzZSx0cnVlIi8+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DQoJCTx1aWZvbnQgbmFtZT0iRk9OVF9XSU5USVRMRSIgdmFsdWU9IlZlcmRhbmEsOSxmYWxzZSxmYWxzZSx0cnVlIi8+DQoJCTx1aWZvbnQgbmFtZT0iRk9OVF9BVFRBQ0hNRU5UUyIgdmFsdWU9IlZlcmRhbmEsMTEsZmFsc2UsZmFsc2UsdHJ1ZSIvPg0KCQk8IS0tcXVpeiBwb2QgYW5kIG1lc3NhZ2UgYm94IHRleHQgZm9udHMtLT4NCgkJPHVpZm9udCBuYW1lPSJGT05UX01TR0JPWF9XSU5USVRMRSIgdmFsdWU9IlZlcmRhbmEsMTEsdHJ1ZSxmYWxzZSx0cnVlIi8+DQoJCTx1aWZvbnQgbmFtZT0iRk9OVF9NU0dCT1hfTVNHIiB2YWx1ZT0iVmVyZGFuYSwxMSxmYWxzZSxmYWxzZSx0cnVlIi8+DQoJCTx1aWZvbnQgbmFtZT0iRk9OVF9NU0dCT1hfT1BUSU9OUyIgdmFsdWU9IlZlcmRhbmEsOSx0cnVlLGZhbHNlLHRydWUiLz4NCgkJPHVpZm9udCBuYW1lPSJGT05UX1FVSVpQT0RfUVVJWl9USVRMRSIgdmFsdWU9IlZlcmRhbmEsMTEsdHJ1ZSxmYWxzZSx0cnVlIi8+DQoJCTx1aWZvbnQgbmFtZT0iRk9OVF9RVUlaUE9EX1FVSVpfQVRURU1QVCIgdmFsdWU9IlZlcmRhbmEsOSxmYWxzZSxmYWxzZSx0cnVlIi8+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DQoJCTx1aWZvbnQgbmFtZT0iRk9OVF9RVUlaUE9EX1FVRVNUSU9OX0FUVEVNUFRfVkFMVUUiIHZhbHVlPSJWZXJkYW5hLDksdHJ1ZSxmYWxzZSx0cnVlIi8+DQoJCTx1aWZvbnQgbmFtZT0iRk9OVF9RVUlaUE9EX1FVRVNUSU9OX1RBRyIgdmFsdWU9IlZlcmRhbmEsMTEsdHJ1ZSxmYWxzZSx0cnVlIi8+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DQoJCTx1aWZvbnQgbmFtZT0iRk9OVF9RVUlaUE9EX1FVSVpfUVVFU1RJT05fQVRURU1QVEVEX1ZBTFVFIiB2YWx1ZT0iVmVyZGFuYSw5LHRydWUsZmFsc2UsdHJ1ZSIvPg0KCQk8dWlmb250IG5hbWU9IkZPTlRfUVVJWlBPRF9RVUlaX1NDT1JFX1RBRyIgdmFsdWU9IlZlcmRhbmEsMTEsdHJ1ZSxmYWxzZSx0cnVlIi8+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DQoJCTwhLS0gc3Vic3RpdHV0aW9uOiAlbiA9PSBzbGlkZSBudW1iZXIgLS0+DQoJCTx1aXRleHQgbmFtZT0iVU5OQU1FRFNMSURFVElUTEUiIHZhbHVlPSJEaWEgJW4iLz4NCgkJPCEtLSBzdWJzdGl0dXRpb246ICVuID09IHNsaWRlIG51bWJlciAtLT4NCgkJPCEtLSBzdWJzdGl0dXRpb246ICV0ID09IHRvdGFsIHNsaWRlIGNvdW50IC0tPg0KCQk8dWl0ZXh0IG5hbWU9IlNDUlVCQkFSU1RBVFVTX1NMSURFSU5GTyIgdmFsdWU9IkRpYSAlbiAvICV0IHwgIi8+DQoJCTx1aXRleHQgbmFtZT0iU0NSVUJCQVJTVEFUVVNfU1RPUFBFRCIgdmFsdWU9Ikdlc3RvcHQiLz4NCgkJPHVpdGV4dCBuYW1lPSJTQ1JVQkJBUlNUQVRVU19QTEFZSU5HIiB2YWx1ZT0iQWZzcGVsZW4iLz4NCgkJPHVpdGV4dCBuYW1lPSJTQ1JVQkJBUlNUQVRVU19OT0FVRElPIiB2YWx1ZT0iR2VlbiBhdWRpbyIvPg0KCQk8dWl0ZXh0IG5hbWU9IlNDUlVCQkFSU1RBVFVTX1ZJRFBMQVlJTkciIHZhbHVlPSJWaWRlbyBhZnNwZWxlbiIvPg0KCQk8dWl0ZXh0IG5hbWU9IlNDUlVCQkFSU1RBVFVTX0xPQURJTkciIHZhbHVlPSJMYWRlbiIvPg0KCQk8dWl0ZXh0IG5hbWU9IlNDUlVCQkFSU1RBVFVTX0JVRkZFUklORyIgdmFsdWU9IkJ1ZmZlcmVuIi8+DQoJCTx1aXRleHQgbmFtZT0iU0NSVUJCQVJTVEFUVVNfUVVFU1RJT04iIHZhbHVlPSJWcmFhZyBtZXQgYW50d29vcmQiLz4NCgkJPHVpdGV4dCBuYW1lPSJTQ1JVQkJBUlNUQVRVU19SRVZJRVdRVUlaIiB2YWx1ZT0iUXVpeiBjb250cm9sZXJlbiIvPg0KCQk8IS0tIHN1YnN0aXR1dGlvbjogJW0gPT0gbWludXRlcyByZW1haW5pbmcgLS0+DQoJCTwhLS0gc3Vic3RpdHV0aW9uOiAlcyA9PSBzZWNvbmRzIHJlbWFpbmluZyAtLT4NCgkJPHVpdGV4dCBuYW1lPSJFTEFQU0VEIiB2YWx1ZT0iRXIgcmVzdGVyZW4gJW0gbWludXRlbiAlcyBzZWNvbmRlbiIvPg0KCQk8dWl0ZXh0IG5hbWU9Ik5PVEZPVU5EIiB2YWx1ZT0iTmlldHMgZ2V2b25kZW4iLz4NCgkJPHVpdGV4dCBuYW1lPSJBVFRBQ0hNRU5UUyIgdmFsdWU9IkJpamxhZ2VuIi8+DQoJCTwhLS0gc3Vic3RpdHV0aW9uOiAlcCA9PSBjdXJyZW50IHNwZWFrZXIncyB0aXRsZSAtLT4NCgkJPHVpdGV4dCBuYW1lPSJCSU9XSU5fVElUTEUiIHZhbHVlPSJCaW9ncmFmaWU6ICVwIi8+DQoJCTx1aXRleHQgbmFtZT0iQklPQlROX1RJVExFIiB2YWx1ZT0iQmlvZ3JhZmllIi8+DQoJCTx1aXRleHQgbmFtZT0iRElWSURFUkJUTl9USVRMRSIgdmFsdWU9InwiLz4NCgkJPHVpdGV4dCBuYW1lPSJDT05UQUNUQlROX1RJVExFIiB2YWx1ZT0iQ29udGFjdCIvPg0KCQk8dWl0ZXh0IG5hbWU9IlRBQl9RVUlaIiB2YWx1ZT0iUXVpeiIvPg0KCQk8dWl0ZXh0IG5hbWU9IlRBQl9PVVRMSU5FIiB2YWx1ZT0iT3ZlcnppY2h0Ii8+DQoJCTx1aXRleHQgbmFtZT0iVEFCX1RIVU1CIiB2YWx1ZT0iTWluaWF0dXVyIi8+DQoJCTx1aXRleHQgbmFtZT0iVEFCX05PVEVTIiB2YWx1ZT0iTm90aXRpZXMiLz4NCgkJPHVpdGV4dCBuYW1lPSJUQUJfU0VBUkNIIiB2YWx1ZT0iWm9la2VuIi8+DQoJCTx1aXRleHQgbmFtZT0iU0xJREVfSEVBRElORyIgdmFsdWU9IlRpdGVsIHZhbiBkaWEiLz4NCgkJPHVpdGV4dCBuYW1lPSJEVVJBVElPTl9IRUFESU5HIiB2YWx1ZT0iRHV1ciIvPg0KCQk8dWl0ZXh0IG5hbWU9IlNFQVJDSF9IRUFESU5HIiB2YWx1ZT0iWm9la2VuIG5hYXIgdGVrc3Q6Ii8+DQoJCTx1aXRleHQgbmFtZT0iVEhVTUJfSEVBRElORyIgdmFsdWU9IkRpYSIvPg0KCQk8dWl0ZXh0IG5hbWU9IlRIVU1CX0lORk8iIHZhbHVlPSJUaXRlbC9kdXVyIHZhbiBkaWEiLz4NCgkJPHVpdGV4dCBuYW1lPSJBVFRBQ0hOQU1FX0hFQURJTkciIHZhbHVlPSJCZXN0YW5kc25hYW0iLz4NCgkJPHVpdGV4dCBuYW1lPSJBVFRBQ0hTSVpFX0hFQURJTkciIHZhbHVlPSJHcm9vdHRlIi8+DQoJCTx1aXRleHQgbmFtZT0iU0xJREVfTk9URVMiIHZhbHVlPSJEaWFub3RpdGllcyIvPg0KCQk8IS0tcXVpeiBwb2QgYW5kIG1lc3NhZ2UgYm94IHRleHRzLS0+DQoJCTx1aXRleHQgbmFtZT0iUVVJWlBPRF9RVUlaX0FUVEVNUFQiIHZhbHVlPSJRdWl6cG9naW5nOiIvPg0KCQk8dWl0ZXh0IG5hbWU9IlFVSVpQT0RfUVVJWl9BVFRFTVBUX1ZBTFVFIiB2YWx1ZT0iJW4gdmFuICV0Ii8+DQoJCTx1aXRleHQgbmFtZT0iUVVJWlBPRF9RVUlaX1NDT1JFIiB2YWx1ZT0iQmVoYWFsZGUgc2NvcmU6Ii8+DQoJCTx1aXRleHQgbmFtZT0iUVVJWlBPRF9RVUlaX1BBU1NTQ09SRSIgdmFsdWU9IlZvbGRvZW5kZSBzY29yZToiLz4NCgkJPHVpdGV4dCBuYW1lPSJRVUlaUE9EX1FVSVpfTUFYU0NPUkUiIHZhbHVlPSJNYXhpbWFhbCBoYWFsYmFyZSBzY29yZToiLz4NCgkJPHVpdGV4dCBuYW1lPSJRVUlaUE9EX1FVRVNBVE1QVF9TVFIiIHZhbHVlPSJQb2dpbmc6ICVuIHZhbiAldCIvPg0KCQk8dWl0ZXh0IG5hbWU9IlFVSVpQT0RfUVVFU1RZUEVfU1RSIiB2YWx1ZT0iVHlwZTogJXMiLz4NCgkJPHVpdGV4dCBuYW1lPSJRVUlaUE9EX1FVRVNUWVBFX0dSRCIgdmFsdWU9IlRlbHQgdm9vciBzY29yZSIvPg0KCQk8dWl0ZXh0IG5hbWU9IlFVSVpQT0RfUVVFU1RZUEVfU1ZZIiB2YWx1ZT0iRW5xdcOqdGUiLz4NCgkJPHVpdGV4dCBuYW1lPSJRVUlaUE9EX1FVSVpBVE1QVF9JTkYiIHZhbHVlPSJPbmJlcGVya3QiLz4NCgkJPHVpdGV4dCBuYW1lPSJRVUlaUE9EX1FVRVNBVE1QVF9JTkYiIHZhbHVlPSJPbmJlcGVya3QiLz4NCgkJPHVpdGV4dCBuYW1lPSJXQVJOSU5HTVNHX1lFU1NUUklORyIgdmFsdWU9IkphIi8+DQoJCTx1aXRleHQgbmFtZT0iV0FSTklOR01TR19OT1NUUklORyIgdmFsdWU9Ik5lZSIvPg0KCQk8dWl0ZXh0IG5hbWU9IldBUk5JTkdNU0dfVElUTEVTVFJJTkciIHZhbHVlPSJXYWFyc2NodXdpbmcgbWV0IGJldHJla2tpbmcgdG90IHF1aXpuYXZpZ2F0aWUiLz4NCgkJPHVpdGV4dCBuYW1lPSJXQVJOSU5HTVNHX01TR1NUUklORyIgdmFsdWU9IlUgaGVidCBuaWV0IGFsbGUgdnJhZ2VuIGluIGRlemUgcXVpeiBiZWFudHdvb3JkLiYjeEE7JiN4QTtLbGlrIG9wIEphIG9tIGRlIHF1aXogYWYgdGUgc2x1aXRlbi4gS2xpayBvcCBOZWUgb20gZGUgcXVpeiB2b29ydCB0ZSB6ZXR0ZW4uIi8+DQoJCTx1aXRleHQgbmFtZT0iSU5GT1JNQVRJT05fSDI2NF9GTEFTSFBMQVlFUiIgdmFsdWU9IkRlemUgdmlkZW8gd29yZHQgbmlldCBvbmRlcnN0ZXVuZCBkb29yIGRlIHZlcnNpZSB2YW4gRmxhc2ggUGxheWVyIGRpZSBtb21lbnRlZWwgb3AgdXcgY29tcHV0ZXIgaXMgZ2XDr25zdGFsbGVlcmQuIEtsaWsgaW4gZGUgdmlkZW8gb20gZGUgbmlldXdzdGUgRmxhc2ggUGxheWVyIHRlIGRvd25sb2FkZW4uIi8+DQoJCTwhLS0gc3Vic3RpdHV0aW9uOiAlcCA9PSBwcmVzZW50YXRpb24gdGl0bGUgLS0+DQoJCTwhLS0gc3Vic3RpdHV0aW9uOiAlcyA9PSBzbGlkZSB0aXRsZSAtLT4NCgkJPCEtLSBzdWJzdGl0dXRpb246ICVuID09IHNsaWRlIG51bWJlciAtLT4NCgkJPHVpdGV4dCBuYW1lPSJCT09LTUFSSyIgdmFsdWU9IkFkb2JlIFByZXNlbnRlciAtICVwIi8+DQoJCTwhLS0gc3Vic3RpdHV0aW9uOiAlcCA9PSBwcmVzZW50YXRpb24gdGl0bGUgLS0+DQoJCTwhLS0gc3Vic3RpdHV0aW9uOiAlcyA9PSBzbGlkZSB0aXRsZSAtLT4NCgkJPCEtLSBzdWJzdGl0dXRpb246ICVuID09IHNsaWRlIG51bWJlciAtLT4NCgkJPHVpdGV4dCBuYW1lPSJCT09LTUFSS1NMSURFIiB2YWx1ZT0iQWRvYmUgUHJlc2VudGVyIC0gJXAgJXMiLz4NCgkJPHVpdGV4dCBuYW1lPSJTSE9XU0lERUJBUiIgdmFsdWU9IlppanBhbmVlbCBhYW4gZGVlbG5lbWVycyB3ZWVyZ2V2ZW4iLz4NCgkJPHVpdGV4dCBuYW1lPSJNVVRFIiB2YWx1ZT0iRGVtcGVuIi8+DQoJCTx1aXRleHQgbmFtZT0iRE9DV1JBUF9USVRMRSIgdmFsdWU9IlByZXNlbnRlci1iZXN0YW5kc2JpamxhZ2UiLz4NCgkJPHVpdGV4dCBuYW1lPSJET0NXUkFQX01TRyIgdmFsdWU9Ik9wc2xhYW4gaW4gRGV6ZSBjb21wdXRlciIvPg0KCQk8dWl0ZXh0IG5hbWU9IkRPQ1dSQVBfUFJPTVBUIiB2YWx1ZT0iS2xpayBvbSB0ZSBkb3dubG9hZGVuIi8+DQoJPC9sYW5ndWFnZT4NCgk8bGFuZ3VhZ2UgaWQ9ImNuIj4NCgkJPCEtLSBmb3JtYXQgZm9yIHVpZm9udCB2YWx1ZSBpcyAiZm9udCxzaXplLGlzYm9sZCxpc2l0YWxpYyxpc3NoYWRvd2VkIiAtLT4NCgkJPHVpZm9udCBuYW1lPSJGT05UX1FVSVpaSU5HIiB2YWx1ZT0i5a6L5L2TLTE4MDMwLDEwLGZhbHNlLGZhbHNlLGZhbHNlIi8+DQoJCTx1aWZvbnQgbmFtZT0iRk9OVF9TQ1JVQlNUQVRVUyIgdmFsdWU9IuWui+S9ky0xODAzMCwxMCx0cnVlLGZhbHNlLHRydWUiLz4NCgkJPHVpZm9udCBuYW1lPSJGT05UX1NDUlVCVElNRSIgdmFsdWU9IuWui+S9ky0xODAzMCwxMCxmYWxzZSxmYWxzZSx0cnVlIi8+DQoJCTx1aWZvbnQgbmFtZT0iRk9OVF9FTEFQU0VEVElNRSIgdmFsdWU9IuWui+S9ky0xODAzMCwxMCx0cnVlLGZhbHNlLHRydWUiLz4NCgkJPHVpZm9udCBuYW1lPSJGT05UX1VUSUxTTUVOVSIgdmFsdWU9IuWui+S9ky0xODAzMCwxMCx0cnVlLGZhbHNlLGZhbHNlIi8+DQoJCTx1aWZvbnQgbmFtZT0iRk9OVF9UQUJTIiB2YWx1ZT0i5a6L5L2TLTE4MDMwLDE0LHRydWUsZmFsc2UsdHJ1ZSIvPg0KCQk8dWlmb250IG5hbWU9IkZPTlRfUFJFU0VOVEFUSU9OTkFNRSIgdmFsdWU9IuWui+S9ky0xODAzMCwxNCxmYWxzZSxmYWxzZSx0cnVlIi8+DQoJCTx1aWZvbnQgbmFtZT0iRk9OVF9QUkVTRU5URVJOQU1FIiB2YWx1ZT0i5a6L5L2TLTE4MDMwLDE0LHRydWUsZmFsc2UsdHJ1ZSIvPg0KCQk8dWlmb250IG5hbWU9IkZPTlRfUFJFU0VOVEVSVElUTEUiIHZhbHVlPSLlrovkvZMtMTgwMzAsMTMsZmFsc2UsZmFsc2UsdHJ1ZSIvPg0KCQk8dWlmb250IG5hbWU9IkZPTlRfQklPQlROIiB2YWx1ZT0i5a6L5L2TLTE4MDMwLDEwLGZhbHNlLGZhbHNlLHRydWUiLz4NCgkJPHVpZm9udCBuYW1lPSJGT05UX05PVEVTIiB2YWx1ZT0i5a6L5L2TLTE4MDMwLDEyLGZhbHNlLGZhbHNlLGZhbHNlIi8+DQoJCTx1aWZvbnQgbmFtZT0iRk9OVF9PVVRMSU5FIiB2YWx1ZT0i5a6L5L2TLTE4MDMwLDEyLGZhbHNlLGZhbHNlLHRydWUiLz4NCgkJPHVpZm9udCBuYW1lPSJGT05UX1NFQVJDSCIgdmFsdWU9IuWui+S9ky0xODAzMCwxMixmYWxzZSxmYWxzZSx0cnVlIi8+DQoJCTx1aWZvbnQgbmFtZT0iRk9OVF9USFVNQiIgdmFsdWU9IuWui+S9ky0xODAzMCwxMCxmYWxzZSxmYWxzZSx0cnVlIi8+DQoJCTx1aWZvbnQgbmFtZT0iRk9OVF9CSU9XSU4iIHZhbHVlPSLlrovkvZMtMTgwMzAsMTIsZmFsc2UsZmFsc2UsZmFsc2UiLz4NCgkJPHVpZm9udCBuYW1lPSJGT05UX0xJU1RIRUFESU5HIiB2YWx1ZT0i5a6L5L2TLTE4MDMwLDEwLGZhbHNlLGZhbHNlLGZhbHNlIi8+DQoJCTx1aWZvbnQgbmFtZT0iRk9OVF9XSU5USVRMRSIgdmFsdWU9IuWui+S9ky0xODAzMCwxMCxmYWxzZSxmYWxzZSx0cnVlIi8+DQoJCTx1aWZvbnQgbmFtZT0iRk9OVF9BVFRBQ0hNRU5UUyIgdmFsdWU9IuWui+S9ky0xODAzMCwxMixmYWxzZSxmYWxzZSx0cnVlIi8+DQoJCTwhLS1xdWl6IHBvZCBhbmQgbWVzc2FnZSBib3ggdGV4dCBmb250cy0tPg0KCQk8dWlmb250IG5hbWU9IkZPTlRfTVNHQk9YX1dJTlRJVExFIiB2YWx1ZT0i5a6L5L2TLTE4MDMwLDEyLHRydWUsZmFsc2UsdHJ1ZSIvPg0KCQk8dWlmb250IG5hbWU9IkZPTlRfTVNHQk9YX01TRyIgdmFsdWU9IuWui+S9ky0xODAzMCwxMixmYWxzZSxmYWxzZSx0cnVlIi8+DQoJCTx1aWZvbnQgbmFtZT0iRk9OVF9NU0dCT1hfT1BUSU9OUyIgdmFsdWU9IuWui+S9ky0xODAzMCwxMCx0cnVlLGZhbHNlLHRydWUiLz4NCgkJPHVpZm9udCBuYW1lPSJGT05UX1FVSVpQT0RfUVVJWl9USVRMRSIgdmFsdWU9IuWui+S9ky0xODAzMCwxMix0cnVlLGZhbHNlLHRydWUiLz4NCgkJPHVpZm9udCBuYW1lPSJGT05UX1FVSVpQT0RfUVVJWl9BVFRFTVBUIiB2YWx1ZT0i5a6L5L2TLTE4MDMwLDEwLGZhbHNlLGZhbHNlLHRydWUiLz4NCgkJPHVpZm9udCBuYW1lPSJGT05UX1FVSVpQT0RfUVVJWl9BVFRFTVBUX1ZBTFVFIiB2YWx1ZT0i5a6L5L2TLTE4MDMwLDEwLHRydWUsZmFsc2UsdHJ1ZSIvPg0KCQk8dWlmb250IG5hbWU9IkZPTlRfUVVJWlBPRF9RVUVTVElPTl9TQ09SRSIgdmFsdWU9IuWui+S9ky0xODAzMCwxMCxmYWxzZSxmYWxzZSx0cnVlIi8+DQoJCTx1aWZvbnQgbmFtZT0iRk9OVF9RVUlaUE9EX1FVRVNUSU9OX1NDT1JFX1ZBTFVFIiB2YWx1ZT0i5a6L5L2TLTE4MDMwLDEwLHRydWUsZmFsc2UsdHJ1ZSIvPg0KCQk8dWlmb250IG5hbWU9IkZPTlRfUVVJWlBPRF9RVUVTVElPTl9BVFRFTVBUIiB2YWx1ZT0i5a6L5L2TLTE4MDMwLDEwLGZhbHNlLGZhbHNlLHRydWUiLz4NCgkJPHVpZm9udCBuYW1lPSJGT05UX1FVSVpQT0RfUVVFU1RJT05fQVRURU1QVF9WQUxVRSIgdmFsdWU9IuWui+S9ky0xODAzMCwxMCx0cnVlLGZhbHNlLHRydWUiLz4NCgkJPHVpZm9udCBuYW1lPSJGT05UX1FVSVpQT0RfUVVFU1RJT05fVEFHIiB2YWx1ZT0i5a6L5L2TLTE4MDMwLDEyLHRydWUsZmFsc2UsdHJ1ZSIvPg0KCQk8dWlmb250IG5hbWU9IkZPTlRfUVVJWlBPRF9RVUlaX1FVRVNUSU9OX0NPVU5UIiB2YWx1ZT0i5a6L5L2TLTE4MDMwLDEwLGZhbHNlLGZhbHNlLHRydWUiLz4NCgkJPHVpZm9udCBuYW1lPSJGT05UX1FVSVpQT0RfUVVJWl9RVUVTVElPTl9DT1VOVF9WQUxVRSIgdmFsdWU9IuWui+S9ky0xODAzMCwxMCx0cnVlLGZhbHNlLHRydWUiLz4NCgkJPHVpZm9udCBuYW1lPSJGT05UX1FVSVpQT0RfUVVJWl9RVUVTVElPTl9BVFRFTVBURUQiIHZhbHVlPSLlrovkvZMtMTgwMzAsMTAsZmFsc2UsZmFsc2UsdHJ1ZSIvPg0KCQk8dWlmb250IG5hbWU9IkZPTlRfUVVJWlBPRF9RVUlaX1FVRVNUSU9OX0FUVEVNUFRFRF9WQUxVRSIgdmFsdWU9IuWui+S9ky0xODAzMCwxMCx0cnVlLGZhbHNlLHRydWUiLz4NCgkJPHVpZm9udCBuYW1lPSJGT05UX1FVSVpQT0RfUVVJWl9TQ09SRV9UQUciIHZhbHVlPSLlrovkvZMtMTgwMzAsMTIsdHJ1ZSxmYWxzZSx0cnVlIi8+DQoJCTx1aWZvbnQgbmFtZT0iRk9OVF9RVUlaUE9EX1FVSVpfU0NPUkUiIHZhbHVlPSLlrovkvZMtMTgwMzAsMTAsZmFsc2UsZmFsc2UsdHJ1ZSIvPg0KCQk8dWlmb250IG5hbWU9IkZPTlRfUVVJWlBPRF9RVUlaX1NDT1JFX1ZBTFVFIiB2YWx1ZT0i5a6L5L2TLTE4MDMwLDEwLHRydWUsZmFsc2UsdHJ1ZSIvPg0KCQk8dWlmb250IG5hbWU9IkZPTlRfUVVJWlBPRF9RVUlaX01BWFNDT1JFIiB2YWx1ZT0i5a6L5L2TLTE4MDMwLDEwLGZhbHNlLGZhbHNlLHRydWUiLz4NCgkJPHVpZm9udCBuYW1lPSJGT05UX1FVSVpQT0RfUVVJWl9NQVhTQ09SRV9WQUxVRSIgdmFsdWU9IuWui+S9ky0xODAzMCwxMCx0cnVlLGZhbHNlLHRydWUiLz4NCgkJPHVpZm9udCBuYW1lPSJGT05UX1FVSVpQT0RfUVVJWl9QQVNTU0NPUkUiIHZhbHVlPSLlrovkvZMtMTgwMzAsMTAsZmFsc2UsZmFsc2UsdHJ1ZSIvPg0KCQk8dWlmb250IG5hbWU9IkZPTlRfUVVJWlBPRF9RVUlaX1BBU1NTQ09SRV9WQUxVRSIgdmFsdWU9IuWui+S9ky0xODAzMCwxMCx0cnVlLGZhbHNlLHRydWUiLz4NCgkJPCEtLSB1aXRleHQgLS0+DQoJCTwhLS0gc3Vic3RpdHV0aW9uOiAlbiA9PSBzbGlkZSBudW1iZXIgLS0+DQoJCTx1aXRleHQgbmFtZT0iVU5OQU1FRFNMSURFVElUTEUiIHZhbHVlPSLlubvnga/niYcgJW4iLz4NCgkJPCEtLSBzdWJzdGl0dXRpb246ICVuID09IHNsaWRlIG51bWJlciAtLT4NCgkJPCEtLSBzdWJzdGl0dXRpb246ICV0ID09IHRvdGFsIHNsaWRlIGNvdW50IC0tPg0KCQk8dWl0ZXh0IG5hbWU9IlNDUlVCQkFSU1RBVFVTX1NMSURFSU5GTyIgdmFsdWU9IuW5u+eBr+eJhyAlbiAvICV0IHwgIi8+DQoJCTx1aXRleHQgbmFtZT0iU0NSVUJCQVJTVEFUVVNfU1RPUFBFRCIgdmFsdWU9IuW3suWBnOatoiIvPg0KCQk8dWl0ZXh0IG5hbWU9IlNDUlVCQkFSU1RBVFVTX1BMQVlJTkciIHZhbHVlPSLmraPlnKjmkq3mlL4iLz4NCgkJPHVpdGV4dCBuYW1lPSJTQ1JVQkJBUlNUQVRVU19OT0FVRElPIiB2YWx1ZT0i5peg6Z+z6aKRIi8+DQoJCTx1aXRleHQgbmFtZT0iU0NSVUJCQVJTVEFUVVNfVklEUExBWUlORyIgdmFsdWU9IuinhumikeaSreaUviIvPg0KCQk8dWl0ZXh0IG5hbWU9IlNDUlVCQkFSU1RBVFVTX0xPQURJTkciIHZhbHVlPSLmraPlnKjovb3lhaUiLz4NCgkJPHVpdGV4dCBuYW1lPSJTQ1JVQkJBUlNUQVRVU19CVUZGRVJJTkciIHZhbHVlPSLmraPlnKjov5vooYznvJPlhrLlpITnkIYiLz4NCgkJPHVpdGV4dCBuYW1lPSJTQ1JVQkJBUlNUQVRVU19RVUVTVElPTiIgdmFsdWU9IuWbnuetlOmXrumimCIvPg0KCQk8dWl0ZXh0IG5hbWU9IlNDUlVCQkFSU1RBVFVTX1JFVklFV1FVSVoiIHZhbHVlPSLmraPlnKjlrqHpmIXmtYvpqowiLz4NCgkJPCEtLSBzdWJzdGl0dXRpb246ICVtID09IG1pbnV0ZXMgcmVtYWluaW5nIC0tPg0KCQk8IS0tIHN1YnN0aXR1dGlvbjogJXMgPT0gc2Vjb25kcyByZW1haW5pbmcgLS0+DQoJCTx1aXRleHQgbmFtZT0iRUxBUFNFRCIgdmFsdWU9IuWJqeS9mSAlbSDliIbpkp8gJXMg56eSIi8+DQoJCTx1aXRleHQgbmFtZT0iTk9URk9VTkQiIHZhbHVlPSLmnKrmib7liLDku7vkvZXlhoXlrrkiLz4NCgkJPHVpdGV4dCBuYW1lPSJBVFRBQ0hNRU5UUyIgdmFsdWU9IumZhOS7tiIvPg0KCQk8IS0tIHN1YnN0aXR1dGlvbjogJXAgPT0gY3VycmVudCBzcGVha2VyJ3MgdGl0bGUgLS0+DQoJCTx1aXRleHQgbmFtZT0iQklPV0lOX1RJVExFIiB2YWx1ZT0i5Liq5Lq6566A5LuLOiAlcCIvPg0KCQk8dWl0ZXh0IG5hbWU9IkJJT0JUTl9USVRMRSIgdmFsdWU9IuS4quS6uueugOS7iyIvPg0KCQk8dWl0ZXh0IG5hbWU9IkRJVklERVJCVE5fVElUTEUiIHZhbHVlPSJ8Ii8+DQoJCTx1aXRleHQgbmFtZT0iQ09OVEFDVEJUTl9USVRMRSIgdmFsdWU9IuiBlOezu+aWueW8jyIvPg0KCQk8dWl0ZXh0IG5hbWU9IlRBQl9RVUlaIiB2YWx1ZT0i5rWL6aqMIi8+DQoJCTx1aXRleHQgbmFtZT0iVEFCX09VVExJTkUiIHZhbHVlPSLlpKfnurIiLz4NCgkJPHVpdGV4dCBuYW1lPSJUQUJfVEhVTUIiIHZhbHVlPSLnvKnnlaXlm74iLz4NCgkJPHVpdGV4dCBuYW1lPSJUQUJfTk9URVMiIHZhbHVlPSLlpIfms6giLz4NCgkJPHVpdGV4dCBuYW1lPSJUQUJfU0VBUkNIIiB2YWx1ZT0i5pCc57SiIi8+DQoJCTx1aXRleHQgbmFtZT0iU0xJREVfSEVBRElORyIgdmFsdWU9IuW5u+eBr+eJh+agh+mimCIvPg0KCQk8dWl0ZXh0IG5hbWU9IkRVUkFUSU9OX0hFQURJTkciIHZhbHVlPSLmjIHnu63ml7bpl7QiLz4NCgkJPHVpdGV4dCBuYW1lPSJTRUFSQ0hfSEVBRElORyIgdmFsdWU9IuaQnOe0ouaWh+acrDoiLz4NCgkJPHVpdGV4dCBuYW1lPSJUSFVNQl9IRUFESU5HIiB2YWx1ZT0i5bm754Gv54mHIi8+DQoJCTx1aXRleHQgbmFtZT0iVEhVTUJfSU5GTyIgdmFsdWU9IuW5u+eBr+eJh+agh+mimC/mjIHnu63ml7bpl7QiLz4NCgkJPHVpdGV4dCBuYW1lPSJBVFRBQ0hOQU1FX0hFQURJTkciIHZhbHVlPSLmlofku7blkI0iLz4NCgkJPHVpdGV4dCBuYW1lPSJBVFRBQ0hTSVpFX0hFQURJTkciIHZhbHVlPSLlpKflsI8iLz4NCgkJPHVpdGV4dCBuYW1lPSJTTElERV9OT1RFUyIgdmFsdWU9IuW5u+eBr+eJh+Wkh+azqCIvPg0KCQk8IS0tcXVpeiBwb2QgYW5kIG1lc3NhZ2UgYm94IHRleHRzLS0+DQoJCTx1aXRleHQgbmFtZT0iUVVJWlBPRF9RVUlaX0FUVEVNUFQiIHZhbHVlPSLmtYvpqozlsJ3or5XmrKHmlbA6Ii8+DQoJCTx1aXRleHQgbmFtZT0iUVVJWlBPRF9RVUlaX0FUVEVNUFRfVkFMVUUiIHZhbHVlPSLnrKwgJW4g5qyh77yM5YWxICV0IOasoSIvPg0KCQk8dWl0ZXh0IG5hbWU9IlFVSVpQT0RfUVVJWl9TQ09SRSIgdmFsdWU9IuW+l+WIhjoiLz4NCgkJPHVpdGV4dCBuYW1lPSJRVUlaUE9EX1FVSVpfUEFTU1NDT1JFIiB2YWx1ZT0i5Y+K5qC85YiG5pWwOiIvPg0KCQk8dWl0ZXh0IG5hbWU9IlFVSVpQT0RfUVVJWl9NQVhTQ09SRSIgdmFsdWU9IuacgOmrmOWIhuaVsDoiLz4NCgkJPHVpdGV4dCBuYW1lPSJRVUlaUE9EX1FVRVNBVE1QVF9TVFIiIHZhbHVlPSLlsJ3or5XmrKHmlbA6IOesrCAlbiDmrKHvvIzlhbEgJXQg5qyhIi8+DQoJCTx1aXRleHQgbmFtZT0iUVVJWlBPRF9RVUVTVFlQRV9TVFIiIHZhbHVlPSLnsbvlnos6ICVzIi8+DQoJCTx1aXRleHQgbmFtZT0iUVVJWlBPRF9RVUVTVFlQRV9HUkQiIHZhbHVlPSLor4TnuqciLz4NCgkJPHVpdGV4dCBuYW1lPSJRVUlaUE9EX1FVRVNUWVBFX1NWWSIgdmFsdWU9Iuiwg+afpSIvPg0KCQk8dWl0ZXh0IG5hbWU9IlFVSVpQT0RfUVVJWkFUTVBUX0lORiIgdmFsdWU9IuaXoOmZkCIvPg0KCQk8dWl0ZXh0IG5hbWU9IlFVSVpQT0RfUVVFU0FUTVBUX0lORiIgdmFsdWU9IuaXoOmZkCIvPg0KCQk8dWl0ZXh0IG5hbWU9IldBUk5JTkdNU0dfWUVTU1RSSU5HIiB2YWx1ZT0i5pivIi8+DQoJCTx1aXRleHQgbmFtZT0iV0FSTklOR01TR19OT1NUUklORyIgdmFsdWU9IuWQpiIvPg0KCQk8dWl0ZXh0IG5hbWU9IldBUk5JTkdNU0dfVElUTEVTVFJJTkciIHZhbHVlPSLmtYvpqozlr7zoiKrorablkYoiLz4NCgkJPHVpdGV4dCBuYW1lPSJXQVJOSU5HTVNHX01TR1NUUklORyIgdmFsdWU9IuatpOa1i+mqjOS4reacieacquWwneivleS9nOetlOeahOmXrumimOOAgiYjeEE7JiN4QTvljZXlh7vigJzmmK/igJ3pgIDlh7rmraTmtYvpqozjgILljZXlh7vigJzlkKbigJ3nu6fnu63mtYvpqozjgIIiLz4NCgkJPHVpdGV4dCBuYW1lPSJJTkZPUk1BVElPTl9IMjY0X0ZMQVNIUExBWUVSIiB2YWx1ZT0i5b2T5YmN5a6J6KOF5Zyo5oKo55qE6K6h566X5py65LiK55qEIEZsYXNoIFBsYXllciDniYjmnKzkuI3mlK/mjIHor6Xop4bpopHjgILljZXlh7vop4bpopHljLrln5/kuIvovb3mnIDmlrDniYjmnKznmoQgRmxhc2ggUGxheWVy44CCIi8+DQoJCTwhLS0gc3Vic3RpdHV0aW9uOiAlcCA9PSBwcmVzZW50YXRpb24gdGl0bGUgLS0+DQoJCTwhLS0gc3Vic3RpdHV0aW9uOiAlcyA9PSBzbGlkZSB0aXRsZSAtLT4NCgkJPCEtLSBzdWJzdGl0dXRpb246ICVuID09IHNsaWRlIG51bWJlciAtLT4NCgkJPHVpdGV4dCBuYW1lPSJCT09LTUFSSyIgdmFsdWU9IkFkb2JlIFByZXNlbnRlciAtICVwIi8+DQoJCTwhLS0gc3Vic3RpdHV0aW9uOiAlcCA9PSBwcmVzZW50YXRpb24gdGl0bGUgLS0+DQoJCTwhLS0gc3Vic3RpdHV0aW9uOiAlcyA9PSBzbGlkZSB0aXRsZSAtLT4NCgkJPCEtLSBzdWJzdGl0dXRpb246ICVuID09IHNsaWRlIG51bWJlciAtLT4NCgkJPHVpdGV4dCBuYW1lPSJCT09LTUFSS1NMSURFIiB2YWx1ZT0iQWRvYmUgUHJlc2VudGVyIC0gJXAgJXMiLz4NCgkJPHVpdGV4dCBuYW1lPSJTSE9XU0lERUJBUiIgdmFsdWU9IuWQkeWPguWKoOiAheaYvuekuuaPkOimgeagjyIvPg0KCQk8dWl0ZXh0IG5hbWU9Ik1VVEUiIHZhbHVlPSLpnZnpn7MiLz4NCgkJPHVpdGV4dCBuYW1lPSJET0NXUkFQX1RJVExFIiB2YWx1ZT0iUHJlc2VudGVyIOaWh+S7tumZhOS7tiIvPg0KCQk8dWl0ZXh0IG5hbWU9IkRPQ1dSQVBfTVNHIiB2YWx1ZT0i5L+d5a2Y5Yiw5oiR55qE6K6h566X5py6Ii8+DQoJCTx1aXRleHQgbmFtZT0iRE9DV1JBUF9QUk9NUFQiIHZhbHVlPSLljZXlh7vku6XkuIvovb0iLz4NCgk8L2xhbmd1YWdlPg0KCTxsYW5ndWFnZSBpZD0idHI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DQoJCTx1aWZvbnQgbmFtZT0iRk9OVF9QUkVTRU5UQVRJT05OQU1FIiB2YWx1ZT0iVmVyZGFuYSwxNCxmYWxzZSxmYWxzZSx0cnVlIi8+DQoJCTx1aWZvbnQgbmFtZT0iRk9OVF9QUkVTRU5URVJOQU1FIiB2YWx1ZT0iVmVyZGFuYSwxMCx0cnVlLGZhbHNlLHRydWUiLz4NCgkJPHVpZm9udCBuYW1lPSJGT05UX1BSRVNFTlRFUlRJVExFIiB2YWx1ZT0iVmVyZGFuYSwxMCxmYWxzZSxmYWxzZSx0cnVlIi8+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DQoJCTx1aWZvbnQgbmFtZT0iRk9OVF9USFVNQiIgdmFsdWU9IlZlcmRhbmEsOSxmYWxzZSxmYWxzZSx0cnVlIi8+DQoJCTx1aWZvbnQgbmFtZT0iRk9OVF9CSU9XSU4iIHZhbHVlPSJWZXJkYW5hLDExLGZhbHNlLGZhbHNlLGZhbHNlIi8+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DQoJCTx1aWZvbnQgbmFtZT0iRk9OVF9RVUlaUE9EX1FVRVNUSU9OX1NDT1JFIiB2YWx1ZT0iVmVyZGFuYSw5LGZhbHNlLGZhbHNlLHRydWUiLz4NCgkJPHVpZm9udCBuYW1lPSJGT05UX1FVSVpQT0RfUVVFU1RJT05fU0NPUkVfVkFMVUUiIHZhbHVlPSJWZXJkYW5hLDksdHJ1ZSxmYWxzZSx0cnVlIi8+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DQoJCTx1aWZvbnQgbmFtZT0iRk9OVF9RVUlaUE9EX1FVSVpfTUFYU0NPUkVfVkFMVUUiIHZhbHVlPSJWZXJkYW5hLDksdHJ1ZSxmYWxzZSx0cnVlIi8+DQoJCTx1aWZvbnQgbmFtZT0iRk9OVF9RVUlaUE9EX1FVSVpfUEFTU1NDT1JFIiB2YWx1ZT0iVmVyZGFuYSw5LGZhbHNlLGZhbHNlLHRydWUiLz4NCgkJPHVpZm9udCBuYW1lPSJGT05UX1FVSVpQT0RfUVVJWl9QQVNTU0NPUkVfVkFMVUUiIHZhbHVlPSJWZXJkYW5hLDksdHJ1ZSxmYWxzZSx0cnVlIi8+DQoJCTwhLS0gdWl0ZXh0IC0tPg0KCQk8IS0tIHN1YnN0aXR1dGlvbjogJW4gPT0gc2xpZGUgbnVtYmVyIC0tPg0KCQk8dWl0ZXh0IG5hbWU9IlVOTkFNRURTTElERVRJVExFIiB2YWx1ZT0iU2xheXQgJW4iLz4NCgkJPCEtLSBzdWJzdGl0dXRpb246ICVuID09IHNsaWRlIG51bWJlciAtLT4NCgkJPCEtLSBzdWJzdGl0dXRpb246ICV0ID09IHRvdGFsIHNsaWRlIGNvdW50IC0tPg0KCQk8dWl0ZXh0IG5hbWU9IlNDUlVCQkFSU1RBVFVTX1NMSURFSU5GTyIgdmFsdWU9IlNsYXl0ICVuIC8gJXQgfCAiLz4NCgkJPHVpdGV4dCBuYW1lPSJTQ1JVQkJBUlNUQVRVU19TVE9QUEVEIiB2YWx1ZT0iRHVyZHVydWxkdSIvPg0KCQk8dWl0ZXh0IG5hbWU9IlNDUlVCQkFSU1RBVFVTX1BMQVlJTkciIHZhbHVlPSJPeW5hdMSxbMSxeW9yIi8+DQoJCTx1aXRleHQgbmFtZT0iU0NSVUJCQVJTVEFUVVNfTk9BVURJTyIgdmFsdWU9IlNlcyBZb2siLz4NCgkJPHVpdGV4dCBuYW1lPSJTQ1JVQkJBUlNUQVRVU19WSURQTEFZSU5HIiB2YWx1ZT0iVmlkZW8gT3luYXTEsWzEsXlvciIvPg0KCQk8dWl0ZXh0IG5hbWU9IlNDUlVCQkFSU1RBVFVTX0xPQURJTkciIHZhbHVlPSJZw7xrbGVuaXlvciIvPg0KCQk8dWl0ZXh0IG5hbWU9IlNDUlVCQkFSU1RBVFVTX0JVRkZFUklORyIgdmFsdWU9IkFyYWJlbGxlxJ9lIEFsxLFuxLF5b3IiLz4NCgkJPHVpdGV4dCBuYW1lPSJTQ1JVQkJBUlNUQVRVU19RVUVTVElPTiIgdmFsdWU9IlNvcnV5dSBZYW7EsXRsYSIvPg0KCQk8dWl0ZXh0IG5hbWU9IlNDUlVCQkFSU1RBVFVTX1JFVklFV1FVSVoiIHZhbHVlPSJTxLFuYXYgxLBuY2VsZW5peW9yIi8+DQoJCTwhLS0gc3Vic3RpdHV0aW9uOiAlbSA9PSBtaW51dGVzIHJlbWFpbmluZyAtLT4NCgkJPCEtLSBzdWJzdGl0dXRpb246ICVzID09IHNlY29uZHMgcmVtYWluaW5nIC0tPg0KCQk8dWl0ZXh0IG5hbWU9IkVMQVBTRUQiIHZhbHVlPSIlbSBEYWtpa2EgJXMgU2FuaXllIEthbGTEsSIvPg0KCQk8dWl0ZXh0IG5hbWU9Ik5PVEZPVU5EIiB2YWx1ZT0iSGVyaGFuZ2kgQmlyIMWeZXkgQnVsdW5tYWTEsSIvPg0KCQk8dWl0ZXh0IG5hbWU9IkFUVEFDSE1FTlRTIiB2YWx1ZT0iRWtsZXIiLz4NCgkJPCEtLSBzdWJzdGl0dXRpb246ICVwID09IGN1cnJlbnQgc3BlYWtlcidzIHRpdGxlIC0tPg0KCQk8dWl0ZXh0IG5hbWU9IkJJT1dJTl9USVRMRSIgdmFsdWU9IkJpbzogJXAiLz4NCgkJPHVpdGV4dCBuYW1lPSJCSU9CVE5fVElUTEUiIHZhbHVlPSJCaW8iLz4NCgkJPHVpdGV4dCBuYW1lPSJESVZJREVSQlROX1RJVExFIiB2YWx1ZT0ifCIvPg0KCQk8dWl0ZXh0IG5hbWU9IkNPTlRBQ1RCVE5fVElUTEUiIHZhbHVlPSLEsHJ0aWJhdCIvPg0KCQk8dWl0ZXh0IG5hbWU9IlRBQl9RVUlaIiB2YWx1ZT0iU8SxbmF2Ii8+DQoJCTx1aXRleHQgbmFtZT0iVEFCX09VVExJTkUiIHZhbHVlPSJBbmEgSGF0Ii8+DQoJCTx1aXRleHQgbmFtZT0iVEFCX1RIVU1CIiB2YWx1ZT0iUmVzaW0iLz4NCgkJPHVpdGV4dCBuYW1lPSJUQUJfTk9URVMiIHZhbHVlPSJOb3RsYXIiLz4NCgkJPHVpdGV4dCBuYW1lPSJUQUJfU0VBUkNIIiB2YWx1ZT0iQXJhIi8+DQoJCTx1aXRleHQgbmFtZT0iU0xJREVfSEVBRElORyIgdmFsdWU9IlNsYXl0IEJhxZ9sxLHEn8SxIi8+DQoJCTx1aXRleHQgbmFtZT0iRFVSQVRJT05fSEVBRElORyIgdmFsdWU9IlPDvHJlIi8+DQoJCTx1aXRleHQgbmFtZT0iU0VBUkNIX0hFQURJTkciIHZhbHVlPSJNZXRuaSBhcmE6Ii8+DQoJCTx1aXRleHQgbmFtZT0iVEhVTUJfSEVBRElORyIgdmFsdWU9IlNsYXl0Ii8+DQoJCTx1aXRleHQgbmFtZT0iVEhVTUJfSU5GTyIgdmFsdWU9IlNsYXl0IEJhxZ9sxLHEn8SxL1PDvHJlc2kiLz4NCgkJPHVpdGV4dCBuYW1lPSJBVFRBQ0hOQU1FX0hFQURJTkciIHZhbHVlPSJEb3N5YSBBZMSxIi8+DQoJCTx1aXRleHQgbmFtZT0iQVRUQUNIU0laRV9IRUFESU5HIiB2YWx1ZT0iQm95dXQiLz4NCgkJPHVpdGV4dCBuYW1lPSJTTElERV9OT1RFUyIgdmFsdWU9IlNsYXl0IE5vdGxhcsSxIi8+DQoJCTwhLS1xdWl6IHBvZCBhbmQgbWVzc2FnZSBib3ggdGV4dHMtLT4NCgkJPHVpdGV4dCBuYW1lPSJRVUlaUE9EX1FVSVpfQVRURU1QVCIgdmFsdWU9IlPEsW5hdiBEZW5lbWVzaToiLz4NCgkJPHVpdGV4dCBuYW1lPSJRVUlaUE9EX1FVSVpfQVRURU1QVF9WQUxVRSIgdmFsdWU9IiVuLyV0Ii8+DQoJCTx1aXRleHQgbmFtZT0iUVVJWlBPRF9RVUlaX1NDT1JFIiB2YWx1ZT0iUHVhbjoiLz4NCgkJPHVpdGV4dCBuYW1lPSJRVUlaUE9EX1FVSVpfUEFTU1NDT1JFIiB2YWx1ZT0iR2XDp21lIFB1YW7EsToiLz4NCgkJPHVpdGV4dCBuYW1lPSJRVUlaUE9EX1FVSVpfTUFYU0NPUkUiIHZhbHVlPSJNYWtzaW11bSBQdWFuOiIvPg0KCQk8dWl0ZXh0IG5hbWU9IlFVSVpQT0RfUVVFU0FUTVBUX1NUUiIgdmFsdWU9IkRlbmVtZTogJW4vJXQiLz4NCgkJPHVpdGV4dCBuYW1lPSJRVUlaUE9EX1FVRVNUWVBFX1NUUiIgdmFsdWU9IlTDvHI6ICVzIi8+DQoJCTx1aXRleHQgbmFtZT0iUVVJWlBPRF9RVUVTVFlQRV9HUkQiIHZhbHVlPSJCYXNhbWFrbMSxIi8+DQoJCTx1aXRleHQgbmFtZT0iUVVJWlBPRF9RVUVTVFlQRV9TVlkiIHZhbHVlPSJBbmtldCIvPg0KCQk8dWl0ZXh0IG5hbWU9IlFVSVpQT0RfUVVJWkFUTVBUX0lORiIgdmFsdWU9IlPEsW7EsXJzxLF6Ii8+DQoJCTx1aXRleHQgbmFtZT0iUVVJWlBPRF9RVUVTQVRNUFRfSU5GIiB2YWx1ZT0iU8SxbsSxcnPEsXoiLz4NCgkJPHVpdGV4dCBuYW1lPSJXQVJOSU5HTVNHX1lFU1NUUklORyIgdmFsdWU9IkV2ZXQiLz4NCgkJPHVpdGV4dCBuYW1lPSJXQVJOSU5HTVNHX05PU1RSSU5HIiB2YWx1ZT0iSGF5xLFyIi8+DQoJCTx1aXRleHQgbmFtZT0iV0FSTklOR01TR19USVRMRVNUUklORyIgdmFsdWU9IlPEsW5hdiBHZXppbm1lIFV5YXLEsXPEsSIvPg0KCQk8dWl0ZXh0IG5hbWU9IldBUk5JTkdNU0dfTVNHU1RSSU5HIiB2YWx1ZT0iQnUgU8SxbmF2ZGEgZGVuZW5tZW1pxZ8gc29ydWxhciB2YXIuJiN4QTsmI3hBO0V2ZXQgc2XDp2VuZcSfaW5pIHTEsWtsYXTEsXJzYW7EsXogU8SxbmF2ZGFuIMOnxLFrYWNha3PEsW7EsXouIFPEsW5hdmEgZGV2YW0gZXRtZWsgacOnaW4gSGF5xLFyIHNlw6dlbmXEn2luaSB0xLFrbGF0xLFuLiIvPg0KCQk8dWl0ZXh0IG5hbWU9IklORk9STUFUSU9OX0gyNjRfRkxBU0hQTEFZRVIiIHZhbHVlPSJCaWxnaXNheWFyxLFuxLF6YSB5w7xrbMO8IG9sYW4gZ2XDp2VybGkgRmxhc2ggUGxheWVyIHPDvHLDvG3DvCBidSB2aWRlb3l1IGRlc3Rla2xlbWl5b3IuIEVuIHNvbiBGbGFzaCBQbGF5ZXIgc8O8csO8bcO8bsO8IGluZGlybWVrIGnDp2luIHZpZGVvIGFsYW7EsW7EsSB0xLFrbGF0xLFuLiIvPg0KCQk8IS0tIHN1YnN0aXR1dGlvbjogJXAgPT0gcHJlc2VudGF0aW9uIHRpdGxlIC0tPg0KCQk8IS0tIHN1YnN0aXR1dGlvbjogJXMgPT0gc2xpZGUgdGl0bGUgLS0+DQoJCTwhLS0gc3Vic3RpdHV0aW9uOiAlbiA9PSBzbGlkZSBudW1iZXIgLS0+DQoJCTx1aXRleHQgbmFtZT0iQk9PS01BUksiIHZhbHVlPSJBZG9iZSBQcmVzZW50ZXIgLSAlcCIvPg0KCQk8IS0tIHN1YnN0aXR1dGlvbjogJXAgPT0gcHJlc2VudGF0aW9uIHRpdGxlIC0tPg0KCQk8IS0tIHN1YnN0aXR1dGlvbjogJXMgPT0gc2xpZGUgdGl0bGUgLS0+DQoJCTwhLS0gc3Vic3RpdHV0aW9uOiAlbiA9PSBzbGlkZSBudW1iZXIgLS0+DQoJCTx1aXRleHQgbmFtZT0iQk9PS01BUktTTElERSIgdmFsdWU9IkFkb2JlIFByZXNlbnRlciAtICVwICVzIi8+DQoJCTx1aXRleHQgbmFtZT0iU0hPV1NJREVCQVIiIHZhbHVlPSJLYXTEsWzEsW1jxLFsYXJhIGtlbmFyIMOndWJ1xJ91bnUgZ8O2c3RlciIvPg0KCQk8dWl0ZXh0IG5hbWU9Ik1VVEUiIHZhbHVlPSJTZXNzaXoiLz4NCgkJPHVpdGV4dCBuYW1lPSJET0NXUkFQX1RJVExFIiB2YWx1ZT0iUHJlc2VudGVyIERvc3lhIEVraSIvPg0KCQk8dWl0ZXh0IG5hbWU9IkRPQ1dSQVBfTVNHIiB2YWx1ZT0iQmlsZ2lzYXlhcsSxbWEgS2F5ZGV0Ii8+DQoJCTx1aXRleHQgbmFtZT0iRE9DV1JBUF9QUk9NUFQiIHZhbHVlPSLEsG5kaXJtZWsgacOnaW4gVMSxa2xhdMSxbiIvPg0KCTwvbGFuZ3VhZ2U+DQoJPGxhbmd1YWdlIGlkPSJydSI+DQoJCTwhLS0gZm9ybWF0IGZvciB1aWZvbnQgdmFsdWUgaXMgImZvbnQsc2l6ZSxpc2JvbGQsaXNpdGFsaWMsaXNzaGFkb3dlZCIgLS0+DQoJCTx1aWZvbnQgbmFtZT0iRk9OVF9RVUlaWklORyIgdmFsdWU9IlZlcmRhbmEsOSxmYWxzZSxmYWxzZSxmYWxzZSIvPg0KCQk8dWlmb250IG5hbWU9IkZPTlRfU0NSVUJTVEFUVVMiIHZhbHVlPSJWZXJkYW5hLDksdHJ1ZSxmYWxzZSx0cnVlIi8+DQoJCTx1aWZvbnQgbmFtZT0iRk9OVF9TQ1JVQlRJTUUiIHZhbHVlPSJWZXJkYW5hLDksZmFsc2UsZmFsc2UsdHJ1ZSIvPg0KCQk8dWlmb250IG5hbWU9IkZPTlRfRUxBUFNFRFRJTUUiIHZhbHVlPSJWZXJkYW5hLDksdHJ1ZSxmYWxzZSx0cnVlIi8+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DQoJCTx1aWZvbnQgbmFtZT0iRk9OVF9PVVRMSU5FIiB2YWx1ZT0iVmVyZGFuYSwxMSxmYWxzZSxmYWxzZSx0cnVlIi8+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DQoJCTx1aWZvbnQgbmFtZT0iRk9OVF9XSU5USVRMRSIgdmFsdWU9IlZlcmRhbmEsOSxmYWxzZSxmYWxzZSx0cnVlIi8+DQoJCTx1aWZvbnQgbmFtZT0iRk9OVF9BVFRBQ0hNRU5UUyIgdmFsdWU9IlZlcmRhbmEsMTEsZmFsc2UsZmFsc2UsdHJ1ZSIvPg0KCQk8IS0tcXVpeiBwb2QgYW5kIG1lc3NhZ2UgYm94IHRleHQgZm9udHMtLT4NCgkJPHVpZm9udCBuYW1lPSJGT05UX01TR0JPWF9XSU5USVRMRSIgdmFsdWU9IlZlcmRhbmEsMTEsdHJ1ZSxmYWxzZSx0cnVlIi8+DQoJCTx1aWZvbnQgbmFtZT0iRk9OVF9NU0dCT1hfTVNHIiB2YWx1ZT0iVmVyZGFuYSwxMSxmYWxzZSxmYWxzZSx0cnVlIi8+DQoJCTx1aWZvbnQgbmFtZT0iRk9OVF9NU0dCT1hfT1BUSU9OUyIgdmFsdWU9IlZlcmRhbmEsOSx0cnVlLGZhbHNlLHRydWUiLz4NCgkJPHVpZm9udCBuYW1lPSJGT05UX1FVSVpQT0RfUVVJWl9USVRMRSIgdmFsdWU9IlZlcmRhbmEsMTEsdHJ1ZSxmYWxzZSx0cnVlIi8+DQoJCTx1aWZvbnQgbmFtZT0iRk9OVF9RVUlaUE9EX1FVSVpfQVRURU1QVCIgdmFsdWU9IlZlcmRhbmEsOSxmYWxzZSxmYWxzZSx0cnVlIi8+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DQoJCTx1aWZvbnQgbmFtZT0iRk9OVF9RVUlaUE9EX1FVRVNUSU9OX0FUVEVNUFRfVkFMVUUiIHZhbHVlPSJWZXJkYW5hLDksdHJ1ZSxmYWxzZSx0cnVlIi8+DQoJCTx1aWZvbnQgbmFtZT0iRk9OVF9RVUlaUE9EX1FVRVNUSU9OX1RBRyIgdmFsdWU9IlZlcmRhbmEsMTEsdHJ1ZSxmYWxzZSx0cnVlIi8+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DQoJCTx1aWZvbnQgbmFtZT0iRk9OVF9RVUlaUE9EX1FVSVpfUVVFU1RJT05fQVRURU1QVEVEX1ZBTFVFIiB2YWx1ZT0iVmVyZGFuYSw5LHRydWUsZmFsc2UsdHJ1ZSIvPg0KCQk8dWlmb250IG5hbWU9IkZPTlRfUVVJWlBPRF9RVUlaX1NDT1JFX1RBRyIgdmFsdWU9IlZlcmRhbmEsMTEsdHJ1ZSxmYWxzZSx0cnVlIi8+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DQoJCTwhLS0gc3Vic3RpdHV0aW9uOiAlbiA9PSBzbGlkZSBudW1iZXIgLS0+DQoJCTx1aXRleHQgbmFtZT0iVU5OQU1FRFNMSURFVElUTEUiIHZhbHVlPSLQodC70LDQudC0ICVuIi8+DQoJCTwhLS0gc3Vic3RpdHV0aW9uOiAlbiA9PSBzbGlkZSBudW1iZXIgLS0+DQoJCTwhLS0gc3Vic3RpdHV0aW9uOiAldCA9PSB0b3RhbCBzbGlkZSBjb3VudCAtLT4NCgkJPHVpdGV4dCBuYW1lPSJTQ1JVQkJBUlNUQVRVU19TTElERUlORk8iIHZhbHVlPSLQodC70LDQudC0ICVuIC8gJXQgfCAiLz4NCgkJPHVpdGV4dCBuYW1lPSJTQ1JVQkJBUlNUQVRVU19TVE9QUEVEIiB2YWx1ZT0i0J7RgdGC0LDQvdC+0LLQu9C10L3QviIvPg0KCQk8dWl0ZXh0IG5hbWU9IlNDUlVCQkFSU1RBVFVTX1BMQVlJTkciIHZhbHVlPSLQktC+0YHQv9GA0L7QuNC30LLQtdC00LXQvdC40LUiLz4NCgkJPHVpdGV4dCBuYW1lPSJTQ1JVQkJBUlNUQVRVU19OT0FVRElPIiB2YWx1ZT0i0J3QtdGCINCw0YPQtNC40L4iLz4NCgkJPHVpdGV4dCBuYW1lPSJTQ1JVQkJBUlNUQVRVU19WSURQTEFZSU5HIiB2YWx1ZT0i0JLQvtGB0L/RgNC+0LjQt9Cy0LXQtNC10L3QuNC1INCy0LjQtNC10L4iLz4NCgkJPHVpdGV4dCBuYW1lPSJTQ1JVQkJBUlNUQVRVU19MT0FESU5HIiB2YWx1ZT0i0JfQsNCz0YDRg9C30LrQsCIvPg0KCQk8dWl0ZXh0IG5hbWU9IlNDUlVCQkFSU1RBVFVTX0JVRkZFUklORyIgdmFsdWU9ItCR0YPRhNC10YDQuNC30LDRhtC40Y8iLz4NCgkJPHVpdGV4dCBuYW1lPSJTQ1JVQkJBUlNUQVRVU19RVUVTVElPTiIgdmFsdWU9ItCe0YLQstC10YIg0L3QsCDQstC+0L/RgNC+0YEiLz4NCgkJPHVpdGV4dCBuYW1lPSJTQ1JVQkJBUlNUQVRVU19SRVZJRVdRVUlaIiB2YWx1ZT0i0J7QsdC30L7RgCDQvtC/0YDQvtGB0LAiLz4NCgkJPCEtLSBzdWJzdGl0dXRpb246ICVtID09IG1pbnV0ZXMgcmVtYWluaW5nIC0tPg0KCQk8IS0tIHN1YnN0aXR1dGlvbjogJXMgPT0gc2Vjb25kcyByZW1haW5pbmcgLS0+DQoJCTx1aXRleHQgbmFtZT0iRUxBUFNFRCIgdmFsdWU9ItCe0YHRgtCw0LvQvtGB0YwgJW0g0LzQuNC9LiAlcyDRgSIvPg0KCQk8dWl0ZXh0IG5hbWU9Ik5PVEZPVU5EIiB2YWx1ZT0i0J3QuNGH0LXQs9C+INC90LUg0L3QsNC50LTQtdC90L4iLz4NCgkJPHVpdGV4dCBuYW1lPSJBVFRBQ0hNRU5UUyIgdmFsdWU9ItCS0LvQvtC20LXQvdC40Y8iLz4NCgkJPCEtLSBzdWJzdGl0dXRpb246ICVwID09IGN1cnJlbnQgc3BlYWtlcidzIHRpdGxlIC0tPg0KCQk8dWl0ZXh0IG5hbWU9IkJJT1dJTl9USVRMRSIgdmFsdWU9ItCR0LjQvtCz0YDQsNGE0LjRjzogJXAiLz4NCgkJPHVpdGV4dCBuYW1lPSJCSU9CVE5fVElUTEUiIHZhbHVlPSLQkdC40L7Qs9GA0LDRhNC40Y8iLz4NCgkJPHVpdGV4dCBuYW1lPSJESVZJREVSQlROX1RJVExFIiB2YWx1ZT0ifCIvPg0KCQk8dWl0ZXh0IG5hbWU9IkNPTlRBQ1RCVE5fVElUTEUiIHZhbHVlPSLQmtC+0L3RgtCw0LrRgiIvPg0KCQk8dWl0ZXh0IG5hbWU9IlRBQl9RVUlaIiB2YWx1ZT0i0J7Qv9GA0L7RgSIvPg0KCQk8dWl0ZXh0IG5hbWU9IlRBQl9PVVRMSU5FIiB2YWx1ZT0i0KHRhdC10LzQsCIvPg0KCQk8dWl0ZXh0IG5hbWU9IlRBQl9USFVNQiIgdmFsdWU9ItCR0LXQs9GD0L3QvtC6Ii8+DQoJCTx1aXRleHQgbmFtZT0iVEFCX05PVEVTIiB2YWx1ZT0i0JfQsNC80LXRgtC60LgiLz4NCgkJPHVpdGV4dCBuYW1lPSJUQUJfU0VBUkNIIiB2YWx1ZT0i0J/QvtC40YHQuiIvPg0KCQk8dWl0ZXh0IG5hbWU9IlNMSURFX0hFQURJTkciIHZhbHVlPSLQl9Cw0LPQvtC70L7QstC+0Log0YHQu9Cw0LnQtNCwIi8+DQoJCTx1aXRleHQgbmFtZT0iRFVSQVRJT05fSEVBRElORyIgdmFsdWU9ItCU0LvQuNGCLdGB0YLRjCIvPg0KCQk8dWl0ZXh0IG5hbWU9IlNFQVJDSF9IRUFESU5HIiB2YWx1ZT0i0J/QvtC40YHQuiDRgtC10LrRgdGC0LA6Ii8+DQoJCTx1aXRleHQgbmFtZT0iVEhVTUJfSEVBRElORyIgdmFsdWU9ItCh0LvQsNC50LQiLz4NCgkJPHVpdGV4dCBuYW1lPSJUSFVNQl9JTkZPIiB2YWx1ZT0i0J3QsNC30LLQsNC90LjQtS/QtNC70LjRgi3QvdC+0YHRgtGMIi8+DQoJCTx1aXRleHQgbmFtZT0iQVRUQUNITkFNRV9IRUFESU5HIiB2YWx1ZT0i0JjQvNGPINGE0LDQudC70LAiLz4NCgkJPHVpdGV4dCBuYW1lPSJBVFRBQ0hTSVpFX0hFQURJTkciIHZhbHVlPSLQoNCw0LfQvNC10YAiLz4NCgkJPHVpdGV4dCBuYW1lPSJTTElERV9OT1RFUyIgdmFsdWU9ItCX0LDQvNC10YLQutC4INC6INGB0LvQsNC50LTRgyIvPg0KCQk8IS0tcXVpeiBwb2QgYW5kIG1lc3NhZ2UgYm94IHRleHRzLS0+DQoJCTx1aXRleHQgbmFtZT0iUVVJWlBPRF9RVUlaX0FUVEVNUFQiIHZhbHVlPSLQn9C+0L/Ri9GC0LrQsCDQv9GA0L7QudGC0Lgg0L7Qv9GA0L7RgToiLz4NCgkJPHVpdGV4dCBuYW1lPSJRVUlaUE9EX1FVSVpfQVRURU1QVF9WQUxVRSIgdmFsdWU9IiVuINC40LcgJXQiLz4NCgkJPHVpdGV4dCBuYW1lPSJRVUlaUE9EX1FVSVpfU0NPUkUiIHZhbHVlPSLQndCw0LHRgNCw0L3QviDQsdCw0LvQu9C+0LI6Ii8+DQoJCTx1aXRleHQgbmFtZT0iUVVJWlBPRF9RVUlaX1BBU1NTQ09SRSIgdmFsdWU9ItCf0YDQvtGF0L7QtNC90L7QuSDRgNC10LfRg9C70YzRgtCw0YI6Ii8+DQoJCTx1aXRleHQgbmFtZT0iUVVJWlBPRF9RVUlaX01BWFNDT1JFIiB2YWx1ZT0i0JzQsNC60YHQuNC80LDQu9GM0L3Ri9C5INGA0LXQt9GD0LvRjNGC0LDRgjoiLz4NCgkJPHVpdGV4dCBuYW1lPSJRVUlaUE9EX1FVRVNBVE1QVF9TVFIiIHZhbHVlPSLQn9C+0L/Ri9GC0LrQsDogJW4g0LjQtyAldCIvPg0KCQk8dWl0ZXh0IG5hbWU9IlFVSVpQT0RfUVVFU1RZUEVfU1RSIiB2YWx1ZT0i0KLQuNC/OiAlcyIvPg0KCQk8dWl0ZXh0IG5hbWU9IlFVSVpQT0RfUVVFU1RZUEVfR1JEIiB2YWx1ZT0i0KEg0L7RhtC10L3QutC+0LkiLz4NCgkJPHVpdGV4dCBuYW1lPSJRVUlaUE9EX1FVRVNUWVBFX1NWWSIgdmFsdWU9ItCe0LHQt9C+0YAiLz4NCgkJPHVpdGV4dCBuYW1lPSJRVUlaUE9EX1FVSVpBVE1QVF9JTkYiIHZhbHVlPSLQkdC+0LvRjNGI0L7QtSDRh9C40YHQu9C+Ii8+DQoJCTx1aXRleHQgbmFtZT0iUVVJWlBPRF9RVUVTQVRNUFRfSU5GIiB2YWx1ZT0i0JHQvtC70YzRiNC+0LUg0YfQuNGB0LvQviIvPg0KCQk8dWl0ZXh0IG5hbWU9IldBUk5JTkdNU0dfWUVTU1RSSU5HIiB2YWx1ZT0i0JTQsCIvPg0KCQk8dWl0ZXh0IG5hbWU9IldBUk5JTkdNU0dfTk9TVFJJTkciIHZhbHVlPSLQndC10YIiLz4NCgkJPHVpdGV4dCBuYW1lPSJXQVJOSU5HTVNHX1RJVExFU1RSSU5HIiB2YWx1ZT0i0J/RgNC10LTRg9C/0YDQtdC20LTQtdC90LjQtSDQviDQvdCw0LLQuNCz0LDRhtC40Lgg0LIg0L7Qv9GA0L7RgdC1Ii8+DQoJCTx1aXRleHQgbmFtZT0iV0FSTklOR01TR19NU0dTVFJJTkciIHZhbHVlPSLQkiDQvtC/0YDQvtGB0LUg0L7RgdGC0LDQu9C40YHRjCDQvdC10L7RgtCy0LXRh9C10L3QvdGL0LUg0LLQvtC/0YDQvtGB0Ysu0J3QsNC20LDRgtC40LUg0LrQvdC+0L/QutC4ICZxdW90O9CU0LAmcXVvdDsg0L/RgNC40LLQtdC00LXRgiDQuiDQt9Cw0LrRgNGL0YLQuNGOINC+0L/RgNC+0YHQsC4g0J3QsNC20LDRgtC40LUg0LrQvdC+0L/QutC4ICZxdW90O9Cd0LXRgiZxdW90OyDQv9GA0L7QtNC+0LvQttC40YIg0L7Qv9GA0L7RgS4iLz4NCgkJPHVpdGV4dCBuYW1lPSJJTkZPUk1BVElPTl9IMjY0X0ZMQVNIUExBWUVSIiB2YWx1ZT0i0KLQtdC60YPRidCw0Y8g0LLQtdGA0YHQuNGPINC/0YDQvtC40LPRgNGL0LLQsNGC0LXQu9GPIEZsYXNoIFBsYXllciwg0YPRgdGC0LDQvdC+0LLQu9C10L3QvdCw0Y8g0L3QsCDRjdGC0L7QvCDQutC+0LzQv9GM0Y7RgtC10YDQtSwg0L3QtSDQv9C+0LTQtNC10YDQttC40LLQsNC10YIg0Y3RgtC+INCy0LjQtNC10L4uINCp0LXQu9C60L3QuNGC0LUg0LIg0L7QsdC70LDRgdGC0Lgg0LLQuNC00LXQviwg0YfRgtC+0LHRiyDQt9Cw0LPRgNGD0LfQuNGC0Ywg0L/QvtGB0LvQtdC00L3RjtGOINCy0LXRgNGB0LjRjiDQv9GA0L7QuNCz0YDRi9Cy0LDRgtC10LvRjyBGbGFzaCBQbGF5ZXIuIi8+DQoJCTwhLS0gc3Vic3RpdHV0aW9uOiAlcCA9PSBwcmVzZW50YXRpb24gdGl0bGUgLS0+DQoJCTwhLS0gc3Vic3RpdHV0aW9uOiAlcyA9PSBzbGlkZSB0aXRsZSAtLT4NCgkJPCEtLSBzdWJzdGl0dXRpb246ICVuID09IHNsaWRlIG51bWJlciAtLT4NCgkJPHVpdGV4dCBuYW1lPSJCT09LTUFSSyIgdmFsdWU9IkFkb2JlIFByZXNlbnRlciAtICVwIi8+DQoJCTwhLS0gc3Vic3RpdHV0aW9uOiAlcCA9PSBwcmVzZW50YXRpb24gdGl0bGUgLS0+DQoJCTwhLS0gc3Vic3RpdHV0aW9uOiAlcyA9PSBzbGlkZSB0aXRsZSAtLT4NCgkJPCEtLSBzdWJzdGl0dXRpb246ICVuID09IHNsaWRlIG51bWJlciAtLT4NCgkJPHVpdGV4dCBuYW1lPSJCT09LTUFSS1NMSURFIiB2YWx1ZT0iQWRvYmUgUHJlc2VudGVyIC0gJXAgJXMiLz4NCgkJPHVpdGV4dCBuYW1lPSJTSE9XU0lERUJBUiIgdmFsdWU9ItCf0L7QutCw0LfRi9Cy0LDRgtGMINCy0YDQtdC30LrRgyDRg9GH0LDRgdGC0L3QuNC60LDQvCIvPg0KCQk8dWl0ZXh0IG5hbWU9Ik1VVEUiIHZhbHVlPSLQntGC0LrQu9GO0YfQuNGC0Ywg0LfQstGD0LoiLz4NCgkJPHVpdGV4dCBuYW1lPSJET0NXUkFQX1RJVExFIiB2YWx1ZT0i0JLQu9C+0LbQtdC90LjQtSDQsiDRhNCw0LnQuyBBZG9iZSBQcmVzZW50ZXIiLz4NCgkJPHVpdGV4dCBuYW1lPSJET0NXUkFQX01TRyIgdmFsdWU9ItCh0L7RhdGA0LDQvdC40YLRjCDQsiDQv9Cw0L/QutGDICZxdW90O9Cc0L7QuSDQutC+0LzQv9GM0Y7RgtC10YAmcXVvdDsiLz4NCgkJPHVpdGV4dCBuYW1lPSJET0NXUkFQX1BST01QVCIgdmFsdWU9ItCp0LXQu9C60L3Rg9GC0Ywg0LTQu9GPINC30LDQs9GA0YPQt9C60LgiLz4NCgk8L2xhbmd1YWdlPg0KPC9jb25maWd1cmF0aW9uPg0K"/>
  <p:tag name="VIDEO_FILES_RECORD" val="&lt;Videos&gt;&lt;Video Name=&quot;dl_320_1_78412.flv&quot; Position=&quot;1&quot; SlideID=&quot;320&quot;/&gt;&lt;Video Name=&quot;Hồ Xuân Hương_321_1_92206.flv&quot; Position=&quot;1&quot; SlideID=&quot;321&quot;/&gt;&lt;Video Name=&quot;Rung thong thac nuoc _322_1_25873.flv&quot; Position=&quot;1&quot; SlideID=&quot;322&quot;/&gt;&lt;Video Name=&quot;Dia diem du lich va hoat dong du lich_326_1_54255.flv&quot; Position=&quot;1&quot; SlideID=&quot;326&quot;/&gt;&lt;/Videos&gt;&#10;"/>
  <p:tag name="MMPROD_UIDATA" val="&lt;database version=&quot;7.0&quot;&gt;&lt;object type=&quot;1&quot; unique_id=&quot;10001&quot;&gt;&lt;property id=&quot;20141&quot; value=&quot;THANH PHO DA LAT&quot;/&gt;&lt;property id=&quot;20144&quot; value=&quot;1&quot;/&gt;&lt;property id=&quot;20146&quot; value=&quot;0&quot;/&gt;&lt;property id=&quot;20147&quot; value=&quot;0&quot;/&gt;&lt;property id=&quot;20148&quot; value=&quot;10&quot;/&gt;&lt;property id=&quot;20180&quot; value=&quot;0&quot;/&gt;&lt;property id=&quot;20181&quot; value=&quot;1〮䘌ე樈༘ⶰ&quot;/&gt;&lt;property id=&quot;20182&quot; value=&quot;0&quot;/&gt;&lt;property id=&quot;20183&quot; value=&quot;1&quot;/&gt;&lt;property id=&quot;20184&quot; value=&quot;7&quot;/&gt;&lt;property id=&quot;20193&quot; value=&quot;-1&quot;/&gt;&lt;property id=&quot;20224&quot; value=&quot;C:\Users\admin\Desktop&quot;/&gt;&lt;property id=&quot;20226&quot; value=&quot;D:\Tài liệu dạy học\Bài giảng điện tử\Bài giảng điện tử tự làm\Dia li 4 Thanh pho Da Lat\THANH PHO DA LAT.pptx&quot;/&gt;&lt;property id=&quot;20250&quot; value=&quot;0&quot;/&gt;&lt;property id=&quot;20251&quot; value=&quot;0&quot;/&gt;&lt;property id=&quot;20259&quot; value=&quot;0&quot;/&gt;&lt;object type=&quot;8&quot; unique_id=&quot;10002&quot;&gt;&lt;/object&gt;&lt;object type=&quot;10&quot; unique_id=&quot;10003&quot;&gt;&lt;object type=&quot;11&quot; unique_id=&quot;10004&quot;&gt;&lt;property id=&quot;20180&quot; value=&quot;0&quot;/&gt;&lt;property id=&quot;20181&quot; value=&quot;1&quot;/&gt;&lt;property id=&quot;20182&quot; value=&quot;0&quot;/&gt;&lt;property id=&quot;20183&quot; value=&quot;1&quot;/&gt;&lt;/object&gt;&lt;object type=&quot;12&quot; unique_id=&quot;10005&quot;&gt;&lt;/object&gt;&lt;/object&gt;&lt;object type=&quot;2&quot; unique_id=&quot;10010&quot;&gt;&lt;object type=&quot;3&quot; unique_id=&quot;10011&quot;&gt;&lt;property id=&quot;20148&quot; value=&quot;5&quot;/&gt;&lt;property id=&quot;20300&quot; value=&quot;Slide 1&quot;/&gt;&lt;property id=&quot;20301&quot; value=&quot;Trang đầu&quot;/&gt;&lt;property id=&quot;20302&quot; value=&quot;0&quot;/&gt;&lt;property id=&quot;20303&quot; value=&quot;Ha Minh Nguyet&quot;/&gt;&lt;property id=&quot;20307&quot; value=&quot;261&quot;/&gt;&lt;property id=&quot;20309&quot; value=&quot;10202&quot;/&gt;&lt;property id=&quot;20312&quot; value=&quot;0&quot;/&gt;&lt;/object&gt;&lt;object type=&quot;3&quot; unique_id=&quot;10016&quot;&gt;&lt;property id=&quot;20148&quot; value=&quot;5&quot;/&gt;&lt;property id=&quot;20300&quot; value=&quot;Slide 11 - &amp;quot;Vị trí địa lí, địa hình của thành phố Đà Lạt&amp;quot;&quot;/&gt;&lt;property id=&quot;20301&quot; value=&quot;Vị trí địa lí, địa hình của Đà Lạt&quot;/&gt;&lt;property id=&quot;20302&quot; value=&quot;0&quot;/&gt;&lt;property id=&quot;20303&quot; value=&quot;Ha Minh Nguyet&quot;/&gt;&lt;property id=&quot;20307&quot; value=&quot;306&quot;/&gt;&lt;property id=&quot;20309&quot; value=&quot;10202&quot;/&gt;&lt;property id=&quot;20312&quot; value=&quot;0&quot;/&gt;&lt;/object&gt;&lt;object type=&quot;3&quot; unique_id=&quot;10017&quot;&gt;&lt;property id=&quot;20148&quot; value=&quot;5&quot;/&gt;&lt;property id=&quot;20300&quot; value=&quot;Slide 9&quot;/&gt;&lt;property id=&quot;20301&quot; value=&quot;Nguồn gốc thành phố Đà Lạt&quot;/&gt;&lt;property id=&quot;20302&quot; value=&quot;0&quot;/&gt;&lt;property id=&quot;20303&quot; value=&quot;Ha Minh Nguyet&quot;/&gt;&lt;property id=&quot;20307&quot; value=&quot;292&quot;/&gt;&lt;property id=&quot;20309&quot; value=&quot;10202&quot;/&gt;&lt;property id=&quot;20312&quot; value=&quot;0&quot;/&gt;&lt;/object&gt;&lt;object type=&quot;3&quot; unique_id=&quot;10019&quot;&gt;&lt;property id=&quot;20148&quot; value=&quot;5&quot;/&gt;&lt;property id=&quot;20300&quot; value=&quot;Slide 12&quot;/&gt;&lt;property id=&quot;20301&quot; value=&quot;Vị trí địa lí, địa hình của Đà Lạt ( tiếp)&quot;/&gt;&lt;property id=&quot;20302&quot; value=&quot;0&quot;/&gt;&lt;property id=&quot;20303&quot; value=&quot;Ha Minh Nguyet&quot;/&gt;&lt;property id=&quot;20307&quot; value=&quot;287&quot;/&gt;&lt;property id=&quot;20309&quot; value=&quot;10202&quot;/&gt;&lt;property id=&quot;20312&quot; value=&quot;0&quot;/&gt;&lt;/object&gt;&lt;object type=&quot;3&quot; unique_id=&quot;10021&quot;&gt;&lt;property id=&quot;20148&quot; value=&quot;5&quot;/&gt;&lt;property id=&quot;20300&quot; value=&quot;Slide 13&quot;/&gt;&lt;property id=&quot;20301&quot; value=&quot;Khí hậu của thành phố Đà Lạt&quot;/&gt;&lt;property id=&quot;20302&quot; value=&quot;0&quot;/&gt;&lt;property id=&quot;20303&quot; value=&quot;Ha Minh Nguyet&quot;/&gt;&lt;property id=&quot;20307&quot; value=&quot;293&quot;/&gt;&lt;property id=&quot;20309&quot; value=&quot;10202&quot;/&gt;&lt;property id=&quot;20312&quot; value=&quot;0&quot;/&gt;&lt;/object&gt;&lt;object type=&quot;3&quot; unique_id=&quot;10022&quot;&gt;&lt;property id=&quot;20148&quot; value=&quot;5&quot;/&gt;&lt;property id=&quot;20300&quot; value=&quot;Slide 15&quot;/&gt;&lt;property id=&quot;20301&quot; value=&quot;Phong cảnh thiên nhiên ở Đà Lạt&quot;/&gt;&lt;property id=&quot;20302&quot; value=&quot;0&quot;/&gt;&lt;property id=&quot;20303&quot; value=&quot;Ha Minh Nguyet&quot;/&gt;&lt;property id=&quot;20307&quot; value=&quot;294&quot;/&gt;&lt;property id=&quot;20309&quot; value=&quot;10202&quot;/&gt;&lt;property id=&quot;20312&quot; value=&quot;0&quot;/&gt;&lt;/object&gt;&lt;object type=&quot;3&quot; unique_id=&quot;10024&quot;&gt;&lt;property id=&quot;20148&quot; value=&quot;5&quot;/&gt;&lt;property id=&quot;20300&quot; value=&quot;Slide 16&quot;/&gt;&lt;property id=&quot;20301&quot; value=&quot;Hồ Xuân Hương và thác Cam Li&quot;/&gt;&lt;property id=&quot;20302&quot; value=&quot;0&quot;/&gt;&lt;property id=&quot;20303&quot; value=&quot;Ha Minh Nguyet&quot;/&gt;&lt;property id=&quot;20307&quot; value=&quot;269&quot;/&gt;&lt;property id=&quot;20309&quot; value=&quot;10202&quot;/&gt;&lt;property id=&quot;20312&quot; value=&quot;0&quot;/&gt;&lt;/object&gt;&lt;object type=&quot;3&quot; unique_id=&quot;10025&quot;&gt;&lt;property id=&quot;20148&quot; value=&quot;5&quot;/&gt;&lt;property id=&quot;20300&quot; value=&quot;Slide 17&quot;/&gt;&lt;property id=&quot;20301&quot; value=&quot;Hồ Xuân Hương và thác Cam Li&quot;/&gt;&lt;property id=&quot;20302&quot; value=&quot;0&quot;/&gt;&lt;property id=&quot;20303&quot; value=&quot;Ha Minh Nguyet&quot;/&gt;&lt;property id=&quot;20307&quot; value=&quot;296&quot;/&gt;&lt;property id=&quot;20309&quot; value=&quot;10202&quot;/&gt;&lt;property id=&quot;20312&quot; value=&quot;0&quot;/&gt;&lt;/object&gt;&lt;object type=&quot;3&quot; unique_id=&quot;10030&quot;&gt;&lt;property id=&quot;20148&quot; value=&quot;5&quot;/&gt;&lt;property id=&quot;20300&quot; value=&quot;Slide 25&quot;/&gt;&lt;property id=&quot;20301&quot; value=&quot;Kiến thức cần nhớ Phần 3&quot;/&gt;&lt;property id=&quot;20302&quot; value=&quot;0&quot;/&gt;&lt;property id=&quot;20303&quot; value=&quot;Ha Minh Nguyet&quot;/&gt;&lt;property id=&quot;20307&quot; value=&quot;276&quot;/&gt;&lt;property id=&quot;20309&quot; value=&quot;10202&quot;/&gt;&lt;property id=&quot;20312&quot; value=&quot;0&quot;/&gt;&lt;/object&gt;&lt;object type=&quot;3&quot; unique_id=&quot;10031&quot;&gt;&lt;property id=&quot;20148&quot; value=&quot;5&quot;/&gt;&lt;property id=&quot;20300&quot; value=&quot;Slide 23&quot;/&gt;&lt;property id=&quot;20301&quot; value=&quot;Một số địa điểm du lịch&quot;/&gt;&lt;property id=&quot;20302&quot; value=&quot;0&quot;/&gt;&lt;property id=&quot;20303&quot; value=&quot;Ha Minh Nguyet&quot;/&gt;&lt;property id=&quot;20307&quot; value=&quot;272&quot;/&gt;&lt;property id=&quot;20309&quot; value=&quot;10202&quot;/&gt;&lt;property id=&quot;20312&quot; value=&quot;0&quot;/&gt;&lt;/object&gt;&lt;object type=&quot;3&quot; unique_id=&quot;10033&quot;&gt;&lt;property id=&quot;20148&quot; value=&quot;5&quot;/&gt;&lt;property id=&quot;20300&quot; value=&quot;Slide 26&quot;/&gt;&lt;property id=&quot;20301&quot; value=&quot;Hoa quả và rau xanh&quot;/&gt;&lt;property id=&quot;20302&quot; value=&quot;0&quot;/&gt;&lt;property id=&quot;20303&quot; value=&quot;Ha Minh Nguyet&quot;/&gt;&lt;property id=&quot;20307&quot; value=&quot;308&quot;/&gt;&lt;property id=&quot;20309&quot; value=&quot;10202&quot;/&gt;&lt;property id=&quot;20312&quot; value=&quot;0&quot;/&gt;&lt;/object&gt;&lt;object type=&quot;3&quot; unique_id=&quot;10034&quot;&gt;&lt;property id=&quot;20148&quot; value=&quot;5&quot;/&gt;&lt;property id=&quot;20300&quot; value=&quot;Slide 27&quot;/&gt;&lt;property id=&quot;20301&quot; value=&quot;Hoa quả và rau xanh&quot;/&gt;&lt;property id=&quot;20302&quot; value=&quot;0&quot;/&gt;&lt;property id=&quot;20303&quot; value=&quot;Ha Minh Nguyet&quot;/&gt;&lt;property id=&quot;20307&quot; value=&quot;309&quot;/&gt;&lt;property id=&quot;20309&quot; value=&quot;10202&quot;/&gt;&lt;property id=&quot;20312&quot; value=&quot;0&quot;/&gt;&lt;/object&gt;&lt;object type=&quot;3&quot; unique_id=&quot;10035&quot;&gt;&lt;property id=&quot;20148&quot; value=&quot;5&quot;/&gt;&lt;property id=&quot;20300&quot; value=&quot;Slide 29&quot;/&gt;&lt;property id=&quot;20301&quot; value=&quot;Hoa Đà Lạt&quot;/&gt;&lt;property id=&quot;20302&quot; value=&quot;0&quot;/&gt;&lt;property id=&quot;20303&quot; value=&quot;Ha Minh Nguyet&quot;/&gt;&lt;property id=&quot;20307&quot; value=&quot;279&quot;/&gt;&lt;property id=&quot;20309&quot; value=&quot;10202&quot;/&gt;&lt;property id=&quot;20312&quot; value=&quot;0&quot;/&gt;&lt;/object&gt;&lt;object type=&quot;3&quot; unique_id=&quot;10036&quot;&gt;&lt;property id=&quot;20148&quot; value=&quot;5&quot;/&gt;&lt;property id=&quot;20300&quot; value=&quot;Slide 28&quot;/&gt;&lt;property id=&quot;20301&quot; value=&quot;Rau, củ, quả ở Đà Lạt&quot;/&gt;&lt;property id=&quot;20302&quot; value=&quot;0&quot;/&gt;&lt;property id=&quot;20303&quot; value=&quot;Ha Minh Nguyet&quot;/&gt;&lt;property id=&quot;20307&quot; value=&quot;278&quot;/&gt;&lt;property id=&quot;20309&quot; value=&quot;10202&quot;/&gt;&lt;property id=&quot;20312&quot; value=&quot;0&quot;/&gt;&lt;/object&gt;&lt;object type=&quot;3&quot; unique_id=&quot;10037&quot;&gt;&lt;property id=&quot;20148&quot; value=&quot;5&quot;/&gt;&lt;property id=&quot;20300&quot; value=&quot;Slide 30&quot;/&gt;&lt;property id=&quot;20301&quot; value=&quot;Một số đặc sản Đà Lạt&quot;/&gt;&lt;property id=&quot;20302&quot; value=&quot;0&quot;/&gt;&lt;property id=&quot;20303&quot; value=&quot;Ha Minh Nguyet&quot;/&gt;&lt;property id=&quot;20307&quot; value=&quot;298&quot;/&gt;&lt;property id=&quot;20309&quot; value=&quot;10202&quot;/&gt;&lt;property id=&quot;20312&quot; value=&quot;0&quot;/&gt;&lt;/object&gt;&lt;object type=&quot;3&quot; unique_id=&quot;10038&quot;&gt;&lt;property id=&quot;20148&quot; value=&quot;5&quot;/&gt;&lt;property id=&quot;20300&quot; value=&quot;Slide 31&quot;/&gt;&lt;property id=&quot;20301&quot; value=&quot;KIến thức cần nhớ&quot;/&gt;&lt;property id=&quot;20302&quot; value=&quot;0&quot;/&gt;&lt;property id=&quot;20303&quot; value=&quot;Ha Minh Nguyet&quot;/&gt;&lt;property id=&quot;20307&quot; value=&quot;304&quot;/&gt;&lt;property id=&quot;20309&quot; value=&quot;10202&quot;/&gt;&lt;property id=&quot;20312&quot; value=&quot;0&quot;/&gt;&lt;/object&gt;&lt;object type=&quot;3&quot; unique_id=&quot;10039&quot;&gt;&lt;property id=&quot;20148&quot; value=&quot;5&quot;/&gt;&lt;property id=&quot;20300&quot; value=&quot;Slide 37&quot;/&gt;&lt;property id=&quot;20301&quot; value=&quot;Tài liệu tham khảo&quot;/&gt;&lt;property id=&quot;20302&quot; value=&quot;0&quot;/&gt;&lt;property id=&quot;20303&quot; value=&quot;Ha Minh Nguyet&quot;/&gt;&lt;property id=&quot;20307&quot; value=&quot;285&quot;/&gt;&lt;property id=&quot;20309&quot; value=&quot;10202&quot;/&gt;&lt;property id=&quot;20312&quot; value=&quot;0&quot;/&gt;&lt;/object&gt;&lt;object type=&quot;3&quot; unique_id=&quot;10667&quot;&gt;&lt;property id=&quot;20148&quot; value=&quot;5&quot;/&gt;&lt;property id=&quot;20300&quot; value=&quot;Slide 7 - &amp;quot;Mục tiêu bài học&amp;quot;&quot;/&gt;&lt;property id=&quot;20301&quot; value=&quot;Mục tiêu bài học&quot;/&gt;&lt;property id=&quot;20302&quot; value=&quot;0&quot;/&gt;&lt;property id=&quot;20303&quot; value=&quot;Ha Minh Nguyet&quot;/&gt;&lt;property id=&quot;20307&quot; value=&quot;311&quot;/&gt;&lt;property id=&quot;20309&quot; value=&quot;10202&quot;/&gt;&lt;property id=&quot;20312&quot; value=&quot;0&quot;/&gt;&lt;/object&gt;&lt;object type=&quot;3&quot; unique_id=&quot;11187&quot;&gt;&lt;property id=&quot;20148&quot; value=&quot;5&quot;/&gt;&lt;property id=&quot;20300&quot; value=&quot;Slide 8 - &amp;quot;Nội dung bài học&amp;quot;&quot;/&gt;&lt;property id=&quot;20301&quot; value=&quot;Nội dung bài học&quot;/&gt;&lt;property id=&quot;20302&quot; value=&quot;0&quot;/&gt;&lt;property id=&quot;20303&quot; value=&quot;Ha Minh Nguyet&quot;/&gt;&lt;property id=&quot;20307&quot; value=&quot;313&quot;/&gt;&lt;property id=&quot;20309&quot; value=&quot;10202&quot;/&gt;&lt;property id=&quot;20312&quot; value=&quot;0&quot;/&gt;&lt;/object&gt;&lt;object type=&quot;3&quot; unique_id=&quot;11188&quot;&gt;&lt;property id=&quot;20148&quot; value=&quot;5&quot;/&gt;&lt;property id=&quot;20300&quot; value=&quot;Slide 10 - &amp;quot;Vì sao thành phố mang tên Đà Lạt?&amp;quot;&quot;/&gt;&lt;property id=&quot;20301&quot; value=&quot;Nguồn gốc thành phố Đà Lạt&quot;/&gt;&lt;property id=&quot;20302&quot; value=&quot;0&quot;/&gt;&lt;property id=&quot;20303&quot; value=&quot;Ha Minh Nguyet&quot;/&gt;&lt;property id=&quot;20307&quot; value=&quot;314&quot;/&gt;&lt;property id=&quot;20309&quot; value=&quot;10202&quot;/&gt;&lt;property id=&quot;20312&quot; value=&quot;0&quot;/&gt;&lt;/object&gt;&lt;object type=&quot;3&quot; unique_id=&quot;11397&quot;&gt;&lt;property id=&quot;20148&quot; value=&quot;5&quot;/&gt;&lt;property id=&quot;20300&quot; value=&quot;Slide 3 - &amp;quot;Chen video cua giao vien gioi thieu phan mo đầu&amp;quot;&quot;/&gt;&lt;property id=&quot;20301&quot; value=&quot;Mở đầu&quot;/&gt;&lt;property id=&quot;20303&quot; value=&quot;Ha Minh Nguyet&quot;/&gt;&lt;property id=&quot;20307&quot; value=&quot;315&quot;/&gt;&lt;/object&gt;&lt;object type=&quot;3&quot; unique_id=&quot;11604&quot;&gt;&lt;property id=&quot;20148&quot; value=&quot;5&quot;/&gt;&lt;property id=&quot;20300&quot; value=&quot;Slide 6 - &amp;quot; THÀNH PHỐ ĐÀ LẠT&amp;quot;&quot;/&gt;&lt;property id=&quot;20301&quot; value=&quot;Giới thiệu bài&quot;/&gt;&lt;property id=&quot;20303&quot; value=&quot;Ha Minh Nguyet&quot;/&gt;&lt;property id=&quot;20307&quot; value=&quot;317&quot;/&gt;&lt;/object&gt;&lt;object type=&quot;3&quot; unique_id=&quot;12506&quot;&gt;&lt;property id=&quot;20148&quot; value=&quot;5&quot;/&gt;&lt;property id=&quot;20300&quot; value=&quot;Slide 22&quot;/&gt;&lt;property id=&quot;20301&quot; value=&quot;Hoạt động du lịch&quot;/&gt;&lt;property id=&quot;20303&quot; value=&quot;Ha Minh Nguyet&quot;/&gt;&lt;property id=&quot;20307&quot; value=&quot;323&quot;/&gt;&lt;/object&gt;&lt;object type=&quot;3&quot; unique_id=&quot;12667&quot;&gt;&lt;property id=&quot;20148&quot; value=&quot;5&quot;/&gt;&lt;property id=&quot;20300&quot; value=&quot;Slide 19&quot;/&gt;&lt;property id=&quot;20301&quot; value=&quot;Rừng thông và thác nước&quot;/&gt;&lt;property id=&quot;20303&quot; value=&quot;Ha Minh Nguyet&quot;/&gt;&lt;property id=&quot;20307&quot; value=&quot;325&quot;/&gt;&lt;/object&gt;&lt;object type=&quot;3&quot; unique_id=&quot;12950&quot;&gt;&lt;property id=&quot;20148&quot; value=&quot;5&quot;/&gt;&lt;property id=&quot;20300&quot; value=&quot;Slide 32&quot;/&gt;&lt;property id=&quot;20301&quot; value=&quot;Bài tập củng cố&quot;/&gt;&lt;property id=&quot;20303&quot; value=&quot;Ha Minh Nguyet&quot;/&gt;&lt;property id=&quot;20307&quot; value=&quot;327&quot;/&gt;&lt;/object&gt;&lt;object type=&quot;3&quot; unique_id=&quot;12951&quot;&gt;&lt;property id=&quot;20148&quot; value=&quot;5&quot;/&gt;&lt;property id=&quot;20300&quot; value=&quot;Slide 33 - &amp;quot;Thành phố Đà Lạt nằm trên cao nguyên nào?&amp;quot;&quot;/&gt;&lt;property id=&quot;20301&quot; value=&quot;Câu hỏi 1&quot;/&gt;&lt;property id=&quot;20303&quot; value=&quot;Ha Minh Nguyet&quot;/&gt;&lt;property id=&quot;20307&quot; value=&quot;328&quot;/&gt;&lt;/object&gt;&lt;object type=&quot;3&quot; unique_id=&quot;12952&quot;&gt;&lt;property id=&quot;20148&quot; value=&quot;5&quot;/&gt;&lt;property id=&quot;20300&quot; value=&quot;Slide 34 - &amp;quot;Đà Lạt được gọi là thành phố du lịch và nghỉ mát vì:&amp;quot;&quot;/&gt;&lt;property id=&quot;20301&quot; value=&quot;Câu hỏi 2&quot;/&gt;&lt;property id=&quot;20303&quot; value=&quot;Ha Minh Nguyet&quot;/&gt;&lt;property id=&quot;20307&quot; value=&quot;329&quot;/&gt;&lt;/object&gt;&lt;object type=&quot;3&quot; unique_id=&quot;12953&quot;&gt;&lt;property id=&quot;20148&quot; value=&quot;5&quot;/&gt;&lt;property id=&quot;20300&quot; value=&quot;Slide 35 - &amp;quot;Ở Đà Lạt trồng được nhiều loại hoa, rau quả xứ lạnh vì:&amp;quot;&quot;/&gt;&lt;property id=&quot;20301&quot; value=&quot;Câu hỏi 3&quot;/&gt;&lt;property id=&quot;20303&quot; value=&quot;Ha Minh Nguyet&quot;/&gt;&lt;property id=&quot;20307&quot; value=&quot;330&quot;/&gt;&lt;/object&gt;&lt;object type=&quot;3&quot; unique_id=&quot;12954&quot;&gt;&lt;property id=&quot;20148&quot; value=&quot;5&quot;/&gt;&lt;property id=&quot;20300&quot; value=&quot;Slide 36 - &amp;quot;Bài tập củng cố&amp;quot;&quot;/&gt;&lt;property id=&quot;20301&quot; value=&quot;Kết quả học tập&quot;/&gt;&lt;property id=&quot;20303&quot; value=&quot;Ha Minh Nguyet&quot;/&gt;&lt;property id=&quot;20307&quot; value=&quot;331&quot;/&gt;&lt;/object&gt;&lt;object type=&quot;3&quot; unique_id=&quot;13422&quot;&gt;&lt;property id=&quot;20148&quot; value=&quot;5&quot;/&gt;&lt;property id=&quot;20300&quot; value=&quot;Slide 14 - &amp;quot;Thành phố Đà Lạt&amp;quot;&quot;/&gt;&lt;property id=&quot;20301&quot; value=&quot;Kiến thức cần nhớ Phần 1&quot;/&gt;&lt;property id=&quot;20303&quot; value=&quot;Ha Minh Nguyet&quot;/&gt;&lt;property id=&quot;20307&quot; value=&quot;333&quot;/&gt;&lt;/object&gt;&lt;object type=&quot;3&quot; unique_id=&quot;13423&quot;&gt;&lt;property id=&quot;20148&quot; value=&quot;5&quot;/&gt;&lt;property id=&quot;20300&quot; value=&quot;Slide 21&quot;/&gt;&lt;property id=&quot;20301&quot; value=&quot;Kiến thức cần nhớ Phần 2&quot;/&gt;&lt;property id=&quot;20303&quot; value=&quot;Ha Minh Nguyet&quot;/&gt;&lt;property id=&quot;20307&quot; value=&quot;334&quot;/&gt;&lt;/object&gt;&lt;object type=&quot;3&quot; unique_id=&quot;13728&quot;&gt;&lt;property id=&quot;20148&quot; value=&quot;5&quot;/&gt;&lt;property id=&quot;20300&quot; value=&quot;Slide 2 - &amp;quot;Hướng dẫn sử dụng BGĐT&amp;quot;&quot;/&gt;&lt;property id=&quot;20307&quot; value=&quot;335&quot;/&gt;&lt;/object&gt;&lt;object type=&quot;3&quot; unique_id=&quot;13729&quot;&gt;&lt;property id=&quot;20148&quot; value=&quot;5&quot;/&gt;&lt;property id=&quot;20300&quot; value=&quot;Slide 4 - &amp;quot;Ôn bài cũ&amp;quot;&quot;/&gt;&lt;property id=&quot;20307&quot; value=&quot;340&quot;/&gt;&lt;/object&gt;&lt;object type=&quot;3&quot; unique_id=&quot;13730&quot;&gt;&lt;property id=&quot;20148&quot; value=&quot;5&quot;/&gt;&lt;property id=&quot;20300&quot; value=&quot;Slide 5 - &amp;quot;Chèn clip giới thiệu về TPĐà Lạt&amp;quot;&quot;/&gt;&lt;property id=&quot;20307&quot; value=&quot;336&quot;/&gt;&lt;/object&gt;&lt;object type=&quot;3&quot; unique_id=&quot;13731&quot;&gt;&lt;property id=&quot;20148&quot; value=&quot;5&quot;/&gt;&lt;property id=&quot;20300&quot; value=&quot;Slide 18&quot;/&gt;&lt;property id=&quot;20307&quot; value=&quot;337&quot;/&gt;&lt;/object&gt;&lt;object type=&quot;3&quot; unique_id=&quot;13732&quot;&gt;&lt;property id=&quot;20148&quot; value=&quot;5&quot;/&gt;&lt;property id=&quot;20300&quot; value=&quot;Slide 20&quot;/&gt;&lt;property id=&quot;20307&quot; value=&quot;338&quot;/&gt;&lt;/object&gt;&lt;object type=&quot;3&quot; unique_id=&quot;13733&quot;&gt;&lt;property id=&quot;20148&quot; value=&quot;5&quot;/&gt;&lt;property id=&quot;20300&quot; value=&quot;Slide 24&quot;/&gt;&lt;property id=&quot;20307&quot; value=&quot;339&quot;/&gt;&lt;/object&gt;&lt;/object&gt;&lt;object type=&quot;4&quot; unique_id=&quot;10120&quot;&gt;&lt;object type=&quot;5&quot; unique_id=&quot;10121&quot;&gt;&lt;property id=&quot;20000&quot; value=&quot;0&quot;/&gt;&lt;property id=&quot;20149&quot; value=&quot;Hà Minh Nguyệt&quot;/&gt;&lt;property id=&quot;20150&quot; value=&quot;Giáo viên&quot;/&gt;&lt;property id=&quot;20151&quot; value=&quot;Hà Nguyệt.JPG&quot;/&gt;&lt;property id=&quot;20153&quot; value=&quot;hanguyet061286@gmail.com&quot;/&gt;&lt;/object&gt;&lt;object type=&quot;5&quot; unique_id=&quot;10202&quot;&gt;&lt;property id=&quot;20149&quot; value=&quot;Ha Minh Nguyet&quot;/&gt;&lt;property id=&quot;20150&quot; value=&quot;Giao vien&quot;/&gt;&lt;property id=&quot;20151&quot; value=&quot;ha nguyet.JPG&quot;/&gt;&lt;property id=&quot;20153&quot; value=&quot;hanguyet061286@gmail.com&quot;/&gt;&lt;/object&gt;&lt;/object&gt;&lt;/object&gt;&lt;/database&gt;"/>
  <p:tag name="SECTOMILLISECCONVERTED" val="1"/>
  <p:tag name="ISPRING_UUID" val="{832F9317-22B7-40BB-94BB-992F86AFA01F}"/>
  <p:tag name="ISPRING_RESOURCE_FOLDER" val="C:\Users\Sony\Desktop\Cac clip dung trong bai giang elearning da lat\thanh pho da lat 2\THANH PHO DA LAT\"/>
  <p:tag name="ISPRING_PRESENTATION_PATH" val="C:\Users\Sony\Desktop\Cac clip dung trong bai giang elearning da lat\thanh pho da lat 2\THANH PHO DA LAT.pptx"/>
  <p:tag name="ISPRING_PROJECT_FOLDER_UPDATED" val="1"/>
  <p:tag name="ISPRING_PRESENTATION_TITLE" val="THANH PHO DA LAT"/>
  <p:tag name="ISPRING_PRESENTATION_INFO" val="&lt;?xml version=&quot;1.0&quot; encoding=&quot;UTF-8&quot; standalone=&quot;no&quot; ?&gt;&#10;&lt;presentation&gt;&#10;&#10;  &lt;slides&gt;&#10;    &lt;slide duration=&quot;20920&quot; id=&quot;{95152590-6401-419F-B6EA-227A46A7FFEF}&quot; pptId=&quot;342&quot; transitionDuration=&quot;0&quot;/&gt;&#10;    &lt;slide duration=&quot;41568&quot; id=&quot;{4B030A64-DB2C-48F5-83CD-1922CF228C21}&quot; pptId=&quot;343&quot; transitionDuration=&quot;0&quot;/&gt;&#10;    &lt;slide duration=&quot;21240&quot; id=&quot;{171EC0C9-6F29-4942-9E62-2CEAE8FAFE28}&quot; pptId=&quot;344&quot; transitionDuration=&quot;0&quot;/&gt;&#10;    &lt;slide duration=&quot;16950&quot; id=&quot;{3CCAB04B-17DD-4778-8FE3-A4174C41C613}&quot; pptId=&quot;340&quot; transitionDuration=&quot;1000&quot;/&gt;&#10;    &lt;slide duration=&quot;41568&quot; id=&quot;{3CC8EBE7-7CCD-4848-8E70-9413461EBE7D}&quot; pptId=&quot;315&quot; transitionDuration=&quot;1000&quot;/&gt;&#10;    &lt;slide duration=&quot;5200&quot; id=&quot;{82A695DF-8326-4B96-9F00-63B25E5AFA74}&quot; pptId=&quot;336&quot; transitionDuration=&quot;1000&quot;/&gt;&#10;    &lt;slide duration=&quot;29184&quot; id=&quot;{5E9196B3-BF9C-4787-8838-F17D5E24DE8B}&quot; pptId=&quot;317&quot; transitionDuration=&quot;1000&quot;/&gt;&#10;    &lt;slide duration=&quot;51816&quot; id=&quot;{E7EFFB6F-9D0D-48B1-880D-1A8025AAB743}&quot; pptId=&quot;311&quot; transitionDuration=&quot;1000&quot;/&gt;&#10;    &lt;slide duration=&quot;25584&quot; id=&quot;{3B7D6CD2-B6A8-4281-89B6-9B9D7F6A46D6}&quot; pptId=&quot;313&quot; transitionDuration=&quot;1000&quot;/&gt;&#10;    &lt;slide duration=&quot;43176&quot; id=&quot;{D5479FFF-8BD1-4D16-80C0-6F01C7D116CA}&quot; pptId=&quot;292&quot; transitionDuration=&quot;1000&quot;/&gt;&#10;    &lt;slide duration=&quot;86448&quot; id=&quot;{154FF529-6C4E-422B-8ACA-71DBA9775C18}&quot; pptId=&quot;314&quot; transitionDuration=&quot;1000&quot;/&gt;&#10;    &lt;slide duration=&quot;20592&quot; id=&quot;{6D673BD8-FE48-4FCF-BF74-7196D855ACD9}&quot; pptId=&quot;306&quot; transitionDuration=&quot;800&quot;/&gt;&#10;    &lt;slide duration=&quot;59712&quot; id=&quot;{D41A69C5-06F7-42B1-8E26-5E8E2312F546}&quot; pptId=&quot;287&quot; transitionDuration=&quot;1000&quot;/&gt;&#10;    &lt;slide duration=&quot;101304&quot; id=&quot;{235DCF05-9730-4D9D-8EBD-69DEC100D931}&quot; pptId=&quot;293&quot; transitionDuration=&quot;1000&quot;/&gt;&#10;    &lt;slide duration=&quot;24307&quot; id=&quot;{B088DE04-69D4-4C9C-8B33-B9C09A1FAFFE}&quot; pptId=&quot;333&quot; transitionDuration=&quot;1000&quot;/&gt;&#10;    &lt;slide duration=&quot;16428&quot; id=&quot;{D12E4001-2541-45A0-BB9D-616E6D016AED}&quot; pptId=&quot;294&quot; transitionDuration=&quot;10&quot;/&gt;&#10;    &lt;slide duration=&quot;13547&quot; id=&quot;{6CBE11AA-E125-48D7-A3D2-228D850ED244}&quot; pptId=&quot;347&quot; transitionDuration=&quot;1000&quot;/&gt;&#10;    &lt;slide duration=&quot;68160&quot; id=&quot;{837A9BD2-E087-4F34-8417-EBEE2722624D}&quot; pptId=&quot;296&quot; transitionDuration=&quot;0&quot;/&gt;&#10;    &lt;slide duration=&quot;5000&quot; id=&quot;{EC5F2673-B201-45D0-B7FD-0C3AE5EC4FA8}&quot; pptId=&quot;337&quot; transitionDuration=&quot;1000&quot;/&gt;&#10;    &lt;slide duration=&quot;68160&quot; id=&quot;{8009E236-5EF5-4074-8E5B-BFD4C2F42B7D}&quot; pptId=&quot;325&quot; transitionDuration=&quot;1000&quot;/&gt;&#10;    &lt;slide duration=&quot;5000&quot; id=&quot;{83608FBB-F311-45CC-9FE3-AFA3B68E9543}&quot; pptId=&quot;338&quot; transitionDuration=&quot;1000&quot;/&gt;&#10;    &lt;slide duration=&quot;33907&quot; id=&quot;{15596A28-8DFE-42CF-9FAF-74E84C65523C}&quot; pptId=&quot;334&quot; transitionDuration=&quot;1000&quot;/&gt;&#10;    &lt;slide duration=&quot;18987&quot; id=&quot;{13EF3956-EFCF-4F94-B5BF-F79FAB67D5C9}&quot; pptId=&quot;323&quot; transitionDuration=&quot;10&quot;/&gt;&#10;    &lt;slide duration=&quot;51552&quot; id=&quot;{B324C6B2-53F6-4D0D-95C8-936A33B1D23D}&quot; pptId=&quot;272&quot; transitionDuration=&quot;1000&quot;/&gt;&#10;    &lt;slide duration=&quot;5000&quot; id=&quot;{AF2DCC5F-1EA3-42BD-894F-F9B71D56A93B}&quot; pptId=&quot;339&quot; transitionDuration=&quot;1000&quot;/&gt;&#10;    &lt;slide duration=&quot;53136&quot; id=&quot;{EBD2C304-06BE-4CF0-9E46-6457EAE8032F}&quot; pptId=&quot;276&quot; transitionDuration=&quot;1000&quot;/&gt;&#10;    &lt;slide duration=&quot;22296&quot; id=&quot;{C16BAFFB-BC71-4055-8510-C50A6FCB361B}&quot; pptId=&quot;308&quot; transitionDuration=&quot;1000&quot;/&gt;&#10;    &lt;slide duration=&quot;53136&quot; id=&quot;{464DE338-B642-4427-BB13-3D42573B0E6B}&quot; pptId=&quot;309&quot; transitionDuration=&quot;1500&quot;/&gt;&#10;    &lt;slide duration=&quot;24024&quot; id=&quot;{EDF1CB48-7BD4-4F0D-8FB1-B13855D4CE4D}&quot; pptId=&quot;278&quot; transitionDuration=&quot;1000&quot;/&gt;&#10;    &lt;slide duration=&quot;13496&quot; id=&quot;{13051F36-7245-4491-900E-20273046FFEA}&quot; pptId=&quot;279&quot; transitionDuration=&quot;1250&quot;/&gt;&#10;    &lt;slide duration=&quot;24960&quot; id=&quot;{F3EA1208-66FD-4555-B1F2-CE2BEDA44C6D}&quot; pptId=&quot;298&quot; transitionDuration=&quot;11&quot;/&gt;&#10;    &lt;slide duration=&quot;35400&quot; id=&quot;{3B6AFDF3-BF06-40F5-8A12-32EB7E8D08D2}&quot; pptId=&quot;304&quot; transitionDuration=&quot;750&quot;/&gt;&#10;    &lt;slide duration=&quot;15744&quot; id=&quot;{3C6E7E82-137B-437B-A7B7-7CF1AD9AF334}&quot; pptId=&quot;327&quot; transitionDuration=&quot;1000&quot;/&gt;&#10;    &lt;slide duration=&quot;1&quot; id=&quot;{D5D52754-537F-4473-A71F-985032E3BC3C}&quot; pptId=&quot;345&quot; transitionDuration=&quot;1000&quot;/&gt;&#10;    &lt;slide duration=&quot;10000&quot; id=&quot;{6F0910CE-921B-43EF-AC74-233F39B846F8}&quot; pptId=&quot;346&quot; transitionDuration=&quot;0&quot;/&gt;&#10;  &lt;/slides&gt;&#10;&#10;  &lt;narration&gt;&#10;    &lt;audioTracks&gt;&#10;      &lt;audioTrack duration=&quot;21240&quot; muted=&quot;false&quot; slideId=&quot;{171EC0C9-6F29-4942-9E62-2CEAE8FAFE28}&quot; startTime=&quot;0&quot; stepIndex=&quot;0&quot; volume=&quot;1&quot;&gt;&#10;        &lt;file modifyTime=&quot;2016-10-06T17:26:42&quot; size=&quot;339840&quot;&gt;&#10;          &lt;path full=&quot;C:\Users\Sony\Desktop\Cac clip dung trong bai giang elearning da lat\thanh pho da lat 2\THANH PHO DA LAT\audio\audio1.mp3&quot; relative=&quot;THANH PHO DA LAT\audio\audio1.mp3&quot; resource=&quot;audio1.mp3&quot;/&gt;&#10;        &lt;/file&gt;&#10;        &lt;audio channels=&quot;2&quot; sampleRate=&quot;48000&quot;/&gt;&#10;      &lt;/audioTrack&gt;&#10;      &lt;audioTrack duration=&quot;41568&quot; muted=&quot;false&quot; slideId=&quot;{4B030A64-DB2C-48F5-83CD-1922CF228C21}&quot; startTime=&quot;0&quot; stepIndex=&quot;0&quot; volume=&quot;1&quot;&gt;&#10;        &lt;file modifyTime=&quot;2016-10-06T17:26:44&quot; size=&quot;665088&quot;&gt;&#10;          &lt;path full=&quot;C:\Users\Sony\Desktop\Cac clip dung trong bai giang elearning da lat\thanh pho da lat 2\THANH PHO DA LAT\audio\audio5.mp3&quot; relative=&quot;THANH PHO DA LAT\audio\audio5.mp3&quot; resource=&quot;audio5.mp3&quot;/&gt;&#10;        &lt;/file&gt;&#10;        &lt;audio channels=&quot;2&quot; sampleRate=&quot;48000&quot;/&gt;&#10;      &lt;/audioTrack&gt;&#10;      &lt;audioTrack duration=&quot;15024&quot; muted=&quot;false&quot; slideId=&quot;{3CC8EBE7-7CCD-4848-8E70-9413461EBE7D}&quot; startTime=&quot;0&quot; stepIndex=&quot;0&quot; volume=&quot;1&quot;&gt;&#10;        &lt;file modifyTime=&quot;2016-10-06T17:26:46&quot; size=&quot;240384&quot;&gt;&#10;          &lt;path full=&quot;C:\Users\Sony\Desktop\Cac clip dung trong bai giang elearning da lat\thanh pho da lat 2\THANH PHO DA LAT\audio\audio6.mp3&quot; relative=&quot;THANH PHO DA LAT\audio\audio6.mp3&quot; resource=&quot;audio6.mp3&quot;/&gt;&#10;        &lt;/file&gt;&#10;        &lt;audio channels=&quot;2&quot; sampleRate=&quot;48000&quot;/&gt;&#10;      &lt;/audioTrack&gt;&#10;      &lt;audioTrack duration=&quot;29184&quot; muted=&quot;false&quot; slideId=&quot;{5E9196B3-BF9C-4787-8838-F17D5E24DE8B}&quot; startTime=&quot;0&quot; stepIndex=&quot;0&quot; volume=&quot;1&quot;&gt;&#10;        &lt;file modifyTime=&quot;2016-10-06T17:26:46&quot; size=&quot;466944&quot;&gt;&#10;          &lt;path full=&quot;C:\Users\Sony\Desktop\Cac clip dung trong bai giang elearning da lat\thanh pho da lat 2\THANH PHO DA LAT\audio\audio10.mp3&quot; relative=&quot;THANH PHO DA LAT\audio\audio10.mp3&quot; resource=&quot;audio10.mp3&quot;/&gt;&#10;        &lt;/file&gt;&#10;        &lt;audio channels=&quot;2&quot; sampleRate=&quot;48000&quot;/&gt;&#10;      &lt;/audioTrack&gt;&#10;      &lt;audioTrack duration=&quot;51816&quot; muted=&quot;false&quot; slideId=&quot;{E7EFFB6F-9D0D-48B1-880D-1A8025AAB743}&quot; startTime=&quot;0&quot; stepIndex=&quot;0&quot; volume=&quot;1&quot;&gt;&#10;        &lt;file modifyTime=&quot;2016-10-06T17:26:48&quot; size=&quot;829056&quot;&gt;&#10;          &lt;path full=&quot;C:\Users\Sony\Desktop\Cac clip dung trong bai giang elearning da lat\thanh pho da lat 2\THANH PHO DA LAT\audio\audio11.mp3&quot; relative=&quot;THANH PHO DA LAT\audio\audio11.mp3&quot; resource=&quot;audio11.mp3&quot;/&gt;&#10;        &lt;/file&gt;&#10;        &lt;audio channels=&quot;2&quot; sampleRate=&quot;48000&quot;/&gt;&#10;      &lt;/audioTrack&gt;&#10;      &lt;audioTrack duration=&quot;25584&quot; muted=&quot;false&quot; slideId=&quot;{3B7D6CD2-B6A8-4281-89B6-9B9D7F6A46D6}&quot; startTime=&quot;0&quot; stepIndex=&quot;0&quot; volume=&quot;1&quot;&gt;&#10;        &lt;file modifyTime=&quot;2016-10-06T17:26:50&quot; size=&quot;409344&quot;&gt;&#10;          &lt;path full=&quot;C:\Users\Sony\Desktop\Cac clip dung trong bai giang elearning da lat\thanh pho da lat 2\THANH PHO DA LAT\audio\audio12.mp3&quot; relative=&quot;THANH PHO DA LAT\audio\audio12.mp3&quot; resource=&quot;audio12.mp3&quot;/&gt;&#10;        &lt;/file&gt;&#10;        &lt;audio channels=&quot;2&quot; sampleRate=&quot;48000&quot;/&gt;&#10;      &lt;/audioTrack&gt;&#10;      &lt;audioTrack duration=&quot;43176&quot; muted=&quot;false&quot; slideId=&quot;{D5479FFF-8BD1-4D16-80C0-6F01C7D116CA}&quot; startTime=&quot;0&quot; stepIndex=&quot;0&quot; volume=&quot;1&quot;&gt;&#10;        &lt;file modifyTime=&quot;2016-10-06T17:26:52&quot; size=&quot;690816&quot;&gt;&#10;          &lt;path full=&quot;C:\Users\Sony\Desktop\Cac clip dung trong bai giang elearning da lat\thanh pho da lat 2\THANH PHO DA LAT\audio\audio13.mp3&quot; relative=&quot;THANH PHO DA LAT\audio\audio13.mp3&quot; resource=&quot;audio13.mp3&quot;/&gt;&#10;        &lt;/file&gt;&#10;        &lt;audio channels=&quot;2&quot; sampleRate=&quot;48000&quot;/&gt;&#10;      &lt;/audioTrack&gt;&#10;      &lt;audioTrack duration=&quot;86448&quot; muted=&quot;false&quot; slideId=&quot;{154FF529-6C4E-422B-8ACA-71DBA9775C18}&quot; startTime=&quot;0&quot; stepIndex=&quot;0&quot; volume=&quot;1&quot;&gt;&#10;        &lt;file modifyTime=&quot;2016-10-07T06:36:44&quot; size=&quot;1383168&quot;&gt;&#10;          &lt;path full=&quot;C:\Users\Sony\Desktop\Cac clip dung trong bai giang elearning da lat\thanh pho da lat 2\THANH PHO DA LAT\audio\audio14.mp3&quot; relative=&quot;THANH PHO DA LAT\audio\audio14.mp3&quot; resource=&quot;audio14.mp3&quot;/&gt;&#10;        &lt;/file&gt;&#10;        &lt;audio channels=&quot;2&quot; sampleRate=&quot;48000&quot;/&gt;&#10;      &lt;/audioTrack&gt;&#10;      &lt;audioTrack duration=&quot;20592&quot; muted=&quot;false&quot; slideId=&quot;{6D673BD8-FE48-4FCF-BF74-7196D855ACD9}&quot; startTime=&quot;0&quot; stepIndex=&quot;0&quot; volume=&quot;1&quot;&gt;&#10;        &lt;file modifyTime=&quot;2016-10-06T17:26:16&quot; size=&quot;329472&quot;&gt;&#10;          &lt;path full=&quot;C:\Users\Sony\Desktop\Cac clip dung trong bai giang elearning da lat\thanh pho da lat 2\THANH PHO DA LAT\audio\audio15.mp3&quot; relative=&quot;THANH PHO DA LAT\audio\audio15.mp3&quot; resource=&quot;audio15.mp3&quot;/&gt;&#10;        &lt;/file&gt;&#10;        &lt;audio channels=&quot;2&quot; sampleRate=&quot;48000&quot;/&gt;&#10;      &lt;/audioTrack&gt;&#10;      &lt;audioTrack duration=&quot;59712&quot; muted=&quot;false&quot; slideId=&quot;{D41A69C5-06F7-42B1-8E26-5E8E2312F546}&quot; startTime=&quot;0&quot; stepIndex=&quot;0&quot; volume=&quot;1&quot;&gt;&#10;        &lt;file modifyTime=&quot;2016-10-06T17:26:18&quot; size=&quot;955392&quot;&gt;&#10;          &lt;path full=&quot;C:\Users\Sony\Desktop\Cac clip dung trong bai giang elearning da lat\thanh pho da lat 2\THANH PHO DA LAT\audio\audio16.mp3&quot; relative=&quot;THANH PHO DA LAT\audio\audio16.mp3&quot; resource=&quot;audio16.mp3&quot;/&gt;&#10;        &lt;/file&gt;&#10;        &lt;audio channels=&quot;2&quot; sampleRate=&quot;48000&quot;/&gt;&#10;      &lt;/audioTrack&gt;&#10;      &lt;audioTrack duration=&quot;101304&quot; muted=&quot;false&quot; slideId=&quot;{235DCF05-9730-4D9D-8EBD-69DEC100D931}&quot; startTime=&quot;0&quot; stepIndex=&quot;0&quot; volume=&quot;1&quot;&gt;&#10;        &lt;file modifyTime=&quot;2016-10-07T06:38:37&quot; size=&quot;1620864&quot;&gt;&#10;          &lt;path full=&quot;C:\Users\Sony\Desktop\Cac clip dung trong bai giang elearning da lat\thanh pho da lat 2\THANH PHO DA LAT\audio\audio17.mp3&quot; relative=&quot;THANH PHO DA LAT\audio\audio17.mp3&quot; resource=&quot;audio17.mp3&quot;/&gt;&#10;        &lt;/file&gt;&#10;        &lt;audio channels=&quot;2&quot; sampleRate=&quot;48000&quot;/&gt;&#10;      &lt;/audioTrack&gt;&#10;      &lt;audioTrack duration=&quot;15384&quot; muted=&quot;false&quot; slideId=&quot;{D12E4001-2541-45A0-BB9D-616E6D016AED}&quot; startTime=&quot;1042&quot; stepIndex=&quot;2&quot; volume=&quot;1&quot;&gt;&#10;        &lt;file modifyTime=&quot;2016-10-06T17:26:24&quot; size=&quot;246144&quot;&gt;&#10;          &lt;path full=&quot;C:\Users\Sony\Desktop\Cac clip dung trong bai giang elearning da lat\thanh pho da lat 2\THANH PHO DA LAT\audio\audio19.mp3&quot; relative=&quot;THANH PHO DA LAT\audio\audio19.mp3&quot; resource=&quot;audio19.mp3&quot;/&gt;&#10;        &lt;/file&gt;&#10;        &lt;audio channels=&quot;2&quot; sampleRate=&quot;48000&quot;/&gt;&#10;      &lt;/audioTrack&gt;&#10;      &lt;audioTrack duration=&quot;57960&quot; muted=&quot;false&quot; slideId=&quot;{6CBE11AA-E125-48D7-A3D2-228D850ED244}&quot; startTime=&quot;0&quot; stepIndex=&quot;0&quot; volume=&quot;1&quot;&gt;&#10;        &lt;file modifyTime=&quot;2016-10-06T17:26:26&quot; size=&quot;927360&quot;&gt;&#10;          &lt;path full=&quot;C:\Users\Sony\Desktop\Cac clip dung trong bai giang elearning da lat\thanh pho da lat 2\THANH PHO DA LAT\audio\audio25.mp3&quot; relative=&quot;THANH PHO DA LAT\audio\audio25.mp3&quot; resource=&quot;audio25.mp3&quot;/&gt;&#10;        &lt;/file&gt;&#10;        &lt;audio channels=&quot;2&quot; sampleRate=&quot;48000&quot;/&gt;&#10;      &lt;/audioTrack&gt;&#10;      &lt;audioTrack duration=&quot;68160&quot; muted=&quot;false&quot; slideId=&quot;{8009E236-5EF5-4074-8E5B-BFD4C2F42B7D}&quot; startTime=&quot;0&quot; stepIndex=&quot;0&quot; volume=&quot;1&quot;&gt;&#10;        &lt;file modifyTime=&quot;2016-10-07T06:53:56&quot; size=&quot;1090560&quot;&gt;&#10;          &lt;path full=&quot;C:\Users\Sony\Desktop\Cac clip dung trong bai giang elearning da lat\thanh pho da lat 2\THANH PHO DA LAT\audio\audio26.mp3&quot; relative=&quot;THANH PHO DA LAT\audio\audio26.mp3&quot; resource=&quot;audio26.mp3&quot;/&gt;&#10;        &lt;/file&gt;&#10;        &lt;audio channels=&quot;2&quot; sampleRate=&quot;48000&quot;/&gt;&#10;      &lt;/audioTrack&gt;&#10;      &lt;audioTrack duration=&quot;17976&quot; muted=&quot;false&quot; slideId=&quot;{13EF3956-EFCF-4F94-B5BF-F79FAB67D5C9}&quot; startTime=&quot;1010&quot; stepIndex=&quot;1&quot; volume=&quot;1&quot;&gt;&#10;        &lt;file modifyTime=&quot;2016-10-06T17:26:28&quot; size=&quot;287616&quot;&gt;&#10;          &lt;path full=&quot;C:\Users\Sony\Desktop\Cac clip dung trong bai giang elearning da lat\thanh pho da lat 2\THANH PHO DA LAT\audio\audio31.mp3&quot; relative=&quot;THANH PHO DA LAT\audio\audio31.mp3&quot; resource=&quot;audio31.mp3&quot;/&gt;&#10;        &lt;/file&gt;&#10;        &lt;audio channels=&quot;2&quot; sampleRate=&quot;48000&quot;/&gt;&#10;      &lt;/audioTrack&gt;&#10;      &lt;audioTrack duration=&quot;51552&quot; muted=&quot;false&quot; slideId=&quot;{B324C6B2-53F6-4D0D-95C8-936A33B1D23D}&quot; startTime=&quot;0&quot; stepIndex=&quot;0&quot; volume=&quot;1&quot;&gt;&#10;        &lt;file modifyTime=&quot;2016-10-06T17:26:32&quot; size=&quot;824832&quot;&gt;&#10;          &lt;path full=&quot;C:\Users\Sony\Desktop\Cac clip dung trong bai giang elearning da lat\thanh pho da lat 2\THANH PHO DA LAT\audio\audio32.mp3&quot; relative=&quot;THANH PHO DA LAT\audio\audio32.mp3&quot; resource=&quot;audio32.mp3&quot;/&gt;&#10;        &lt;/file&gt;&#10;        &lt;audio channels=&quot;2&quot; sampleRate=&quot;48000&quot;/&gt;&#10;      &lt;/audioTrack&gt;&#10;      &lt;audioTrack duration=&quot;53136&quot; muted=&quot;false&quot; slideId=&quot;{EBD2C304-06BE-4CF0-9E46-6457EAE8032F}&quot; startTime=&quot;0&quot; stepIndex=&quot;0&quot; volume=&quot;1&quot;&gt;&#10;        &lt;file modifyTime=&quot;2016-10-06T17:26:34&quot; size=&quot;850176&quot;&gt;&#10;          &lt;path full=&quot;C:\Users\Sony\Desktop\Cac clip dung trong bai giang elearning da lat\thanh pho da lat 2\THANH PHO DA LAT\audio\audio36.mp3&quot; relative=&quot;THANH PHO DA LAT\audio\audio36.mp3&quot; resource=&quot;audio36.mp3&quot;/&gt;&#10;        &lt;/file&gt;&#10;        &lt;audio channels=&quot;2&quot; sampleRate=&quot;48000&quot;/&gt;&#10;      &lt;/audioTrack&gt;&#10;      &lt;audioTrack duration=&quot;22296&quot; muted=&quot;false&quot; slideId=&quot;{464DE338-B642-4427-BB13-3D42573B0E6B}&quot; startTime=&quot;0&quot; stepIndex=&quot;0&quot; volume=&quot;1&quot;&gt;&#10;        &lt;file modifyTime=&quot;2016-10-06T17:26:36&quot; size=&quot;356736&quot;&gt;&#10;          &lt;path full=&quot;C:\Users\Sony\Desktop\Cac clip dung trong bai giang elearning da lat\thanh pho da lat 2\THANH PHO DA LAT\audio\audio40.mp3&quot; relative=&quot;THANH PHO DA LAT\audio\audio40.mp3&quot; resource=&quot;audio40.mp3&quot;/&gt;&#10;        &lt;/file&gt;&#10;        &lt;audio channels=&quot;2&quot; sampleRate=&quot;48000&quot;/&gt;&#10;      &lt;/audioTrack&gt;&#10;      &lt;audioTrack duration=&quot;24024&quot; muted=&quot;false&quot; slideId=&quot;{EDF1CB48-7BD4-4F0D-8FB1-B13855D4CE4D}&quot; startTime=&quot;0&quot; stepIndex=&quot;0&quot; volume=&quot;1&quot;&gt;&#10;        &lt;file modifyTime=&quot;2016-10-06T17:26:36&quot; size=&quot;384384&quot;&gt;&#10;          &lt;path full=&quot;C:\Users\Sony\Desktop\Cac clip dung trong bai giang elearning da lat\thanh pho da lat 2\THANH PHO DA LAT\audio\audio43.mp3&quot; relative=&quot;THANH PHO DA LAT\audio\audio43.mp3&quot; resource=&quot;audio43.mp3&quot;/&gt;&#10;        &lt;/file&gt;&#10;        &lt;audio channels=&quot;2&quot; sampleRate=&quot;48000&quot;/&gt;&#10;      &lt;/audioTrack&gt;&#10;      &lt;audioTrack duration=&quot;24960&quot; muted=&quot;false&quot; slideId=&quot;{F3EA1208-66FD-4555-B1F2-CE2BEDA44C6D}&quot; startTime=&quot;0&quot; stepIndex=&quot;0&quot; volume=&quot;1&quot;&gt;&#10;        &lt;file modifyTime=&quot;2016-10-06T17:26:38&quot; size=&quot;399360&quot;&gt;&#10;          &lt;path full=&quot;C:\Users\Sony\Desktop\Cac clip dung trong bai giang elearning da lat\thanh pho da lat 2\THANH PHO DA LAT\audio\audio44.mp3&quot; relative=&quot;THANH PHO DA LAT\audio\audio44.mp3&quot; resource=&quot;audio44.mp3&quot;/&gt;&#10;        &lt;/file&gt;&#10;        &lt;audio channels=&quot;2&quot; sampleRate=&quot;48000&quot;/&gt;&#10;      &lt;/audioTrack&gt;&#10;      &lt;audioTrack duration=&quot;35400&quot; muted=&quot;false&quot; slideId=&quot;{3B6AFDF3-BF06-40F5-8A12-32EB7E8D08D2}&quot; startTime=&quot;0&quot; stepIndex=&quot;0&quot; volume=&quot;1&quot;&gt;&#10;        &lt;file modifyTime=&quot;2016-10-06T17:26:40&quot; size=&quot;566400&quot;&gt;&#10;          &lt;path full=&quot;C:\Users\Sony\Desktop\Cac clip dung trong bai giang elearning da lat\thanh pho da lat 2\THANH PHO DA LAT\audio\audio48.mp3&quot; relative=&quot;THANH PHO DA LAT\audio\audio48.mp3&quot; resource=&quot;audio48.mp3&quot;/&gt;&#10;        &lt;/file&gt;&#10;        &lt;audio channels=&quot;2&quot; sampleRate=&quot;48000&quot;/&gt;&#10;      &lt;/audioTrack&gt;&#10;      &lt;audioTrack duration=&quot;15744&quot; muted=&quot;false&quot; slideId=&quot;{3C6E7E82-137B-437B-A7B7-7CF1AD9AF334}&quot; startTime=&quot;0&quot; stepIndex=&quot;0&quot; volume=&quot;1&quot;&gt;&#10;        &lt;file modifyTime=&quot;2016-10-07T05:42:04&quot; size=&quot;251904&quot;&gt;&#10;          &lt;path full=&quot;C:\Users\Sony\Desktop\Cac clip dung trong bai giang elearning da lat\thanh pho da lat 2\THANH PHO DA LAT\audio\audio49.mp3&quot; relative=&quot;THANH PHO DA LAT\audio\audio49.mp3&quot; resource=&quot;audio49.mp3&quot;/&gt;&#10;        &lt;/file&gt;&#10;        &lt;audio channels=&quot;2&quot; sampleRate=&quot;48000&quot;/&gt;&#10;      &lt;/audioTrack&gt;&#10;      &lt;audioTrack duration=&quot;199907&quot; muted=&quot;false&quot; slideId=&quot;{B088DE04-69D4-4C9C-8B33-B9C09A1FAFFE}&quot; startTime=&quot;0&quot; stepIndex=&quot;0&quot; volume=&quot;1&quot;&gt;&#10;        &lt;file modifyTime=&quot;2016-10-07T08:15:11&quot; size=&quot;4797759&quot;&gt;&#10;          &lt;path full=&quot;C:\Users\Sony\Desktop\Cac clip dung trong bai giang elearning da lat\thanh pho da lat 2\THANH PHO DA LAT\audio\audio50.mp3&quot; relative=&quot;THANH PHO DA LAT\audio\audio50.mp3&quot; resource=&quot;audio50.mp3&quot;/&gt;&#10;        &lt;/file&gt;&#10;        &lt;trim end=&quot;175600&quot; start=&quot;0&quot;/&gt;&#10;        &lt;audio channels=&quot;2&quot; sampleRate=&quot;44100&quot;/&gt;&#10;      &lt;/audioTrack&gt;&#10;      &lt;audioTrack duration=&quot;199907&quot; muted=&quot;false&quot; slideId=&quot;{15596A28-8DFE-42CF-9FAF-74E84C65523C}&quot; startTime=&quot;0&quot; stepIndex=&quot;0&quot; volume=&quot;1&quot;&gt;&#10;        &lt;file modifyTime=&quot;2016-10-07T08:17:43&quot; size=&quot;4797759&quot;&gt;&#10;          &lt;path full=&quot;C:\Users\Sony\Desktop\Cac clip dung trong bai giang elearning da lat\thanh pho da lat 2\THANH PHO DA LAT\audio\audio51.mp3&quot; relative=&quot;THANH PHO DA LAT\audio\audio51.mp3&quot; resource=&quot;audio51.mp3&quot;/&gt;&#10;        &lt;/file&gt;&#10;        &lt;trim end=&quot;166000&quot; start=&quot;0&quot;/&gt;&#10;        &lt;audio channels=&quot;2&quot; sampleRate=&quot;44100&quot;/&gt;&#10;      &lt;/audioTrack&gt;&#10;      &lt;audioTrack duration=&quot;278920&quot; muted=&quot;false&quot; slideId=&quot;{95152590-6401-419F-B6EA-227A46A7FFEF}&quot; startTime=&quot;0&quot; stepIndex=&quot;0&quot; volume=&quot;1&quot;&gt;&#10;        &lt;file modifyTime=&quot;2016-10-07T08:20:45&quot; size=&quot;4462720&quot;&gt;&#10;          &lt;path full=&quot;C:\Users\Sony\Desktop\Cac clip dung trong bai giang elearning da lat\thanh pho da lat 2\THANH PHO DA LAT\audio\audio52.mp3&quot; relative=&quot;THANH PHO DA LAT\audio\audio52.mp3&quot; resource=&quot;audio52.mp3&quot;/&gt;&#10;        &lt;/file&gt;&#10;        &lt;trim end=&quot;258000&quot; start=&quot;0&quot;/&gt;&#10;        &lt;audio channels=&quot;2&quot; sampleRate=&quot;44100&quot;/&gt;&#10;      &lt;/audioTrack&gt;&#10;      &lt;audioTrack duration=&quot;199907&quot; muted=&quot;false&quot; slideId=&quot;{13051F36-7245-4491-900E-20273046FFEA}&quot; startTime=&quot;0&quot; stepIndex=&quot;0&quot; volume=&quot;1&quot;&gt;&#10;        &lt;file modifyTime=&quot;2016-10-07T08:22:59&quot; size=&quot;4797759&quot;&gt;&#10;          &lt;path full=&quot;C:\Users\Sony\Desktop\Cac clip dung trong bai giang elearning da lat\thanh pho da lat 2\THANH PHO DA LAT\audio\audio53.mp3&quot; relative=&quot;THANH PHO DA LAT\audio\audio53.mp3&quot; resource=&quot;audio53.mp3&quot;/&gt;&#10;        &lt;/file&gt;&#10;        &lt;trim end=&quot;186400&quot; start=&quot;0&quot;/&gt;&#10;        &lt;audio channels=&quot;2&quot; sampleRate=&quot;44100&quot;/&gt;&#10;      &lt;/audioTrack&gt;&#10;    &lt;/audioTracks&gt;&#10;  &lt;/narration&gt;&#10;&#10;&lt;/presentation&gt;&#10;"/>
  <p:tag name="ISPRING_RESOURCE_PATHS_HASH_PRESENTER" val="12947aa8a845ae623bdd33d9c6ec28fa7152cfd7"/>
  <p:tag name="ISPRING_PRESENTER_PHOTO_0" val="png|iVBORw0KGgoAAAANSUhEUgAAAUAAAAFACAYAAADNkKWqAAAAAXNSR0IArs4c6QAAAARnQU1BAACx&#10;jwv8YQUAAAAJcEhZcwAADsMAAA7DAcdvqGQAAP+lSURBVHhe7P11nFPn3vWPP7/fc9/PLeecKj7u&#10;LpHxZDLu7sPg7g7FoUihLYUCbXFti1PcXYu7S9EKUpwilfVdn2smNB1CFVrOOfPHeu2dnZ1MJrn2&#10;+1rrsv1/Hl7d2x7ffzbr4dd7K1ShP0UPyrbffb1r1r2vts568CX1+eZZD7n9MyR/69fqu4v/Ajq/&#10;adbDc6INZdsKiXBj7ywB4FLgOvDDmQpV6M8RRJ9x/xTw8DBw/xBw72Dp9s+Q/K1vfqXu/Avo9gHg&#10;1n7g5r7SbYVKxXL4fx5+vXuWFMZvr+2tUIX+FD28tk9tv/t6N+5f+hT3v9yKh19sAd3Zn6IH/Fu/&#10;Vt99vgXfX/zn1ncXNuPb85vw8NxGta1QqaRCKAPgaRbIPRWq0J+iCgD+uaoAoHWVAXDvLIkl337N&#10;QlmhCv0JehIAv+X2z5D8rQefb/5V+pbwEID8s0su+AoA/lQVAKzQX6LyAHxQBiVrsHoWUm7zV6rC&#10;Af7rqgKAFfpL9FcD0FLlgVdeAsBvnyAzHH+4UKry4HleZO3ir9BPAPgZC+beClXoT9FfHYEtZS32&#10;Wurhk3SRrooSd/X9+c34gbKMnM+TrF38FaroBKnQX6S/uhPEUtY6PsrL0hGK5Ji4v38WB1gKwVKV&#10;h2Ppc9YB8a+uighcob9E/0wO8L7oi3Lise/+iRygGYLm/fKyBod/B1UAsEJ/iZ4nAFo6O2u6T937&#10;8qeSY/9MbYCiCgA+rgoAVugvkSUAH/zFnSDWVB6C5aOw5WNLCJYHy/OkCgA+rgoAVugv0fPkAK1J&#10;Qc4iBluTxGDZmmPw8yyBnLXjZlmDw7+DKjpBKvSX6HnqBLEms8P7JVk6wOddZthZe84aHP4dZAHA&#10;irnAFfrzVAHAP18VAHxcFRG4Qn+JKiLwnyuBnLXjZlmDw7+DKgBYob9E5QH4fHaCyNa8/7jKO8Af&#10;LBzV8ygz7H7uOUvJHGhr0PhXUgUAK/SX6HkHoKWszgKhyjvA7y3g8bzpSZAzqzwQzedbg8a/kn5s&#10;A6yYClehP1HPexugpcq3+1nK0gE+7/o52FnTvxcAK3qBK/Qn6nkC4GNQ47Fvv/r0ic9bqgKA/9yq&#10;iMAV+kv0PHWCWHZsWPsMls9b6l+pE8SarAHjX00VAKzQX6LnCYDKeVpIjn1HB/ik580yO0CZEveY&#10;eyq3b9aTnn/SeU9TZrBZe86a/h0gWAHACv0lsgTgXz0VzhJqv1VW34tAfLQ175tleaz8PrePojUf&#10;P4rWT2mKXSnQ+JnPEe5K3C9bIeaXZR0g/+yqAGCF/hI9rxH4t8ja57V23m+RxOpnEa0fB+C2CgBS&#10;FZ0gFfpL9Dx3gvwWPc33spR8F0+7c6UCgI/LwgFWDIOp0J+n58oBWoDHfEw+i+Xx8nrSZ7V27u+R&#10;GYCW7YKP2gYlEv+GWGx+XQUAH1dFBK7QX6LnCYDWJJ/lkRhHH8ni+C++7neoPAAtAaZkCT4zCH8i&#10;xl1r4vkVAHxcFQCs0F+i56kTxJosofSk489C1gBouc6gHDOf+708/5i2WtUPF7gl/L47t5mSrXn/&#10;18kaPP4VVAHACv0l+mdwgOaOCcvj5mPPSr/UCWKegieS/W/Li5Asr1IHuZWv52Or7u7XyDpA/tll&#10;0QlSsRxWhf48PU+dINZkdmLKjT3h+LOUfBfWOkG+LXfOY6LbK69vqe9ky9c/FIj+Dv2rQtECgBW9&#10;wBX68/Q8AdASPI/gYuW88rL2uqcl+S5+CYCiR47x0TH5XI/LGhh/SQ/49+4TfqJvzxGg5WUBwfKf&#10;U1Ta5vg4dJ4nVUTgCv0lep4icPkYKvqlzyLPW3vdH9UjoFG/FIHl5kzffLFZ6d4jbbGqB4Tpz0u+&#10;B9GPx+7z79/j3xSVdpyUk3SolIGk/OcUWYLmeVUFAB+pLJ5Zbq2eJyo7x6yfPbdC1lQegM/bTBBr&#10;55WXtdc9LVm6v/KdIOIC5Zz7coc6gZ4AUe5Up+5Wt1VVJmprsW/NFf5EAjwBn8UxeXyff1P0SwA0&#10;fz5L/TNAsAKAZl3bTe0qpz28QPeVk0Cv/Hm71PHHz7Xydyqk9LwD8En6o6//RRE6Cn6E3g8EDLg1&#10;Sx7LcenUkPnH5pgqehRdL1psLfYfO6ecJObeIxDUeebj5vOpb6UnuLws2gOlk+VH/VMC8N98ILQV&#10;qAkUv/taIPhTWTu39Dm5oH8qq3+rQs99BH6SrL1ePre1c3+vJObKTdcFIup+wwSf3HRdxvPJcXm+&#10;9LwfAWgZXa2K55hhZu15BcALpQB87Hkes4SdNf2TA7CiE8QSZg+/3lkmPr5qRRbnPhIv5G+vPi5+&#10;t0rW/+a/r8wAlO/tEQCVZB2+H9fi+zNk2anwaySv+bXrBf5eScxVbYACF0JQAYUw+mkniPztp6Nv&#10;CD/RPf5Na88/IMzK66EFAGWIzY96vA3w4bmNz1SWf+uXZPm6ighslkUE/hGAO/ncjsdlCT6zFAB5&#10;Qf9EvNCV5EK38jf/jfVTAG7DAwJFlqAyy5rTelYq78B+TtZc6tN0gPfLOjNUR8hFXqyE0reUpfMz&#10;d3g85tT+gMy9vaJfet4sSwD+VI9D53lVBQDN+sMApLN5DICMemWy+jf/jWUZgR9e2Y5vCcHvRH8B&#10;AFXb22+QvMbyM1o75/dKenZF92WfALwvACT8pM3P7PxU7y9ljrRPQ4+iNGXteXGG5SUu8NcC0OwK&#10;n5Ws/c0nyfJ1FQAs03fXdj7StxJ9BWjK1Un73o/b0n0LyJW1aX339X48vMwLm/r26n58e6VUDy9T&#10;sn9V/sY+fK9cz+N//99NlgD8lgAU+H1fBkAzWP5KWULJ2vOWsjz3N8kKaMyRU+2Xua/y56jnys55&#10;6rr4477A0Oz2LAH5yAWaHxMq5sHSatqc6iXmd2MBQ3O74LPSL0HQHJPlPMvX4faBCgCWis7uqogQ&#10;VB0apb24318TeO3hVvbLenYV3A7gu6sHgeuHy3QEP1w7hO+/PvgIft9dLT1HIPjgsrmTRMBaAUFL&#10;AD64vA0Py5xfeQf4VwFRAGWOpdaet5Tlub9JvAB/rx5aOfZH9LOgk+OP9FMAylAZ6T3+cbYIKwy1&#10;0AJ/N4thMpau61nI/HeeJEsAWgq39ld0gogeSAwj/B5eEckE/b28MPcSaKXuDTcJuRsHCTRxeaVu&#10;796Xe3CTP7bo1vltuH2B70Hw4dYxBb/7X+3j+5Sed/+SOMc9fG9GbOkgERBa+Rz/LnpyJwihZ47D&#10;lGVnw5+pHzsaCBsrz1vK8tzfplIn91Qkjk30S8eeoJ90gpQ5TwW3srhrft58jkiNE/yVALR0Xc9C&#10;vwTBX3CAFXOB730lANytOi0EfsrVEWTi6B4SZl8dW4cjW+fgk4kD8cEbbfD+wNYY0a8FhvZugnf7&#10;NsPw15ti6oiuWDfvfexbPw3Xz2yhI+R73DwG3DnJL5pbASjBp/4GIWvtc/y7yNIB/mQYjDhACwAK&#10;KKxB53nS42D7lTIDykI/9oJ/avV5a3oEKl7csm8GmAxrMbs0a6+z1DeEg0jBrmz/m/MbcffcBvU+&#10;P9G/HgArIrA4Mtw4QOgdVfH23P7lWDZ9GIb3a4Y+bQvQtCgSWVHuiNJUhcG3MiL9q8IUUA2pEa5I&#10;N7hz64TcWE+0qROHtnXj8EaXWpg3aQC2Lh2P8weWE4ib6Ch38f35N+gmv5NobfVz/HvoSQCUyCtt&#10;gWYpKPK551lPMwJ/+wXBUaaftMtZtM09updImeR1lnHVLPPAZpH5PPP+j+9FAPK95VzRfULs7tkN&#10;+IaS7d0z63Hv3I/vI3r0N2Sf7/VrACjgeZYy/50n6Rci8L8CAMvilWpjM0uiZmn0lA4I6aiQWHv/&#10;Eh3YZT5/dT8d3iHl0n6g4zu7b6mC3lvdG6FOejgS9E6I9KkGk18NRPvbIJGPU0MJu3AvAs8byaGe&#10;iNE6IVbnzK0DoVgDRr/qBGQ1hHi8igi+NjHEBXUywtC2XiLe7lkP86b0w9Htc3Dni538u/zbt4/i&#10;++uH+DkZq630GD+4Ise4L8Ao+x/NYwtLxxeaJf/vj6973vVQRWHpVNr1qA3wW7qe774i+Cjz9rkF&#10;IGOjWfIZH6rtb5QFhKzJEjoqktJ1CaweXuDfvcDvy0IPzvN86t5Zgu8sYcYK9/45nk8IiR7ynO8u&#10;8nulZL/0Pfjd8r3lbylgUnfOrsdt6g6BcZcO0Bx7LT/LTwAobpBgefBIPK7+nqgUTN9Rlq7rWckM&#10;NUvwmWUGoMjyNf8iDlBiVblhKWpoirljg/sCQQLv4SVpl+P5Vw4woh6l8ziEgxvnY2T/1qibGYo4&#10;nQNM/rbcuiAl1AtZhgBkGwOREe6HtFAfJAd5Ik5vlgddoDOB54hwbztCzwZ612oIdKwEjVNl+Nq+&#10;pORn/wJ87f4bOre/waStjKKUAAx8jQ5xyhs4tHU27ny+U0FQIjJuHwHuEsjcl/9NACjb766X/o/f&#10;XZdhOjuo7UrfSq+1kvy/1r6b51ESgUt/IwHgt1f4G13eTsdHfVWq774UAPJ/JCisAuivFj+XGQiP&#10;HNpvlrz2p3oEF5GCiYBJYidhRCAJ2B6e5d/+7Ed9e47lQLmubbj/GR3ZacbYU4TRGT7/SATgeX6v&#10;1H2+5v5pfvYzG/leGxW47tDp3Ty9BjfPrMOtCxtxm7pzkccp2Zee3h9V9rm4f49gMbtHkYrNFxib&#10;+Xnvc1+NYSwD07OUJdQswWdNlq/7sRPkn3oqnLiJ0gvqJ1IzOQiHMvhJB4X01OL2CV54R3Bg41x8&#10;MLAD3Z4BMRqBnj1SwsocXrg3UsO8kRTkQefnjgSdG+J1rogJdEa0xhVRga50fE4IcqsGnUsVJb1r&#10;VfU42L063Z+9gmK4tz3CvGyoaogMrIFwn1cR5l0JEb5VEau3R820YAzq2hALP3wbGxaNwafLJ+Hw&#10;p3NxkwVV2h6/u063JP+H+p924LsbZvjJluD4CQCtfTfPocTFEuTymcsD8DuBn7THEoCylQZ6a+1u&#10;f7kEgOLSnrLMq6+IfuyM4GMC5Z44MkLrzgnGUkJOQCj67nxZ5KTuf8ZzTxNEpwi2MwK5xyXPfXNq&#10;A10R/4a4RUbdW6fXEoBr8Q3/lgDv5jm6wDL43Tq/gc7wcd0mNGX7eBuhgJDHz22wCqhnLWvQs5Tl&#10;57HoBPln7wU2Q0IkkdA8fo8X3JV9uP/VHtL+OF3WcZzctQSTh3VHk/wYxOtdEat1IfA8kRnpQ/kj&#10;w+CHxCAvRAe6INLPAQZvWxh87BDl76geG/1KHZ8ozMtWyfxYFOJRQx0TRxjizue87GD0lYjswOOE&#10;oLcN38NeyRTgSCfphuzoQNTOCEW97Ag0zDOhR6tCfDLpTRzbOQ+36Ba+v7GfMX43Hijo0QWaY6/a&#10;mvf/efREAJbTk6bFSWeJWdae/zNUvif1acjcsaDg9+iY9MISgCIC687xdcrh3TtNl/WZRExxdwJA&#10;ApTHRAI4ee7BGQEl3SUlYJTnBKA3j67B9SPLcefkGl4SK3Hj5GrcpZu7RfDdOLsO1z6jG+S+SPYl&#10;Fsvzsr1Fl3iHcBOp4+L6LKQAqFyj9Y6HZy0zdH+N/iUjsMREtZXeRsJPjde7fRJXT23FnHFvoG2d&#10;FKRFeNH1ORF8PsiJ0iE51AMJwW5ICvFEAqNtrMZdATAqkNAjuEQGXzslM/TMCvW0URJHaKJide6I&#10;o3NUTjHADXqXGtA5V1cKdKiCAPvKCHKV8115vhshWeoWowLteUzesxoj9IuID3JBz1ZFGDmwLbYu&#10;m8yoLP/TITwg1O9f2YX7lyUOEyjq/7f2vTyv+uUI/CgKf0V3Q9iUl7Uxg3+mlAPkxfYsZI7Ajx5L&#10;z2wZAKVdT1zf3ZOETZluH1+vgGiOu+IO5bhs7yvXt5XP0xkyHst5N48SYCfo+o6tYhhajevHVuDy&#10;4aW4dmIlrjMGi+O7cXYtrp9Zq2B4g1uJyMolnuLz3N7+bJ3qJDF/1p/EYPNntQDg86p/0k6Qsihl&#10;qbIL6pEIQQGEdHJIB8f+jbPRt21NpBu96fgcVczNNAUy5voiJdSH8Vdg5aAibqzGjVs3ApDHtM6U&#10;C0waZ4T52CBCuTYeU3B0UZCL0fJ8SpyhxGB/+5fhVe1vcK3037D92/+F1qk68uMMSAz2pxvkawK9&#10;EObpBN8aleBT41W6S1fGZhskEJpGOkx/+xfhWfV/YPeP/6PePytKi9QIX4wa3AUXD2+kiz1CR3ig&#10;FICM91a/j8e+s+dJvx6ASha9wmb91QBUnR+MrE9TAjvZKohYaVuTCKw6NlTs3a7Ad+MI3Rm3ZuAJ&#10;7KQd0AxF2ReJa5R4fP3wKlw7tBL3+NzdU+sVAG8cX4XrJ1apCHzt1GpcOr4CXx1bji+OLFX7V0+u&#10;wqVDS5RLFBDKZ5OtSCAon88S1moKn4gQfMjnBDTWnNpfpR/4HZuFO/9sDlBFKAvQlUnN2+X2uxvS&#10;S7pHRUbcPY5bn+/AzHGvo35OBCHijuQwDwWTrCgN0hh1JX5GE26yTaT7iyHsogLp5BhNIyXyEnbi&#10;7ARuArkkwjIxxFt1gMhjMwhDfeyhdasGj+p/J9RegDvh5/bqf9PhuaNmsgkF8eH8Oy7wtX2Bbs+e&#10;DjSQTrAScqKDUS8rHukGjZLRzwl+di/Dz/ZlgtFROcWU8AACUtoWq6BZcQLmf/gWLjC24M5hfie7&#10;8T0j8Pfyv1+TWSwiAUvpUl5Wv8O/XFYASPj9cGmHVZlB+JNjZRC0Cqc/SaW9v+XEi+rXyuyezDJD&#10;xCyBSylo6NjUVtrdNtKF0fkRat9e2MZgs07pDmF27fAK3JJ4fILnHKZTO7qWoON7M/beJcTuEHLX&#10;Dy0jGAm+Y+vw5e5FOL7hI2xf8B42zB6KTfOGY8vC97FlyWhsWToa21eMx/4NH+LE9jn4fP8SfMXX&#10;XiUQb9ER3jxD53hqFb6ma7z5GR1hWRS+Q0m7oegu4Sf/l7oxE7fWZA1Qz0JP+nv/fBHYAoAPru5Q&#10;bWJm+ElbmDgiGWd3//I+7Fg9Ff061kR+YgDSjJ6UN12ff6nzIwTjgxhzCT+BXiwBaIahwK+0jY6O&#10;kJBTkZbAEwkMI3wdEE4ZCEXZD2UMDvaygZ/Tq/CyeUHF4RDXakgM8kZJSgxSwggwNxkiI22ENsiJ&#10;0SNbFK1Hg5w41MmIQq00Ez+Tv+pMEYdZlBSB3NhgwtaX5wcxnnvwfavDyIicFu2L7nSzhz9doKI9&#10;bsjYRUJFzWQphYoZgla/w79cPwJQOqnu0/09UMNefur8zB0ilo8fPf8XA1Bg92vH9lmVtPXxglRS&#10;w1tKH8tWHJWl07pFwEjsvHV6HV3aRtwi1G4Qcl8fpSP7TB6v5z6d3bE1uH601BGa2/kk7t4+sY7x&#10;lzH25Bq6xPX4as9iHFn9IbbMGYF109/BnqXjsW/5BOxdMRHbF40iDIdg0YTeWDyxL5ZMeh3LPxyI&#10;7YvH4uTWWTi/Zx4u7J2HK0eX4mvC8GtWxOIerxOwtxiLBYQCPwGhuFa1YAL/J8tOCEtZwvDPkBl8&#10;5sf/hFPhpMH/RwAK/O5f4QXEC+kbcQbXDuHyyS2Mi51QkhqCzCgfJIW5I8PkR+Bo6QB9CDV3xmB3&#10;RlJvxk4vgs2T4HMjeOjmKIm+CXwuOcyPkPRUQDJ3fKgODkLPSNcXIZHXozp87F6CW/W/wdfxFejo&#10;Ag18PitSi0K6vjidD/xtX+Xf8+D7eSMvTo+aKREq1tZONyE/PpjbSAVeH5u/q23r2hno3LiAwJMO&#10;E1t1jnx2P7sXlAs0SOwO9UXd3Hgsnj4a9786zqh/nPAjWK7wO7paOr5O3ODz2kFi7gRRACTM7lvM&#10;gDDrW2n/o8wdIrL/43OlstY58WfJ6uyOso6LX5IaQKziIlXW8SESgFxnDBU3deN0aefDLeqOdH6c&#10;20KobCcwdxGM2wicTYTiJlw+sorubCW3q3GFLvDa0ZW4dXItoy0fH1yOyweXEpirqNXYQcCtJfRW&#10;f/wOtswbjcPrZmDXkolYP304FnzwOmYNew2z3+2I5RP6YsO0N7H9k+HYv3Qsti8cg20LR2MX949v&#10;mobP9y1Q7YbXCUBzm+Ajt0pwC7xlMPU9HntwtnS4jYzFs5QA0NKNPUuVB6BZFg7wn2QYjLqASi+e&#10;767vxr3L25Tu0hXIgOFzB1ZjcNdmjJZBdE46Oi0NChJClIvKjNQRRJ6EnDvBJ+1+0hHiQeBJhwcj&#10;rcaTx7wJRrpDvTejrasaziJDWwR+sbrSyGsIdIbGrSo8GWddCT6nKv8N9xp/RxSfTyiLyFmRGsTr&#10;POFvR2D5OJfB1J0AFDdHIEcGEGoafi4tARekOleko0Vg1ygvHi1LUlUUTwr1VM/L+d78G0EyztDN&#10;BnofFxj5v2THh2H80H64cY6R//Zp1eZZulINwSdjIM2dJM+TpHPKohf4EQAJBsuZEOaxgI8cIB8/&#10;miVBAFlzZr9H4ubUvoWjfKLDs9RPwFcmRtufk4q//D/NQ11KHSDBR3BcP7ma2/W4IR0N4qZ47C7h&#10;J4+/OrgCV+nmvj62Hhf3rsSZ7Utwcd9ynNsj0ZRx9KSAcC2d2RrG1cX4bPtc7q/ClweXcbsSX/DY&#10;okn9MOmtdvjwnc6YOLg9xr3ZCb1aFKB5ThQaJYeieWoE2mab0C4vEt3rJGNg8zyM7FIfk/q3xpKx&#10;A7Hu46HYuWAMNs8ejr0E4anN03Bh5xzcOLYCd0+VOsybx1fhKh9Lx8odfu4Hn23AQ8b2B4zvDwjE&#10;5xiA/3wRuNT9bcMPN/eoXtGda6aibb00Bb+ixCjkxoSgXlYMChPDy+AmYPMj/GTrS+jR3fm7E4iM&#10;t3RqiSH+aivHIrydCT+Jwo7KAUpnRLTWFSGMtx52L8Klxt/gZvsPOFX7H7jSuQX72CHZ4I94wk8A&#10;mEQHqXeuijBPR6QbtHw/ex73VNE7OcwL6ZG+3PdGmsGH7+vE93dk5NUyCkfQERrU8YRgV9RMDUXD&#10;vBgVmzWOlWHwdkIAAejpWAUaTzvEhfshPUqHwd1a4LPdqxn/T+KHawcJP35HMmTmuWwH/Gkb4O8B&#10;oBlUT0NmAFpGatWe94va/LgeG+xcJjP8qO++4P/Li9Hc0SFtfaURd+2jx+KuLu6dz+0SXDu+Bmd3&#10;LmI0HYn3+7TAG21r4bV66ehQNxGdG6WiT5t8vNW1HmaO6oNtS8Zh35opOLJxOkG0BpcOr6TL3Iat&#10;iz7AGx2K8GbnWujVPAvtayUwiQSjVkoYGqYZ0IJppGWKEc2TjWiYYkDD5AhuI1A3gWDMikab3Ch0&#10;KUlA/+Y5mDSwFVZPGYTVH77BGP0OTm74EF/tXYBbhN9dxnRxm7foNr/h/oPTG/AdY3oFAJ+CxOGp&#10;Xk/CTgY3P7i0m//AMdz5fAcWffw26ucY6JT86ZgMyI02oiglFtlxhJ+4vZAAJEbokBCmQSzhF6vl&#10;MSpR74+U4ECkh+uQEhIIky+jMBXl545IX1fEijOkYxTw6J2rw7fGS/B1fhXeTi8Tgv8DL8eXEOxn&#10;h6gQRulQP0TTVcbqvRDqbgeNQ1UFV3GAYZ62CoASg9ONhGC4B+KDXRCjcyQAHZDEx7nxehQkBSMv&#10;QU8n6Y6cOC3qZBnRpCgRmXSKIYRsuL8L/54jNIzGXvwcWp/qiDN4I4PndmpSgF1rZoFVMr8jfleX&#10;GIEJGKkopImgNA6LA5NKRPYt9WeC8qcAfHi5NN7KkBeBnFmW8HsMgH9UZaAzw062vxmAFlD7OUl7&#10;n7o9JV3jN4y8dy8SctI+RgDcodOTqChbiZNf7F9E9zaHwJuP05/Oxa5lEzBlSEd0b5qBmokBSNDa&#10;ItPggSS9E9JDXJAQaIsknQPqp4agbnIwGmeFokPtOLzRvgjDutXD2AEt+fr26N4kCV0bJqNrgzTU&#10;YvlqmB6JenR82QY/1IzVoxYTUqEhADVNOmQF+yE3jPtRwSg2BfG5UBQbfVAnJgC1o33RLD0Y3eok&#10;4IPeDTF3VA9sW/AeDq6agPPbZ+PWsZWMu5uU87tHAN5jnH/w2Zoy4LGCKAdAgZL5sTVAPWv90wFQ&#10;Df1Q2gtWM7hyYis+HN4XhUmhqtOgIDGSzi8SJcnJyIyNhIFASo0ORUpUCOIiNEg06hEfGoi4IH8k&#10;EH5pYTrkRIYiUeeHCE8nBb9IbxeEuzsi3MMRcYGMwn4eCHK2gX+NygTgKwTgK3Cz+5sCYLCfLeFH&#10;F0nHZ6DLjPCjSyQsAx0ZVe2rwEiIap2qIdLP6REAU8IJSZ2Lcn5xeldGY1cVddMJb2kjzGI0FpAX&#10;p4SjJDWcLjACBclh/D80CA1wgo9LFbjbvwwnRmJXutEAz+pINGlQyPMaFyZi9dwxdIFHGIcP4IH0&#10;sBI00k5a6pwFdqXweUxWvvNno58C8BeHwZTpWQOw/DGrsddSvIB+jdRAZrrDOxc34vb59bh1bh1u&#10;nZWIy3jL2Pg1oXGJju+L/Qvx+b6FfLwKRzdOw9iBLVE7MZDl8WVWoC8gyr8KK207xGrsEBNoD6NH&#10;FcT62SAr3BMZrDATAuyRa/REcawvimJKlRfJx3G+hJ0/IalD7XimjLggOrsIZDKppOrckaJzQ4re&#10;HYmBzig0adEgychIbEJmkDfimYLStR5IZQrK0LggQ+uMnBBXFEd6o1WOEQNa5WF8v2ZYO3UQDi8f&#10;hzMbPsb1Q8vxDf+v24zB906vovtjFOb/eu+z9Y8BUCTOUGQGoNmt/Rmy6AR5zpfDYpR7SN3nxfKD&#10;rNpy+ziObluEN7o0UeArTo1Fvew0FCUnoE5GJrKiYhEbrEFWglHBz7xNMOgQH65FEt1ghikEqXR+&#10;ArgILyfVNhjqYa86LYJdbXjMUbk3jUMVeFZ9QQFN51Id7oy+HvYvIIKFwUCQmYLdERboAh0jqR9j&#10;aoi3gzpP61gVOucaCHKtodoTpZdZ9TjLlDq+VtoEBXzxQW6qXTCF0VhmooiyTAFK+fE6FBN+WXSA&#10;GtcqsHvlP+Fc7QV48TP58r09bKvA38UeJkb77IRwZMfzu0gLx7IZI/Dd1UOQVWceDZj+OfgpyTnl&#10;vvdnol8/E8RSlp0gf1yEXJmk7U61KdIBWh77RSl39wsq6/AQyaICahaF9JTygv+akLhGl3SdYLh5&#10;ZiPOEX5bF43AqAENUZLohRCX/4cgp/+HSJ9XmEaqIjqgBivoGkwkjtzyN/eyQXqoFx2gK/d53NcO&#10;KUEuSAt1RSrTRVYEK1xZwCPEmec58jx7FMVq6Pp8YPKsgUQCLYpJQrbx/o5IJgiTNHwtYVgnMZyg&#10;DEFakAcB6Y5YTyYVN3tEu9si3tsOiX4OSPXn+4W5o2GMPwY2TMecwe2xffq72Dn/A1zYNgd3GYNv&#10;E+53T65kHF5rNQJbA+CfqTIH+Lz3Av944Ty4yth79yh2bZiBFrVSkREVhJxYI0rSUwnBFJSkpdFJ&#10;mQiWCKQzBqcSemkxBAgBmBQZhEQquQyIqZHBiKDjC+YPG0rY6d1tEOBUFRqXagj3cYLOzQZ+DpXg&#10;WeNF+DtWQSCf87J9GT5OlRDoXgPBvo4IobML9iXwvOzg60QoOVaC1rU69ISeQNTPthLf30YtmBDm&#10;baOGwUhnh3RwCAClVzqR8TmJBTk9wkfNQU4LL52SlxMdiGxu4wjNINfKcHzlP2D34v+Fv3MVfo5X&#10;oPd0IGzpMF2dEeTpRhh78/+KQJb0LGdFYvaEtwjAI6w8ZND0nrIFFWQVGfOwofKy9t0/Gz1PALSU&#10;VdA9UaWAe5Kkc0N6eQWE984TgOdkqalNuHlqHa6dWIO752Qdvq24uG8J5o7uhY51Y5FrcqHjewE6&#10;+/+A0etlRPtVQYRHJYR7ViUIWSkTXAZPWx6zRWygG+I0LL/OVdWwq0i6tViWqzhZoSjQgXKka7RD&#10;vJbw8q1Ol+hBEHrC6FmN8dlLwU0AmMUymMp9ORZPuMbRSWYypRTH6ni+B12lP3Ij9EhjSor35efj&#10;dRLtbY8UQjONIM5lZV7MFNMuNRQfdKyLo6s+oj7E8bUf4tbRFaWiGxTICfAsIWgpsyszg/HXyBrU&#10;foue+wgssffBFVlAlBfN1b344dYhbFwxHk1rJSAx3I+OL47wo/NLTUbd3CykGMMRG6JFXmIs4Rem&#10;4JeTZEKyKVjt5yZHIT3eoCAYzB9T7+GAUEZeXzoqnbsdIvzdEMbjIQSiH4951HgZAc7VlbztKsGf&#10;cdbV5iX4CeRY4EL8XeDvVoNQrEpn+Ip6Dzk3hO+rc6oB7+ovQ083GOphgyC3KkoyEFrGF8pwGxlm&#10;o4bcsPBlGfyQTCimBDMOE4LpshiDOEwfO4S6l8bohBBfpBCKOo/KhPKrCtzRWj8Ee7pD5+OGeIMe&#10;eSmR/D4MqJMVhQVThuH7a8f43e3nd2h2gE8AoJXv/9no90dg6UCwqrJ2Q6tx15oIO2uyGnWfJF5A&#10;5SUruqgtoScdHdKh8Q2hd/ezTbh3dgtunqDjO7YG985sIRjWYf3H76BtnhEZOhtkB9sj1oflw/UV&#10;GNwqIYaVZbSXLR9XhYFurxR8dtw6ceuo2qiDmAJC3OxUc42e5S3K31nNZooiyCL4elE0QRXN18ez&#10;4pWYmyRRVqZ8Bjgh1+CvjiVyX5xfrB+vAa/KTEU1kGWUxUCcCWFbukNPFEqbYEwwCqM1dJYuSGLq&#10;SfDhe9IRZhK8tegsCxmPB7cuwI5PRuHg8ok4tmYKbhKANwnAWyfKnKCVDpHfC0Dza36vnu+pcHR9&#10;D67swr1LcrOiA/j++kGsXzwKjUuikREbiNzESOQlJaBWVjYaFuXR/UQhOoQ/DqNtFp8TlyfKiItA&#10;JqFXkBaLbB6PN2gRStBFBHog1McFXjavEoT2Cnzhfq50gnYKdAI/H3uChvuy9aU8qr8EH4fK0LjZ&#10;QsvztBKZCTw36RwhMP0cqqqtlgXTi/DzpgMMYmyQqW5BblW5rQoj3WBUgCuBJoOuXdUYxKRgLxYq&#10;d8SzMAoERUkSSfSMJIRjTpQGddNNKCHcZDZLdpw/IV0dfnSchgAPxIbqEBzghcggf6REh6E4Mx6F&#10;qSbUy47GlqVTIatSq0pEuT9rACQcrf0Gz0S/D4C/pN8NQLq1n67t9ytFyJWXuD3z9puzMh6OEe/8&#10;pwp4N46tw83j64Cv9uDk+hn4oEsD1IvyRa7eEfnBhBDBE+bwMozu1RHDyjWS5SvEoToMLD+RrDQN&#10;niIHBUCDhxPBZ6+gF854KttgF57n6wwDz41gIgn1qKFGHxgJKQMTSwyTSnyAswJfooZbQiuB5S3M&#10;ubKKwXI8ypeQ9arCuG2DxCAnZBi81HqYkXSeSVpX5BCYEqELYwKQY/SlayRI/ek66SRT6ByzCcbC&#10;cDc0StRi0Qd9cGrdNBxeMRGX9pX2Et86vpJFcTXun11H6P0UgmYo/RRy8tgsy+Olsubqfouebwco&#10;83mvsFAThD/cPIJPl09Gk6IYZMVpUS8vAXnJMXQ7yWhYs4SQi0IEnVAOHaEoKymGbo+gjAtXDlDg&#10;J9sUOsFwQi+Ctad0WLhXexFBhFg44SdbnYDNRaJvFcbhakqyr3GhyyPMPAlFPWtcgaQowEkGQldS&#10;7yPnetm8QmdGCBKWrlVfoDOshiDpFHGuBg2jqyyVJTNFZLC0DK9RCyhwG8vCFcvCKLW1tO9E+tgz&#10;3riodsDsqEDUTjOoITISkXOiAlAv00jn50rwMp7TFYTrfBT8I7Q+BGA4MhNMqJmdgryEELSunYpj&#10;2xfyxz6m2gRLgcdKxTwY+S/uBVYAJPwsp7pZygw4a8+JfjP8ysnqsJVfozLYWcp8S8sHfN9vztIl&#10;nvsUDy5sx3WC7+7pTcCXe3CI5bhH7QTkaO1RbPBAMZ1WjAedn9PLiKLLi6LrMzDiBrPMCdTCWM6C&#10;nKow5lbnvg1C3ZgwuK9hOdM4VmPCsFHzzWXIlcHHSZUvUTABKAP3Zat3q8ZK14XOjmXOyx7RBGwM&#10;y12wKyM23aGUPXGOJl87AtOG+4zTGieksbyZ6Apj6B4lkYhSmVCkck6h28uPCURmmB8h6IJ4us3U&#10;QHukE4QFoW5omhKMecN74NzmuTi0ciK+PrQUt2XWyNEluHVyKb8bgWBpG6AAUIBmCUFZrkvdXU6t&#10;dcjtT2BYKmtQ+y2yAODzMRD64VWJuuJUpMODBfv6XjW1bduKqWhRMwGZsmwUo12tzFgUpSeiUc1i&#10;gi4Zem93ur4Y5KclKgBmJ4nbi0JhehwhGa22EoNDCT2BnTHAXbWjSZtfGGvNMBacINawAiqRj720&#10;5dnQzVVmpK1GF8iIW+0FtRVQ6gkdP0dxfFUIxZfUe/nxXB+7V9Xr3Kr+QzlIf+5rzO/jWFktlmCW&#10;DLIWySBrWWYriiqFHwshL4KUUG+kRbC2TWDsoNINMn7RDTUTgxlPfNWKM8HeDgjgZ/HiBWAKCkBc&#10;hB7hGm+63CAUZiSidgYriVg9erQswrkDK/ldHi2Lwj+2CZZCkLLyezwTsUJ7YhugeTiMWQTbI4dX&#10;/rmy5wU8av1AC1kD3ZNkXnfvaUh6e2XIi3KAvIAl9t6S9fu4lUUMFo/piybJgSgKc0ZJpDcKwune&#10;PQk3+xdg9Kiq4GekWwtxqUaHZ6PirYblLESgR2kcmFbo2HROlREoZUoSCitg6WwLZbkM4mu1Lixf&#10;rGi1LGM6KoDnB7LyjQp0ozt0IDylHdGB4LPl6yohnAA0stzJcm/S1CLtzSZ/PmaMluXiZCsdLxks&#10;f9HcJtP1JQV78PO8AqN3DaSH0sVGaJBGKCYyLifwWLxXVeTQ1bbIDMPHb3bE8XUf49CqUgjeOLqM&#10;EFyMu6dWP3J/5vbB3wpA8/m/V8/lVDh+HjzghUEw8wMexdFt89GlaS6y6HyKkiNQO5NQY5Stl5eF&#10;ugV5jLN+SIuJRE5KqfsrSE+iAyIMU+NQKztJuT/pAdZ58QcmAE1aD/ixAHnbv4JQxtFgxgTZ6lkg&#10;Alh4pCMj0JUQZGGTxxoWPDnXrfo/GHur83y6P9aw8rz5uLyfh82L3FZSr3ep+jf4sdD5iXMkJAWA&#10;UghlVolWCrBLqRuU5bTU3GK+XxgLnzRyCwRlmxHhp2rb/Cgt44Y/4lj4UljwiuP0KIhh1CcgQ7wc&#10;EMY4727LiE63IAA06v1gCglkhRCFkvRYFMSHISdWhyG9muPWxd0E32FCcJ9qVij9zssAWO53eJay&#10;BsDyHR2yr8YHChjLPWcp6XCQrfm8nzvXmiw7Lv6ozA5QOkDEAd4+tZGRT1ZrWY8xvRvSGdmjxOCM&#10;ejFeyKNLSvK3Zcx9ASZPxl7+7uGy6AWhFMSyEsroG0iXF8CyE8zyEciy5Wf/soKaWnVcKmDbVxUI&#10;tayYpa1Zypi/E4+xfAn4NDzXh7E6gEA1sJzoWB41MjzL21lVyAF8nwg/xmk6z2APG3jbvMCK/EWa&#10;BJZLOj9ZBclI9xdNRyi3gJAVkwSKMmIhXu9MhykdMDZIZgLJjyQEWUEn8f+IlaFZvjWQH+GOBkla&#10;TBvSCZ9tnoUjqycrCF4nBK8cWKhmi5TC7i93gM9HBJZ7d9y/zIuUUe2HG4exa+3H6NIkF7l0MQ1z&#10;ZIhLPLJjGQczUlCSlQ6DNpDOzoiizBSkx5mUAxT3l5eaQPARhoRffIQWPtIxQfhFB/shjJHUvfqL&#10;COXWGOhO9+dcFmlZI7LW1bAgSYwVdyeOT9ygm7g/HgtmzaljTJZILO7Rg+5PJK7PWwoj/47EYXGC&#10;AXwfHzozP/VeBCAhqXNhYWXBFPiZFSZAleP2LzHeVIWWBTZJYobenfHCB3nGACQz7kqPXYFJg1yD&#10;H7JYAFNDffhaR4SwMHvaVYG7HS8CXzckGIMRE6ZFbLgOeXGRKGIczouTcZJ6TBneh/A7Qh0ifA4S&#10;QvzezS5QObTHf5Onrye3AVq6N9k3u79firm/5dzyKu/i/ohKBzxvUtPc7p7ZRABuwOc7F2Jwqzxk&#10;6WzQKM4XzeL96QBdEOvFWEqARHpUg4m/rTj/IIEfy0IwK2CNc2kZDGQlLFDzIfzMYPPlvo/NK/C1&#10;YeKQphpCTeQtKwnxPXwcS7feDi9xn+WS5TvYy0k12cioB70zK3CWVy3dYBAThJR5ST7y+gC+LoSf&#10;RxTOVBJBGQhEkThDWUdTkokM3Yog7HR8T2mDjGG8lk6VnBBvZLDsJvkzOntVRnaoCxqn6rF0/ACc&#10;3ToHB1ZMIPwWKX19aMkj9/d7AGg+//fquesEMd8USG4WdGr3EnRsmKkGBdfLikVtwizdGIIsur2C&#10;pAS6Nm8FwIK0FKTFRiI3JV5J4Ke2KYRfuAYBBFYQIReh8UQ4a0EvacdjgZA2QIGfRFoBl86V58m+&#10;QIsFTwqLGYQCN3lNKGETyLhhbh90rUz3J4WUr5e2QDMAZSu9wZ7SeSLvwdpaatxAKYyUQFDDGt3s&#10;BgPsCFHHVxT8QlyrIFbjopbilyEKGSFejEY2qpE6O5xxQ4bJsDZO1LmruczSJunrWAMuNfjeHo4w&#10;6HwVBCUGZxjDUcCKoaa0h7KGLkoKxb7184Abn+EhISg3Yyp1fzu5/+8JwPLteL9XEnvvEn7fiHgB&#10;3z+/FYfWfIiutZlYgu3ROCEAjWP9UJvwS/WpCpM7Y6lXdUTS3YV7SLteNYKJ8KELlHLhY/cKwVdN&#10;pRFv+xepl+AvUONW5FPjFTXMyt+OZYhAExh62r4EL8LPg+eL3G1fgDfLmT+vAT+WW197OjaCMNCB&#10;5ZPlW5pnPAlSGeEgnXfSwRfA8ih/M5DuUSvtiD72ai3MEALbQKiZxA1GeCNa74JIGf/K5BHI99Wx&#10;fBuZXDKDvZBPEGYSkAl+NojzrY4CgwfaFZiwcca7ajWa4+s/wm2Z+3xCFmVdVeoALcD0r+sAVQQS&#10;x2Gpnbwg5D4XjL0y1OX6MVw7swNDerdDSkQgY68JzYqzGYEjkGGKQHFKIn8QTwR5eyAjPhrJPJ6Z&#10;FI1sXuRFmcmomZWM/ORYJIQGMmI6ERC2iNbKHN0Awo3Rlj+2tAGKxM0J5B716rJAyPMBDowehJdO&#10;IjCdWwDjbrCM/WNM8JNhL4wUXiws7oSpFKIABxYyWxZYOj/pAAmkQ/Tle0j8lR5kbwLQlzWsJyOH&#10;Pwu31Oj+Dq8oGPqx0PoTgNIeE8gaO8JTHEF1JGmdkEHQyZiuMM+qSNA4MjbRERoIQIOMF/RCBGtp&#10;nfQuyzhExnFxpTIUJ5KRRGJ/okGDFJMWWbEhyE8I4/enQa9W9XDttDQvnFQzar4XFyhT59QNmORW&#10;lXIHvVJZ/Q3/sB4HoMTW8r3AvwVif0TWYParJD3Bqr1PhsRsVguB3vpyE26c38DHW3Fuyxx0KYhG&#10;jsYODWIC0Tw5BLUj/dSQkUhCJoxwkbbfCCaAUJatAP5+0lkhKwoFyJhSad9zlEqY5YYpQ5KIL+XN&#10;cqZE4Ell7sfzNFIBs5L2ojxYfj1YDl35GqmApRnGl897SCceH8u+F7c+LPfSSedGAHryNTK43pvH&#10;peKWvy1/T0OHKNdIEJORlP1wwlAicVyQOxKZQuJCvRDm78S/weuEMVqajIJYtmVAdV6YH/JDfJHu&#10;54IUusd68YHoXjcZh1ZNxtXDS3Bq6zTcOLkK144vV/cPUQuoXiiNw+Z2QekkEZkdosgayH6v/gIA&#10;lsWtn0iWtdpG7cAPNw/j9sU9mDqiH1KNGuTERaBBXhoKEmOQZgxFrfRkxAfraNlZC0WG0+WEII0x&#10;LyM5CoWZSXR/cciMN/GH0Sr4BbnwR+NWFjmICfRUbSri+kziBn1dlIsT6AUxSgbwxzY7Pg1rRzWT&#10;gwXV7NQkrmr42Ic1oy9rSE9CMdC1Ol2hI/9ONVWD66QThe8ptasfC668vy+jiYwT9GXM8JJ2Qb6X&#10;H92etOcEiBg7Aln4/Vlb61l4wtxZk3pUZs0pQw+cYZCal/spQa4ooCPMIfjSw92RGuah2mRC6SIM&#10;fqyl6SQ8q79AGDqw1nZGpN6H348/EhiZ06N1/C5DkEtlmXSYO24ofrhxgqILFPhd3v+XAtDaMJg/&#10;C4DmMXy/WRZjAmUF5AdfbMbXZ9fiFi/iMzs+Qbda8agT4YFWBF/jhCDUksHtQZ5I8nFAJIEnbb8y&#10;GkDWk5QyJpWhdF6Uwo8VJctfAMuQH92VjC5QUCKoJI2YJcekvMrzAkMvukF3niNQc6VDFKgJAGUr&#10;YPTme3pRco7AUI678nXmfQGj/F35O/LeUrlr+XpxmLI4r5Ex18DYKzOaomWMqs4ZYQGOfD3Lr4ct&#10;yzhByEo8iP9LIs8tDAtAUYg/0vwdkaF1QHGkFwa2zMbpLdNxaf8CnNk2A9eOLcdtWQLss7W4L0Nj&#10;ykBnBqFyhxYAtIywf1R/QSeINQDSAapbPMr9ew9j46JJKE4ORzZdS6PCdJRkxCMuJBDFafHIoNvz&#10;t7dBjF5DdxOqAJiZSOeXk4I8Pi9DQKKCAwk0V/5QLqphuHT1F291g6IQD1p4rQd/OE+CQsbwVVGd&#10;IDKrw5f70rER6EzrT5AFEW5aujLLNjtpiPaVwkrYhUpB9ndRMdTk46gU4enA10njNWtuFlzpoZP3&#10;E1BKLekn8CT8ZNl8UQDdn46FXUs36G/7D4S4VEa4WyWYPKqqNqLEADtEMUJEBdggPdgNBaxxs7mV&#10;KU8p3EqvnAxjkEIpw2l87V9l4X0VhkAP1eljkAHX0msX4c/vTqcAKMuC1c+MYRTmz37nWOk6gpfF&#10;AfK3UWsJ8nco0+O/39PRr5kJ8ls6Mv6IrHVm/BZZTnW7S+d38cBidG/AJMLY10pW84nRopbRD7nB&#10;Hkjxd0Y04RflaadWGJJRAFLJSgKQkQE6xl9fwsObv6O0HfuzIpV4Kp1t0rnmxcrSLNVJx7Llzags&#10;HXAyS8mDUCyF38tqK1AzuzwBoOyboede5hadq71oAUCJwqWde+a/IY9luE0Ik0UIIad1flVN51Q3&#10;9dLQzRKGcr5MCPBiEpK0JL3VQUxIibwGC8ICVbtgMpNMaqAtmqTqMG9kV1w7tBSXZf7zrrlqoLRE&#10;4XtnZGhM6ZjAJwHQmpP7vSpzgATgnzUMphwAS1cq4QXAfdw+jM+PrEOPVnLvjkA0zE9BvdxkpJtC&#10;kB1npIMx0Y7zovb3QUKInhe5HxIjwxQA8zMT6AQNaiCwL2srnYcTwr3pgvgDpEVoITcfkhosRstI&#10;GeSDqDIABlHhrKn03PpIjGXtKw3CMsZKT1enoSOTAiq9t+oWmK7SlvcKglhQ0wmV5GCZi+mBWF8Z&#10;VOpOWLkg1M1eFRiNA2tv1sICYelckeE0gSwkfoSdhoVZy7+nd6yMMP6dcAIymGCVQalGtyqIo6uT&#10;gaWJjA4y4T2aSmNtW8i/l0rXl8w4nMTCZ/Ckk6DzU8MYAl0YURwhHTxhfq5qsHcgoW3SuyFK744U&#10;Q4BaF7EwIRyJwZ54vX0Jbl74VLluuWVo6WKqAj5xgaWy+hv+Uf0cAMX5UWpYCx+rgcV0aeVl7iFW&#10;kLTy/G+R/I3fJ3nttjLJZ9qBS4eWoz8dTl6YC5qnhKApnV+9aC1yQ7zogNyRIIPgWQlLh4Fyf/zt&#10;pCIU9yf7GlaACjhSYbIMSoqQWCtl049lUyAncJRRBTLvXMqrp40M2JdjleBeBj8zAAVsIjMMRfLY&#10;pfpLCn7yWPZlq9yhAiBByfeToV0ieX8ZZyg399ISuHJ7Blm/UtoqTYzDRro76aiRIVm+knQkMck1&#10;xL+jtamEpABP5EYEIIVpJoUVuox9HNw8B9vnDMfVg4txYfts1SFy+/gqfHOKLlAtovrTQdKWACwv&#10;a2D7tfrLI7AZgGJF5Sbgs8YNpEvRqRkP9XMSkRweyMjrj6KkWNY+LoQQa5wAX0T4eSM2VE/HZ0B2&#10;cizSE01qMLAnoeNFRWp9EScLBESFIiVMyx9PIOEKWfMvnpIIHCaADHBX0940dIc+jlXUjBCJxDKT&#10;Q1ygDCSVlZmDCT/Z1xKG0lCdG6VFSVI4Ugg/WVEjWeNOh+YHk6cjwtykN4/v4cBCYEeH6WKr/r50&#10;nqhanTW2joVEBreGu9HdEb6RrFlDCb8wp8qIJGRTAx2RyQKT7OeAeBa2WIIwkxArDvZBpsYZqVon&#10;JAU6MSpXRzghFyZbbzsYA1zoIhhF+HdiWfOG+DkihK+P1nsgKdwPObHBar3ENO7nxwfQbY9SN2KX&#10;CCzL6stiqs9DBDZ3akhbmzmqyjFrsoyzv0flb07+8yKQqfsXtuLeuU/xzTmC8KJ8hh089ine694A&#10;BRFuaJEeikbxOjSM1aG2ScPfzoMA9GDlVgMxPs5IZEWsBitL5GWFaE4YUrkGsAzIfHRpPvFnWfZl&#10;GZIZRhJ1ZTC+OZ6q5hpupe1P2gMlEntyK7AzOz6zBG7eZZAzw1GOmwEpxz35vDhIXx73YsVtGbcD&#10;y9rEpezKbCZRCCVjV+VeN9Es/+F+LgQ14zvhHcgyGOzOhFWDsZ5JSExChqyERBeYpbVHXaMXpvRt&#10;gnOMwlf2LcQXO+fi1pEV+ObEatz7TJbwX6cgaNlDbAlES8lz5aOtWWbQfSey8vxf0AssEUggKLFX&#10;lrXfo1YrEfd3cvditCxJpkOJQP2sZDXWL4ZQSY0MQqTGC1p+oSHebgSWB8LpAhMNYWoGiIwBjA7X&#10;wc/DEc784Qxab2TERCAvNhzFiUa1ynMIwZYYGohMAWKEXgEwwp8xmcAI93OCzlPcIOHFwiltHmL3&#10;g2XAqDcjJo+F8vlwxhY97X9ymCe6NSlACWGSRWsvywblhwWwlvdHpGfpFKUQV4KUMVhHCQBlqIDW&#10;mbU6a9ZAFuJgPg4nFGMYmRPoGiUSGaVRnNE6wcsW2UHuyNS5IINOT0bYJzAq5Qd7o1aYHwqCPJBN&#10;V5dKEErvcAQvnHBxgj4ybstNFURfef9AL6QnhCLY3x4GRpZIRq5kutZMk1bdhzgx1Blv9ayH2xcJ&#10;GrMDFIdW1hP/7GQFgAI/KwC0BJX5mPn5PwI/S7D+pGPjV0ja/wSAArx7n29n/N2BH77aizkje6B2&#10;pBdjbwhapYShMctHCZNMbogPslhGYr0cEMGylSAL8aoyJZ1npR1hyv2xYtXQSUlSEBcmnRHKBdpX&#10;4TnSFijDX6RzQsacMnLyedkXeRJSMvBeACbRViRgMwNQ2v085Fy+xqXqi+o86RQxw1GisYKhnEvX&#10;Z54G6qlcoLhLOjv5HHR4Mtha5ywzSJhOWAaTgryQEuoPA8udGx2qi9zVkP+TlpW6tKVreA2E8DXJ&#10;TB1ZoR7I0TshN9AGbTODsG32O7iycx4uEoR3ji3HzaNL6QJl+Sy5rzEhyO13AkCCzgzE8hIICsws&#10;nd0j8JWBztpzor9mHKBqB5L5vXITowP4/tpRwvAAJg3vgfwExoaCTNRKSVI9mVEhfogmWKQhNzSA&#10;kY4ROCzAh66GkSJWprYZEBWkRaCnM1xot6UWS48JRUlGHOpmxKCYcc/kL/fvcEVOvJFR2kAXGIgY&#10;Pd9b78UYzShCyVg6g78Hf1zpkbNVk8qj+TqTnxtBKR0mbjASgpGs9RrnR6EfY3oto4YFXo+C8ADU&#10;NemREeiBKB836PkZSxdDkGlK4v5s1VgtaVOUuKNjjWh0dUCMFyMBY2qSD10tn4ugu4zlBZBPiBWF&#10;eqIwwhMpPtUR4/IKklnYSnghNeQFVSvMC4Uh7vx7znwPgs+tqho4He5jAxNjsIxtDPJyRYCrI1J4&#10;EabG66H3I+B9bOkE3ZFm9EdWtK8CYFGyBjtWf6hm25iHIJm3z07WHaDl9DYz4CwhZ3nMDEHzc79V&#10;ZpCJrDu9x/XofAVCwo9O8BZBCBmvungiGsQGoFmSDu3SwtAyLgSNWQ4Lwun+glhZ+zohhhExhZVz&#10;PCOhwat0ypoAUBbKkH0ZcSCjByT2yvAXAaDARzpCxIGZ4Sew81KjCvg8y7sZdG48boafGYACN3nO&#10;XV7Hc90JPbfqLytX6SHDZsoAKJ0fpeeXRmLpQZZ96U0W+RJiajiXQJDvE8zyKs0uMkA6hRVyMq+l&#10;KLpAX7cqcHX6B7zd6BxpFiS6y5jZQEk7/D+zwmkWQt2Qr7NHjq4GBrfIwIX1H+P8+qm4fmABbp1c&#10;ppbQeigAlBWlZQ3BssUTnqSfc4Bm9/ikc37sBPkzp8KVAVCcoKxSgtuncGjbAjStmYA6WbFoWpSF&#10;9MgwhBI+kSw8Gro3adDXy5xausAgusCEiGDCj3DTBzK+OrFmq6G69dOiZEXlCDrJTDTMjkemUcsf&#10;ypmxN0CtEJ1JZ5hAt5gYrkV8aACidayN6YykR9jAv6duWM7CmiS9day1E4MYazXeCoAyjzI3whe9&#10;Guaga1EKGkUFoYExiPALRl3GypRAwpJQC/chgBiDBYAy6FSmKan2E2lfZPQ1etghzscFiawxE33p&#10;8DxtEeNaFQmM2fl83CjMF81M/LysKU32/0CqZ2XUC3NDh9RQKgxNogMYhV2Qq2dE9rdTg2lliSMZ&#10;lS8uMJFuNJKfOcTXHXoW0vT4IESx9tXRYcqNnJJZCOUmUakGDySEOGF4/5Z4QAcog9DVNDW6cqu/&#10;29PSE9oAVefHVwSctO19SVCVydxWZ3ms9Jzf3/5nvU3v5yVL9qv73kpnxzkRgXhpD746ugZtCqPR&#10;MF6L1pnhaBSjQcNILeqxXBRE6Fgu3Pk7uRB+HkgL8kWsnzvLkhvCJHUwZUSyHMiSaSIZQSDte9IO&#10;LYPnRf4Ejsz4kGEpIm9CJdDdRgHLDEBzpLUGQBVtKTlX4CeLf/gRgJ6Mpz4EmnS0SHT2tpN2RUbk&#10;av8gHGXRDxoKGxkYXTpSwo/vLxFY6/AqwljpGr2rI0HrgHSmlXS5XkJ5nTBtBHpU5rVaHXpWyjo6&#10;Pw1fH8ByH2D/Eozu1VgpeKFmuCeydXaoG+eFNWP74qvNM3Bp+2xG4JW4dnCJgt89aQ8sg6B5BRlr&#10;MgPOPGTGUpbw+xkH+Cf2ApddAOYILLM9bn2+D+Pf7Y1GhYloXJyO3ASjAo404ocFuCsAyiwO2Wro&#10;rIxaX2QnRCE8wAv+dFe+ToyqjLMFSYbSAdOpRvRqXoLGOQlIoIuMZGHLjTWiZmoiMuNMjMxGJEeG&#10;EBQaxOl91f1C5KZIJr6HkW5MrHpmuK+a45hBwMUGB6jPkxLiizZ5CejfMBetEyPQ2KhDXb5H8yQT&#10;asfRaTEOG3wZNQO9WbDtGEsdEE4gBhOGYdwvbUCujjgCVi6IZMIohjVmjGslpHhVQyHjRKMQL7Q2&#10;+qFdTCCyCL4YArB1jD8G5IWjT1YwOqfo0CqOLjDYCYV6R7pAW74PXaJ3VYSx4BnoAnNighl1tYgL&#10;9mfFYYsIvm8WP18I9/V0GbFaNzW4XCCYRLDKrQRO7FoM3D3C30TWC9yt1l187Ld7inpSJ8jz3vP7&#10;qMeX8Pv2yz249+VuDOneEDXp/lplRqJJcggaxujQIsHAdCBNJEwbrLwzJSayshUHGMOyJMtXhbEs&#10;yxAtUbCbrZrLK1PaAum8pP1Z7hstWxlb6kMQ+TsSeLYvqbF2/nRgAjiJrgI7adczA1EeCwzNQJRj&#10;qvdXIi8BKDfj967OaMutH51dIK8fcYTmMYdehJ/qCWac9eR+kCzM4EoI8phM0wujTB7VkMiylxHk&#10;iBy5d42JUd/kj1g9E4ifDSNvFYQxnUi7dLBbdWhZzvU8FuT0CmJZDmuG+yE3xBWZehu8XicRxxeM&#10;wRcbpuHmvkW4dWS5WkPQDEEFQkJQOkfMEvCVbwt8ksxu72cA+OdH4IfXWOjpAGWFkr0b56Fp7Uw0&#10;oWurk5uMKEJJR2AIAAV6JtaaMptDHKCeUVWWu4qhe1MDO/njRvH54mQDujeriWb5CXizU0MM7doE&#10;9dJiGGM9kRauR6P8bNTNykB+SiKykuMYnyMJQD2SQ2VtM38kSiQmlOIZPwV+eYRQvkmHvNgIwiSI&#10;DjIQNRMN6E+wvtG4AG2SjWjM+NsgKgTN0mNQky4rma+LlQ4WnS8M3vJespSQgNVd9UJHMALJUBVZ&#10;Ry0t0AkpfoykLi8hzu0ltTJIvQgvNGHN2MboTRDShTr9L5rFaPFuvWSMrheFwbkadEsNQNt4PzSJ&#10;dEfNIHvkamogI6A6kgNqIMZfeoSrIj3CD7XSohl1+ZkY0+UOdgmEcwydrtZJIGmPFDrZNIMvAejB&#10;KOyKjz/oo24kL1PjJALL0llWf7unoid3gvyRWPtbZBmBf63kNXLTItmXWR64fgzzJg1mGfFHy9xo&#10;tEiLRIPEIDRPMaB5ohElxmCYPF2QqvNGGstVOhNFMgEYTQCGuNipTjmTvwcBYc8I7EhosIJ3oJOX&#10;ZhNCSU8giQLozCQCy7Q1icEyxVIG4QvYzMAzOz55LOAz78vWV8XpGvAk9HxsZMA+wVlNZpHIbCQ6&#10;NMrfnjHbUUDI5/heyolyX+K3NAvpHV9FuAsrZO8aTC42BJcz8iPcUGLyQoO4ADRNDkY9KtvkjSSN&#10;I6J8ZE67Hf8/GevINERgBjGlGGWhD8I7k9dGrSgtsvT2aMIKfunbXXBp7XR8/elcFkO5gftStay+&#10;WffkhlFlnSMiMwSt6UkAtKZn3AlSLvooyXFxAbvw/Y39dBv7MXF4b9TOTUK9gjSkxoRC5+2oFiuV&#10;6WulsddOSceaMjZc5v7q4Wb7CtxZMwokC5JN6FAvG2+0r4+ejfPw4dvd8EabEhTHhzPGBqI4MQZN&#10;C/PodLJQKzsTuWnJKEhLQqoxjBE5FBkEYSpjY7SAiTY+X+6vIfftpaMsSYpGZlQ4CpOi0LFeHt5u&#10;3wA9a2egS14i2qREoV1OElpwvzgpBEmESkZMGON1kLrXSCpjdyxhmEgHGauVW3AyCoX6sNZ0V50b&#10;0r6X7FmJELNjXCL8YnzQhLG0RaQncjxfRAlrx3cYtye1yMbUxrEYXTcC79SORPcMPTolB6JhOF2g&#10;zhY5GhZIrR2SGEcMXnSYWlfUJZRT6E6zYlhZ6OXGTA6M816MLjUQRAchq1Anh3ohVc3pdEH7Bmn4&#10;4vga4N4J9Ts9kDGBP/nNnqaeDwD+Ht07L3dz2wSw3B7eOBsNsxl5s41omR2DJknhBGAotwbUl4V4&#10;5Xf3dUcmy0Ea3V9mqB9doI8CoJEVpKocqXC5Fw1BqHe2RaBdVfVYACgjCWTrT2hpCCSZ7SGzfPzE&#10;zdElSryV6GsJP9WeV7YV1yeSKXA+dHji+AKkR7kGnaUd349wldEO0lERYE/nSciKO5QhXDLsRcAb&#10;4mpL0ck5v4okxtt8VtB1owPQPDUEzTOC0CI9CK3TgtGW0b95VgQhGIQiow/iWLbDXV9VbdMmfyem&#10;EFmIhEnIozrdow3i3B1YZt1QZHBDrRBnvF4QjcOz3sPVLXNwdf9C3D6+Ui2pf4cwvHNiFe4KCAlB&#10;s8wQtKYnAfBPdoC8cMoKuaVkcO3Dy7y4rsp832M4tX8JurYpQKOSNOQkRTDyuj5q79PKlhD0dWHN&#10;JG1oBGBCZCA0jHmOtOehLEzZ8Ua0KErDgBaFGNm5HoZ3rI2ZQ3uiS71cdWPywvgINMxNRdOibNTL&#10;TVMryNTKzVJLZ2XEGNTCCtIznBobjHhpGzP6Ij9aj5qM2A2yUlA7JVY5yZaE3ICWJXinfT10K0hB&#10;17wkvJaXitdqZaFRbixyWfPLdLOixFjkmCJRGBOJ1FAdkg1hdFtBhKAf0kL4eWn9s0M8kBvkSvA5&#10;osDfDq2jAtEtJQidE/3RPlGHBhEEpdN/YXBNI2Z0zsX01mn4uGkypjROwtiGjOCZWryepUcrkwfq&#10;0r2V8P2ytIy5MsyAsIvid5djCEYuAS93uiugi5Ue7DgWOAMjiY6FOYF/X8YCiltMCHJmJHbDkmlv&#10;At8cxUMC6cGVbfiuzKVb/33/iB4HoLT/WfYCW9PThKM1uP28GJsvbsOdM1vw3Rd7cPeLHejZOhP1&#10;kzXoUpSA5mkmNE6JRGNWPHXp/upRKVqmD7030oP91e+RGa5DLEEnAIxlMon280SktyuMXi7cpxN0&#10;YtR0s2NScC5rNy5d58881zdIxpcSSL4ElIq0BJ0A0BJ+ZkkHiRyX82RJNmnjkzY/afsTAOodbdTM&#10;pwBWiIGylcgtUK3xCrR8LpSfQ29PgDlXQYx7NaYMW9Q1+aAVy2mXXAN6FUWjZ80o9KwVhW6Fkeha&#10;YMJr+TQEhGCD+ADUDHPha2xgcquGUFd7GALcEKV1ZyJzQpQnAUjFuL+KvGA71I1wQUmQDab0qo/L&#10;u+aqgdGyWowMjDYPkBbJQqp3T5WC0AzAX+MGLR3fcwDAXby4duD+lZ34/s5hfPLxIDSvl4iirGjE&#10;hfuzpvBQEgeo44Usk7gFfgGs+eSeF+F0UY7V/wEt40NytAENctLQq3EtjOhQgo9eb4oPOtTE7KHd&#10;0Dw3HrlxoSjJjGe8zkXDmtmolZeGukW5qE83KCvGFKTEKQAWJkcjN8WItKgAWvgAFPN19TKS0Cgv&#10;A7VT49A8LwWdamXinQ4N8Fbr2vyxk9A1P5k/fBpeq5ON+tkEYFIwitMJvsQo1EzmexM6MgYxg58x&#10;hRE8PVzDiyAQ+YYA5DPilkT5oSDEFU2i/dErhwUpMxRdUjV4LTsCmb6V0DbJFx91K8CcrpmY0yEV&#10;n7RLw5x2GZjcLB5v5evxVmEY47AGLaJ8VXTOD3JjJPFDXoQ/YllpJOv8UMSYn6ClKzXoCD9ecIzf&#10;pWu+VVG9d/E6DzWYW5Y1itZUw9DeDXhhEzLqnsLSS08Afv3nANDsAK2Bz6ynDcDyEfdnpc6X1+0A&#10;rhzE8mlvo34WK62SeLRl2a0fH4qWOQlonBGPhqmxyDPo1Xi/3Agt94P5u4cgK0SLeF8PuiN3JAXS&#10;CRKCchfCOI0PIn2kXZBOycsZoWVtg9JuLFM31TASD/5udI0axmN/Xg8yKsLczvcTAIqLo/ykY8O2&#10;EuOyDQFno9r/pJ3PWxwe426omwP0roQcpZVRCtwKWKVDREcgyrCVCIIvlk4umxVk0wR/dM4JQ5+S&#10;KLzZMBFDmiRjaNMkDG+egqFNkvBWg0S8VT8J3fMMaJMWhGZxvqgV7oIUmetMcMuqRTL1L8qP5Y4Q&#10;TGHaSvRlAvKrhAaR7gSgLXoUGXB42Rhc3EkXeGgxbhxdriSrSIvKQ/BJbrA8BM0dIebOEEv92Av8&#10;TDpBfgSfWTLlTenGHpznP9Wnay00qh2PtFg9jDp3hAe60f05qja/QEp6dqUNw8gIKW19MphTxjRF&#10;M7Zm0mW9Vq8Eb7Wqjyk9G2LB220xsXtdTOnfFvVSDChKjUZNRtSm9QpQuzALJUU5qFuzAIXpKchL&#10;jUdRWoLqGa6blYTCFBNyY3QoiNKgDiNMk/wMNM7PRK3kGLSvlYP+LetgRNdm6F47He1zTOhenIwe&#10;hGLb4jSUpEejIIMgpfKTI1HE16TIuEDG+QwTXVgoo2iEBsV0liXRjNbxGtSO9WdM8kN31pp98qLQ&#10;NT0Y/UpiUI+RoEhXHVO6FuGTvsWY3yMdi7qlYXGXdCzolI4PW8VhTH0jRtePwdtFEeiepkeLaF/U&#10;DvNAfrAHI4U/0vVedIK+yKTzTAvTqh7HbJMeySHejxa9NLEgJtCdSPSXpY1itDYEfjiObpvDQiFL&#10;ZcmUOFkh5tl0hvyaqXDl9TQ7SKx1cPyc7hOaD6Ry+HIXbp7ejC6NUtGiwMgEwPLFstaYDrBZTiIa&#10;ZSSgYXoCXbgzfwNpRw5hpaRHAZXNSJxA0CUSeskab0SKGwz0ogP3h4HHI3zkNgmuhI+tGrmg1vdz&#10;qKw6Rwx8TRgBKKCS8bACO3Nnh2XklSE0fg7S6yozjmRhVHvVsSHj+GRQtThAgZ8CrrszQlwcEORi&#10;jyB3R76WkduDMdWrOow+NRDrR/iFOqJZmg7968XhnaYpGNk6A+M6ZGM8NblDFqZ0zMaEtukYx+MT&#10;2+RgSL0EQjIaXbKC0TzOByVMVTLaQTpR1MKrsuwXY3EiK+N0ppDkwGrIl97gUCc0NrljDq/hz2Vm&#10;yL6FuHF4GW4eWY7bck8RubFSOQiaVR6GlvAzA9Ech8v3CFs4wGcwDOYn4JNeX1n1ZSfuS+fH/ZNY&#10;vXg8mtXPQN3CBETK6sa+joy/9qp2kzY/abiVbnpZxyyKcTeEtaO7zUsIZ5STO7zVy2QcbFaC99rX&#10;xeJhXbDwnQ6Y/kYbvMWYmp9gJADjUJyRSAdYyL+RgzpF+SjMTEducgIhmKQcYIP8dNTOTEQBo3JR&#10;bBDhFMICHIVmjMz1c1LRIFNuKF2Mdzo3x5tt66JRYjDa55vQu24aetbNQX1CtkCUaVLDTQoJ1vyk&#10;OKRHhtKBRiDdEET3p0VWeADhp0NTuXcvY25dkze65kRiYHEc+maF440Cxod4fxQHVMfQhklYPKA+&#10;FvfOx9LeWVjWPQMrumVh6WvZmNEmEdNaJeCj5gn4oH40BuaHozNjWGODFwr1riiW9QPDZCFVH8Zf&#10;f2Ty78cGetIFEsKRGkLPXTVEh3nY0n24I1bjxc/oRxfoiDSDCz6ZOICF4mjZjBBxfwSWtd/2j+hn&#10;VoS26vwsh8aUOThxg2ZZOrtfK+UAf6UeReDPtwFX92PdzHfRJDsUr9VNQZvsaDRMCEcLwq9xNlND&#10;dgoK44yqjU8qoLzocBTGRND9B9GVyxAYDzUOMEFL18dtNMt1jHSa+bmXislGlraXGCxDssQFlj52&#10;IaRkLUrpUHB4BDzZStyVa0ZSkk6GXbnYqXODCTWRAiKvJQGgOD4DI7conAlLVnmRQf8y9lVir9w7&#10;JNq7CtK0digMc0aH7BAMaZaOUW3zMLZ9PiZ3KsTHXYsxvVsxZnYrxOzuxZjTo4TbEnzcoRCjm2fi&#10;zQbx6MfKuWNKABqafFEQ6oMoH1uEuAl8qxK8NdSYWllNOllng4JgJ9QNcUFNRubXaQJOrpmMGweX&#10;4JYAUJbRJwRvHqYblBsrWUBQJPvlYWjpBstHZDMEzcLNfX9OBDYD8AEL//2vD+Le9eOYOGowmtTJ&#10;R1JUCDQe1Qg9/kiupT+mjPeTbnmNswzu9UIo4edrWwUBMl7O5IO0aA061c/B4Oa5mNi1LrbPGIGp&#10;/Vpi8sAOaF6YjqyURJRkpKFhdjoa5mbR6aWgZob0ArOAZqSgdm4GahKCjQozUZORpSg2HPWl8Tox&#10;TDnABrmpyI2PRGNCsFPdfLzZoTFre8Iyyh9dSmLRq14qmqdFItcUxPdNRGp8ONIIvIKUVMbeOMIv&#10;HunGcGQag5BB+BWYtKhDwNaP06lC0S3LiDdLkvBmfjSGUf1Sg9FYZ08QxmDV4DZY3a8e1vYuwMq+&#10;+VjTpwhruhdgRdcCzO+UjYWdszCnTTImNYnHyHqx6J9vQIdELRoa/VAc7EkA+iKbUTuNf1f+fiLd&#10;oLi9DB7LNgUSiFIjSzuPRBJ3nhNIx+qOhGAHdG+RjRtnZXCvuEABlrXf9o/qN0RgC8BZQs9SlmD7&#10;tVJQK5vW9kuSpa5keSuZ+SFT3wa2LUATabLg79c0KRzNkk10fqxMCcDGOWlI0gcgXuuL/BimkDgT&#10;ChNMSArTwOjPCoe/RazeB3FBfogN9lc36TdpvWFkJRVDxyiwi2GlJBFYIGjuKRZ3GOLphHC6eR0d&#10;oawsJNeJ2SzIaAlpOw9WvcmEpoxHVXHaUUFPQ7jJVEw5bpSFQjxdEBJgD60P47B3dXWPYRmQn+pj&#10;j+xAW9QOd0NPOtwRzdMxsWMhJnesjY9eq0vw1cdcpq2FfRpjwesNMe/1BpjXtyHm9GqEmd0b4KMu&#10;dfBBqzQMbRCNXtl6NI3xRQlTSVqwzJMXyNKVOlWByUfuT+KABE0N5Ac5oXaQCxoQgs1Mnlj6QTfc&#10;PrQMX+9ZgGt7F6p9cYPXj3BbFovVXeYsorFZljAsD0WzOzS7QRFu7H12AJTCrQq46CrjFHWPenjj&#10;IE4dWIe+r7VE7bw0hGk8WXvVUOuJ+cu9eVkb+bNmkpHnsnijLOUt3fH+BKBM9UoweKJJYTz6tyrC&#10;kFb5mPdWe+yYORLje7fEiO6tkGWi+0pOQn5iAkoIwtzYKGRHm5ATE43C5AQUZyWgZi5jL7d1ZBWZ&#10;OANqxtH50Z3VigtGUUwIaidFE1xBrNVT0aVhIfq0rIViAqweC3wXxp72RYnIU6urGJCdGIMkwi4t&#10;OgoJRiPiI8KRFBGGxGAdI6iGUcgTNQnOOtHeqB/lhm454RhUm/Dj+wypmYzBeQloY/DGa4kaLOzb&#10;DOvfaol1A+pi/evFBGEJ1varjVW9irGUEFzUNQ+Lu2Xjk06pmE4ITmyejOF1Y9GXjqRdkhZ1IzyR&#10;TxeYH6VHTlQo4y3/frg/o1bpLTgzTXSBdNuyfFewqz2jsCeS6BTTInwht0CslRqEXTIz5M5RfHe9&#10;7Le8+rRnh/xyJ4iATbaW0DIfszzHfNwsy/N/TqWu7tdJVneW+3v8cGUftsz7gJWkBu0LotEqO5KV&#10;Gl19WhQapceiCctSrZRYBa/UMC3BF4kCukEZSpUSoaXb80ZCWCDiZMRBiJ9q0onhdx8eQDjIgHvC&#10;0RhIh0gwhvs4E3x0hARWHN2iOMAYcY0EZQArL2kiks4NAaDATzoNpd1cVjkPJQAFfAJT+SwGwlNP&#10;VyhTNCMZpSMJH4naEVpXBPvYwCBTLf3skRXojEKCqKHJCz3zIzGqRQ4+JPxmvlZLgW92ryYEXjMs&#10;7N8Cy95ojWWsqJcObo3Fb7TCAh6T52b1bohJnQv42nS8RTfXJY3XUIw/Skx+yAx2RQwjcKhzVX5G&#10;O3VDMFnkI5N/u47eBfX0zqgX4oxRHWvi8ra5uCYApK7vZxw+tATXCcEbdIMiicY3rYCwfDwWCfgs&#10;I7KlQ8T1Pc8egKqQlwFQIvD3tw9h+dyxaFEvH9msPQM95KY+VeDtTEvPL0cgKIuOBhCCei8HaLmV&#10;tc6khywywBVpJn+81igbg1oXY1jrImycMAirxw4gAFsxluQiOSQQ6SYjz2MEjQxjjRvAGlfmvupQ&#10;kByNPDq3zOQI1MxPQlFajIqodRNDUCdBT/jpkU9Xl2sMRpKWkTQ+Cj2b10Jbuj+TrwPqs6C3LaKD&#10;TJbeY7q76AjERYQgPjwMyZGRiAzVIyI4AEYNXSojUEpogLoPax5/2PqRLuieo8OgOjFUAgbXScbA&#10;ogR0TzHitaQQTO1UCxve7Yh1bzXDhjcbYsOgOlg3qD7WDqqHFf1rYWGPPCzqmY9lvWWbhXldszG9&#10;QybGN0vCW8UGvJYZhOaM0SWRfnScQcqBpEYE0Nl5KcXq3BFHGKexRpaVbgLsq/HCcuMxH8bgAKSw&#10;ls6J8sPH7/csBSDjActG2bjAZwvA8g7QDDsBkBlalqAzq/xx87m/JHnfxzo6nqA75zbhmwtb+fn2&#10;4p1OtVGHF3SXkgQ0SQ0h/AxomhmNxulxaJqdjPQInZp3LitwCwBFMpg+3aBHKrdJBGE8IRhLCMaF&#10;a9SCFUaCUaZ7hms8EMXfwqSV2UkU3XmCxGYmoCjG5bgguRWqs5oDrDoJ6fgEgsr5CfxkrCnBJuAz&#10;x2iZBBBGGAY729FxeSCasJXhWHEyWiBQmkMcEUcQZWhd1PTKpnGB6Flkwgdt8jCtWz3M7Fob83rW&#10;x5zejbBwQAssf6sdVg7pgFXvdMTqoZ2wZlhn9XjRwJbq+QUDm2Nm7wb4sFMJRjfNQj+6yLYpGjSK&#10;DURBmCdSCVn5ezEyD9/HAUZZ6dytGooDnVCH8K2pd0C/2vE4sXQ8zdkiusD5uLx7Nq4fXKzGBooT&#10;/IksIPgHACidIJ+xQEpsfVqSZZV+BKAMrVD7N3bh1pfbMbhXC9TKSYSJtZ2LTLtxkek6r6oVk2Wx&#10;UT+36soVBnrYqKk/svRPOC26OMCSdAP6t62Nwa2KMaZLfeyZPhzTB7bFux3qoTgmSAEwJkiHRAJI&#10;YoWRhSeChSk+RKPG6cVHshAykuZlmOiI9MgipBolh6FuPF1TuC9Sgnzohvz5I3mhbmoCBrRvREh6&#10;I8KjBhpmJqB+RoyKl6lGPf9OAGtuFmZjKMEXiNBgP+gC3BAbQqBIQde4IjHQAbXC3dE9PRhDSqLx&#10;dr0EKgkDiqLRJyscvdLDMbldTax+ux3WDmmNDe+0wOYhTbDxrQZY/3ZDrB1cH8v7l2BBzzws7VuM&#10;Jb3zsahXDh/nYl43FtR2GRheLwq980LQIV2Hxgk6FMsCqDI/Wdr9CL/EEG/lACP9nekIfWHwdYQf&#10;HXWImxOP83+ma0zQOfO7c8Xr7Ytx90v+Xjf24cHXpTNDrP/Gv1e/3AkiHR6ylQ4Ia50YMp3NfI5s&#10;zbJ6rhWpzg2B4K/QbcamHy7vwdGNM9CuMArNM8LQNo+xNzmILlDgZ0KzrEQ0TI8nXDxY0Xir9umS&#10;lGgUJzF5RIciKyoYGVSKUUsH6M+koFV3KUww6NSgfpEM+I+U3no9Kyu9TMP0ZTnTEFoeaixplMZb&#10;RVx1Z0M6RZklJTOkZLysgh+haeBjmVoXQScYxedlhpOe0VfgJ23BsYReEivBeJZLqdDlPsEZOjcU&#10;h3qidVIwXi+Jx6h2BfiIcXY6o+5sarECX1sFuw0ju1Hd1Xbje92xiZXlpvd7qOdWDemI5SzDn/Rv&#10;ilk9GmBK+5oYwnLeOSsETRI0qMWUI4t8JPg7MhWxUubnkHsVR8nqR941UCvMHQVaO9WDvHXqYLVI&#10;wlc7ZuPK7jm4JvcPOUgXKDdUstC1w9wyGpuHy/wBAD79XmBLACr3x4KO2/twkpa2Zb10ZMaHQ8da&#10;yr7K3wi9qnSBlRUIvZ0rU1Xg41a1dPVl7mvkfqgEYEKoL5oUEEptaqNfw2wsGtodh+aMwtS+LdCZ&#10;sVgtTUXQBXkyVuhZq7IwhEg8YC0pCyBI5AjTecAYwh/A6EfQuaOY7qdJQgjqxuiQonVDos6LgHBh&#10;9PBD98b16P4yEWD7d2QbA1VDdzoLbjJr+mjWziadH99TS5AHQMdaTRfAmphxM07niVD+Pya3SigI&#10;dkGntBC8WRyDUQ1SMLxhCvoXGtGHsbVTnDfhlYDVb7bG+ndaY9O7bbB1RGtsHtYMG99pTDfYAGve&#10;rIdl/Wpicd8iLB9QC0teL+R+Phb3YSQmDMUJTmgWh8G16QKz6QKTtShm5M6i00vm9yXgkxpfHKDM&#10;REkI5gXAAhhIB6h1smW0kp5IRi8Na+ZAOzTKi8CFQ8voAg/h3hVWXmpaXCm4npb+MAAp8znfX96h&#10;ZO2cJ8ncu/tzkilv99RS91v4/rsx7d3OaJiiQ4fCGAXBhkl6biPRKM2E5jlJqJMUhQiWs8zIIDpA&#10;k4JgYYKBAAxBXlw4smJCmUpYMRs1SIsJQSrBKC4wkRWpOMG4MO5H0BUGeSOGZTDTqEM8f5tkVqZx&#10;LGvSCyxNQpFaGQ7G8kXoCQgFfLL6tyhKQ7fIcijgk4WAI7wd6bRY6RGwcVoPBZ5UKeN+jkgiiLJY&#10;/msbfNAiTotBJUmY3LEE03o1wOy+TTGXkXbJ4HaEW1esH9ENmz/oiU/H9MG2sX3Vduvo3kpbRvVS&#10;EFw/oitWDu2IRYNb4ZO+TTCzWwN80DIXPQsj0SnHgMZ0lyWRTBsEroA3mddIEj9TLD9HrE8NwtEF&#10;BUFOqBlsj8k96uPCho9xacccQnAmLu+dhyv7CMEDix/pKmUJQEsXaCkBn4BQ9h8D4LXdf0IbYBn8&#10;vpV1/745gOWfDENxRgR/dD81xs+5xovwoMOT+OvjKsvGE4aUh0tVeFIBXnYqEovVl1WiO9bPQZ9m&#10;RRjWri72zvgAxz4ZiyHNc5EeYIfcCAKJhSDEx4vAdGF8rq4mlsuCpHLv3xAqgLY/mLHUoHVCst4J&#10;9aMC0DBKg1w9a0wZpMmIoGMszzSFoWvDOoyGfC+3yiggIBNYu0fq/GHQ+LEg+iEi0FtBUC9zfT1s&#10;EeRtr+bamvg34/g/1WK06JIegXfqp2Nk4wxG1Rh0S9WhX144Oid4o1+2DqvfouMb3hZb3m2FTwm/&#10;rSNaYtPw5tgwrAnWDWlEANIBDqyttFr2B9XGsjdqYsWAYizvV4QlPXMwo0MyRjaNQ9/iMLShC6zF&#10;mJZDwMvMkxgFPhe1YKq0u8hy5gLAYDcHxuDqqj1IbsyeqCP0NfZ0je5YNeddBcBvLgsACT+rv/Hv&#10;1e+LwOVlPse8goy1c56kJ0Xg8qu/3JchE5d24sqxVejVLB2NUvVonx9F90f40bm3zokhACPRJCMe&#10;eZEhqr0uJzqMzi8KdegIZb8gPhJFiUwbBJ4s7ZZE4KUTiHLPlgTZjw1XWwGhxONogiyDzyUxHSUz&#10;iaSGyoIeLFOMwtIGaKAiCTcD4SjRVxYMEfgZ6RqlkyVe58PfXdKHN+HngiQCNDHEB6m83tKDvdXC&#10;rGkEkJT3uiZ/tE0OwcCa8ZjUtgjz+jTBvP5NsHhwa6we9hrWf9AHm8f0J+j6YPu417Fr4gDsnjRQ&#10;adeE/tgxrh+2j31dAVEAuf69rlg9vBOWDmqD+X2b42NCcBAr/D50lq1SgtGAUbjExM/j54AkJqUk&#10;XqvxLJ8RBGA8K99svSOK9DboVWTE4UWjcXHrDFz4dBq+2jUHlyQO712gJDAUAMpd5RQEy7UHWsoS&#10;hn8JAB8SgPelcLPm//7mAbz3VjtkMG4aWMs5VnlBTeSWJXf8CA0NwSOj0/1dy248RBAGECzynACs&#10;ZrIBXeplonPNBMx5qzPOLJ+CLePf4A/pgTiPSiyIsdA52SDI3U0NGZD7pMoaZno6yBBPGUlfXbUx&#10;hrIAGAMckEjXU9cUyAjACChr69GBGuXm0QRZo5wUFJrCEeJcDbH8sYzSM+flipAAL2i8uWWsMEoh&#10;k/mcBGCErOxCuMjqLJncb86o/VpcMHozsr+RH41eGcF4LdkfQ2pHY3CxAX0zA7FsYCPsGvsaNgxt&#10;gU+Ht8KOD9ri05GtsHlkS2x8txnWD22MNW83wKrB9bBGIjGBuFoev1UXqwfXwUpCcFmvXMztnIYJ&#10;rZMYOUzolhuKxkmBqBntq+Y1J9D9yaKVJln6y0cayBmJAmThBxc1NUrNUWYtnBTszsLojKRQFwzt&#10;3Uh1gjyUm9RfETdf9rtetfyNf69+PQCtwcssc7uf+TXWznmSBIDWVBp7LaBIAEr83bV0AprnRqBN&#10;QTRaZNP1pYSiSWoEgWhE/dRIFMeFqXatpBA/As+IugSi6gThfklKDHJiwpHB5JAlW0IxJ8GINAIx&#10;PSZMbVP4XKqJrpAQzOLzaTKQWoYoRehZcRF4VAIdovQYy1z5GMJReo6lko8j7KLLjkXx+ZRwxmzp&#10;UPErbd9NpqtMDPMlSL3pvtwJPk+Wdy/UM/qgdYoe/WrGYXybQszt0QiL+jdnjG1DkHXDVoJt+8RB&#10;2DFpMHZNfgN7GUv3f/QWDkx7W2kf9/dMHcTnBmInYSjOcOtousFRPbD23S5Y/mYHLHyjNd5rk4/X&#10;a8ejO51zk0Q9GsQHI4OJI8rdDom8dlJ47RlkXryfDdI1DigKdkLTWG9smjwAFzZ9hAtbPsLFT6cT&#10;gp/g0u5SXdk7H1/vFwguwrWDi3GDELxJJ3irDISWMLR0hQJAs545AKWAy1QqWVnk3qXdas25L09s&#10;QpdWJUiKCYaOtZrDq/9QE7RlnTHpwZIFSeX2lLL8jr8sBUSHqJW5kW62jKfuaJZhRNda8ehVYsLG&#10;8b1wesU4zBjUAkaX/yKs/FCPhc2zktw93xlBdDgylUgkvWEiHUEqqzobCLhof9pwxo3MUH/VMBsq&#10;92Ol5M5ssXRDDTNjEO5cAyEEqslX2gB9ERmghYYFL4A1r57OyeDvrlZ+kUIq9/JN8auOHP+qaBzl&#10;jQ5JwegUqUEn1rI9EjUYVisaH7XLwZCaYeiT7oNVbzbDzjFd8en7nbCFDvDTkW2wc1R7bH+/vdrf&#10;MrwlNg9tqqLwBoLPrHVDGipnuJZAXPVGHSzrU4z5XbIwo20qPmgQjdfzgtAuJRANomXdQC8V62O0&#10;zojws0e4wJ1uOJoAjKEjDLR/EWGe1fj57REX7Mb/202NFWxWGIvLR9fgh6/348FXu/E9wffdFVZq&#10;oj/sCK0AUOBnAUBrEthZg9nv0ZPg980XW/ANY6/c1vLBhU34lhD87sJOTB/SldALQ+sCGewcg8aZ&#10;caiVaEQDbuvxsbS1RrKCSY8MpNszqPY/6QgpSYlFrowDjGYEltEJ3C9KiEJBgkm5wZx4A2NxMNLp&#10;+NTjqDAUxZsI0kC1cG8SYSaTAOJlNk+EtnToDB1dvLQ9Ex7xej+khusIS2+1H6Uh8AjPSEZgWaA0&#10;JSJA3Q8mgQDMJGjydB6oHeaFhrxWWsT7MDEYMbZdIWb2aoTF/VtjzdAu2PA+oy6d3e4pgwm5t7F/&#10;2js4MGPYY9o/aygT2NvY9eGPEBSXuGVMb2z8oAfWjXgNy95uh9l9GqFf7QT0rZOC5vwOa8dokRPu&#10;h1iahmgXO6QFeSFDDAhjeSqvSbl9QBEr4dlvtMCXm6bg3IZJuLjlY3y1fRYu75xTptm4ShBeIwhv&#10;7F+IW4Sg6DYdoUDQDD5LCQDN7YLm9kCw/JUB8FkNhC4FoMSo768fxMbFE1AnLxZxRg3jrh0B+Hd4&#10;VX+ZTq266sGS+/KqeYl0bX6y7hnBp/dyRjCPp7LmaswvsE12ON5rX4Dd/PIPfDISPWrFQFv9/4fu&#10;DXMRxi/Uz6Y6HaCLGkMo7k9HmMrN0GVVC7njlr/jq3y/GnRD9kjQeiBJ76Xuq6FzelWtWaZ1qcS4&#10;omUBcoBH1X+U3S/YmTHXHXpvb/j5e0IrDdIsgIH8GzKuKo0glfm49cPd0DEhAK+xZu2SoEfv5DC8&#10;XRiHya0LMKNzTQwpjsDbxaGMvc2xZ3wPbBvVBTsEgu+1V/DbNboDXWB7bHuPQBzRirG42SNtHtZU&#10;aSOj8SbZ0h1KG+HKAbWxqBtdYKcsTGiehMElkeicGYSGMd4okvnBAkCNM8IJwDCv0kGvJj9n1UGj&#10;cXwZOueXGYNZA9P9STwWABbEB2LPqslqPKCauy03qxcnKHoK6wX+kgO0pqcNQMsbmovUMlcWAJSV&#10;X77jedcPr8HrTXLROjdGAbB+qgn1UqNQIiuXE36y7qS0s0bTXeUnhBJ6JuUAxfnVkmlxsQYFP5Hs&#10;10yOQb4szsvoWzMtFjmMwxJ5001BKOFzWXLva56baghSEwCkfTCJkIwOZXSM0Kll3GSRjVjG7WwC&#10;U275IG2EAkBZ9Vyej5I2QEbizIhApDP6psj4UMbgukwELWI0aJmgRbecUIxum48ZvRtjyZvt6Nq6&#10;El50fZPewO4P31LgOzRrOA7PHvETHZo9nOJ2znAcmPUO9kx7i+5wkIrFOxmRt43/EYKr3+2M5UPa&#10;Y1jzHJqWBHQtTkDDxBAUmTRIlw6fssHXmRF+yAj2Qia/w3SWy0z/6ni3ZSbOrBqDs+sm4uzGqYzD&#10;03Fpx2xcIvy+2jELV3bNxdd75uHavgW4cWAhbtINCgRvyHjBJ8RhAaEVAD7LqXACP0KQzkEWP508&#10;ojtSowMRQeq72FYiAP+mhrjoPW0R4utAx1dFrXfm51RJtdtpCC0BYKiXo7r/Rr04HdpkhGLJ8Ndw&#10;YvFYrJswEEk+VZCssUPH2llwffnvdHl0jB4ukJuR+wnsvOz52BZy9ywvu5f43nLMFkZxffzyQxiL&#10;dQSjXrYyHtGtGl2nDeyr/Dc8ZSFHvlZG2Ws8HaHzcUOAHx2gFwFLMJoI1nxGjLoGf7SP1+Ctoii8&#10;x9rug7opGMEab2LLfHzSsxHGNc9C77RAjG+VznjbETvHdsP20a+VigDcOboT4ScAFBC2owtsQxfY&#10;UoHv0xHNqRbYOry50hY+3srHW7gv7lCGySzrVYgFXfPoMDMxtEEcY3CYAmCBrPoiPX6yLFGAIwEo&#10;I/IJbR9HRPH/D1KO90XG4Op0t3TFBKWsJpNu8MAn4/pCblXw8NJOusAdhJ9AkHoKawU+j1Ph7lNm&#10;AMqip9/IQFn+3zvmj0brnEi0L0pAy7x4NMmKpQuMRV2CrnZKJOoxKUi7b7KscRcbjDrpMVScagcs&#10;TopW7i/DyPgr7i6R4KQrFDDWyYhDUZKR8TgU2dHBhKK4QxNyTGH8/mV5NZ0CoERkAaC0E0rcFVco&#10;ABTwCQBlKp30Ess2QTpMgnwRp/FAjkGDHMIvO9hb3Y6zTpgP2sTq0DE5CF2zQvF+i2zM6tMEiwa1&#10;wcqhnbFenN+EAdg59U3snf4ODs4i/OaMwJG5I3Fs/gePdHTe+zjyyXs4/MkIHJw9FPtnDMH+j9/C&#10;PkbkPYzKOxldt0/oRxfZV0FwxTsd8DEh269OInrUjEfbnCjUYwxO1bgjRsYq8pqTG8PLytIyn10c&#10;YCFjcKtEH+yeORhn1k7ASerc5o/wxfaZ+JLwE30lLnDvPHy9bz6u7ZfxggThwYWssEo7RsxDZCwH&#10;T8vN2M1OUEXgHx3gs4vAD7/eQ/d3AFdPb0Tf9jURGUSnR6trX/UlBUB/xl8Z7Bzi5aDcn0YGd1LB&#10;nvbqZuUaGdRJ0GTIkvAJQehfNxm7WDsdXTAaAxtnQVf9v9G/TR1khGvgVbUS47MzIWqvbnLkz/cL&#10;YxSQFS/cCVov+1fgQwCGys1cWNvIAqV+hKLcAlBuXSkr7Xo5V4YrnaAn4eBPMOt8HBDkQ1j6Oqu7&#10;rckqNTI2MZERsnF8ENokBuH1fBPGNEvHtDbZmNY6GzPaF2FO1/qY36sBRjVOxhu5ofikR33sm9gf&#10;eyf0wp4JPbCLENw3sRdh2B27x76GveM6Y/eYTgRgBwKwHQHYWgFvG0G4/b1WaisSMG4VEYKbhzbB&#10;+jcZhV8vwZKeRZjZOQ8jGieiZ4EBjWIZeVioZP3BCG8bRBCCEfxfgvndyuowsjKMDIL1t/sHj1dn&#10;hSBR3onO0AWJQU4Y2rO+irxys6RH8Vf0LCLwc+QAVc8v3d/9sgg8aWBrNEsPQ9uCODRKj1QArE8H&#10;KMutyRqRRYnhaqhRZrQecuP52gSg9P5K+5/ZoWVGhqjOkNpp8Simy6ubkUh4xqCAjjCHbq8wzoDi&#10;MvjlRxsUMJP4ukQqPUbuf61DJuOyAFDWppQhMXKOxF9Z01IcYEqYDvHBfnSjdH7h/upWDYUhvqjN&#10;GNww0h9tmGp6pIbjjaJojGyeidni/N6Q9r4e2CKdGZMHMdISfITeUYLu+MLR1CgcXzAKJ7mvxGvu&#10;xPxRODZPQCgQFDc4DIfkdYzL+z4czOhMCE4qdYKbR/fCBkJw0dvt8V6bAvQoikXH3Cg05efIpgmK&#10;83NT89I1Ti+rVaZlGJoM5M/T2aNIVwUr3u+kIvDxVeNwbuOH+Jwu8MtthKCIkVhc4FW6wK8Zha+L&#10;CMFr5o6RMgj+BIAnSqfPCQTFBeLqzmcPQBlCgdtHsG/jNDTIMyIskDGXYLFh/HUhBGWZH2OAu4q/&#10;OkZekdypzewAA+R5flE5/CGbJgVjSs8mOLZgDD4Z3A4G2/9FHmveNzs1hU81ucG4Lfyd7OHlWA3u&#10;9oy0fI8ggktuTO5u+wp8nekuZU4iYSALhUoc9iUA/V2qqelFzjYvwa7a3+EsoPTg3yeEQ2VcldzG&#10;UO77Szcpd/KXBVPbZRvRLTMUw2rHYUq7PMzvUxfLX6+H1QMaYVHvBpjOyDu8ThSmtMnC9g+64TAL&#10;xsHJA3F4an8cmvo6Dk7pq3Rgch8cmtwbByd1x77xr2H3aDrEDwhBxmAB3473W/NxG7UVfcpjAj/l&#10;AhmFNw1pjPVv1MPK12tjzmsFeK9pMnoX8UKN90desAeSywCod5fbGcpKxHLDp+p0v9URHeCkHGCo&#10;Z1UC0B5RdIlyo5t4nQPa1YnBV4dX4Puv9/9LArC8zG2AAsA7ZzfgO5536cBiDGiRg1Y5RjTPottL&#10;DldzxWsx/goAi6isSELKGMjIGoACmUpJd1hAWInbSxeQEVjS9lcnPYHOT1xftHqumEDMJhgFgLLu&#10;ZD7PyY4MRXq4HmkRdHt0dCnGINVbHMMYrHqN6f5k/nA8HZ8AUMAnABQQigOMYexNDvNFQZQOxYy/&#10;JaF+aGTUKOfXJyMSbxXEsKLOVoOVl7/ZHpve64kdEwdiN+G1Z8ZQHPxkJI4spNNbRNAtGftIpxeK&#10;xuAUZYbg8QXvE5QjcXTucByZNQyH6RoP0AlKx4gAUCRReBMBuHJYF3zUqxEGNUxH+6wINEvl/2zS&#10;IUXvw3TixOtdUtgriPayQX6oD3K1vMb8X8GE7sU4u36iAuDZDYzBW6bhi09nPJKA0ByFVRyWzhHL&#10;3uFHQ2RK2wHLR2Kw7D1zAH538yDuXN6DmVMGIj3Wj/CxJZAqofoL/wnnyi8jxMcdesLFV9wf4aeV&#10;dj83XqTupfsyj1EGmBaaAvBacSwWjOiKT6e9i3qRPjDW+AcGNChESqAz/AmvQFc7BT8POjo3+5fV&#10;WEJ/D7o/gk4e+zLeykBrGXfo7vAS9SI8nF6Ej/urhN4/YFPlf+FsVwVeLg7w83AmAOU2k4yLMieT&#10;7y3DB5om+qNXkQmDa8cz2uZgYY/GWDGgJdYOacd42gWfvt8N64Z1xNLBrbCa271TB7BwDMZR6viM&#10;Up2gtT8h22mDcOLjN3D8w9dxdAohOakrDk7ogr2jO2A3o/Du0W2xZ4xZ8rgNoVjqBLcRhBKNpV1w&#10;/VuNsGpAA8xngRnfIg0DS2LRIjkEuaFeiKejkx7qQP7PeoE/44a63SelIjFBGODwculyRQRitMae&#10;F5YNL0pfbF82TrUDfsvf71kCUCLu7wWgHDfL2vPWVB5+ovuE353PGX0pAeAPl3dj15IxaEv33rEg&#10;Ek3TwtAqOw71E00oMoWgJiGYFxeKlMhAZNH9JTFq1kmT5dAiUUAHKD2+cdJhoWdFFB2BWilxKIw3&#10;oSZhVxBjRL4hDLmGUNROYiROlnUkQ5Er8ZdOTmYRySIJKQa9GiwdH8n3ZwyOj9CqOyRK+2BKMI/p&#10;tUgNIzB5nowBjNZ58LNo1bTN2oRgfX625tFB6JuTgGElSRjbIJmVZB3VQ7v5PaaP8QOw92NGWEJs&#10;37yROLCYzm7pOJxYzti5jFo6XumzxeNwetFYBUCzThCUxxcSgnNH4PDMoQqABz9+G3stXODWsX2w&#10;eVRPbHivGxa80Qrvty5Ez+IEtEyNQAk/VyoBHct4Hk5Dond5VY3CyAh0Q4nBE9maV9GjJAz7F4zA&#10;6bWT8dn6KapX+AuB4BY6QbrBz7eW3ktEOkTMALxKF3iVUfjaoUWMw9ImuJQQXIZbJyQCE4bc3joh&#10;HSXLgUtbni0AHxKA398+jK8+24xBfZoiMoRRkg7QkzCq8dL/g1MVAtDXQ7WzyXQ4GU8nq96qCCwA&#10;VB0Qjqzl/FCP7m9wi3wsHd0fPeqmI9zxZST4OrEgaRDiVBlaFxt4ONaAi31VuMiK0XSAPnR1XnR/&#10;LjYvE3altwd0q8HoXem/6Qhf4Dn/gJ+rOMMX4Vj5P+Be/R/w5esD6CKDCb8IH8ZBjdyhLRAtU4zo&#10;WZSIQfUT8H6rbMzp3QSr3+pIGPXGrtGvYz9r0kMfvaUKwUEWqtOMD2eXsuZkTXlm4Xs4s2A4Li4e&#10;ifMLR+Isf9Sz84bjzJyhODt7KM7MHIRT03oThD0VBPeN61iq8e2xn9o3TrYd1HbXKHGDpY5QHKK0&#10;E65/uzFWvdEIi3uVYGqbDLxdNwHt0sNRECYAdCbcnOBH9+tL6Mt9jtU9hFnz6glFueG7HyuMMB97&#10;RPoT9gF2BKAtMg0umMMCrBZGeI4d4O8F4KOhLmZJ+98Xm3H34kbVCfLtxW2YPbI73YoGrbND0ZgV&#10;StvcJNSJNRKAAiuZCx6CrNhgAihAdTjUlmXVytrzUgguacNLZowtTohSvbuyLUmKQa7c0D9Ix/eJ&#10;YJyOR24UIyHdYAadX3JwoOrVTaPDS1e3fwhEOt9PZo5EM+LGBskNrUrhlxEewt8pWA2WNvm5Ep6+&#10;KFHw06JOhB9aEIbdM2TYVSrGNMnGJ13rYjWd39ZR/bBn8mAcnE5wzaXrWzwah5eOwdEV43F8xUSc&#10;WjkJp1dMwmfLJ+LMMqoMgJZSAFzwHo4QngLAI3yvg9OHYN9Hbz4aHiNtgRKDpUd46VvtMLV7Q7zV&#10;KBsds02oHaPn/xuAWKYUQ4DcJL46TJ42iHWroe4clxNUFY3iXbFuUl+cXTcFp9dMYByegoubPiQA&#10;P1YgvLj1Y7rAGWq2yNXd4gQ/wdV98whBcYILcJ0QvKHWFlyCm8cFggSfhXBpswDwWXWCyNzf3cCd&#10;Y9i/dT7aNs1DmMZB3afWnbHT5pX/Vrfyk84FmQWipwORu8tr+QVoGdHkhjAaQi1UFj8N4Y+ZHYWR&#10;nRuiV/0cmOhiouWevr4uqqdYBjt72FeDvU11ODEGuzpUhzcf+3PrY1uFMbcqAp1s1YKQrpX/Fz42&#10;L0Lj+Iq6ybncqCWg6n8hoPJ/Qk9HGWpfCTEeTkgL9EBjRpo+tTPwZqMcjCR8J3WsjXkDW2Hz2L7Y&#10;OWEg9kwchCMfvYNTMwm0T0bhHKP5+UXj8MXKKbi6YTqurJ+Gy2s+xNfrP8JV1mJXV0/EpVUT8OWK&#10;cficBe4ia9CL89/HhXkE4ZyBODn9dcbh7tg/4TUcmPga3WBnHKD2j++ktHdsB6U9Y9qrWCwAlHbC&#10;DUMI40GNsKxvCaa1S8c7daPRKT0IdQxeSJLOD1YwcstFuem2jrWsOEBxfwI/eaxx5vdPt2ziuTFy&#10;Twd/GyTq7TFMtQPKMBhxgM9nJ4gcN8va89b0oFwHiEgc4DcXNuL22XV4eGErL5pVGNKhGM3TQ9A4&#10;JRhNUg2MwXEojg5HfmQQgaVVnR4ZJrqwYB8UGvWonWik26Pzjg5FQrB0SgQik7FWwCeqmRiNYiqb&#10;0Mom2BqkxPI10aU9v5TAL1YG1/t7KJeXwHNk9lIGI7U4QZnWKbd1jdP6EnYECKNvFmNxKqOkjJKo&#10;Syfa0KRBQ4M/WkQGoG9mFIbVTseYFgWY26cZVg3pgm10ffumvYPDs0fi+HyJuuNwcvkknFo9mZCZ&#10;gs9W0W2tnIwz1PkVoimE4AR8Rid4mucqEYgnFkkMLgXg0Vnv4ugMxuAZ72C/9AqXucAdE/srF7jh&#10;ve5YMawzZvVthtHtStC/dhJdYBjyIv15bXuoMblGP3uYvFj5slymBTqgKMwFJeH2mNqnPs6unYiT&#10;K2go1k3EuY38TJvpBrdMxfmtH+Lz7dNwaddMXCbGruyZTdEN0gle2zcf1w8sxI2DhCCd4HUrECxz&#10;gHzlUx8GIwV9Bwv6Hnx/6xiWzx2H4swYBPkRcL72cLZ5AdVe/k86tZfVDJAAD4Iu0BV6LxmsLJ0g&#10;EtPs1ABQiRGZkTq0zothBDEhjl+UrN2XHOZPx+ioZpPIOoFudG6ujnaEny08HfgejMIaW17YDtUQ&#10;7FQDIc62CCAAfar8DTrbl2DghZ/i54h0up7cQCfUN/qjeUIwFUqnl4pR7RthStfmmPJaY8zt1wrr&#10;hnfFATq8U/MIusXjcZ66sHgCvlg6CZdWTMXXa6fj2voZ+HrDTNzYOhfXtszBtU2zcUO0YQaurfsI&#10;X7OAXV4zGZdEqybiy2Xj8cWSsfh8EV3hJ2/i6Md9cWhqLxz+qA8Oc3uEMDw0UWKxwPA17B8nMOys&#10;IGgGoMTgjUObYs1bjOL9a2FGh1QMr0e3mqVFYxOdBOOF3AtElkPypwP2pxMW5ycdQAJCuVWnSOdW&#10;WfUWSxugdI7EMg53qJuIa6fXAbcOE35PaRjMzwFQnN4TVP42mAI8AeOjqXAWzz1J5vm9lrpP96dW&#10;fDm/EXfPb8BdAvC7i5/i9MYZrGxT0FLa/uKD0ZROStr/8mS8npHuLypI3WQ+LZyACvJBTbqywiiC&#10;jTE1ldCSlVek/S+H7k7cn8Rc2ebFGAgvDWrFh6ghNTXjjYy/IUgJ0SAmwEut0yirvwg8o7Q+yGSU&#10;zoozKDcp8FM9vjo/ZIZrkMlrQG7Mn0X4FYb5oUGEP1oSfO1itOifG4336mdhatuamP96M6x4pws2&#10;jhuIXdPfxYG57+HwgtE4yjJ8Yhnd3sqpOLPmI5wVrZ6Kc9QFVuIXWa5FZ5UTLIXgqcVjcXIRYzBd&#10;48lFH+AYo/PR2QTgTAHgUDVI2gzAH3uDe2INr595A1tiYufaGNIgBZ0yw9XK6GmhrojVy+o30tTk&#10;iEReiwk+tigIdqeLdcPbjZNwftU4HGd6+mz1WJzZMAGnN03Amc2TcGHrVHy+7SN8ueNjfLWLhmPP&#10;zDInWBqH1TjBfYzDBOHVw4zEFhCUOIwrnz7LCCwT6mX9v8OYNHIAkoxB0DGKBTB+2VX7G6q8/B/c&#10;/i9cGYfDNB6I0HmWDnxm7JVB0TJHtXQFDR0LWSDyIrwR5vR31n62KErQI5xRLkBuGVj9JXjZ/B3e&#10;jpXh62rPqEe3Q/iF00WG0fEE2b+CSALA5EnHw1isqfYPRLvboJiFp2tuIt5rVQ9zB9OiD++LdWMH&#10;YcP4N7F1yjtY+/5ALH2zF3ZMGkrojSO4PioD2QxcXz8Td7Z+UqpPP8HtrfPwzbaFuLdjMW5vX4jb&#10;O1nrbJuPW3S+d6jbW+aq195Y/zFd4Ue4RF1eMxWXV00hPAnQZWNwbv7bOD5zAE7OfgOfzX0Tp+cM&#10;wunp/RiLe+Po5J5KRyb1IBC7MAp3UO2Du1TnCB3pu82xji5w7eB6mNc1A6MbGdE/T4vWsT7I0TjB&#10;4E74O9aAp00lddcvHR2fuL9Q1rb+/P79HV5Wty00+tqpVaMj+F3F+rvStWhw7FMGhFtHCb/nKwLL&#10;Yzn+q6fCqft6lMZdtdYf4afa/tRyV4y91L1zG3D/7AY8OLMJGz5+Gx3yjQRgNGrHMwITgIWxIYQX&#10;ocO4mxOlRwojZ3ooL2J/d9QM1iBD743ssEAkyxJWnk5IDApQ7X/i/grjItUKPenhBCghWiteR/cn&#10;S6/J/WO0BJ8nwj1Y+XhKh5ur6umVyj8/KUoNfjbR/UnbYDzhF0eXmGUMpPvzRZYMHwnyRBNGyiYG&#10;P3SM0+P1XDq/emmYTLe1uF9zbBzeEZ8yreycPQoHF0/EUbq4o4y2Jwi+02s+Jvim02VNx/m1jJVr&#10;GS9Fqz/CFwLAZZNxjueeXUroLKELVG2BAsFRdIEf4MSC93GMLvCYuMBZw34Sg3dMHIDt4/thw6je&#10;WPdeTywe3A7TutfDB80y0SsvAnWjWEEHOSAq0Jb/H6/5AKY9uV8Ny2CO1hMNjT7onR9GlzkEZ5a/&#10;j1Mr3sfp9Yzfm+hCN9OAEIKfb53CGPwhvtrOa2rXNFzdNQdf7/oE13Z/gusE4Q0BobQLlgPgnWcJ&#10;QDWF6uud+OH2QVw5uw29OtSHQevOmOsMX16MNoyhlQnAqq/+P7jYvYioUMJN64oAV16UPo6Qe5GG&#10;ejogMzoMmbEGFiRvdRMVbfX/C63L3xldX6CjewVGXsTi5IL4OMCeELT9By9oubHLKwhzfBHhdn9D&#10;ok91NEuLQLu8WMYZI7oUpeHN5rUxrV8XrB/zNg7Poa1ePgPH5k/EgdmjcXDuGNaQY3CQheXiyum4&#10;tW0xbm6ZpyB2bwcht30B7n46j+Aj9HYsULpD2N3dxuOE4K1PCT7uy1bAeGvzXNykC7y5kc6Qsfjq&#10;hml0ifyh1n3MWEwYrpqKL5aNxfmFwxmh31XbC4tHqP3P5ryNEzMG0Bn2wbGPCMIP++DApJ7YN74b&#10;do/pjF2jOmLn++0Yg1tho+oMqY+FPXIxqUU83i4OQYeEABTqnFXvmtzq0JXwc6vxIiuIVxl5+V3T&#10;AfrZvgjv6n9HkHtVhMuS5ayFBYBx/m7IYoTezIKulsmXe4UwAn9LF2jtN//1sgJAgd9vBKA4QjME&#10;RT95jrLWJmiGnhmEAj8Z8iL6hvC7e26dguCdU2sx+93OLDd6NMswoaHc8CgjRjmuJEIuQwYY0+lJ&#10;00yGDE3xciGEApHGKJpMNyg3PJfVnFNDNYRdqOrhLZQB0azQ4wi2wpgwFJgCUCcxDIm80GVhWlmg&#10;Vu4IFywziwLkdqqMwYy4EqHD+f7S4ys36o/xIyRoDgroPgvpPktCfNAsSodWsXp0iNdiQJ4JI5tk&#10;YUqnOpjfrzXWj+iOnRP7Yf/METi8cCKOLf8QJ5ZPwamVHxJ+0xgrZ+DC+lm4sE40HV+sm4YvqR8B&#10;OIkAHI+zy8bhzNJx+GzxGEJQ3B8BuOADnKROzBmJE7NGEILDcYgucH9ZZ8jOSf3pAvtiw+geNBRd&#10;sfTtNpjZuy7GtcnC6zUj0TA+ANnh7qx4bVju7Pm/8TvTuyJd58qK25kA9ETv3BBsGPMa4TyGwH6P&#10;AByDkxsJYULw7OaJjMF0gtsmMwpPxZc7P8IVGR8oPcMyU6QMgBKFrxGAN44tVQC8eZIR+BQBeHnr&#10;swGg3FZRbnwuA2lP7luGxjUTEcR/Us+Ly8u5Guyr/ANVXvxPVPrHf8DV7hVEhXlC72dHSLoQgPZl&#10;MzWckByuRU5sBPJl8VGdHeI9X0KE+ysId34RcV5VkeJbA5kaBxQaPNAoRY96STrUjA1EzYQgFBh8&#10;UBLpiwFN8/HhG52weuIQHFzyMS5sWc4aYwUubV+Oy9uW4AoB99WGT3B+xXTWMh/j/OqZ+IKPvybU&#10;7uwi1HYRejsX4j7hd5dAu03Hd3f7fHwjx3YvVpLn5didbQRjme6Kts4h+Oga1xN6BN7XZVvz48uM&#10;Gl+tnMxCxhhMF/j5cqpse27xBzi94D0cn/sWjs3uj2MzXsexaQNw8MP+2De1H/ZM6IWdo7vQAXaA&#10;zB/eMrwp1hKAi/uWYEanHIxqEIvuaUGow4iRxO8+yK0KPOiInW1ehHv1vxF41RUA9c5V4FXlf6GT&#10;XmLK5E8H4mWPaFZW8RpHTBraCT9IZxYd/bcSNS8/AwD+Dgf4S5LXyNYMO+X8LFxfKfTo+tSYP4nA&#10;G/DNBdFGfH1kGd7vWR8NkwPRODVcAbB+shGJGjdkMI1kRwarJdPklgMJgV6sYFwJP38kE46RAS4I&#10;YKUc6mXHKOyL3Egd8hiNC2JC+X26q2Myi6R2XJga2hXl48yL3wU6x+pq1pLMWJK1AGUdwBxjMFK0&#10;/ojy8lAdHbGyILCvA/JDCNEIP9QmkFtEatEumvBLCEG/3AiMbJiIqZ1qYuGAVlg7vAe2jn8D+xl7&#10;Ty4cx9g6CSeX0vWxnJ9ZSa36GOfo/i6sm6kgKA7wAivlz5l2LrJivkhQXlw+mfAb+0hnlo7BZ0tG&#10;4zRBeFKGxcwjAOe+jxOz3yMARxCAjNjT3qELlDnE/bB9Ym9sHisLK3TEimGt8MmA+pjcORsD60bz&#10;+5V2TB+1YK90zkV62yCZTjCHLjA7sAbqhjmgbZwnZg9siOPLR+D4ipE4vY7xmzq9kTDeQle6lfGc&#10;OkcIXtgxFZd2zsTlnXNxhS7w6u55uC4zRfYvLO0QOboUNwjAG3SANwSAX5k7QZ5yG6Ca/8tC/d3N&#10;Q9jBWqUwTZa+slUO0JWx1a7K3xUAK7/wnwqAPq6VEBLoiBDWAgGMZ6GMyXF0jLH8YgR+vRpkYWT7&#10;IvQoMiFPZ4tGMd4Y2CAV41+rh0/e7Ij1E97ErlmjsOWjEVgz8R0sGT0YH7/dC4vGvoOdCz/G8fUL&#10;cXrTMn5Jq2ifF+DQqpk4StCd5I9+Wn74jbPxFR3bZcZX0dXt/LIYY2/vXMBIWwq2bwhEkdqn61NQ&#10;3LVISR6XB+CdbYzGW2bjOl2fwE7cnsgSgJckAlNfrpyIr1ZPwlerJrHWnUCNx/mlY/GZjLmaO5QA&#10;HIRjMwfi+PRBOEQIHvj4deydzJp9bEfsGN3u0djADe80wapBdIG9ijG1TQoGMD40Nroh1a86glzk&#10;DmKvqvspOxF4/rLGojfdNt2Kd/UXVEeIlpJ50iZfJ16YlJ8tBnSsiXsEyQ/XdhJU1JVSiP1uPaU2&#10;wF+SAFC25dv8RKVtfpvo+Ep7fEsBSBhe2IQ7n63Due1z0LthMprSATZgTG2QYlRrTaYFexFoejo7&#10;WWpMAKhDhJsdkgirNBm2ovdEBN22xrkSjHQzcifAXKowWu4J4kFX7YyS+DDUJUwLjLJauIdygOEe&#10;9uo+wDJvXW6KFOZuz+M+yBPH6Ouubt6foPdiPCYgeI3UifBFHaMfGjACt43SomtSGAYUJmBk4xRM&#10;6ZCNef0aEH4dCZ/XsW/aEBydy8p00QScWjIJp+gAP1sxjQD8iAD8iAAk9OgCL66fSQDSAKz5EBdX&#10;f6jaAM8z/p5fOonQG48zdIGis8tlywhKN3hyMeOolNEyCB6fPRKH6QKld/nAtLewe+oA7JjUB1vG&#10;dsOmUV2wdkR7LHmzKaZ1K8SQJklomRWBbGMAYpjwQmSVJlbKUV62yNK7IU/viJJgezQIs8fYjjnY&#10;M2cQzqwZhdNrR+OUbOkEP9vEz7N5gpI4wYvbeC3tmEEIzmEcnoMr0h64t3S6nOoQkWExjMGlTnA5&#10;AbipDIDPoBdY5v/+cFs6QEYhkT+YhrFW4+WohqgIACu/8B8KgjVe/S/4ulVGGC2vt+PL0LpXYy0q&#10;bSE2iPasjkaJWkzs0RAL32mPnjmhGFQSgw2jeuHAzGGqXeIS7fr1rQvx9dZFuLhuLk6vmIHjdHqH&#10;l8/BXmrnounYtXgG9q+Yi93LZmDvio9xaO0MHFk7Hcf5w5/ZPAef75iPi9vn4SsC79qeJbi+awm+&#10;ZsS9RoBJh4a4PoHfw12L8XDvUgU9AZ5ygioCW4KPzo/Hb306Fzfo/gR64vTM8DNvSwHIGosA/IrP&#10;q8ix6kPGDYkcE1U7ixTcw7OGslZ9AwenDaT7G4S94v4+7I09U3pg1wQ6wLF0gB/IOoKMwUOb0wU2&#10;wvIBtTGrSxZG1DehQ6IXsv3pSJxfVnOj5V6yLjVeUsOBZEaLTDOUOc9eNV5QbYNhHjK/2R5GT0Yx&#10;X1u0rZOAL4+ytpTfVY0H3G/19/4teiq9wAK3L+joLI+VybJn2LKn1/y8DHb+Rqa7mWWe/0sg3jq+&#10;Bts/eR8tM0LRPteEuoyWjVIjCbIApAZ5IZMOMJFOL4nRM40OTNqaU/k4lSBLI+RCXauwInlVzamW&#10;+a0FkRrky8K0LNNyX+g6iRF0fv6ld0YL9oaJlZDco0Vugq51rMr9GoggEFOkA4QuU+CaxcgdTaDG&#10;eFYj/LzRwhSIljFatI4KQFemnTeL4jGqRT4+6lKMhf3rYf3I9oy9vQmiwWqg8on5dGwE4OmlU/CZ&#10;OL+VTDuE3xkpb2uYimhSxP2d574A8ALL5Xk6P4Gf6LPlfC0lw2JEsn+SEJRB0scZh4/PZxzmd3aM&#10;UfiozBme+S7/tsTggdg5uS+2EoCbCcCN73fCqqGtMbdPHXzQOgNdi6JQEqdFPL8nY4ArdC5VWe5s&#10;kRzojMJQdxQHORDyThjaNBFbJvfAyeV0gKtH4dRqAp0g/Gw9HSmd4NmN43GOELy4dTK+2Db90VS5&#10;ywLAffNLZ4qIEzy4CDePEIB0ghKF8cXGpx+BzevHfXftIHUE44b1RBQLg87LAf6s3dzsK8G28t9Q&#10;9aX/h2ov/5fqDdbxQgv0qg4v+5cQxh86nhY/zKUyI++r6FkQgTUjO2Hya0V4PT+CEBhCh0TSExiX&#10;1k/H5U0z8TlhdmrpZBxbNAlHqAPzJmDXvEksyJOwbe5EbJ41DhumjcKmmaOxlUD+dM4oPj8Ghwmb&#10;s3yPi9vm8MujC2Rkvb59gWrDu76FX544uC1zSgFIIN6Ttj7CTR7fIhjNEJT98rq+aRauEXJXWKAE&#10;gLK1hJ+4QDn21QrWXIwa51ewNmbtfHrRRByc9T4Ozf4AR+aOYXwZhj0fDcTuKQOwe+IgNcVo28Q+&#10;jBeUTKWb0J0usAu2sXbdzIix7u1SAM7vmYsprRMwsECPOqxFTW6vquEw3vaV4VT9RTgReh62ryLc&#10;zxXeNq/CmRWRxvFVhLhVRwxjnIHnRrI2rp0agmOfzgFuHsS3l2RVmAOP/ea/TU+vE+TXxOKfi8A/&#10;tv/RCZ7diDsn1zMqrcbcd7ujCSve9llGlEQFon5SBDIJvIxQXyQQdDLXNiXUW82kifAQAHoimfE0&#10;jrFXJ23aTDPpjHZpWjoZQi+T5TmX2yKmmexQH57rwsjsicwwH4SxEgoj8LQO1ZRCZY65J+Go80d6&#10;oB+3fJ9gT8ZvR2TrndEqVoPOsTq057ZrvA5DCb+JrQowo3sDLB7QDOuGEX4T+jIpDMHxuSNL4cfK&#10;9AxBdnbFhyr2nl3Fin/VNJxdPU1F4PM0BGelPZDX1DlWyOdWSOxlrFxSKjUo2kKnCMGThOApppVT&#10;dIUKgjI9bu57PwHgvo8HYdeU17F9PKM4AbiJAFw9rA0WDWyEDzvnYlBtIxon+CFJ68S0xwToWpnf&#10;py0S6JTzQjxQoHdAzSA7vN0gFutGd8KR+e/w70tv8Ch8Rhf4GaPwGULw7IZxuEAAfr6FANw6Tc0Q&#10;Ma8eo3qEpS1QxCh8U8YFEoI3CUFc2PD0ASgLH9y7tIsXzFHcvbQf/bs0gpEFQebQ+rKmEwDaVPpf&#10;5f6qvvRfsKv6N3i7vIoA1m4yPc0YyIvP3wkam7+rSdFTXyvG4jcaoV9BMDaP7o2r/KG+XPkhLm2g&#10;u6LLOkeIHF04DvvplvbNHY29n4zBTsbh7Uqj8emMD7Dpo+FYOf5NrBg7CIs/6IdF7/XBmnFvYP3E&#10;N7D1w7dwcDHt9Jqp+Jxu8uqGWbi5geDbNPuRAxSgSSeI6CaBaJaAUByf7N/YzHOp6wTytY0zcZXv&#10;JYAzA1Ccnnn/q7Lo+zkL0rmFo1lY3sVufsZdH76L7ZOHYO37rytt4ufdMmEAgddPDSnYPq4/v4O+&#10;ahyiAuG4Ptg+the2j+6O7e93xtbh7RiDm2LlG3WwpF8hZnVKxcj6BrSK92JlUgVBjL0y28apxstw&#10;qvYi7Cv9DXoPVkyO1eFEAOpdq0HnVJnR1xlGGYZEAGYavbF54RjVE1wKQILQyu/+6/V0ACjHWMKt&#10;Pm8GnaUEgAI+2VrCT3T37AbcPbMBd06sx+W9y/B+14aoG+mDFsmhBKCGEdhAt0b3FyqdEC50gF5q&#10;+TMDvx9Z3ViWdJKLNtKlCh1hJSQHu9EpehN2XihixEvTuqKQ2zxG1kyaAZmemBniCwMrGwPhFypj&#10;We2rEobclzshejghQx+ALF0Atz5I0jghzqcG6kb5oW2cBt3i9eibEYH36qZiZrtamNe9obo50caR&#10;3ZgKZOaRNJu8h5O8Fk4vZEwk/C7wmrlA6J0j9KSd+9yaGQp80v4nx84SjGdWTC11earHl1rMeMnt&#10;yaUTcYI6zv3ji8cTepNxnLH4BOOwgPAErx9xgcfoAksBKJ0h7zAGS29wf1bUvbFtTFdseq8j1r3b&#10;FqvebokFvUswoqEBrZO8ka6pgVgfJj8yQAAoy9Nl612RrxMAOuDN+rFYNbIdDswdTPiOVL3Bp1Z9&#10;gM/oAs8QgucIwYubJ+ILAvDzrR+rGSIyVU4gqOYLU9d3f6I6RNTKMYTgzcNLwBc+DQAyFrEgf6e2&#10;fHyFELy0F/SZOL1vJZrLrA2dOwJo9b1cqsOFEazGq/9T1gnyfwnD/4aGUTfYxw4axgeZkqXGpdEN&#10;tkwJwayeDWnxw7GSNduVDR/hyjqK7unSBtZctOrH+AMfXjABh+aNx8FPxmHfHAKF2z1zxyoIbiRU&#10;VhF+i9/vh0/oRj95pxsWvNuD6oZ5wzpj0YiuWDuecJHlf+aNwhla/4srP6LDJKzW0q3J0BcCTRyd&#10;gE5gaIadAPA2neEtOb55FiMv4cfPJe7uksRaFqYv6fBE0tlxYck4fFbWcCwFZdfkQWrttWVDOuOT&#10;/nI/hXZY+nZXrHq3N5bxcy4b1gUrh3fFmhHdsG54mUZ2x/r3ejJOiBgt3u/KCPwatrOG3TqyAzYM&#10;a4lVjMFLB9TCoteyMblZHHrlBiFHZ48g2xfgzwrI26UanBmB7VgBuVd/Sc2/9qwmS2NJDGNB9HGC&#10;kW7dSFeeGOSImaP6AtcJQIm/MhTmsTLwW/Q4ACXiWgLQPLRFZA1wInlsfq78808CoBmCdxl7714s&#10;jb8Cv3siAvAuHeDnOxfg9YbpqB/th8aETd2YYNSOCUGaxl2tSSmLYCTTDSYEeRNgNZDK6JYubXka&#10;AlAa8ilxbOkhXsiLDEQ2XV4Ozy82adWCpBkEYLqOji7QAyFOVVVve7BjFe5XU+PgQvjbmLzsGZcF&#10;mIHIIFyjvaWzzwUtEoIJQD365cRiRP0MTO9QB4t7NsXS/q1YZjpi85je2Dv1LZYtOj/C6PQCAoLQ&#10;Ok+wCQAvMvZeKNPna5icqIurp9PxEX7LmD4W09ktHovTMtyFOrVYOk4k6pZBkG5QACjbo4vGEYjj&#10;cWTBGBybN5rwG62abA7OeQ+HZn1AjcIhVux7pB1wMivr8b1Zecvy+u2x5p1WWPZGQ0xok4qumTrk&#10;BzuwvNH9Mf6GuPM7oRvMoCvMDbRDidYerzMqL323HXbO6IcTK4bh2PLhOL6SMVjaAimB4HnGYIHg&#10;RVlAdYtMk5uuIKiW0JJ7i5TNGZYoLJLls54SAHdbAJDxV1YN5oWCG8ewcckkFGUYEcaCE+DrDDfH&#10;qurCMzvAl//3/8Cuyt8Q7MuajwphjRrsaQOtcyXWBNXQOj0c7zZIwcbhnfHV2kmMvFNxdf1HuM64&#10;enkjazBC5hh/iL3yZTP2Hl3ICLxgImuoj3CI+wcXTca++eOxg89v+Xg4Hd/bWPZeXyynA1xGiKwY&#10;3YtOsC/WjO2DtZRMCD+2YJRqfzvHWlBmdHxFEF4RZ8ioLBAU8JkdoDnu3iT8btL5mTs8Stv3pigA&#10;fs7IIOC7KHMq53+AwzOGMc4OVqtwyFJEcu+F2X2a4eMeTTGrb0ssGtwJS95+DUuHdMFiuePW2+2x&#10;6M12WPZm+1K93QHLh3TEync6Ys2wDlg/vBO2jOyEbeIAWcNueLcV1gxpghWD62FZ73xMb5+KN2uZ&#10;UCvcDaGsVDzouH154brZvgJbAtDxlf+Bjx2hWKMStE41oHeiK/F0QJhqi6qCGNbO7/RohHuf09Vf&#10;k+Ew5X//36pf7wCl8+PR/hMAqG6YrvRTAJqBV15mAN6xBOC5UgDeOLIap1iu2ucZ0TAuEE3itWiY&#10;EIZCg6xf54E4Aio1yANpYX6I8ndBhHNVuhcBmjtifG1Vs01CoDOyCL1cgz8Ko3VIYkyuFROEbMbg&#10;FMIzVeOqYnCsr1QyNogi7GQb7e1AAMh3zkqH5xSb9CiICFTnxxGAJUZ/NGYc75wSjsE1U/B+o2zM&#10;7FwPS1hmVsrCBmN6Mj0MVD2wxxlFT9GRnSXMzjPKXlgxhQAsHdys9tVjOsIVH+H88g/pEKewzNPd&#10;zRuDI3ztwVkjsH8G4fXxEOyQsjp+4COtGzcQmye/ic1T3sL2j4fy2nsP+2a+hwPU/hms1KfLYqmj&#10;cGTOWByaOQJ7P3wDO6f0x/aJfbFljNxUqQNdYBusfKsppncrQP+akahpcON3UEUt0hHM6z7KxwYZ&#10;dL3ZfjYoDrBFz9wIzB/SGpun9sDBhW8SfiMUANWwmDIAnpMYvInX2ubfDMA/2gnyOAAfXt7HyHQC&#10;i6cPR35qGMJYQPzpAJ1tX4WHQ2XVCSLu79W////havsyQvxZA7CGCyMEZXiGjFOL8rVD++xIrOAF&#10;/+XSsbi0bjIuE4DXNk5jNJ2l2v/OEzKnl1MEnnTtS9vGxfVz1TCWLzZRW+bj883zcHbdLNYcH+Ho&#10;4kk4NH8sHeNY7P/kPeyaORS7ZFHHWcOwU0awT39HFQCZ7fEZa7azrP0+XzH5EQTFDZqdoFk3Ns/B&#10;dV40Aj9xftLOJ1FXXJ+A79wixpB57+Pk3JFqwrisvrGark7g90m/5oRfE8zo3QQzX2+BeYPaYf7g&#10;9lgwuAOWDu1CB9gZq8X9EZYynmvDyB5YSwcoo+oFgEsGtcTigc2wfFAzrBvaGlsIwE0j22Dt0GaM&#10;GQ2xvH8RY3A6Y3AsWsUFIMa1Mlxe+U81FEbuuudY+X9Qnb+Be/UX4GtbGb41XoXB24kXIn8PT3sF&#10;QIN3JbStnYAvD6+hCzxMHbBSBn6bfq4TxNzZYe7EeFIniPl5y2NmWXZ8mCXLXZlvdHTHAoCy8ME3&#10;Z9fj7ul1+ObUBuxjxdcwIQBNE/VolRqKRgnhyGP0TSbwor3s6Oy81SK6YXTI4SzLOdxPIhjjfGyR&#10;SNjlEXxZod5qTm5pm583akZpFfykTTCLUTqN10M8XxND+EVKm6tAkBe/3KA8LsBRvb6mDP0iKNPp&#10;LDN1zigxeKs7pzVmNG+XoMPruZGY0CIfC3o1xYq32mPD2B7YOfUNHJk1XMHvzCLCj//LheUsh0w1&#10;nxN+FwV86vEkVvAUDcoZur4TBN/+ae9i24Q3sOGD3kwhHTGzd1NM6VIH49rXxPA2RXi7eR4GN8nG&#10;m01z8E7LAgxtVYAR7Uowtkt9jOvSABOoSV0bYCrL8xImrO1Th2LftGHYO20wdtEFbpvQG1vHdMdG&#10;qaRHtMPad1pi/ut1MaxJCmqbPBHuUtr+HEIAGhmF5X9O96qiANghWYtlIzvSwLzGZNef4BtJAL5P&#10;JzjiEQDPMgaLCzy/hWD/dLpaRv/zbYzBsoBqWYeIrB8og6JF0iGCC48c4B8ZBvMjAL+VDhBGYAHg&#10;D4zAM1hb5CaHqPX//AhANxYY6QUWByidIAJBh6p/Ryh/dAFgIGtQX1mbjxE4JcQTU/q2JkQm4Ppa&#10;mVv7Ia5u/IgAJGg2z8RXBNIF6a5fMw0X183BV5vm48rWRUqXtyzE5a0LcHXbAlz5dAH35+PSlnn4&#10;XIa8rJFeMNZ4y2jfF76Pg/OG4+Bcava7ODhzGOPDcDWw85SKEGNwkYVFnOClNR8pFygQLAWftPfN&#10;4ueZVTa+r3SYi+rVlbF9dHxnF47me41Q4Nv/4ZvqpjIb3u+BlQI3gn0pC66sxrtYHN7QzlhF2K0V&#10;2I3qhS3j+2Mzo7ms1fYp9z8dwxgxlo+53Tymb+n8yrfbYOmgFnQALbCOseLT9zsSgm3pmFsSiI0J&#10;xmLM7ZqBcY0S8FqSTt1+0LPa/8K28v/C3e4VeNq8DJsX/hMulf/O772KAmCwq62KwFH8vSQCR3i9&#10;iiZ0RGf3LKGrP4LvrzEGWy0Hv1LX6ACfBEC6OOndtXR4T3KAyumVe/zouDjA8rJwgGYAynCYO2fW&#10;4xvq2pHluHd6E5ZN6I/aUd5ol2VQDrCWSYcsvTfifRxUBE4LYnylGwxhmjHRLWcFMNYGuiGPrq+m&#10;DE42BBJabigyanjMF/kR/sjl1uz8sgSg/k5IY3RO43mxHoSepx1iuI33s0OaXtxfIIoI0lxG6dwg&#10;N+ToHFGT8Ktj8ESjKB+0TdJiQFEMRjfLwYwu9bB0cFusGd1dAVCGozyC37JJuEgHKG3NX7IiF33O&#10;xxf53Dkmp9Os6E8wsu7/cAg2EXxLBrXFrJ6NMa41AVcvWa0dKGtdds6LUt9Hq7QwtM2MQIccEzoQ&#10;wJ14vFthLLoXxKJnQRx6FcWhZ0k0+tVNxiiJ5+90xqeMv+IAN4/pgc2juvLvdGJF3h7rh7Vm2W2M&#10;sR3y0SQxUAFQ61gJ4d42MNEBpmsckeZZGUX+Nmga6aEAuHlKD+yY2QdHl71rFYDiAs9tmorzm2W8&#10;7zR8XtYOWLqStAyLKZ0nrHqEDyykA1z3dNsAzQD87uoB3P18N4b1a4mMOC0CGG196Si8yzpBHKu/&#10;qCSdIHIx6vlPB3vbwsv2BfjZv4JwH3s0zY3HhqnDCJSp+GrZOAXArzd9TPDMIAhn4DJBdIXR8xId&#10;2KXNC3Ft+1Lc3LWS22X4WvZ3L8Ptvctxa89S3Nq7jI+XEIjzcXnTbHzOiHp2pQwKHY3ji9/H8YXv&#10;4dh81iqf0FrPEQBSdGyn5o9Whehz1pxmF2huDxQQiq6sm07HVzrUxRx7BX7i/CTyykRxWSFG4Cc3&#10;jpG2O4m/Gz/opbRltHRoDGAhGayWJjrI6KF606hD/Az75f4LjDUHPxKI8n143s5Jg7CNYNz4XlcV&#10;gTczAm8e0R6fsnbd9n57RuI2jMJ0hm/XpEPIxrSW6RiYY0RugD0CZCGKSv8Dm1f/mwB8Ba5V/gGH&#10;l7lf9SXoeEH721aCwcuBMYQAZE0c6v4iaqfqcJTQx9cHce/LnVbKwG/RkyOwJeR+DQCfJNXuR9iV&#10;SvZ/CkDLCCw9wDL279aJ1aoNcFSvRqgX64eWqSFoGBPAeBaIZD8XBcCsUIJM76FupaDn9xTvbo9c&#10;jSfyg32QT8jJnNwkRltZ666YAMzUeaDAEIAcPpdJcGZQKQRhLK+H1AAX5Rzj6SqT/ByR6OtAV2hL&#10;QLoz+noTgL6oxdgrNyyvFeFJeaC+yQvNEwPQhr9Hn7xIjGiUjsntijFvQAusGt0NOz8arNqYzy0Z&#10;z3L7/zH31vFVXlu0do/0VHCPuxI3ILi7u7sUiru7BfcggbgSI4HgIQkEiAvB3V0DQSrjG3PtbJpS&#10;ek7Pab977x/z9+7YTrL3fJ85xpK5mIcs3ncZ9w/uYl7uJPx8mJu0ivu2szhvV+v2zgSvxqmtC7Df&#10;ayIt6WBsHdVVwW9F32ZY1K0e5naqQydWD2MJwO8JwFFta2F0O08V4zrWwyTCcErnhpjWuRGmd2uE&#10;qT3qYnKnupjWtQGWD22NgLn9cXTTVKT7LsCpHQLBKWoyJHndGByhCgyeMwjjOtVWFthBvyxqWFVD&#10;YykEjgzryujhoIuBNU2wd+14ZYHTwuYhP34VLh3xVgujZUmMTIZI3BAQJvsTgrT2DOkfeL94Rlg7&#10;K6w9S0QgiOuJfwUAGbJN6ikT+akcgZmJn3ij3DuXghnf90WbBjXgYGkMW0tD2Jrrw5Y3mWoxb22o&#10;lmTImb+uTC5pXWVnWhWeBGEjJsKSkd1wKcEPDwU8hMvzkwTfCSqt4yF4TLv5WEBEVffiVLxaB/js&#10;ZDRepcfgZVoM3mQl4E12PIpy9uB93j4UZcXhdVosvzeKAAykemQlPCzjfKLy1uHKnrW4GrsON2Kk&#10;TdUmXBEbHL2eSbIOtxO8CcDtuH9Y1hwGFG9lC6Ua5N9BkD4W1XeU8Du6i7GdFXcTbu+Vn1+Hc2Fe&#10;TLClBNcSAnAe0n3mEoJzeV1AK7wQ6QFLkBshjSjX0ZoTfPx7LvPvku4Xt/l8Nw9IQ8otuMA4R0Cf&#10;k/MYQlYgN3Apn4/KkFU1dcsMJvB0nNg8UcXJLRP5uQlI2TgGh1YNwL753RAxoT3W9GuC7u6mcDAo&#10;BWPdUtCr+A1MqpaDDa2vYcWv1QFVTuYGajzQ3VIftQnB2tYGqlFlCw8zJEZvAl7m4R1h9dkc+MPx&#10;7ydBBHSfwu+PAlA74fG5z/1KAd4i9G5L8wPNTpBXck7EtSQ8ZrFcNrwzlZ8LvmtVA0Nb1iCQbNGE&#10;BbktwdfKzRJNHWld7Y1Qw6g8OtDSdvOwRnsHA3SnUuvobIpete0wiPa3e3F3436NPdQMcBsnM7Tk&#10;87Sk2mtDAHZy5g1uV01dO7sYqas8Rz/+/GBpzNHUDaMauzKcMaalO8a0cMP4Vu6YSiDN7FIPi3s0&#10;xNpBreAzpisi5w9D4kbaQ7oMcS1a+N2neJCQVQf3ZEiGAJS4uXc783MDzoWuQPqOuWosOWbBEPhN&#10;6EaotsLy3g3V2dVzOntiRoeamNLB82PMJHjn9WqC+X2a89occ7o3xtxuDQnkBvz+upjRiT/TsRZm&#10;d66DeV08saxPPQRM7U77O4M5P+fjesCkDeNwjCowbuEI9f/Ut6oMW8NScDApj/p0hE0YTW110MVZ&#10;H33c9RHj9R1OBc9GWvhc5MYuw3nC71zCes3ukBIq8EbyTtxI4b1znOr3ZADunQ7G/bRgPEgPwaPM&#10;cDzJ1owFCgT/GgDKoLi0SHoqNwaTlBAUq5RzLBrf9eqAlnVqwdbEGDYWhrAx1YOVQVW42phADiyv&#10;Vd0Yng6mcHMwg7uzFeq4ycHOpqySRtg5ewgtroAlSE0yvEqLxHNK2ucE4FPa4Ocpu/HiOKGXGktL&#10;KjOzISg8HYQ3aWF4l7kHhemReHk6gtDbrYD5LFnGDUMIFybAEVbBQ9toEzbjmuy5jV2BG5ErcC96&#10;Le7RDt+MkZ59a3Erfg2BtpEW2BsPju7AoyQ/wk9UoEyIyOywgDAYDxOZaEd9cO/wJtzYu4LPJ40N&#10;BH6ybW0+cvxlzd5sZPnOQSYjL2gR8oKXoIDfc4Hwuxa/EXf499xJYpU+vgsPkn35vIzDO3BXOmAc&#10;3UYIUp0Skpd2r8LZkCXI8ZuHDDlYiYl1aus0pHrT/paIEwRh4tphOLSkN6KmdsS6wU3VaVt2+gSf&#10;XikYVSkLvQplYKZbCcbVysCQH1tLL0RaYHvjqmo/dp3qZmphbj0WpFDvucDrPHx48tcD8H9ZBvNp&#10;lITcDyUgqP2cNrQALCwGoFjgF5cO4d31FNw5EY3pXRthZDM3fN+uDvrz2sbDSh3e3VqWr7hZqFng&#10;elQp9a2r0u7aobWdHjpQpfRkcenibIx+9ezQt64DennaolcdArC+AzpQebejy+loZ4DeVICjm3pg&#10;MmEyp1djzKfSmt+vuTozw2tQB6wc1BHe3/fCjrG9CbeevPbEtvE9sH1CTxVbxnSDN2PHmC7YObYr&#10;gqb2RRwV4InNs3CGTuEa7a9SfrS7cu9IiHuRYRwtGOV7LkUyj0LpPHbSkdA97Fk0mM/VDT7jOjI6&#10;YdP3HbBuRHusG9kBO/h7/ab0Q9icYYijTT6wZgoOrp2pWamwYgoOrJik2utH8usBU/tjJ//ebaM6&#10;YNPQlljRqy6W9KgJ/yldCMFpdC4zcYL5mrxpApLXj8PhpaOxkACtZ1me4qg07IzKqaVwNamMPS2q&#10;oC1f2x4u1RAwp4+yv6dCZyInhvfOvjW0wprtcVoVKAC8ThusFkbLhEiqLwEoEPQnBANpgymcsiIU&#10;BEsAUCZBrqmxmf8pFABpfxUAT+En6QH46gLiA9ajX4emaFbLnTeWARxsqD5oGaRvnx1VoNxksh3L&#10;zVofni6WqONRHQ1oJaQdU896ttizfjoe0OqKzXwj6+0yY/Dq9G4UpkZoZl1P7MYr2l91PUn4nQrE&#10;y5OERrIPLhEqJ3cupmyeBt8ZQ7BqRCcsGdgO8/u3wrJRnbBlSl+ELRqJIxunqrVK16OX407UMtwJ&#10;W4o74ctxO2oFbsWuolVYx8q5GfePbMOjYz603gEEbThe8G94dVJmg8UKhxKMsotDFOVaXI5divPh&#10;i3GOkMoLnM+YpyLbj+Djx/mh83A+cjEuRy7HrZi1uL9nMx7FEbB7t+AOld4tWvLbcYQuK/TtiNW4&#10;Fb2GdnoDLhGqF2K8+NysfgLPwIXI9Z2LzO2z1Mly6dtlV8hUpG2bokIen9g0CsdWDEDczO7YNKwl&#10;ete2JAC/hal+KZjqVIBBpXKE4Lcw0SmjPjahDbYzqQZbg0rqLOW6dmZq8bSnTTVsWvw93j8mjNT4&#10;3Wfy4A/HX7QT5NMQ2AkERfEJEIs/r/3crydBNACU7W+vaH+fnNuP9zeOIztmG0a38iAAqbzaeKJf&#10;Exe0JQBbOJuhlRwez2tLF3PUJQCbOxmjKyHXxl4PHR310cXJAF1dTdG3tg06yuxlDXP087RCHzdT&#10;9LDXx6gGjpjRvh5WD+iAXRMGInTh94hbPRWxKycjfvU07Fk1Vc38H10/E6e2L8RJ7zk4vWU2i9lM&#10;JHlPR+Jmfm3TFHVNpKVM3jiDym2KilR+b47/MlyI3KDsr8BPlJ8s45LQAlA+LyHLY86HS/PexSzQ&#10;MrYsS6zGq0XKh1aPReKGyTi6cTp/3ywkbaVr8VuG3FACJ3oLLhOe12SJzL6duBTvo+kpGLMZF/m7&#10;84NXIs13CVK2zsFhqsq4JcMRPX8ggdgB3qNaIWbhIBzfMoX/3ww1FphC8CauHI/FvZqirgVzz7ws&#10;uVABtewoiix04cHHravroKerLlZ/14IWmK9N6CxkRS2hDV5NtySOafOvZoMFgNdlixzjZiqBT/jd&#10;OcX/nSC8n6HtHUgrnBMDqiEtAP/ELLCM+xUD8MOTk/j5uXQMyYX30ino2aoBmnt6UAEawd7apBiA&#10;cj5HZTia6hCAVVHDhkqDSVWPAGxayx7NXEwxqJkzknyX4nGqZsnJ2/RYvMmU7WURan9tIQH4QmaD&#10;kwPxLCkAT6mc7vFFyA+ew2o0EoGTe2FJ31YY0tAJHRyN0MSyKto6sULTltS1qorGttXQzkEHwxva&#10;Yu3QNti/ZAguE063QhbjZvBCXAtfSCguo5Vdh/uHtjCBtuExf8ezE1SjxfB7fVp2gsg6wEja8jAq&#10;RL7gCes+ArAgaCFyAmYxZtOyzlaPz4TMw5mwubSyC3ExYjmuyIla2xYhmVVUTtPfvWA4QucMQejM&#10;gYicORhR0/pjP+3NgUUyoTEMx7dORLbvLOQRfHKgUh7VZC6VZc5OJoV0iNkxXR20nilXRurm73HM&#10;awDiZ/XAlhGtqUxsUF0pwG9hTPtrVKUCdMp9TfVHIOpWUKrQQpeJSBssh8jXd7CgDTaEi3E5zB3b&#10;DS9uJeHnF/+XGqJSAf4KeJ+JT2d+S0ZJABbeSsarm0lqDPDJhQNUgIcVAA/wvRjexAkjCL5hzd3R&#10;q6ED2tP6tna2UE0IWtKtSDS1M1SLk7vUslbNOLrQsXSw00Vn2tiO9lSDroYYVtcKw+tS7dWzxuw2&#10;NbBxSHvmZX/ELx6LI+tmIJm/Kz1gFU7uWo7MwDXIj5BlJOsgp7AJUM7vli7LXszpJcglqPIYOSx6&#10;2QRWDh1EfpAXC6omZIz54u71uBrrrVSeAE9C1F9JAIr6k6/LOKEAMF+ciDynuAnmUI4/3UrAIsYS&#10;ZActR374OnUKnKwFvCUA5fPdY8hWuesC0gO7cHnfDlyU7tDRcoTmanVWcEbgYqTSnRzfOhXHvSfz&#10;/x3L+3IU9i4bjmOEXioV4MlttMIbxuM4Ae41oLVGAZqUVkc3yFEYcla4i145tKQN7upYDXN61sYJ&#10;/9k4HUYxQcGSF7dGTYJcOkT4alXg0a24lkwVqAD4yx7h26cIftUtJgQPMsIIQU3j1J+vH/1rLfCH&#10;J6eAwjw8vHgMM0f2RJemtdHQ3Qk2xoawMpPxP1pgw6qwNqyCGrTAte3N4CaNOe0NUZcWo1ktOzR1&#10;MsTYjrWRE70Zz05Lv70YBcDXGdFUeISfrMWTcbijfnhybBceEzzXYtciwWs4vEc2h1evBhhf3x49&#10;nMwwpFENDGhUk8lrhlnD+mJsv65o4mGPbvx8ffNKaGtbBaMaVcfc9i6ImdEHF3wX4BIT7CwV2xUq&#10;wlvxtMRUgA+Obqey9MXz1GCCLxJF6THKZv+Qsxfvs+Lwkjb7ES3rHRmP2LMc58Kka4sAcCay/Kcj&#10;m5HlNw25QYRX8DxeF7ACzqTlGIjlvVpifIsaGNSUtqmJLfo0d8BAGeimRZrfozE2DG6HkHG9EDyu&#10;K7aNbImIGd2RvHoUMrZOQa7PTOQycfMYcs3ZMQPZ26fzOhPZfJy2bRxSVg9GwlyxUx0xpLGjUoBm&#10;BmVgrleJqq+ygp5uha8IwTJKARpW/BbVCUBH0yqob2+BetWN4WxcFt/3aYz7FxKAl4TY5/LgD8fv&#10;WOD7BF3x+N/noqTd/VyUtMAlQzsZov1YMwtM5UcIFt5IwtOLh2iDj+HDzRMIIJz61rLE6BYeCoA9&#10;Gziomdo2juZoRfC1JQjbyuQFLbEAsJ2bGZpbV0FziwpoY11ZKcGuzgYqp2Z1cMfKPvWxY2Q7hE/v&#10;j71LRyFx/VSCYS6yCSxZLHwhejsu79mFq3F+VPhUVbIIn67nbnIwbh72xc1DO2lX+X0Cw/CVhKHs&#10;BadqC1yqmvOeC1ujwCdLrK7v0az7k+4tov609vfhUQ0MfwGgL64XAzAvkDAl9LJYUCWky1BBKMEX&#10;zByOXIdLfE5ZEC3rBu8eCqQTIkwTQ9TjG9I5mnH5wA5ciN+E87HrcCZyJbLCvZBJJ5UZshDp/nOR&#10;4T8HacxN2Q4nyk/gpwDIQp26aSJO8DVZwxxvaFMRdmZlmXfV1JGzdvqV4VCtDJpRvHS0rYxpnT1w&#10;bOcMnAicQwB6ISdWY4EFghoQbtJAUKsC1YywxgZr9ggHqHHAhwSgOlg9M5q678hfAcA8JjJVYPEY&#10;IIrO4ErWHozu0xqdGtciAJ1R3dQYliZ6sKbqszaqoo6odCPla9gYwsmsMmGoiwa0GC1r2qKduwUW&#10;DG6Li6xUT09FofC0BoBvigGodlscC8STI1R9+zYSVvNxaNkI7Py+DVb2rItBznroaa2Leb064vTu&#10;AGybM4WKzww9GtflDW1Na2eiDqDpVMsRAxq6YuvkIVjcuxnmdvRE7NyhyPNbgHw5pChiCW4QgHcP&#10;bGYSbcezFD8q0BDCLxYfsvfix9x9BOA+fMiK598YRUCywhzZzOq6HOfDFhGA85isM5C5ayqyJHZO&#10;4XPPoG2lPVg5FuuGtsXopi7o6cL/28EYw3q2QLvGTvB00kcT2qcGjgZUH+boU9MKYxvYY/PgNgiZ&#10;1BN+Y9oRhu2pDPsjfeM45G7n80rH6F3SSn86oTgdeRJMlswdE3Fy/QgcXNAXO8d2wtCmjrDW+ZdS&#10;gOZ6FWGmW4UQrIhqZb9kfEUrLAD8Rs0O2xtVpgU2R33aYCejsuhBMF9MC1XjgJ/Ngz8cnwfgH4Hc&#10;fwrthEfJeMfQ2OBiCBKAav0fIfji6lG8upqID/xc4cUjWD26O3p5mOF7AnA4AdiNdraZrb6Cn8za&#10;CgBliUvz6kbqIK5WfN8amVdGM4uKBGAVdKheDYNrW2JZnybwlZMC5/Tnez1G2VhZCJwVvBRnotdQ&#10;NW2jU6B6Ivxu7Q8kUIIJJn+cj9+JAtrK7KgtSA9di1T/5TixjepsO392J3Oq+MyZfDmCMkBARZCG&#10;riYg1xNqsmJBnNAv9vfhUVF/MgZI5XZIujv7KQUo33uOAJTx6exdc5HOgiljgWk+s9VknQDwWry0&#10;vJIWWDsVBOVsEOkGLd1fpCO07P+9QvhdTZCdIOtQEEZVFrYMaXRRaRQRaX5zkBEwh+r2FwCm83fI&#10;GODJbdN5nYHTAsMNM7B2SEc0ql4VDtaV4MDC62SmB1vdSnCsWhbNzHXQiap6SkcPHPFmAaEKzAin&#10;KiYAZRLk/P71CoBaFXj1GP9u7VggAXhLbPDnAJhFBfhXAPDHp/nq6ESlAJ9SAb7JR86xAIzs1QKd&#10;m3iivqujUoAKgJS3tnIUpX4F1JWFtraGlLuVUZtVs2VNG7SvUR296zhg29QhuMPq9fQEraaorQxC&#10;MI3wOxWOh6kyAywLjbfiAiV86voxqgde/Oy+8P2uA6a3dMOqYZ0RuWY+LicnICl4B7rXcUPfhnXQ&#10;u1EdNHO0QWc5VLqmE+YN6Y3jIT4IWTQZ8/u0xIpBrZGyaRouR3jhfOgSNUN8/xDtb+JOvDwRSBBH&#10;EH778FPeQeDMYV4PEIIJqiHC85QgJt5GXNuzDBfD5+MMrW82gZdFOGXvoPrbPhUFtKUn1ozHxkEt&#10;MaahHWZ2bYRBDV3Q3MUKnZvXhydh09jNBl0ae6hWYO1q2WPusO4YTCvWtXolTKRC3DasNaIIwoRp&#10;vZG8aCDSN4xE1vaxyPGZROgJDCcjf9cUnKHizObHcoLcoUUDeEN2xrBmDrDRlU7chGC1sjCtVhnG&#10;VSpCt/w3CoKGlUtBr9y/YM7Ek3WBtW0tVIt2Z8PyaOKkg9TY9cArWQj9+Vz4Y/EZANLiKgtcDMH/&#10;RvmVjE/hJ+Aruq8571eBkACUs3417e9T8PzyERReOYoPt47TGsViYd+W6O9phdGta/K1ckNHqrzm&#10;LM5tnE3QgrZX4Ne5Bl2KpZ7qWNzE2gR1WdQbmVdBK8uK6O6gg/ld6yFi9lAkrZmCDO/ZyPVbSthQ&#10;pdGeCjQuH/ShdZQuK0G4eziMEPRBup8XkrfOw75V0xG+ZBJ8547nPfAdtk0ahEDeC3sXjcGB5RNx&#10;eBXfT+8FyPWXczdWqB1FcpXmA7L4WWZ47x3yJfxky2gI8zYUDxNlzWwY7lO5yfZO2Zl0bc9mnNvN&#10;56D1zfWZg3Tv6VRlhMvW6UjbLkM2S3FRzvqI2kQ764WjPvOQQlucQSWaEbEaqbTHyT4LcXz7AiRt&#10;noWTW2Yz7xYi338J0oMWI9N3HrII0ywCL9OPwGLRz5DGHQwBoQqB4naqws1zsXZ4F+aZHpzsdOAo&#10;h5TJKY50JvaVyqCxcTW0t9XDmJau2L96HKE6j5BlMYhbizPxq3FO1gQSfjIWeOVIcZusFM04oLLC&#10;YoOpAu+eokBJY1EoBqDsDPnx8iEtAP/3hdA/En4fpFPwk2IL/Pos4gOXo3+7uujavA7quTioSRCx&#10;wNWZODbGJDu9fRNW1cb2sv2nGpq6m6JTPUd0rmmPgQTC7mUT8ehEhNryJtb3XUYUARhBqxmKJycZ&#10;KfxnDm7DpfBl6ozdc3xBroZ5IXvbfNq+xUjevgQHt7F6hm5FXnwINkweiZGtG2NEq4boVd8JPes6&#10;YGTbOti7aRFOh27G3rVzsHPKYGwd0w17Fo7AtajVuBm3nkm6hUlEJZrkTyseSrUXTeW3n/A7BJw9&#10;oq4/5h5QXaJfEIAPDokVWca/S878JQB30Y4SgDk+GgDKmb9bRrTAmMbWmNuzIeX8WgQvm4pWrlbo&#10;1rQ26tkaoQHVRd/mtdCT6nR058Y45LMS4YvHY1xTe/SxK48xnobw6uiOsO/b4eCc3khcNpBV9DvV&#10;FzCH4Mv1nUalOY3JKGpzKtI3jcbRJbyRJnfDqFYucDT6mhb4GzXza1ylAoyrVoA+bW/VMv9UEKxa&#10;6u8wqVQKtrQgntYEsrONOjyqpkVZxPJGwAu+33zf3z/OVtfP5cR/it+bBf4zAPwgY32i8j6NB6fw&#10;VgB454SCn4QsfSm8dgwvCUDZB/zh5nFcTgzE1E71MKS+Hca29cSA+vZobaePlvYGaOdKtcdc7ehu&#10;S9Vnpk4u6+JhT/jRuVjoorF5RbS1rohxzRwRMnMwQTJfqbRLEetwNWYLblBBqZDxtwO7cJMQur9v&#10;J05uXYDIxeOwc+Z3mN23DRW6B9qx8LXnc7dytiZoddHCSg/96jpj7SgWea8p6kjLU1sEJoQNQ/aT&#10;y/Y32V9+c7+sGvDD4yS5RyI0kRyJx8epeI5H4BGhKOtUr8d7awAo9nfrDBxfNwHHNoxXs7PpfI+z&#10;CcDTuxbh4LqpOEb1eYqKNIagWjWxD+YNa4+Zg1phLl3agkFtsWpkV/jPHIrgWUMRv3w8Uqh2s3bM&#10;Q972OYQrIbiLACyGn4SoQIk0n5lqBUM679ktY3qhoW1VuDLcrKuqnqAWBKBNhVKob1wVbW11MaKx&#10;HaIWDmOxmINUQvBM3Drkx63C2X2asUABoEyEaC2wzARrZ4NvyR5hpQJ5jwoAZQzwFwD+uUmQH5/x&#10;ZniUwWTOUDOEPz3Lx0ZWrB7NPdClWW00cHOClaG+AqC0w7c34T9pVAmtncxoK2TxJyWupyX6NKJK&#10;q+eK4U3dkbBhNkEXgVfpBF82AZgp425htJohhGAIXlCNPU3yxWPa4AcHt9OmbsVd2oq7cTtwZ68f&#10;rsT70k74IjdqO3IjpVlCAOLXLsS2KSOwflxv+MwYirg1U3F85xIc2TQLCSunIXbReMQvGYv4xaMI&#10;1OW4k+CNh0d88YqK8+WJEAIwnACMVYrv53xRgIfUVfoDyiz18yQ542MTbsYuw9XwhTjnP4vgoyKj&#10;/T0XMAsXQ+bisNdgjG1mjpndamH38nG4kRTJN2sPRndqRlXqqHYP9KrrhMFNa2BEy1rYOec7HN2+&#10;GFFLxmDDsLaY19YVs1pWh1cXN+wa0hS7J3TAvnmE4OoRSNs6gcCbTvDRCjMKaD3O8OPMjaORtHgw&#10;wqb2wtg27nAz/VYNNktrfJMq5WBUsTT0y39FFfjVRwVoVOEbWOlUUIfWNxQAWlSFi3FpbF44Cj9L&#10;wXuWhfdPMlV8Lif+U/zeJIgoQe0WN3n8uYmOfxefm/yQkB0fArp3N1Lw/noyihii/F5dOox3fPzD&#10;9RRkRK7H981d8V0TZ3zX3A3da1gQQJWp/PQUAFvL8ixHws9an6rQGO3dqqMmb856vFlb0br1r2kA&#10;7+878+ZerJqCXpLGGrIXN4E3oNqVsUttQbsWvwP5tK/Hlo9B6LQBWNyvDXrR9fSnWJg3oh9auTug&#10;Q4Pa6NjAE7XN9dGGH7sa6qKOcRXM7tEcccyFlPXMXVlELwWfv08AKApQAVBOHzwRTvEQRccUjRcn&#10;6U5OxuApIagF4I24LThHlyMATNs0BUdXfI/Da0YjefNUzSlucpYvrXculeW+DTPRu5k7GvNebVPL&#10;Bo0cjdDCzRy1LavQsVliaMuaGNjYCXP6tsLOaYMRMn0AEhaNpDOZhizCMJMQTCcEtcpP4JexU0DI&#10;x9unE7jzsW1iXzSxqYIaVnSDLDoyEWJrUBlWLMSexpXRlu/BiMbVETyzH631bKTskj3B65QCLNgr&#10;VlijAksuh7kp8GPcPs7XnTb4FgF4Ny0I99JDCcEIPCRTPlw++FdYYFb0x7I7QNb/5eHFjdOYPaoX&#10;eraoic5NNRbY0kAPVqb6qhuMA5OmJv+pdtIxV2bPnOQcUAu16n0AK934trWRzMr2Ii2SANxNAEYR&#10;gBF4S3K/oYR9fSoIhSeD8OpEMF4elzV5wbTEMiMcrtpYvSBUHjPuJYYx+M8ei2DlDUJe2FbkhGxG&#10;bsgG5AavQzZthCTrKe95jIWU7LQTu5YjY8dCXI3eSIW5k6AN5e8iiFPD+Xt3433mHqUAtQCU+JCd&#10;gCIm2Eva/scHN+E2AXgjYhEuBMzFGZ/pOMc37HLYItyOWwm/Ca0xr4c7dkzpibjVtDNB63D72B4c&#10;D/DG3H6dMbCeM4ZSAY9iwm2n/Unm3xK/aiKi5o9A8NQ+CJrQHUGTOiN8Whfsn9efym4YklaNROrm&#10;Ccik0swPnIuCoHkoCJ6Hs3LCHC149qYxOLFsGKKYPJM71EJNs1KwNysNO+OKsNatCBOqPwOBHuEn&#10;RxXoCQjLfw3rahXUAVV1HC3hal6VyrEsFk8aiLf3qfppgaXvo6jAz+XEv4/fV4Al1/zJVWzs59Te&#10;5+J3FSAV3ztpeyVKj6B7fy0Zb68m4TUBKON+7y4fw/vLiTjiswDDG0vDAUcMaeSIHgRgc6qRZrY6&#10;aOlgqCxwMyr0hlR8DS310dTeDDVMqqCxtQ66uepjWjsnHFo9AZeiN0EODr9GlXfjkD9uHvCDNNaQ&#10;feXXYulImHdHVkxEyMTemNDUAa1pncd2aoIDfpuRvi8CPZvXR9MaLmjq4QRXoypoW9MRLVzt0a+R&#10;B9aO7oVFPRogbhEL3k45cnKBUoCy/1ee/ybt9T1ZFXEqEi9Ox/AeiuU9FK8O6FIKMDFYWWABYEH4&#10;cubMHJxcPxFHvEbi0KrvcWzzFJzgc+bK6W6RG+HNv3FEM2e6EgO0qmFLCJqiliX/38YeaOlhie6N&#10;nRHgNR0Lh3VhwTDHoPq2WDm0FSHYH3sXjMDxDVPV7o/TBJ+M/WnVX4bvXGT7Uh3y/jjNv2HHVILf&#10;vhrqmFVAHQLQkUXFzkQHlnQpLvrl0Izvw8A6Ftg5sRtO7pyJ43IuTsxqpQAFgBIyFigTIdIr8Eai&#10;pkXW7WQfta72rpwgJ70C1QlyoXiYrtkV8uHigb9gEkRszRPZAZIOvCzA3bNJGNOnLRVgDTULXNfJ&#10;Dub6/GdMdGFtWg12hlUgZ+/KwtBexf2++tW2xrBGVH9ykHO3xlRuG/EqKwqF9OpF2QzC721GKK1w&#10;MN4Rgm+oBF+fClNQkgmIF+nSun4P3p6Kw/v0BHzIJZgIKunWLM0KHgkMD4Xg5r5AJiErYAyTIHo7&#10;ru/egsshtCnhm3A1YjPuUEE+2O+Hh0zc50n8HScj1bKb16lUoKej8UNW/L8F4BMC8F7sctzavQSX&#10;KNPPsVJdJohuRnvhNqtVyqaxOLxuHNJ9FyPN14tyfi1O+axHmv8WvqnrsX/tAsR5zaAilZZXC3Bo&#10;7SQcWjMBh1dNwJGV42hVJuHEpgk47T0B2d6TkeM9Fdk+M1jJ5yIvaD7Ohy9RcS6UKiRkIc5SCeZv&#10;Ho+0lSOxd94QzOpaH3Wsy8HRvAyqG5SDNVWeRZUyMK9aGhb6MilSHgYVvoaxKMBq5WlFdOFJy+dq&#10;oQM7gzKYOLgTnl8npJ7n/z8HQImS438fgwB8T4v7juATAP5wlUpQAHj5KF4LAC8l4j0jjIrsu6ZO&#10;GNrAQW2B6+ZhjmZWVdV5Ks15U7aoLhA0hqdhRbjqlIWnuR6jGhrbVOPP2cFvchcUhHrh1j6qD9kO&#10;KXvVk8LUWPZtWS4SzeLruxyJKycjeFI/jG5gh85UPUMbOmHT1BFIjdiJK6kH4L14JtrUcUfnxrUJ&#10;P3s6AypCNyssHtoFsaumYsvoLljWqwESN8xQyu9s2Dq1rOWeTHDQsdw/Hozn6dG8f+LxOnsfXmcl&#10;4CXvDTmmVRTgnWIAno1YTgjNxakNk3BsFVXl5knIClxM90TXFL4Ws3rUx5hWrghbOgHTBnRSWwCl&#10;gWsjFoLeTWvysS0m9GmJA76rEEYHNaNnUyrhCujhoU8ItlZLuWIWj8DBjRPVchiZ+Mjk71PhNw85&#10;tLLZO2fwPpiL7dP6KiHUQABIuysKUDqXWxCAjobl1Of71TTBtrGdcFxmj5nv2VErkBu7UkFQlOBZ&#10;rQqkFRYI3jz2fwyAMv4nZ0VIE9SzuFNwDOP6t0NPWrjOTWqijos1LAwrw8yoKqzNDFDdWAfuJpXR&#10;Wlr8EICDaphiVCMqv5a1MZaxoF8rXEjYgVc5Ar8IfKBf/4EK8AMfv88Kw3sBIe3wa1rhN7Slb9Oi&#10;8UbO5GDIOR0fsvbx+yRkiUq8ukrTUmlwKrtHHh8OwcP9/gTVTtzZTYsSupXA2oEr4Vtwa48PbW8Q&#10;nrFaynO9lzNBCMA3p6IUAD9kxikLrIWgTIK8Z5K94deeHfMlANfjbuxiXIuUA4zmUgXOIVwX4/ae&#10;tbTostCZ1SmOdn2/L27t5U2yLwDXY/0Ir03ICdyI/KCNyAtYS/tKWc84s2spzgWvVDN/Z4NW4ELQ&#10;SlwJXoYrIUsYS2mrCdqwZbgcsQJXaGmuRa3k716Oy/ydF8MW8OdmIteHwFw7EvsXDcWcbvVRz6oS&#10;K2xFte/aVl/W/FVRM75OVDPVDSrQ/n6lLLCFTnl+H6syq76zeWWlAId1aaLe3x+e5+Hdk2yGwIw5&#10;oBokfJoXvxclAMj4QPgpy0uAacGnDQHYp5D7d/Eb+DHe3T6Ft7dog29QCV47QQVIO0wIvrmSqJTg&#10;eyrAwrMH4TNrIL5v4sAibE8L7K4mQJpYVkNrOyOCUE/NADdnMXDRKw9bFg03k2p8XIZQ1MHqUR1x&#10;fMdc3NjjjfuHWEBlBlYadpyIoCXle0zg5Ad7IWXjdOxbPIpKvhd2je2JnRP6UWUNxM45Y7F77UIk&#10;7FqDw0GbMWdYd/Ru5IZe9Z3Rt4ETRraphe3ThyF43ijsnv8d9iwarc75PR+xCRcjt6gZ5IdH5CQ3&#10;aRQsR0RE4RWhV5Ql+XkYhVSBT0UIKAvsi5tx3rgk6wD9F+DUlin8uyYphXZRFt3z3ls1uCXGNLPH&#10;5nHdVfurmM0L1ZKgzrUs0a2ODbrXtcWAZh4I8pqF/T4r4LtgHOYOaIMB9aqjr6spRvB7lstM+ISu&#10;dC+DcHT9OKpAuhGKAm3k0CFl+dIi+87Hrmn90dXDhKpaD650Jm4suNYs0FbVSsGdbrER7XbPmoZY&#10;P6o1Uul0TgXOQnb0UuTtWamipALUjgXKvmDVIkvZYN7rhOC91AA8OBXMCMOjNDLlrwDgjzKu84RV&#10;nDeEdA2+krUfc8f0woAODQjAGuo4TGmBZS7r/8wNYWemBxejSmhuo4M+LgQg//HvaTumtKmLqR0a&#10;YtWILrh22Bev8mh/cwk/KsAfs0jrnEi8IwTfiRokAN+clqvYUpkllgOK4vC2ONRjfk7AJ11bZDeJ&#10;yP/7hwIIIoIn3ge3orbTqm7DrTBW7MiduEll+JAqUa07lNPe5LCjU4Qr4fc2TWahYz4LQAFuISH8&#10;NGkXAbgBd/cswVUBYOg8XAyeS7AupuJcg/sJ23BfbUjn70+QPoF+uJtAEO8Pxq14WqU4X1yPoY2J&#10;2Y47sdsJ0u14wMp+lxX5BhP2esxm3I7arHaI3I1eizsxa3FdzkuNXq3ipiQvf891OVM4YgmhuAAF&#10;YbOR5zcJaetH4cDiYZjbvb7ac6mAZlJBdd6Rg9KdjOUcCwFhRao/DQDNqQYdzHSo4M3hbCb9Ar9F&#10;+7r2KDgejZ9enoF0/f4lB/4cAN//BQCU79Wu9SsZb2+fJgBPoegGYXhNIMjPXUtRACyi9X178Sie&#10;5sRj/bhuGOJpoQ6TH97UBe2dTNDMRg9NqEbq8zVqzddBevjZ65SBRaVv+ZpVgU2lf6IboRCxfCzy&#10;drPIsbA9SpS96uF4lEqVcTIC944FEirbVZONvMDlyPVfhjOM84EsaiFrkRe2EZksvunMxaTAdTgR&#10;vB7HA9figPdiJGxcgAObFyBp5zKc2LWc9nQR0n2o7oOl55/m/A1Rf7LO79HRYNw7zBucef5Mdkid&#10;jEVRJvMz50gxALVjgARgvDeLJMERwOfbPhOp3qLO6FgiWGzDViHJezYSN8/C0S28bl+IZL9VCFg4&#10;FvMHtlXdYMa088TK73sicNEEbCDE14zqhqWD22L5oDZYSRCu6NccG4e3Qej0XohbOBBH141BOt2Q&#10;rH/9GGp3lKyUWICgWYPRg6+9rAG20ymt8s3OuAIspVkyC04T62pU5AZYPqQxTuykmgycoXaDaAF4&#10;dt/aj+sANbPBJcYCCUFts9RfABhaEoB/dhJEjkzMVBMheH0JaQcDMX14Fwzp1Bg9WniikbstqrNa&#10;WhpVgw0B6GBuAGcqjSYWldHL2RBDqAAnMOHmdW2KBT1bYuuEvriV6E8AUnUxfsiJxo+M93nReEsI&#10;vqUaLMqQiKS6i+UbLEpPE5+e0KY9m0OWBMjaKLUYlPC5Qwjejt+FW4TO7T1+BFMIniXx96XtxU+5&#10;BxTcfiToRAG+S49VIY9/zN77WwBSARYSjk+P+eEpJfj9uOW014sJoIW4QhUmMLpJWD04QKARgHIQ&#10;+gMm4T3+Hff2yVWg7Me/ifYlgV9L4Pfs88Ejgu8+FcXdvVtp3alSqSLu7tmCR3Gb8TBuIx7EbyQc&#10;N+C2nCMsM9Z71hHiBGDMCgJ4KS7vXkSFMJdJPhUZG8fg4NLhmNejARoSgHJCnIdZJRaiCnAxrMSq&#10;WwVu5lXhwMJkUvFrAvBrBUB7Ux3Uc7ZkQvL9q/IVGjmbImXPTha6M6rphYR0AfqpeIvbH42PkyAl&#10;ACiTGKIES+7+kAmMTyc6/l18Ovkh8fYO41YqAXiC8BMrzCutcNHVRKbrERRdOIIH6VFYOrQV+tcw&#10;xsimjhhEtdPB2QxNrXWpAnVowaqqbjANqAatK38Do3JfwpIgNCv7dwxvVQMnfKnG97BAHaYSSwpR&#10;zXqfnIpU8eh4mPrc/SNyzKQofx8WRFq0mE18T6Vzy07cOhSIW0dDcJPwvEkHcjXBD9cZl/fsUM1J&#10;c4JXINN/KeG3UC2ruRS+hpZ6I24wNx4c8VP70R8lBuK+HMFwPFyN/xWm78WbzP2E4EG8So8rAcBd&#10;CoDXotbRPdBC+i9WDRGy/RcRgHKOyAac3U1Y0wbnhK1VDU6zQzbizO5tyAndjDT/tVS7XoTjAhza&#10;NAuHpS3b2ik4tGYi9q8ch5glIxE5bzCV30AcXv09kjeMxSlZnB+4kJZ9ieZwL0Z+8ELk+M9mLETo&#10;nGEKgA3tdFGdqs+O6k+NUVf7Fs665dDIoio6u+hjyYCGOOY9EScD+HOyG6SEAtQuhtYuiSnZIEED&#10;wJIKUAPA978A8H/fCywAlAmQ94/EAp/DvuC16Nu6Jga2q49ezWujeQ0HOJrL8hdd2JobKQC6GFZE&#10;I9qwHo76GFbLDFNbulMyt8aqQR3hP30Q7iUH4EVuFN7kU3XlaOJtLoMgfJsjM8N8nL0H73MJJEJI&#10;gCQg0qo+CWlXL/CTHn6aRaFByt4+OKxZFX/vkOzfDWHFlPWF8VR9fJ4zRz+O7f3E5/whi5aaqk8p&#10;Pxn/KwFAgZ+EPJZOM09lcfaBzQTTSkJ1hdpffDNqKRN9Be4QUAqAh3bh6WGCkvEgwYfhi4dUgQ+Y&#10;7PcIvQf7tuMRleLT/dvwhHb5IRP1HuEnHWlu791MuG7B470Sm/FoH0GYwM8lbOL3bFK/41YsVSF/&#10;37WoZbjKCnmRSvRcEKvllnE4vOw7LOjViNW0MjzNK6GWaSW4G5VnhS0LF1phV9PKVIS/KEDTamWZ&#10;hFVR19GKANSFVZVv1ZGZ4VuX4Ueq/Z+fU80VH5T+o2yH/ExufD5+PQv87uFpvBOAEVafAlA+Vvt6&#10;PwllmYvjIwD5ee2+35Lx7i6fX2zwTT6+TlXIeKdVgFdo52mHLx7ehcWDW6C/hzFGN3dRAOzkao7m&#10;tvpqIXQ9Fgc51a22jT5Myv8TxiwS0kzW8NsvMLlHUxREbqIS4/uUFIT7qbJWNQLP0+k+GE9ORqq2&#10;bdK+7Ym0UEvilaCTM2MeySSd7Kzg4zuE5G3m6U3m5nUW6Kt7tuNK1FZciuJNHb2esZHv50ZcityM&#10;a7G8sffuUDmt6UkZror8Iz6HHORVSOAVZSXwHjmI1xn71SSIdhZYJkEEgDf4fFcjqJzCViM/SHaY&#10;MF+i+DE/f3a3ZktePhVmetAqwncNsqlO84I3UCHK6W/bUCBdo0NXIydoOVXcImT4zMXJrdK8dypj&#10;Co5TVab7zEE+VeaZIIHeMpwN81ILsGVXS0Hokl8AOHc4utYwQxMHfdjrlYGVDiHI4mxd9Vs4VCuN&#10;+szNjk56mN+7vjob5KT/HGRHLVfjfwJAuYoFFvh9CkDVJLXYBt894Y/7J8mAXwPwz1pgaYiaoSzw&#10;z88LEOq9AH1YFQe0qoMeTWuhVS0nuFkZwcZQBw5WJnCyNIS7zJ6ZV0RPSt7v6lhidtuaWDOgPTYM&#10;7YKgmYNxP9kfzwjAwnyqrxyqr2xe8+PwviAeP5yRSGAQUKLUCKufi4GlVYKiAlWr+tTIjwpQzhF5&#10;KuujeH14jBUzOQJPT/H7sg/gbUEiPpw9hp8lBID5fL6c3wLwBwJQnl9gqwWhUoCSYNIQ9cAWAnAV&#10;bscKAL1os5filgAwfj1VHmF2wIfw24UXR/n/US08OeBP4BGAVAH3CbqHAj3C7TGB9pgK71H8Ftzf&#10;703lwBDgEX5PCUOJJ/z8o/38fftpi/m1u/z+21SBt2JWMrm9CEKqEgLwfMhM5HlPKAZgY7R20ENj&#10;W6oay6qozSrrQQC6MqQLd3WD8jAq/y8YVdQAsDoBWKu6mdq1I0dnutMSr583Dj88zMLPsgXyIdXf&#10;4xyGrAb4bW58Pn49CVISgJ9aYAn53L+L/2SB391JIwBpgwnA99epBq9SDV5JUgB8dy0JH/j4wPY5&#10;mNxFzlC2wvjWHhjSyIkK0BQt7QzRyIqvFZVgcxdz1ORjgzJ/g0ElFomqVIJlvsCS77pSqVFlyDa0&#10;4wQa1eSTtGg8Y7w4zSLMeMqC/IwF+eVJFudTcqpgHF4QTM+p0J5m7MNjqrXHGYzTcXicuocqLoZq&#10;jvb5UBhuHwjADTqHG1SP1+XxQULsKGHGeJGyBy9PxOF5cqyKFyeilRt5m7mXBT0B77IO4k3GARb4&#10;WAVgscrSq1LGJG8QrNcIsSsRBAeBJxb9svTDZFyi05DJkMuE7MX4HTgb5U0lKq3yZb/yRqpDiQ3I&#10;588WUC0WhMtkDKFGsJ0hUM9RoZ4PX4/zYXzesPW4IB9TXZ6PkK+tZKzi9y9FboA0CFmMECrAzu7G&#10;aGyvB0cZ+ysGoGmFL+FQpRQVoI5qFyYnRMbQyZwS+6wmQVZ8hKAoQC0EtQBUY4FUgBorTAim+BKC&#10;VMonKXxOheH9+YS/YhKEtuaJJDNvhKdnELhuBvq28sCANnXRvaEHWnk4wMPamApQB462FnC0MkYN&#10;cx00ogLp7WyEcQ2qY0Gn2tg4tCM2jegM/2kD+AbTAudSzeXzjeT1XR6D4Ht/lgrsLOFzlgA8exA/&#10;FBxiHNYAkDD8QVQb4x0hJapMhSSfVEmGzAirJEyPJ1gP4n3+UT5PEn44l6wA+GPBUfVcP+dpLLBA&#10;7z1t9Qc+3w8KevsIPH5eQr7Oj2Wi5Q1/x3NW/0eE0n1C6E7sakJoFa7vXsZEW6HAdJdge0Bl9/Tw&#10;TrykxX9Jy/L0UABBJhCk5SXUHu2jxRV1t3cTbe4G3GPc3buR8KPKo9qT5396YKsmDm7FY14fEoL3&#10;+bV7ezdQBRKAsStphb1os5bRBs/HxZBZyN8xCYeWj1QKsD0TqYWDARpbVUM9VlZPqj8P2gxXo4qw&#10;1S0Lgwr/UtvhlAI0qQoPGxN48D2zqcbv4ceLJgykskoHnuThJzknmCEwlLNCPhTH5/NEG78F4Pt/&#10;A8CSByRp4xf4/QJALQQ/jbd3qP5un1QW+P31Eyi6LDPAiQqAH64l41XBAUSsGIuJ7dwxvK41xrTg&#10;tYkrOkvvPyq++uYs1tUN0MzZHB68EQ3Lfgn9Cl/DsPK3MKcFXjOmL67F08ZKrz1pwJlOxZcWiWen&#10;WYAZzwmkZ2kEFXOuMDNBTUy8yTqEF9mH8VzFITxjyPUFv/Yy8wBeMV6c2sec3cNiLRMphF5iOBVi&#10;BG4fi8L943H8WjwL/D7mNINXefyKTuZNhrgZqj/CVSZAihQA9ygAyhjhLbUch/ATADKuMq5E83Hs&#10;FmWrr/BrV+UYh307CFxfXJMjJ/aJJZerL67u9cWN/QG06bvU1+UIzVu01beZw7f4M7f5+Vti62n1&#10;r8eKivVWz38piiDcvZZglH3NawjAZcgLmotcAlCOhOjqYYqGNtVUHlpS+VWnOzGr9C/YUwE2tNJD&#10;G7tqmNGpBnYvGIQT0laOCjA7ZrmaARYACvxkPaB2IkRti/sVAGVCRAAYQCscjPsE4Ltz+/4KADKh&#10;ZSyINuinR7nYsXQsujWwxaAODdCHFrh9LWfUIACrm+nD0c4KTjZm8DDXRT3D8hjgZo4ZVIvSenvT&#10;8A7Y+F1H7JrSFw+o1N7m7UdRXgLe5MWjiOrv7RkqwLMSAkKCp4BvcAEhxvhRlKAAUMbkRJUxiuTw&#10;clpiFVRwRQTVW5kdZlL8fCYZKJBIUdefzjLOJVEBJvJ5ZHdHgoKezPCWVHsqcvj1HI311QCQz306&#10;Ei+SWFkSaINiaUWj1+A2QyYpbkSvVtb0HkH2iEru6aEdhJ8fXh0LYARRDQbjxRF/vDi8A8/5tScH&#10;thGE0h6L0OPP3Cf8BHKPCbynh7fj2ZEdH+PJoW20z1SBYoP3ricAVyv43YxdTgAupcWZj8sCwJ1T&#10;cGjlKCzo3VgBsKWTEZrY8D0wEQBWgKduBXjQ/loz2fQr/gsGlaVZahkqwMqoZWfG989MdYx2Ma6E&#10;CQPaoPDacQVAUYAfaIFVm3yZES6Oz+eJNv48AOXzJdWfCgEeFd+nId1fZOdHkVoIrZn9fX21GIBX&#10;kvEkcw9CFn2HKe1rYGgda4xtWQODG7qgi7s1lYcuGtD+ynkfzZws4GGmB6OyX8GwQmkYlvsWNmX+&#10;iU3jBuJGgp9qXHCX1uqhbLOSbZuyjjUtileqQHEkmfvwmpb0Tc4RvMk9isLcIype5x1ljmuiMPcQ&#10;g7aV31eYnsBiHU/QySJmqkpeH58gyFL5ubT9eEmwFRKkr3iVxxKv0ni/pDP3+bgoXWaAj6jHL+Vo&#10;CNpkDQC34yohp2BHMMl5NRLSTEG2yF1lXJeO0ft3KTt+60gw7ojqPBSqFOn9I+G07pF4SCv/KDkU&#10;j4tt/VNC+jFzWeLRkSDcP6gZb79BBSnPLb9LGjdciFhHCK4lAJcjN1gDwHACsJuHiVpS5MYcs6jy&#10;DWxNKsBClyDUKY06FlXQ0qYyprVzQ+isPkjZOQMZBGBW1DIFQFGBMhGiUYAaAF4uPjZTwKdVgHeO&#10;+30OgFkE4J85E0RuAgEgk/thDjbMHoaWrgYY0K4++rWoi7Y1naggjFQnGAGgq50laliyslLiDnS3&#10;xLIeTVVr7y3fdcL64e3hM6m3arvzLp9v4h8EoFjhkvGB8HxHiGnjPT/+4Qy/Juqu4BhwPoWwS+Zj&#10;Qo/xIxWgAiCtsIIogScTKhK/gp8CoKjDEgDMJmBP78Yzqrp7tKg3Y9bhJsF3M0pUIIEUs0ZNUGgB&#10;+OTQdgXAwuQgvE4OIQRDGYEMP37eV8XzIzup8Ag4Ak+g91z2Ih/bpeL5UR88Kw4B4H0CUMYB7xKA&#10;twnAG1oAxgoA5+FK6Gyc85+BgwTg3B4N0NHNBK2cjdHUVh91mWyeehVQW59W2LASIfcLAI0JQFt+&#10;TjWupXK31akAZ1ZnOSj9VtYe4Gke1V8W33uZBON7/4R5UByfz5Pi+HdjgKLsBG7FobbHybjgJ6EF&#10;oBoP5M8q9cf43BigALBIFkLfTFG7Pt7S9sqi6MJLR/D2UiLunAhD8MLvMKG1K4bUtsI4ArBvbTt0&#10;dLFAA7NqVMq6aGZvhKaO5nAz0YFJhW9hUL4UDMp9A5tyX2LrpGG4SUV0+7Av7W8EASgKcDcVXxSd&#10;Bi0pAfuKxfQNc6Yo9zDe5tN65x/DW+adRNGZYx/jTd5hzfENtMUvxCaflAP6aW9TqSJpjZ9S4T09&#10;rTn64bWoO4JUAVUbtLxvqR6LqP5eE6BvaLPlsawD/HcAvBarWZ4lW+RkYuUmLfcdfu/dxCDcJdzu&#10;H6V9pgIVNfooKVLFw+RwQjmccNaMQT4TCDKXJR4eDsQDWXGhlnv58Lk1B4PJ+TjnpcVWGAEY7oX8&#10;ENkyuFQpwB4yBmirAwfdMgTg16huyoKsXwYO+uVUA9r2jrqY1MoJITN7I9lnBtJ2L/0IQLUOkAAs&#10;aYO1s8KqR6B2MiRZ1gR+DoB/YhZYC0ClAB5kY8m4nmhYvTJ6t6ylFGBLNzvUsjFVCtChugXc7K1o&#10;JfTQwlqXCtAC6we1R8j0QfCf1BdbR3dTAJSDmT+cPcRKuY/xBwCo4KaJDwSnxDuC8B3V3HtpWnDu&#10;GH46z+D1Z1ren5XaKx7zE+vLz/0o1zNH8I72VjuWKPFrAB7AT6zSAkCtBX6bRZt9iklAAN4VAEav&#10;VQC8RfjJ8pebVH8CwDvxG2iBaXEPbiPQfPE6JRivkiRCUZgSgqITQXhzXCJQxeuUQH7e/2O8SiYg&#10;k3wV+J6K+iMYH1EVPhDbLQDcRwAyEW7KBEzsMlyLXowr4QRgyC8AnN7JE50IwBaOcgiPLuqaVEJt&#10;g4qoS9AJAK2rloJehS/VOS2yKNrWqDLcrQzhyfdNAOhEAHZt5IDcw7tA78iCJ5Nfsg1S8oAwLI7P&#10;5kmJ+KOTICVneEuGQE/7WM323qXaK36s7funnQWWx28IP+n8rAXgm2vH1ELoootHeZP4w3/uEIxo&#10;ZIPBtSwwsokL+tSyRUdnCzS21ENzO0M0dzRGEwdzOBtWoS0rDd2y38CwPNVJ+a+wY+oI2l/e7Ef9&#10;NeovKwpPM2h/M6LxOiNGAbCQLkIA+C7/KD4Qej+cO47351JUfDivefyOBbko/zAKCUBRi6/SaJkZ&#10;r07HqXh5ei9tNYPq71XWYbwm8F6LglTXo5qghS6izX5NgL48zZ/lz7/hx6IAxQJLNxgBnYz1ybk3&#10;AkANBLdoABhHAMZrAeiP+0kheJASoXZTPUySiRz+fykEPOOJLC9LZeHnVcbZnxOIL/i9cpVJHlGB&#10;AsE7CbTMfO6rMbTBBKAoQGnjdS5iBc6EL9QAcN5w9OJrXxKAtsYVWIDLwcmwAuorAOphZANLhM7s&#10;gyPek5ESNF/1BRTbW1IBajvDaAEoKrAkAG/zXrrLe+3+yVAU/ZUWWAD49k46FnzfFfVsKqJPK08M&#10;bNMAHWq7oo4dbyAqQBtLYzjbmqnB9HYOJhhcwwpevZojmACMnj8SUQtHqUmQi3u2KgVYmMPK+QcA&#10;qLXAWhssIfB7W3CU30tbeyFZxU/nqfrOEH4l4ifGB1ZfGQ98T7i9yeTvVOsK+XuKAfhL7P8tADMJ&#10;wJMCwADaVW/c0irASM0aPVGAAkGZpRU7+5gW98VRX7whAEUBvk4KJ+x4TaUiZBSeIPgkCMHCFCpF&#10;CcJP4hUBqBQgASjKUGzxQwKwpAW+Je39YwjAKA0ALwfPxJldUxG/aAhGN3NAG0d9Wjo9NQkiFq+R&#10;uZ4CoKt+eVhV/Rb6xQCUZTC2RtIZWgBoSTiWg6NBebTxtEQybx48O6PG/7QHpWvt7/9igX9vEkTG&#10;8H5lcz8T2skO7ZhfyQkQCQVAKj45+Oj9Dc3yFzkASQAoCvDSoV1qJ0K/mkYYVNMc3zV2Rr86dsoC&#10;N7c1QhtnczS21UM9awM4UimbUgHqlf0WRhVKaQA4ZYSywHeKASjHLz7LjKY1jWYuxRBKcYRUAtUa&#10;c/UMc5Gw++k8/16CTxsCQKUG8wVmtMEEmVjgwtOacT0tAF8UH/z1Ooewo2XWxqscKkfC8JX8zCn5&#10;GX5vKn/m5F71WM7LeUSFVhKAFyLWKksqUBIIaiwwFdNebwXA24f8cE8BkNBLlnZv0XiaIuPpVKS0&#10;4vKcz05FUp1qTkh8eVwTAkFRgSUBqLXAvwBQowALwhchP3gpwucMQ796NmhaXZevsUyCfAsL/dJq&#10;HNCdKtzTrKIaA/yuvgUB2BuHCcDkwLnIjFz6Gwv8nwEoNlgDwLd/NQCLbqdjPgHYwLYy+repi4Gt&#10;G6BL/Rpo4u4AOwtDWJkbwYVqooalgbIYE5rVwNJujRE4uR/2Lh2HoxtnYe/KSTjDF+p1Nisg478Z&#10;A5T4UAzA91Rz76nsPlDt/XghRcVPYn3V2B9hSBvyI5NH4n0e7RCt7bssWdKyR02cvE3fg/eEoRZ+&#10;MhYoEyA/MkF/+BUA+f0nWQWPBdHi7sCdPRtwg/C7sXulGgO8WbxI+XYsbXD8xl8BsOg4qxAT5s3x&#10;MBRSlku84psjUUg1+DolgJAMIPyoAv9bABYrwItBshtkCiJm98GAmsZoYVMFze310cRGRy30rWdc&#10;GR5VS8NZp6xa6qJfQSywAJAVWClAIwVAK2lPxORs6KSPmO1z8fPDHPxcPPv7/yIAtR//ogCT1Za4&#10;N5cTUSjwu0Yonj+MPN70G8d3R09XfQwm3IfUs0PvWjbo7GrJ18cAbZ3M0NzBGLUtdVGdRcG4/DfQ&#10;pwVWAKzwNbZNGY7r+2QbGgEoEyCZGgC+pjMoytqjDud6Q/fwjuruQ4E4keP46QL/r4up+JHxw4UT&#10;vwNAWV1AmImS0ypAwux5uoz9HcaLnEO/iedyQNiJWDVuKFex0E/5+Mlx2QUSBjndUAB4JYpWMWw1&#10;Y40CkjRUlUkQAeA1WmCZddYC8CGh9vH5aMNfEqyvTsYrVfmS98krhiw5e00gSggExQ7LWKBmHPAz&#10;AAxfg4LQZSgI0zRglU4yAxvaoxnzUjpF2eqVVQC01iujJkzrWlRFW3sdfN/YFqGz++LApvE4EbIA&#10;aQRoTozXRwv8fwWAH8QC09bIboDC22lYTQVXz7aSauk0qFUDtPd0QTNPV9hXN4cVIejuaAN3a1NW&#10;VmvM7tIE6/q1QtDEPkhYMRFJO+YjI5TK6ZAvKx0TiPBTCjBvL97m05oWEHwKgPJY7C3hJSGPi+Od&#10;2GCZHabd/YGKT0ILwB8JQDXry5/5QIUokyUyoytgU1voMuLx7lQs3p2MxYdTe/AhLQ4/ZhF0/Joo&#10;QtkhUpSbgLf8OQVaVvV3GXup3KLxgkru4X5fgm4zbkSswfVwAjDMCzfCV+B25Gq1e+MB4fgkwRsv&#10;jvgosL0+ThV4IhRvToQThJp4Q6uiDfn4dXIog3BM0owTvkjc9XECRMYUZRJExhfvxInKFLWpmQG+&#10;GrkIlyIW4FzofGT6zsauCV3RzbY82lpWRI8a5mjnWA1NrcrB0+BbuFT+Bm60uNaVSkG/3NcwqlQe&#10;Nrq6sDPUg7utHFhvwapcngCshHpUj34rxxFQWWoJjBS+/w6A/N7ifoLyc+8eZNKqZhCAn0xq/MH4&#10;FHgl491t6f13kiE7QVLx9uoJvLlE8F1OVjtCHvJ9leajiwa0QlcnXcKvuuoH2KumhTrIqLlYL3tj&#10;tGOx9rTRhwVvTv1KVICEn4wD2lQphQ1Th+NSQoBazPxAxsRk+UuGjPtJAWduMLfesLi+FYeRL7l3&#10;nLlJUF8i9C8JCE+oHH1/9ijeMHcLmV+v+HOv6EJkO5vEyzRCLTUGTwmhV7TAhZkH8ZzWVuIFi7Zc&#10;n6TtxVNZ+E81Jrb0WfHKh2dUcM+OUcEdDceDA4HMz+24JlvoZDdJyGpcoBq7WAzBqwJHmSWWGV0C&#10;8AEBKAurnxOgL09E4RXzvLB4Kc+nIZ9/larZeKBde6vtQi0NWBUAo2S5jTRwXUH4LlWHMp3hfeIn&#10;CrCRIxpX14ezvuw6qggrFhvrqmVR05guxdIQrajChzSwgt+s3tizbhROhSxE1u6lyI9diTwqwDMJ&#10;a1FwYD3OlwCgdjZYIPhrC0w4/3UAzMH7pzIQnoc3dzOww2si6liXR3fpatKpOTrXc0cLAtDdyQa2&#10;VsZwc7CBh40ZmtmZY3qHBtjQvzUB2FsdFp68cyHOxNImUlE9S4ui1I/7rwH4/uxhJtgRZXk/gq84&#10;VKKxCn9gpX1PFScWV8D2gUrvA0H2nsB7y0R7fyIa73h9yzf1A6EoM8JaAL75DwC8I1WUALwaugKX&#10;g5aouMYqd2v3KtyPXa+WuDwlvF4e86W9pdo7TvvLJBMlqNRgskBQGxH/BQDXKAVYEoBXomR1/0Jk&#10;+s3BuiHN0dOOhcnDBEMbO6Kzsy6aWJRGbcNvUUOHlZZws65cmje2LIGpDFt9fVqQEgBkQtoZVEJd&#10;JuLWRSPw08MsNRHyVwDwnQLg5wH3n6IkAD+FobS/V/BjvLleAoBXqLj4+DZv2Oxob8zr0wxdHHQw&#10;tAHVn4c5+ta2JgAN1XkUHQjA1o4mqGGtB1Od0uo4UX3VQuxbWFb6BqsmDsb5eFrLAwFKMT1LIwgI&#10;v38PQP6dhN9vAJi3XwO/TMKPAHx5isqLf6M0MnhKAD0TACpVKIubqfaK45koPaqzFwIpAu+lNggj&#10;uWoB+LAYgNd3CwCp/oJW4Xww7WPIKjUuJ1vrLsRo1gBeT9ip9hbLLK+cqPiCEJT43wFIKEURtp8A&#10;MJ8A9J83Av0bO6EhHYmLYVXmWWWYVyurll7VMNRRAGxurYO+tYyxbXJXxK8fjeSAOQqAeTEr/ksA&#10;/kYB/rlJEFF/759k4ecXchh6Bnyo5DypLNrWssbobi3Rr3ldtKjhiDqu1WFvI0dg2sDNyhSNrI0w&#10;saUnNg5si7CpA5DiPRdpwV4o2LMZj0/txlM5AS57j4LffwLguzNUc8XgU/A7fxQ/XUxi0Ooyfrwg&#10;NlgGn6kK8xNVt5h3slYqPQ7vWGHfpxNyEpT17wi/9ylReMt4zYR6e1q2wWlmhH8DwLxfA/DxAb64&#10;MpC8ey0uBy/DBf+FOOc7H+f9FuAqPxYleH/Pen6fN54d3YmXyYFMUMKNFvgNE0fitai+4pCPCwnA&#10;QgLwlXxvkh+eS4NWAvAxAfiQzyOzwHf3bcTteNpsWgGZBb5ebIEvRy7E2bB5SN06BWsJwFH1LDGm&#10;qQsG1q2Ozk7V0MqmAhqblkcdg/JwY9W1lkPSpTuMXjXYGsq5zfoEoBlqO1jCmgB0MKyMWlZVsWJK&#10;D7y/ewo/y4wv33uZBNFOgPyhSZDiq/zcuwfptMAy4VFiV8d/EZ9OepQM+XwRVaDaCnf9OIquEH6X&#10;jqHoqowFJuNGShiOB67ArB4NqACrKQD2dDOhBZYzfo3Qxk6fr5M5WtgZqb3SxtU05ylrAWhe4St4&#10;jRuAgtiduL7fX51i+G8BeIY5WEAAnv8UgEkKgK9F/cnPifpj3onqkgYeTwVix2UMLpqKLpaAicXT&#10;pEhaTYLxWAQf78bz5CjmE5Ua4xVzV/NYhmYIpKO78fhI2EcAahXgOf7vZwKWq4OVJHL5cX4owSjr&#10;A+O24Q4B9uiY5khZLQRFBWqB998C8GIkn5tC4HyEF53JkmIArlIA7NvQAfUsq8LFSIpveQKwNJVg&#10;OXgYViEADfheGKKXhwE2jmuPvRvG4Kg0UohY8hGABfvX/XcAPEWH9YsC/N+XwbyXJH4ijVDz8OrW&#10;aXgvGUPfXhpNXQzwfdemGNC8Dlq526FZTSc42ZrCw6k6XC2llbguRjdxw7bhnRE3/zuk+y5DXvQG&#10;nNvrrTppPDnFm58A1CrAojyB3+8pQA38frqQqOCnQkFPM/khCSbxQS1z4fdnEVzpfE6+ce8IvfcS&#10;fPyequ8dE+fdsd14y6sAsIhV+B1BqdRi9j7+HfvxTuAn6wUJwLfFAHxJAD6Rw2MIwJuRlPqBfIPl&#10;fIUds1Gwc64C4dUQQjB6DR7uExW4gz8ToBRg4e8owNesvp8qwOcEp3b8T6MANysFeJsKUJbBKAUY&#10;u4wQXIIL0pk6ZA4S18sZJC0wuaUzxhKAfahyenkYoRNtcGubqmhsVg2uVIAWVUrzJi8HCwMd2Bob&#10;o7qxPmraWRKAVhoAGlWBu1klzBzWCs8vU0nflxngHLUMRrsE5j8ug2F8kC1xxY+VBZbneaBZ2vKb&#10;9X2fCVF38n2yzEWr9j5d/qINzUJoscBUf7S+EoUSF47h0tFgHN6+CJM71lYWeHhjB3R3MVYWuBMB&#10;2M7REF1pf5vZGqidMiYEoH4JAJqU/ScWfdcTuZHbcC2BllEs8GlNKyoFv5x9jP0KgDIDLAD8kQD8&#10;kQB8d5EQZHy4cJz5nIh3BbKUJQGvWWiltZuouZcEzjPm1dNjjMQIPDwchnv7ZT9vGB4cCsX9g7Lm&#10;TsbbCKhjkYQlCzFDwfA4AXUyTkXhiTj+/G46lEDcit2Gq+Ebqf5W42wAwee3FHKkZjavmbsWI8tv&#10;OXNG9hpvVguaZTLjKf8GAaDAWKCsgd0vdvgN7x8tBEs2H5EjOBUA92ylxd6gdoOcDVuhFkGfDVms&#10;2rZpFWA3T0u4GZSBE/PQVq+CatFWXbcC3PUFgIZo62CMHq66WDOyFfZuHKsUYI5shyu2wGcJPi0A&#10;BX6/BiBFyTEB4E7cOe6vlsHITpC/ZhKEyfxWJkH4+N2DbGxbOo4KsCxq21bEsA71MbxNA3Sq7YwO&#10;9TzgQjXhSgVYh1GLN1MvJxMFwAP8mfywtbiwb5uywALAZ2mU3Bl8kQlBrRV+q3aDxBNmVGAfAVgC&#10;eiVDAfAX6yshs70/5ND+ZhBitA5FJ2l1BXzSOSMlEm8SCR4mVBHjLatqSQCqnSAyucLfK7tPfhLo&#10;/gEAnvGZoyJ320wFwesRK9QOj5IA/D0LXJhI9UdbVZgU9IsF/gwApSnCrViZAJGF18txPZq2O2ox&#10;Lu1ewGSei/0rRmBl/4YY18QO09vXwdhm7hhSz5oQNEYne320tNSDK+2taeVvYUzQmdP62pqawM7E&#10;ELWdbGmBLWGlU05Z4BrmlTGyqyduZsWpWWCxsVL8/lcL/IHP8eEBVSSV4H8LQLn+6vN3CMNfhWyF&#10;S6cCPK3GAIuuiAo8jrfXUvGM798dvvf7t8zHsEZ26OxQDSOaOPImM0EfTysFwA5OxujuZqXWAjoa&#10;VtBY4ApfMzQANCr9d8zo3wEZYZtwbZ8vFeC/B6Cs//uQn4IP507g7YUTeCcTIOdTCL9E5vZhvMni&#10;96fvQSH/LoHfCyq4p3Kux+Eggo/wivfH1eidvAYRLiFUaLLFU6yxZrLjGWH39HQcnjCfX6RLsWae&#10;yrKvnKN8rmjmTDDu7NlBC7wZlwg56Uhzxp8QofITBZjttwwZO5cg3WcJ8mmPL0dtVouZHx0NUfAT&#10;CGoBqAVfUZqsg/0FgC9PEtpUgbL9VAAo5xTLMhtZdqPZA+yFM6FLUVAMwJyQ5QhaOAqda5jDpsI/&#10;4KhbETYEoIVY4Krl4KJbGQ0tDNCqugG6ueio84EFgEd2Tkd25DLkRnupM4LPJKzDGapAOSNEOxEi&#10;ANRuiVMq8JgPIehLCMp2uFAUFcT/BQCk5Xn/OF3dBLIXeLvXBNSxraxaZvdtUgPfd2iKLnWc0KNZ&#10;LTRws4abKApHB3iaGaG1aRWs6tYE8bNH4Cxf8NuHfJFFSXzjmD+e0QI/Sg3DSwLwlSw2ZkK9FxV4&#10;Zi+rqEaB/ZBPu0sIylq+nwpkHV+iuqrH56j+SsQHJoJKwuxDhNZ+FDFRZLzvLS1vEd/cQkr9l0eo&#10;tPhmFx2TCQgNAN+oYzmpEAnAH2WtISu1ZsscIUsrXSTrtfgcL1ilH8viz/htBOB6WuDlKPAngHzn&#10;oWDXXKUEBYSXg5fQhqynHZEFzgHqiM+SClALwddJYXjFKvoyMYgh8KMFlu8/Kg0VtqsxQLUNjmpS&#10;9hpfj1mJ66yGV6OX4UrUEibcQlqOucgNmo6w2T0wv3stTG3njrk9m2JK+9qY0MwRwzzNeeMboomV&#10;Plx1BYClYGxUEWbGurA3NYKDiQHqutipMUDLqmVhx+pcw6IKBrV1xKVT4fhJWeD/ZQxQbLJYZ2mm&#10;QPUnuzsYfwR+vxdaJfjroEW+k4Y3N6kEJdQYIIFz7TieMoeesaAleM/H8KZOaF9dmpPao4eHGfrU&#10;sUF7ArC9swm6EoANaH+d9MvBTKcM9Kp8C90KpWBUnq9Vqb9jcs9WOB1M1RG/E/fFAp+OUuN3r1kY&#10;1Zo8WZSczUJJ5/E2N5E5TACeFfgRzueP4x3zUkD1OkdmfqWZh1hKKimxnMzDJ4epVmhd5aiHa3J0&#10;pjTyjffFrYOBeEJb/PykNDuVRdN71ULpZxn7eL8wx3kvvD/Lwn+W/2/mQRZbfq/s5uDfeS1qC64E&#10;r8clGQMMWopzVGXnI2ghCcVcQjDNex6yfRZTKW5Qx0w84O8SJfpRAYoNJuzeEHpFhJ9c5WP5/IsT&#10;YpdD8VgUoHTD3su/OWYDra/sAfZSs7/SDaYgeBHOE4LZQcsQuOB7dK5pBZNvv4ADASiTIJZ0IjZV&#10;CMBqldGAFrilnR462FXG2pFtcHT7FAJwCtLDF6n9wNmyJzhhLfIPrFONUT+dCZa4evTXALyXGoK3&#10;fxUAVUNU3gw/PTuDrcsnUv1VRR1rXXTxdMTEbm3Qp3EN9GlRCy3rOKCmoxVqODmirp0t6htUwITG&#10;zgifMRg5AdLyZxkil45UXW3f58bh8akQPMlgImRHszrGUL3F4QPt8A+ys4PJK9vWfhIAUtn9lE8l&#10;qJa1yJUhao8g1MZ7wlJW4r+RvZhMkjenWL0IrjessoW0Qq8o9V8eDqTqCsabpFC8IYiUAuQbK2OF&#10;sjvkJ9lJci4RkGDV/lkmQdLj+X1MLiarAPCetDiiArwc4oVzQYtw1n8+zvsvxPld85HrPQNnRQXu&#10;Xs3E2szv96W9obqT8b7imd83xY9f82/4BXr+DLkG4PmR3wJQ2mFdJQCvMhEuRy/FJaq/C7v5e8Nm&#10;IcNnAnzGt8GMDm6Y170hFvZthakE4MxW7hhT1xZdqMLrW+jDoUp5GFfhjW1UCebGOnA2M4YTIagB&#10;oEYBupjqsrjpoW8LWxSkBOJnKjnVCYZ58McByO8psQzmc4ci/bfxI0M7AfLrIPRuny4GIGFI5ff6&#10;krTET8ZjOoqbdBr7Ns/FoAbV0dFBBwPr2aCziyF61bZSB553cDNDV3dr1KP9la4k0qHYUCBYqTQM&#10;y3wDo2++wPhuzXAiYA0KYrfiblIwnp4kJARi4jDSEtRyltdZ+wk/Ft88jQL8gQB8e5ZKtIB/C/O2&#10;kF9/RWC+KG7f9lyUZCJzn8rv0X5ZYC9NTOX86220k9txc78vHvJ7nss4YZrsl5einMLfI0toDqJQ&#10;1gqqbXIH+T0Jav3ei2NReCEA3ENFpgC4gbEGF0OW4VLESlyh2rtA4J2hEpRjOE9vmY0LwRQltK/3&#10;DwQwT8Nor3fjlQDwEwhq4Sdfe87c1S6EliUwN+N9mJNrCT/pBqOBX37wYhQELcQ5QjAncDkC5n+P&#10;Ns6mMC39NzjqV4a1DMPIoUgKgFVQXxakV9dBOxappQOaIHnHNCTtmob0iMXIpf3NoOvJp/LLP7j+&#10;NwDU2uDPAfDdmTjtJMj/3g5LEvnD4zS8eyhngpxD9M5laOCoj1o2umgha/26tcbwto0IQE+0beCK&#10;Ws7W8HR3QH03e9RkZa1vXh6TejVCwrb5yNm9HpkBy1lBQgi4WDxLZxJkhuBZViiraCje50ThHRP3&#10;fV6C2u0hW9tEAf5EGMlVFOEPrKYq5HFxfODH0vxAbURnVX5D2V5E9SeQE/i9oHV9SXhJFPKNeyMq&#10;kBVP1OE7ASDfZJklVi2w+DtV0P7+kLlPjSG+4fe9lG1Ah/3xgBb41u61uEppLzPAlwIW4ZLfQlza&#10;OR8F3jNxhkpQ1OHNqPW0rzvw9AihWzzRIfE6hf8ro5CvgVjkF1TDzxP98Oyo7AKR2Kl2gcgkiOws&#10;kVZYWgBeKwbghd0EbsR8nA2YgZS1o+A9shVmtHXD8HrVMbtHU8yl6p7WqhZG1nNGeztjuNNyVK9W&#10;HqYMgZ+NqSGcTEwUBAWAdRytYWdUBc6mOqhjo4fuDaxwgrYGciSqLIQW8KmJEE18Pk+0we/5vUOR&#10;HvxvEyESnxv/k5AxwDc3UzXtsKj8Xl+iE7iahAcZMbh9Yjcilk9AL3cTtLOpgoF1bWizjNCbFrgb&#10;LVm3Gpbo5EbHYlwRdtVKKQCasBAYymHypf4F3a++wPB2dZHiv1oB8DaV+iOq+ecnCQM6jDen96nd&#10;HKIG34kKzD7MQioQTEbRGVn3d4xFWRYwy86NOLWoWMbPZA3dQ1lWs98P9/bu5PtL+MXIdjLauT3b&#10;cEPG5pTajCb85D6ghebzvDy1j1aYFjg5Rm1Xe5Ii29Z24+HRMDxnPE3wx+0oaYa6TlngS0ErcSFI&#10;OoivxrXdG3ExbC1y/BbTAs/DkbUTkc6ifSlqgwLZI7ojgaBSgmKFZUa4GIJa+GnHLNXfTzFxm/ZX&#10;1gBeipJuMUs/wi+PwiA/YAHOBi5EduAybJs6CLWMyhGAf4dt1Qowq1wGFnydreg6nOhMGlgZoKmN&#10;Djra62JGx5o4sGE8knxn4GTofKX+MmO8kLtvNRUgbfYnawH/LQA1CvDPzQJLOyw5D0TTEfoC0lgt&#10;mtc0Rw17fYLQGEPaNMCYrq3UOQKdGnnQBlP5edijQU0Hfo8xzHW/hpXR11g2bQDy+ILFr5yI45tm&#10;4d7hnbiUsJEADCUACYZsUYWRfKPjWUn3EWwHWfVkLI6qj1cVZzShscf8ukxUFD9+n8MqnLUPRRnx&#10;mqolVpPQenXID8/5Br88SPgx6V6z6r7hm110NBTvmEQfaDPeMpHe8k2W8UKxw9KBWmaHRR0WSTVk&#10;0j6lmntMoN2l3L8RugJXKe2v015cC1iCa74LcXn7XJzfMhOZ6yejwGc+bhKS9wnLp4cIX6pANR6Y&#10;LLs/ZDscbbEskUnm15L8CEEN+J4dKd4DTADKNjhNF5iNaqvdlZgVDC8m2xKcI/zOhc9DPpNk/+Ih&#10;WD+0JWZ2rovxvFkndKyHGd2bYmzrerR79nBnopmX/RLWepVhaVAV1kb6sCf8HIyMCUAT1HGyRV0n&#10;a9gTgHb6FVHbShcd3c0R472Q6isbP0s7LDXx8b9thfuzANTO+P5eSEPUoptUXITgu+uyEJqq69Ix&#10;PM6IxR3mwJZJ/dCbAGxjWRH9a1mgOwHYz9MaXWQssHZ1tHUyRU3jCrDXKQ3LqlSBuuVhWLksqpb6&#10;ElX/9QX6NnPHEd8VyInahJtH/FUD1CeyK4LW9M3pvShkgSxkzhSxWErPySC/3wwAAP/0SURBVPc5&#10;R1iMZQ9vIorkKkpN7dxgwS+eQBAF9ZDF+L50DY/fgZuEnuzXvRItHVs249re7bh/2A9PjgWrs3+f&#10;JkUQQMzp1H0Ez27cPxjCz4ep/pfSCFjGEB/LLHXMdlwj+M5JZ+oddCTbF7BIr8HNiI24EUbXEuSF&#10;/F0LcZpO5eDKMTixdTrORqzCjbjtuHeAP8/7oyQIlRosht8L2QWixiwj8Ii2XRZB39rHv3vPRhbj&#10;Far/X0kA5vkzPxmZfkuw+vvucKr8L+bhP2FZuSJMKjMn9crDUqcsLXE51LfWR1NrPXRyNMC4Fo6I&#10;XfE9TgbPx4mgucik+suhCszdtwZ5Mgb4Cfy0Y4BaAMossALgiY8A/HMWWFria/sB4vlZnKUa6trc&#10;FW4OeqjtYIhuVH3je7TBgFZ10btJbXSs7YqmrjZoWssBdT2qw9ysEnR0v4SzTSXMHtEBq0Z2wNI+&#10;jTC9bQ1sGN0Zj9JYvbJpR7UKMIcKMFczIaGxwEd+UWXFod0S96M2cverMbx3mXtpS5iYqVGa2dWj&#10;BB7B9YqJVngwEG/4xr3m9fWhIBQdDsWHxN14Twi+PhKGV/z4NROtMFWCtvmEZsnKSybrU0L0jnTU&#10;CF9FxbcEF3yZWH4LcMN/MW76L8GNXYtweescnF0/FSe9xiCXILwRthr3Y7fg6QE/vBR7m8i/4xj/&#10;DjmDWEAoQEwimI/t4td20vpqdn+o9X9qB4hm/Z9mAmQNLYwXb45luBi5CAVhc1EQImeyzsTO8R0x&#10;rbMH5g9ugxun9mPH4vHo38wZHfj6W1YsrW5i44pfwYLwszLUI/yM4WpuSbtrCVdLM9RxtkUdByul&#10;AO0NK6GutQFa2ZsgeMVMvL+RDnpJ4IkMg/zfscAlLe+nnWC0FrhI1N8tjQVWkyAXj+FZ5h5cp/pe&#10;M7IL+rqboosdLXAtS3R3MiQQqf5cTDCgngNaOBrB3bgcHPXKqp6INnqVYMQbtDIBWIWvXef6djhA&#10;15MtYDq4i9Y0FE9U2zXZUUT7K3Y4jW6DeVeUTiVICL6lNX2VQZsqIZ1dUvfQ9sp2M8KPefmEhfk+&#10;gXOPhfm2KD7myXXZpkY1dZVXiYd7d+AR4XiPtvi83yrsnTMae+dPwvlgb9zfR/UVx68lbMcdQug2&#10;VeRdwu9mKO2hnCW8dRbStkxH6vpp2D9vDI4uHI+z21ikmafnts1F1qZpOOpFyGyZSuXGvKJlvk3V&#10;KRB8RJhqASiKT0IUoaYZQgSeHIkkKGWmWsb/aLVjxf7SohJ8ErlUfdIdOlcA6DdPnW63ku+BIwFo&#10;UY5RuRIMK1INykywTinY65dBA+acbNvsYKePsc2cCMDROO4/V1lgaYslAMxLoHpNINxLNEP4TwCU&#10;3WV/AQAl+dPx/nEGfnqah9v5RzG4cyO42xuoA3UaOphhWPvGGNGhEfo28UTPBjXRXA59pvpoXNcV&#10;jk4WsDQnBMt9gRYepti7bQHWjumKOpW/RGdHQ9xMoRWkHS7MpiXNjWJIf0CZENlPK0HQSbODzwGQ&#10;0NM2MdBuZXtH9VckCclq9eoYn5eWtfBIAIqOhOIN37TC/QQP483BIHw4Go6fkglcwk++9pwV9IW8&#10;+UlBfLODaUsD8eygLxNxO23FBmVrL1Dpnd0xBxd2zsMV3/m4xmp6fedCXNs2D5c2zsQ5AvD0inHI&#10;2TSDCnEl7rOiP92/i3DTLG+RTjBaCKoZX+n+QvhpVZ928bPqBF0MP+kBeD1GWpnLaf60v0yKMyHz&#10;kBc8GylbJmJ8S1u0sC5H4FkgYMMCjB/YHrZ636iuxmX++QUqlv4HDJloJoaVYW1iACdzU3hYyVnA&#10;smPHCnVc7VDL3hJ2/LqDcRXUr26M5rbG2LlwEoqunSYA8whAKjsFP81YoEBOE5/Lmb8WgCUnPd7T&#10;7pYMmQQRC1ykLDAVoDoQiTb43GHcP7kbV6i+vYa2Rx8CsJudLgbT+nZ3NkQX5l3fWjboV8ceLeli&#10;3I3Lq7MqqlON2OlXhjEtWuXS/0RFArAVbXLCtkXqJMMr+3fggQBMC0Aqu9enBITaWVPmbnoCoZeA&#10;52oxM+F3KoHqaQ+VX6RSczJ58IQW8p6oPzm6gQCU4xAEZNJQ9/Z+aWjqjXsE7r2ITcyzldjepwVa&#10;f/sF6n/5BQbaGmAvoXZHxgpjN+F6rHR9IZzDN7A4r0DuVqqmLbMQNbMvRrjpoUWZv6FjxX8gkvfc&#10;pW1zcGbdVGSsnoBjS0fi1KbJOBu8jApODvz3oRX2x32Kg8d0R88oBl7QGT2nxZZlOk9osR/znnl8&#10;OFIdMXEnwQ834jfjcozYX+n9R9XHUACk/c31m8uYg1O02ytGdIJDJVGA/6L9rQS9CmVgqiNrAUvB&#10;0aAsGvB/aqwAaIgR9atj75rxOLRtCtLCFhKAy5CzZ6WaAc6mDS4JQInfToL4EYKBuHs8+K8BoEro&#10;x2lM/DTgZT7un0/G973bor6zJRp5OKi9pL2a1saYTo0xqGU99GxcG63dHNDYxQ6NZWkMYehgYYDq&#10;vMHq2Blh3ezvMbZHU9QwKIOajNORm/DmwgGKDKqwvN14nc9Eyo9D0RlaigJairNidX8dov4+BaCE&#10;APDNyWhK9XA8kzE7hmzeLiLo3h5j0hJ+z2J34C3f6GcxW3GeFiF53nc4Nnc4zvsswt09TLoE6cG3&#10;HXejN+J22FrcDFyJq1R55wm9C3wz01eNQ8KU3jg0qz/yN0zFdcLvKi39hXXTkLd2Mk6tmIjsTXNw&#10;nVbkASv6k/07qSAJucM+VHu/wE9g+DTRh0nFSn9kO23MNhUP9m3Cg/j1THDpMrNawe9SzDKcjV6I&#10;C7vlNLilOMNEywqch8ilw9DQ6FvYlvlCKZgBXZqhRQM3VKJ6KfPVFyj97d9QrsK/oKNXDkaG5WFr&#10;qQ9HK1MqP6o/MwvUsLNBPWloa28OW8LPnlGHAGxia4jNc0bh5dUUtRvk56f5BFkeg/lAAMoCZ4Gb&#10;pkvMZ/LlUwASfgJA7R5gAeF/ipLg08JPOj+r7s+i9nh9L92gZTF0iX6A0hHm1bmDuEmrmh6xHgv6&#10;tUSfGjIbrov+nhbo6mSAzoTgoIaO6EMAtrI3ZS5WgKNOGdgRgFbVysKMUY2vW8Wvv0BDAjJhMwtO&#10;xGpcSdAA8DFz6vmJGBSejC+OvWo8UCZF3qbvRyFV39O0A4z9eHY6QdPq6ng0IRKKR7SZDw/KOTGE&#10;nyi3fXxOPu9jFuqnLNqyFOU+C/GFkLVIZx4dmjcKvgPaYnv3Jtjerx029W8P31E9cXIT847K7WLE&#10;BrXTI8+PKnX7QqRtmo0jS8ZgbZ8mmNHEHnOa2GFeQ2vE0G1lLB+LU0u+x/Glo5BEBZjuPZ1OggDc&#10;LcpzF27uk3NNgvHgiIzzid2NVIusNQutxfqG07pT/clBX3v91f7iS9Gy9m/pR/hpgo/95yDHdwZS&#10;d8zCgoGtYVfxnzAr9xUMKpWHQcWytL/SnKMMXIwr0nVUUwDs6myBobVtEbXsO6QGzqEKnI1MmQgR&#10;AO5bq2aCzx/QAFAbJZWgAPAmXdWtZH8FwaL8PVoA/ol+gCUSXs6JeHAhGV7TRqCRqyWa1HBQuwha&#10;1bTHiLb1MbptEwxuQCtcuyaaOlZHY9rhmjUcUd3KDNbGekysMlQZlWFOdWJe5kuYl/obItfNxftL&#10;KZoWQ9lRKMyLxus82okze/8tADXNC34JAaCcGVJYvGFbwCfyXSyxrPWTCZFX+wkdVsoHcgrXrCHY&#10;1M4ds130MNm2Ita0dsHhuYORtXUGLgctxSWquwusmBe2zMY5KrrcNZOQNGcwNnVwx/fm32KURSms&#10;aeWExMl9cHnNVFxYOxXpTK5kRvbmObgRuhoP47biSQIhd0DaW+1Q29y0Y36y4+MxAaiF3/1DW2kt&#10;ttL2SqfodQp+Nxgy+XGR1vds5EKcD2eEMsECCGJajPWTesGMysC8/DeEmiFGD++DZo1qosK3/0S5&#10;Uv9A2W//jooVvoY+7YaRQSVUtzaCi60FXCzMqQAtUcvBFnWpAN1sTFBdLDDfm3p20rhSH2umDcaL&#10;K8eAZzn/BoB0B5/Jmd9TgB8bIRQvi/m9KAnAXw5Al61vAj7NMZgaABKIJQFI+Ekj1BcF+3GXCjAt&#10;fB3m9G6K3nQeXZ0N0L82FaCrMfp4WmN4czf0q08LTOB7GJSHfdVSCoC2+hVgXEmWwnyNyiwg7mZV&#10;EL5yKnJlP+2+7bgvBxSxwD6ViTFpHnBiD16lSt7FK0VYlCbdWvbhiXR8JhSf8fNPCUvZ7SEzv48I&#10;P7G+t2hhb8f74K4cknWI+ZAUqrGbjBcnYyHn2aT7LMdhr6lUdItxO5xWlwX8Dq3pDarHnMBVBMxy&#10;WuI16njVbDqr0+tnIGn5BERP6ofwKf2we1p/xEzvj4ixXRFJAEbxumdqHyQuGYW0jdNoUeloQsUC&#10;b8W1PXKeMKG8jyrwoEzSEPR0R48Oh6rHDw5KBFGlEpJ7A5ibOyE9By9EysLqYutL5ZftP5+xADkE&#10;YOau6UjePhvftfaAKfPUrMI3VH9lYVipHCxkGQwLjatJZdQyr4z6plVYpMwwqKYVIhYPRzrVn0Dw&#10;ZNA85MSuQJ4ckF48CfJpU4TfAlCjAovyYwSAf3IShFX9J94AksxyOtjLm6exbfkUtKhhjZaeVHpU&#10;EHWqm6F/8zqY2KEVRjdpjKEN6qO9mzMa13BGkwaecCEMLYz16fsrw6Byab4ApWBa7lvoUdIvHz9Y&#10;LRp9SYi9zCKocqIZsXhPBfhBNT4QG8zrGZkN0zwWe/w+Z5/avaENgeDbTCYhbYiEDE6/SYvHezkT&#10;hJ9/J+M0svcxdB0urpqKU7OGIokJkj57GE7PHILkGQNxbB6vXqPUREbu+ikKenmrJiJz6WgcIuhi&#10;hrdDxIAWCOndGMG9GiG4bxMcGN0VmXNHIG3+CByfPwypXmNxZvs8NQb4KN4bj2ltHuzfyiTaxhuA&#10;SpC2V65PaHsFfgK9+we9cXf/Zk1I6/t4Kk/C70r0ClZYL5yPXIZzrIQXwxfQsrAq+s3ESSbamJ7N&#10;UOHvX0Cn7NeoUr4UdHXLo0yZf6LsN1+iQpmvUL7Uv1CtUlkY6VWBIcOO6k8A6G5lgZq0v54OVIAE&#10;oAvhKZMgjozGjuZoZK2DpeN74vnlIwRgNt9/gu33APhJvkj83iTIx16Ajwi5fxMyWfLpZMc7wlCd&#10;ACeTHrL9jdf3tMjvZCKEAHxzPUn1Aizk3/z8TALunIxAevh6zOvbTAGwB8E3oI4GgIMbOuC7Fh4E&#10;oCNa86araVRRKcDqOmXVUIBxxW9gUOErVPnmb7Co9DW8Z45CfpQ3LhGAdxOD8IDO4nEyi+xx2c4W&#10;SwBqolBNjMQTYHF4LOAT5UdQCvweHw2hfeTPHqA6kWNbiwF4j0X58dEgtQ1NjnN4dXpvcWeYfXhB&#10;FfkkZQ+hGE847sVd2uw7WXG4k0p7v8+HTmAV0rbMQ8rqKUii80hcNg7754zA0QWjcWTZeMJzHBJX&#10;jEXi8tE4vGgYEpjficzPDO9ZyGOBPxPEvAqVJTJbcC1mO23wDtyKlyNdCcEDVKqHZLaXipDgu38w&#10;kH8r/3Yq1xtxsvh5Ky7ulv3FS5Evy12K4ZflN08T/rTiAXMRu3ocmthUhj7VtGF5FuOK5TRjgJXL&#10;wJYFRwpMLbNKaGBaFR1ZfPu4miJk/mAFv9TAuTgVPF8pwAJCTxSgLIM5/ztLYa4n7vgcAP/kGOAT&#10;Vv9H+aox5k/PsnjNRuCGWehKC9Gipi2tsDXqO1ihc30qo44tMbJVUwxt2gi9G9RD29o10Kp+LTSo&#10;5QpHa1NYGevCoIp03CjDJCsFPVbYMd2b43n+UbzIJLhkbzABWCQAzCMARelJ0OZKF2hlfbUfU/Fp&#10;mx1oo0gUYNpe1TBSlsNoZuUOqdOzPhCEH5hAz/b64qL3ImSsmIy8dTNxbesi3NrphRu+Xrjovxzn&#10;/PiG0kpk83/MJCgzvCYjec5QHJjUE0em9MHRSb2RNLkvkqb2w1HGgbHdcHB8Dxya2R/Jy0cid/Ms&#10;XPJbjptUH/dj5RAkAvCAKLxteCSWl/B7RPg9PLJDge/egS0qbst+X1nyEr8ON+PW0F7IuB8rPNXf&#10;ud3LcCF8KQE4FwVB03DadyqObJuJ1nXsUOYfXyjLW/bbL1G69N9Rusw/UK7sNyhXRqBYGsa6VWGm&#10;pwNjfR0C0BxOjBq2lqhjTwAy6rvYwclED84m1eBhoY/mrta0wLpYNKYLAXgYeJ5FABJ0Ar/PKsBf&#10;58vvKsA/aH218XkFqLHA2hAFqOkInaIAKOpPOkE/zduL61RqGbs3KAD2qWGGvjXN0a+WBVWGHoY0&#10;csQIArBPXXu05E0nClAAaFOlNByNq8JSlsMQgjrf/gN6X/8dy8YMRMEe5g3fS2mLdV+UXJKs54tR&#10;ENSGVg2+kJ0bBKOyvbS0MvYnkwZ3aHklbuwhbAiQm7zKZIh8/fnxKNUlWlpivaCNFgA+IURf8vFT&#10;fu4pbfYdOpnrpyLVHudrB3xxnvY3nbl6dM1kHFxO2MkKCzqRU+tnInXDDJxiLmbIpIePjMcRJP6L&#10;kB+4nLZ3Bc4Ee1G5eeEcC/Xl3ZsUBNXfRDCLPRcwS7+/+4f81d9+l79PJko03Z+34lLkJjX7e5au&#10;RM4BFgBq4ZfNSPedjXTCy2f2AFiU+Rv06PZkd41ueRZkKkDzqmVRXa883Kj8BIByMFJnRzP0djaG&#10;36y+OB0yX1ng9DDCVRZC0wJrFaA0Sf0UgNIiXwPAXR8t8Jv8yL9gDPDxGXx4mK/WAX54nEEbnI+E&#10;4FUY0KomWtWqTgDaoImbPZq62KBn87ro26ohBrVqgl4N66Jr/bpoW68mmtd2QS17c3V8pjH/cT1K&#10;Yf2KX0Kv7BfoUMcat+VELQW/WMIqmiGnxRFq2QkqpEnBe5noIPhkv65qc1U89ifKT0AoJ8XJ6W2v&#10;aEGKpHV4tqwNlDiiZuOK0g/hXfpBvJPKejQC18K34Abj7u5teMLkfkx78fiIVOlg3IrZgYsBa3HG&#10;m9Zi7Tycpq04ueQ7nFw0EqnzhyN17jCkzBmCY7TER6b1QzIra+qqMcjYQfscsBy3wtbhNm++O1Ey&#10;nrcNDw/uwAMCT6Cnhd+Dw7L0gL+fqu9OwmbcovKTuLFnjbK9l6j+zkcuRUHUUpyNWIZLoctxQc7/&#10;CJqE9IDp2O01Gk7GFVGWKroCb9Jypf6OCmX/hvIVvkQpwq9s6a+hV6UizAk/c10dmBkZwsHGigA0&#10;Qy07K9Rl0apV3QL1nKrD3qAK3Ex0UYdWuIWrFVo6GmDx2C54cfUQWJkIQAGZ5ALjfxkDJAAFap+b&#10;5PhcaL9XC0EFwhJjgDL2JyFW+PVNwu8mrS8BKE1QX108jMc5cRoAEhAzezRUABQFKADsW9MCw5o4&#10;Y1AjJ/St56BRgIYV4Sx96qrKEE1V2FBJm4kKLPMvVPjiC4zt2hpn4vxxPo6AoF2V8zKeUAE+S47+&#10;VQgQ1ZUwlM4uzwi15ymaGdSHBImA5UbsNhYy3rwMWf4iy0keUB0+SZGuMAQnYfdcOsKIlaaDeUE3&#10;85RuRk44fMjr3dQo2uAwdVjR5ZgtqsNLfsQaZBNouUFeOBtGSxwkTRAIOFn2QpV3Jlh68/Eaxo8J&#10;vAJ1ytsaTYeY8LW4HLERVyM343q0N24RyncJaZmkUf3+9msO+hf43Yzfrs4VuUz4XYhYryY/8kPn&#10;IjuANpUA1EIwm7A9vWsW0kIWYP7g5jCg+tMt83foUfQIAE2qVIC1XkXmXUUCUGOBm1rro6uTOfq4&#10;mGDntF5IC12AFD8+RzEAZSZYJkLE/v4xAAagMC/8LwCgHI6jkp/W5qGogTxkHNiFER3roGNtB7T1&#10;dEXt6rRNbrZo37AGujeth36tGqNbo9ro6OmOrrTALWs5q7b5zmZ6sNavSAv8LeOfrAR/Ry3rqsiK&#10;34G3+bSxOVG0rJGMaD7eQ7iJtdU0KVDQo/rTgvDH3Hj8yO/5ITtOHWr+Vsb6mCwyCC1bg2RL3Ltc&#10;ze6Q1wThGwLxbRZBeJpQpbV4x+tbwlDiAz9+n87P8WdfZ8SrMxDu7t2Fm7u9cS14A677r8A1Weqy&#10;YwEubpuH81vmIH8TbYT3HBRsm4NLuxbgWsBi3AxZilu7V+N21DrciV6P+3s24ZE0fzhAmysLm2V9&#10;n1b98eN7BzTW904Cb4a9a3AjfhWuxMpyF8KO8Lsgs76Rsu5vKc6HEoRUf7mBE5AZNAdbpvSDful/&#10;oPzXf0MFWrXypf6BimW/QkUWl7LlvkYFhr4sOqX1NdGpDCtT2lzCz4U2uAbfi7p2hB9v/kYsXE6G&#10;OnA3NUAdK2O0crVEc4dqWDahC15eIwCfy+y/rASQGWDNnmCN1RXIfQ6AshVOMxYojRR+eJRF20uI&#10;Fo/tfQq7/xS/QFBUYboKDfxk9lcAmKpmgWUvsCyCliYI9zJicS05FEkBKzC5awP0JvS6uRijr6cV&#10;+texQb/a1uoqY4HtnS1ogSspAGotsI1uWVhU/hqmzNPyBGCn2k44HbENZ6mObh3U7JqQZSJPqcQE&#10;hNJN+fGxSLVvV0Ipv+PSaVk6p8i6Pxk/C8AdWl4BTUHQasJnHWGyFbeoAO8clQOICEA+T+EJ2XkU&#10;j+eiBpnPz6QlVro0St2LJ/z48YkYPDy2G/cOhdCy7sL1uJ2QIyYusdBe2Ud1lkDA7tmozhq+XBwX&#10;xKrKsZZUfjJhciF0jVoUfTn0l7gif4/MBhNut6K3UKnuIPx2EnyECsF3k88vy3Skr6A0PZVjMmXd&#10;X54cgB4wHzm0vxJZvgSiKMCds5C6ax5617eF7rdfQKfCV9CVdmwVysCscllVZJxYeFxNKxKAVQhA&#10;A3R1tERvJxP4Te2DnPAlSPaZjszwxcgTBSgApAr8PQWoLHBxY1Q5IOlWyk4CMOyvACBtsOwGkOaY&#10;ckQiAXg2JRTfd62PrvWcaX1r8kayhqeDOTo1JfQa1kL3JnXRq3kDtK3Jr1MBtq9bgzeaHVzM9WFv&#10;XE2dSGZY+V+E4Je0G19h745l+PGC9PCLJrgiGdGEIG2wwC1blCBVHqEn4BMASsi2uR+yY/Ahi99H&#10;AEpDA+kA857we0/QvSPw3sv+zDxCUDpCM0QRytc+ZB5SVwGifO4DQfleqcVDeJOXoE76epgonTgC&#10;8fSwbKELwPMEHzzYQ7saswl3IgnFiLWsmBtxgwl2J5awk/2/jHtxGz/GAzkDOEEAyEpfAoAa9aeF&#10;H23vvnUKftfjCL+YZWq5y/ndixX8zu9ehHNMAumucSZoCqvteJwKmI15g9qh/D+p/r79GyoK/KhW&#10;KpYl+MrT/pb7ClUqlYJ+tQow1a8Cc4NqsLUwJgBN4Can9hF0dVi0mtewZfEyhrORLjzMDFGXCrCN&#10;uxVaOFbFsomd8erGkRIAFPgVL4P5jwDUXGX8WHJGzhn+iQ7ifwHgL+sA5bFG+YkK1AJQtsFpt8IV&#10;XkzCy/MEYGYcriSF4PDOJRjXoY7q/9enliV6uJuip4eZCoGg6grjztw1rgwnQs9BvwJsWaBtdMuo&#10;oxvNqpRBxX98AXeqwkO71iA/dofqC6gBIMF2PAyPUzQAfEQAPpSOLIzHyZF4xCL6UNpGyXghFZ6s&#10;sbsZt53gW4ssf6ozQuQSgXKF8Lp+OAR3ZUeHQJDKUTozvxD7e0oT0jlaLa3h4yepsfy9Mep3ymzt&#10;7YRAXJf9v3sIqn0+uJGwHVfiCIQ4zXrCy7Fy0DmhwXw9F7oaF4I1IY0SzlElnpXuML7LcI5/k/QP&#10;FBDejNpMperNorztI/jUGsUYPpeCH2EUIktflmgmP4rh9xGACoLzkbBmImoZlkE1ArBS2X9BR4a+&#10;KpXla1uOr7GcB6IBYE0zKkArA3RzskJfZzP4Te5NVbscJ3xp4UMXqZZYZwjAgj8MQBaqFB8tAP/8&#10;oUg/PmYVZ0g1/5lV/RqhM21wW3Rp4Ip2dd3R2N0BdVys0aahO9o1cKfic6QSrIMOdV3Rvo4buhKI&#10;7QjCuo5WsDepBgu9CrDiP2/GpNMr8zesmjwEP12ijcmKwtucSBQRgEWEW5HYYkKwiCrwbc4+AoqK&#10;rTg+8GsfsgjKTEIwU9P09H0GFWPWAapH6QbNyCf08gk2aZ/P+MDQNliQj4vO8utn+fjcUXUtKjiM&#10;wvwEPMuMxYMT4ay2EbQh/DsIRDkX5EVKCAEms2Q7cfeAD+4d8cPdQzsJN1ragwSc6uBCy5uwFQ/2&#10;yT7eLXgkEyD8mhaAWvV3l/ZXA7+NtL6EadxKJvFyVuwlarHz+YiFTLaFhN983jQLcZaVNi9gErIC&#10;J+IELcfglp4o/bcvUJEArFzmS1Qu/zUqlfuGyu8blCcAdaqUhZFuJRgSgtYmLDw25urgeg9pgErr&#10;24AWuJWnPVzNqtGG6MPVSA/1q5uhg2d1NCcAty0Zhnd3k4Fn6f8GgPz8p/nCKNkP8IdH/D7CTxTg&#10;n9sJIo9lckRmfgm/26l4c+uEiiKJG8dReOkYXl04iicsYhePBuIYb+rxdCrSAEELPi0ERRX29DBH&#10;Z3cb1DapAhfCTwBYnQC0ohI0q1qKDqUUb95/wLT0vxDsNQsFMn5MxfU4UdM+SvLjkUxwpBB+SXK4&#10;UDjuyw4NPn6YHMaPQ/CQ8JPdFXdpKa8TgDlBK3HadynO7KYyi/fGRSqtqzK5QJX4KFUOWd9DtUfo&#10;ycFHtMCyhU5CJlMe8vkfHg3n84XhKeH3TJarHAjB471BeLIvkG6D+Rizne6DwCLELsv2t4gNuMSr&#10;HGR+JnQVcmiVswKXIz1wKU76L6ZKo231WYjsHbSaPotQQChepEK8Jgv/4zTgk+Uu0vFZ1J/Y5jNU&#10;knlBSwm/xRrr+xkA5tF2e0/uD1O6E/1y/0I1OWulSjmYVCoHa50KvwJgDdNKaGJpgO7OVOcu5vCb&#10;0hu54fL3zUEWleBfAMD/fS+w6gfHpJdQAGR1f3H9ONbMGkrIeaB9gxpoXscVNRzNUd/DFi3qOKNp&#10;TXsCzx3dmtRGOwKwbR13tKdSbE4r7CQ2mDbDkmGmX4kvzlfo1cQDTzMS1Bjgm5zdtKuRjGgGPybo&#10;3hBw2iiS8T6Z/CCEBYCiAD+w4isAMt5lyK4Q2RpHACrlRwDSBr8TGBJ8CobSn43xltDTxrtziRoA&#10;5u7l3xKDRydZ2U9H4qWcCZIVh1fpMXjGzz1MDmGSB+LuUTlWkNdj/gThLoJQwEaFR7g93O+Ne/tk&#10;RneTut7bv4XA81bgu0dIyuM7/JwA8Gb8etyIW/0LACMXM3EX41LEIlwIW0DrS8sdIhvLBYBTkE4I&#10;7tsyFY3tTBQAKwkAy36JKrS+lSuUogUuhfKEoV618koB6jPpbKnuHGwt4ET4CQBlAqShozWauFnB&#10;ybgKapgbwd3EAA3tqYhq26OVsy4iNk8luFJZ8NIIQELtdwH463yRUBaYobXAP2gtcPEssPZ0OAHb&#10;56BXMn7Z9yuP+TMMtfhZDkPXBi3wG9kGdyWZAEzEo9x9uJQYhOSAlRjb3hPt7XXRS/b+uhor8Gng&#10;p4FgBxdL1DatCjfDSh8BaK1XHmaEoAEVi66oar7Oc4f24M0XiIIYH4JIWkLR9p6k5T3OkEXODDlW&#10;UhPh6uxrmSx5QPjJFjMB4FWCKXOXrJmj0orbiguEzNW9PrhzQBYfh+M5n/dFIp/7cDhzJAi39vnj&#10;aqwPLaw3C+IWXAqk8/Clrd1OFbeJym0tC+X6ZbjhzQK6haqOH+evmI2CVXNwdu18nF2/AGc3Empb&#10;6CC2UbHtWobMYMKPcTJ4KQvEQhzaMRsnNs7EqY2zkL51HjK3zef3LWEOin3WHKuphZ8csqQBoDRX&#10;XUL4LVIzvyUBKPZXAJgTvAIjW9dFtb9/wUJSlha4DAwqy+xveRYYAlBHDuGqoADoaVEVzawN0dPF&#10;Fv1dLeBPC5xNx3PCdyayd2taYhVIS6y9tPIlACjwk+UvAj8JeSwQFPjdObELr/+KMUC1DIaJL6G1&#10;wjIWuMNrIvq2rYdOTeqgTWNP1K1RHfUIwIY17NGkpgPa1a+BTvy8KMSWtMKtaruhNR/XtDOHvbku&#10;zAyqwkhHVt2XhbN+eRLeFz+cPYBC/rmFVIGFBGAhVWChHD6TQRUoi5x51cbbDNrlDNpluabHKgv8&#10;lpVTMwaosbdvZexPuvUWjwe+JQCLCo7izbkkQu8YVSBBKG2FGB/4sUBSDlh/SdX37GQkLUcUXsnB&#10;6FSg0sdNNrPL8YMPaI/vHQ0i+IJwnzb5vhwwQ0X48OB2pQLF2t6WPbyyk0Nmdgm6Wwm0u2J7i+F3&#10;u3ji48aedayyqwi/FUz2pazWi3CZlvdiGAEYsoDgm4dzQbwy8oOn4zQB6D2rH6wrf6t2eigAUgFW&#10;YiGpWKwAK1G5GOhWVBXXmCrQwcoUDlSAcmi9C1VgTRtTNHa2RT17EzhT/QgAPS3N0IQVuH0tW7R1&#10;08cenzn46fFJAvD0vwEgr5/ki8TvWeCSC6HlKmN7n7O9JePjFri7VH8y/sfQWmBlg7VW+Lo0RE3B&#10;cxazx7kJCoCpoWsxul0tdHDQQx/CrouzAa2whVKBWhi2dWJBUACsCGcjzW4YazoUc4Yx81OvfCmU&#10;/eILdKzpiMyYHSiI3YU7BNSjFCmScpi55jS1pymxtLtRmkgiDJUCDFUA1PT788eN3VtwZudy1bH5&#10;Lm3ruZC1yPFdgQuBG3EzmBZz2xoUrOT7vJjKZ+405CyY+TEKljIPFs7BhQWzcXb2DBTMmIr8KRNR&#10;MHUK8qdNRcb4cTg9ZiROjBqCEyMHI2P0cKQzUkcPRcq4YTgxZRROzBqDlPmjcXzJeKQsn6iWz5wk&#10;+E5vmo3U9TOQtom/d+sCtabwfMhqBT056EgbauKDNjovaDnhJ81VFyCTsBPVp43MXXMgu0ASN89C&#10;QwtdGH77TxhULE8AlmNBkfV/laj+WGRKALCutS5aVDdBT+akWOCdE3sgK3iROiBdxgClMeqnAJTr&#10;/xEAqsHsJ2KDNfATEL5/kAXfNVMwvFtj9GvfGJ2b10XLem5o4G5HK2yL2ryRWlEZdmhUG+3r1aAC&#10;dEPzGk5oTSXYyM0ObpZGsDLWo0Wrol4Uo7L/RKDXdPwkFZzqrzB7N15nEz5UhC/l1C0JgugN1dgb&#10;wk7ibXokI4L2dDevUQRgNN6mEZZpVJIZBwnJg3itDpg+wiD05JDpPAYh+FoUX0GiOjlOnR6nTpAj&#10;CGXChDa6ME06d0TjBeOtdITJlsmROLw4xaqfIokdjPu0WA8OBzDBZamAxgrfU9Z4O22tN5XdZshW&#10;oVtylOZeDRDvyPY2AvGuwJDW92a8wG8NwbcSl2M0e31lq9sFgV/oIsJPwDcfBYGs6IHTmViTcHLn&#10;FEzu2QhVCb/yXxGApf9OAP4TlagCKxKEFWg3qlQpBT0mmIFOeVia6MDeUhSgGRxtCTxrY3jYmKA+&#10;FaC7Ja2vmQ5qWhiiPr/W0tUK7WpYMgyxnxUeTzL53mu6QmvhpwAoyk7NAMv1tznzGwDKAUv/JQB/&#10;mfwoDqq+H+7QRjPe36QNvnES79TYHxXgDSrAq9IIIQUvzh3FTRauWyxgqQTM6NY10dnJmIrPkirQ&#10;Cj0ZHR0MqQppudwt0IbOpa4MAxCALoSfdMSRGUoLuhMzFg+TquVRga+1bbUyiNm0CBf3U5kdpl2V&#10;cb7UGDxhPBMIUglKd5Yn/PwTscXJtKdJYQSiNC6gEjwciFsx23ApZB2uRW7BzdityKEi2zK8I0a4&#10;WWAoFdA6iomkIYOQPWw4Ln43GldGjsW10RNwfdwkXBk/CefGjEfBqDHIGz4SuUNG4CK/fnHUOBR8&#10;NxZpA4fi9MDBSB04EEl9eyGxR1ckdu+Cw90641B3Ro8uONCtA+I6tUJ055aI6NYKEX3bIah/O2zs&#10;3xz+47ojZf10ZOxYoKIgbDWuyrifqMBIOV5T9vzK2N9yNfaXE7CQAJQDueYiw3eOOpgri5HhM1vN&#10;PK8f3wcmzEWjcl9Dp+w3vM+pqCuWgQXhZ6VboRiAFeFmUgn1LHXQigDs5V4dvZ1N4D2mMzKY98d3&#10;zVAWWAPANcgnAD+1wJoZYIZAkACUxqhigW8fl0mQvwSAhJ/cBGoMUCZB8lnRcxC6aSZGdK+PAe3r&#10;oXfLeuhAi9vM3QkN3R3hZmcBT9fqaNPAEx0baCDY3MMRLQSCtVzhSQViZVgVVqYGMNGvBj2ql0Ed&#10;G+PV+WOkNkGXJRZ4twLgM6qvV7TBhVlUg3IOK0FXJJEWgTdpIXh9KgRvTocSgqG8hqtuu69OEWDS&#10;PffkXryUjelZiYRqIuSQ6UI10XEQRbmHCDwZE5RGq8fwQfq5ZR+mApSzgw+oDh6vTtBa8+elwepr&#10;KsyXHwEYQJsTwMQOZIJTAfLx7aN+uHnEFzeoBK/t3YYr8UyevVt53UrIbcRtOTuYau9u3HrV5ECa&#10;nN7gm3qV6u9yDFVAJOEXuRxnWfEKwmhZeD1XbH3PEoD5AeOR5zsZR9ZPQCsHI6VKKpX6B6qweFQu&#10;8w9U5VUeV6n4L+jolkG1arL/tyLsrPRhZ6kHZwdTOFHxudmbwcPOTPUAlFl5V3M91LTURQNbPbRx&#10;NUWHGmbo1tASp/l3//iIgFPA+wV+GgB+Lk9+iT+rALXQU+pPrndTCTs+vs6vMd5f5+c+CekD+Oby&#10;cRReTMbV1AjcZ7GMXTMDY1t6oittbv/6ruhV057g4//oaIZ2sujW0xHtXazUGKC7USUFQCeTarxB&#10;y6txagnjKqWhU+5LlCMEF4zuiwuHQ3B5307NBAdhJ2Nzz47vJvQiCMFfQlYSSMj5GdI9+SEdw02Z&#10;rY3ZgovRm9XyldyglTiybga2f98L81p4YmfXNkgaNAAZfQYgrWMPnGzZCSdbdERKq45I6tAVSV17&#10;4liXnkjpQsC164p9jVshoUlrxDdpg6gGzRBUqy6CatdFSP16CK5fGyG890Lq1EJILQ8Eu7si1N0N&#10;gW6u8PN0xxaKksVu1hhsUBqdjb/CnA4e2O81Dum7FiHDfynyCbyre6moojfi+u61dCbS8UXs+0Lk&#10;BcpuJI3dVarPTwBIWO2ayet8pPl7oWcDF1T89u+E3jfQJQgNKnwNo8qlWFgqwqyqTDKVhothZXjw&#10;tW9ooYM21Y2pzK3Ry80UG0a2RSqfSyZBPlpgwk86Qyv1V6wAPzcOWFIF/jIG+Ge2wj3NKgFAmQTJ&#10;Z5zBgeCVGNevOYZ0boQB7RqriY5Wnm5oUsMFHo5WcLY1RVPCrk1tD7Qk+AR+jV2qE4AuauF0dWMd&#10;WBrpquUZptXKwZ22+OwROcjkICEVA1kQ/So7Fs+zCZ5MQo1W91VaFF6epkI8JRGGwpNBeJWqicKT&#10;wXh5IggvU0Oo3EIJQCYgv+9lBuGZcYBQlaUwhwhRPs4+QABqICgWWRpWvsiQlffxeEVwvpCZONqa&#10;opNykFICCo9rOvh+bGMkTRKO+OHBUSrAo/64y7hFAN44vAvXD/qopQiXmTwX47fg3J5NuBC1hlV/&#10;5cdD1G8ThHK9Giv7fL00C553y8zvUgU+Bb9fAXAucvwmI23XNPjMoP2l2qv05d9RhYqvKm9ObehW&#10;+Ap6Van+9MpCX68MzAhAews9OFgawIUKz8PBHG7VTVHL0RKe8h6Z68PNQh8e5tXQyI6qiCqpnZsx&#10;RnSugWssMtIL8IO878wD7XkgEr/NkV/Hp8tgPo4BCvwYPxCAcpWxvQ8CvE9CO+73TmZ/5SoLoW8R&#10;gFR9Eu+v8+NPQpbASCusl+cTcSsjBnczYhG0aCzGt6mDvp4OGNzIHZ1dLNDO3hjdPazR2dkcfeto&#10;AFjLuBI8jCtDDvR35etlw5tUDo6XsWpZsWBQ6RuU/ccXaF/HCZm0wOfjd+COKP9jtMIyGULQPRUI&#10;Foc8Vo1Pi0NAKBCU8zNkpvZ6/PbiNXzrcWu/H+4kBCJ7uxeyV81DwfyZODtpAq6MGovLQ0fh8qAR&#10;uDCYMYqKcOo0XJ0+E5cnT8NFqsL0AUORSCDuadEW+9t0wuH2nXG8S3ekdmV078boiuOdOyG5Q3sk&#10;tmmNYy1bYX+jRohsXB/+LepjTUNXLG7kjA0DmiNi1iAcWTMZ6TsXIS9kJc7FUl3FbcG1qPW4GiFn&#10;DGs6vmjgp5n40AIwiwowe5c0552J07sWIGLZRDjqlEKV0v+EPsGnAEgQCgDldTVlUZHzaVxl/Nm0&#10;Khpb6aEtC1I3FqpeLMLrRrRCyvapCoA5FAVKAX4CQIHfHwfgn5oF/gWAPz7OpgXOA56fQxZt39Rh&#10;7TG0S2MM6tAUvVo2Qpu6NVHf1R61aINtpLuwky2VoSfa0frKOGATV7uPIHQy04eNkR6tsAGsCEKD&#10;sl9hx9Kp6ljDF1R8rwnB17l78CInHi+zaIUJwBdpBJpMTLDCvzgehOcp/niW7Fd8lfDF0yQfVl0Z&#10;qN7J6hyIF1SFot5ep1HRyYzaKVliEKeWGzxk8t4+HKRO/LpxwJ/KbRduxu3CLcbNWFb5vQRcnB+u&#10;hVFeh27A5RBaAdqqi8GrcSVsLa4Uj43IYPEVWXKwZzMuxmzC+egNOM/EOROxBnlhq5AXvJSWdimT&#10;aRVuEIISVwnEi1FeSvkJ+M5FLMFZCQEfr+cp/c8rG7wQZwJYYf1mIslnDsZ0aYgqVCPVSn9Jxfel&#10;Wl8lUa28HHheCka6tBoMcyoaW97QTlaGCnrutL3S+t5VDkInAN35OSczXaUA5XDqJg7GCoAtHHQx&#10;Y2hzvLyWBIiCU62wfukFKPHZPCkRvzcL/N9Mgvwy+0sA3iPkbqfiB9pdiQ+0vO+vn/gYchqcxJvL&#10;SXh+9hDuMn/upMdg+/QhGNe6DgbVd0G/uk7o6m6J7jWs0bOWLdo7GqGXpx3aOVt+VIA1LfVR08ZY&#10;7Yu2lOUwvMpNKzdvtTL/pGopg5A183AhgbmyfxfuyQQHba6crftEev1Jw1PGsxOR6vAgiZIQ1Jyk&#10;RrfAnxUIXpOT2Q4SpLIO8EgozvmuQfZyWsh5BN3M6Xgwby4Kly7DTxs24P3G9Xi7ZTPeem/F281b&#10;8H6TN96u24hXXqvxdPEKFC5bjcLFy/Fm4VK8nD0Pj6dNw/3Jk3F7wnhc/f57XBwxHGcHD0Jql87Y&#10;37ENwjo0h2/X5oge3QcHloxB8obpSPUWJcf8o+KT4n2JxfuyqL9Qqr9gWfO36BPwaSLPV9P6KoP5&#10;ecpvGSb1aAGdr79QB0zpMEf1yn+l1v6KmjatVhYmfE2l6YSbSVXUNKv2UQF2c7VCH3czrB7aAkc3&#10;T1CzwPnR0ovx1wDUWuD/BMBXOaF/rQXWjAESgC/O4Syt4PQRHTGsaxMM7dwSAzu2ROfG9dDA1YE2&#10;ywIOsvHe0hitKbdbUfUJ9Jq62SsIStTkDWlN+2tpaABbE2MYVyyHro1r4B4V2WNRfNnRCoAvRQFq&#10;ASjwo6p7LocqJQcQdr54ckyaCmi2l8ks6+2963EtlpCRpgKHd+BRkj+rbxDk/IJb+3ypunZQXW1B&#10;XsA6vmlrCZiNhNMWxmY+Jrz48SV+fDloMy4HbMSZbSuRvnY+MtZR6q+fy+tsZKyXxqczkbWBjxnp&#10;G2cj05tJsX0BsnYs1Cwr8FmkHp/aPAcp6yYhzXsqClg5L4Uvx1XaiSsRhB/lvSxy1oKvIGwRrxJM&#10;QtpgUYBng+Yj338u0pho4SsnqQO8xY6J/a0my12KAShhIC3vCT8T/fKwNdWBoyg/Aq9GdTO17s/D&#10;wgge1sbwdLCEPeHnwO9x5/fUtjZAMydTtHUzRzN7HSyd0F1NMEgnGGWBS9jf/xMWWEJrg7UW+P0t&#10;gd9pFR9u/NoGqx6AV6UV1gl1GNLD/ATcOh2N9eN6Y2K7ehhQ1xl9CcDu7ja0wXboyhutk5M5BtIW&#10;dyi2wDIGWJNquBYLgyNfGys5vcy4qlKA+ryBBYSVvv47xvZuj4J4X5yjjb1DmMlE2COxucUqUBsl&#10;FaAWhlol+EAmzg7zZykiHieFq/V/j1OiVZupa4GbkbOCuTRnKnKmT8KlObPwaPUKvNnhjXfbt+Hd&#10;JsJv4xYUrlqLF8tW4vkiL7yYsxQv5hJ88xbj1fzFeDxjFh5MmYI7kybi5oRxOD9yBNL69caRbh0R&#10;17E1omQcsG9HHBw7EKkLJiB5zRSkbpmNXP9lVHkrcV7WDcZuwjk56JwFXLpK5wcSfoGy22M+3Uix&#10;9d01h7Z3DvIIPomMHfORsHEuaplVhX4ZjeoTABpU/Fo9FgDK5JIWgKIAa7H4CgDb2cvElAaAa4a3&#10;xJHN43EqcB7ytACMX6MmQbQA/CMW+P8nAOYqAF5Jj8WiCX0wvFtT2uAWGNq1LXq0aILGtMC1nG3V&#10;OKC9iR7qOdhoAFgMPrG/jfj1Jq7VYWugA5NqVWFjbAQrPR2YUi7v2bEcLwoO4llmFCFI60kbLE0S&#10;XmZEEYBMrJOSVGGEnz+eEn5PCD8BoMyuynmk2bvm4vimKdjvNRq75wxB5LxhOOA1FsnrpiF181yc&#10;2CjnISxF1lYv5GxZhrM+q3HJfyPO71yLC758cf2p8gL5ghJ+53xYkTctQSarfuaaOTi9YgZjGtJX&#10;TcNpr8k4tWQikuePwaFZw3Fw9nAcYMRTdUg3jrAxPRAyuhv8R3RCxOReSFg8GKkbJ6pKeSlsKS5H&#10;0PYSfEr5FcPvTCjVHlWfRAEfnw1eQGjOQ67vbJyitZjRrzWqfvUFyn/9D1ShrdCVBKvwL1Qt/yX0&#10;K38Lg6qlYaRTFhYGleDAm9mFRciVwJNZ3/p2lrS6BqjnaA0PAtFaZjyp0mvyexow+Vq6WqC1swla&#10;OurBe+EINbv6M9/r/xsAlK//LwCUhqhPzxzGg9x9uJISipUju2Jcq9roX9cRAxu4ogcB2Id2WM4C&#10;bm9vws87EYDWH9cBigKsY2cGVxYFGf8TAMrVQHYuVS5NS/cVX0NdJPqtwYU9VHBUcbdYWO9T2alJ&#10;jxIhnZ8/jWeEoYwJyniggPARr4+OheF+UiTuHougEozAw/20yrt9cHbTcmQtma1mg7NmTcGZxXNw&#10;e9lSPF20HM8We+HJgiV4Om8JXs5fhlezluD5zEV4MnM+nsyZj/uzZuH25Im4OnY0CkYNR9rgfkju&#10;2x2xXdtgd5/22DeiF5KmjsDp+eOR6TUNJzeJfV2I/CAZ55OtclRbuxnhq3CO6u9s4FJCb4FmyUvx&#10;drdMP83YXxavedtnIX39FGRsW4hlw7rCqMw/qPQqKPurAeA3VIFfq2JiZVhZWWBR086GlVDbQg9N&#10;rPXRwdFcjdX2djPD+pFtcGTTeKQz/3NpgWUM8Ewc/65P1gH+HwHgj7Q/Pz1OV/HjowzeFDlgmcX9&#10;C0lYM2ckRnRrhiGdmmNY51bo064F2jSsi4YezqhJ8NmZGMDelP+ghyMaEX5N5awQ3oi1LIxRx9EK&#10;7kw2K4PKVCN6vCGrQuebv2Fo+4Z4nH8AjwR4mTF4zkr+PD2M9jcUz0+FUf0xCEBRgM+oAEUFPjoi&#10;23U2qDcoZfNUHKXiilswCv5j+mB9v7bY1L8tQsYPwH5WuxOr5iFn8wrkbV2JvG3S5HQNLvutwyWC&#10;8JrfeoJvA64GbcRVXs9t80Lueiq6tQJAKj2vGUhbRgAyTi+ajOPzxuPozFE4NH0Y9k7qj4jvu2JX&#10;3zZY1swdE11NMK+xPXb0b449M/pi/9LBSF47Grm7ZuFi6GIqwSW4ELYQF0Tt8eMzVHuqq0YorUYY&#10;wRg6n9aXStNnGk5tn459ayapRCn3xRfQKVdK7afWqcQEY1Sr+BX0q5ZSB/qY6JWjqtYA0Jn2152W&#10;rpYcfm5tito2ZmjIwuPIr8k6TLHAdaqboLmrJdrSHrZ2MkIHd2OEbpimTluT2VuB3585FlMA+ONn&#10;ZoE/jc+BUOIXAIoF/i0Af7hGAF5MVvB7dz0Vzy8k4k7WHuTs3Y6FA1tTARKA9apjYEOqwFr26FPT&#10;Hj3crFXvOXncwdkK9Qk1N1peT5kNt7eEuxUBqF+OhbkyrKhS9HjDVuPrrc+o+OUXWDB2MNWIHy5E&#10;bcTlvVtxU1YESLcXCZn5/Qz8JB6XiIcCQJlISSH4kiNVCATvJIbj3tFw3I71ZS5ShXmvoC2m85g/&#10;DedmzsDtWfNwd84C3JkxF3emzcGtKbNwY9JM3Jg8E9cmTcXViZNwjdb3/KjvkDtsMNKG9ENivy5I&#10;6NUWewZ1xN4JfZE0bxROLB6HU14T6WI08JOzgxUAQ1appS4FhF9eGO+TYAKIAMz1W8L7axEyAxYh&#10;nSowjfY0jfmZFjAd2VsmI2v9DCSunIt2dBf6dCP61cpAt/y3qFb2K15l738pGFctpyZBjCuVUrPA&#10;zizUnha6Kq9FAQoAe/G+Wf9dG2WB08T9xKzQAJD293MLoQV82vgVAJN34FXuX6IAZQyQ8GPIeI6M&#10;A/7wKAfvH+bCZ9V0pQAHdWiMIR2boT9tcJcWjdC8tjvqOleHMy2XBSuB9Axs4emKukyuRlQgdXhD&#10;yo1Zh8nnwqprx0ordqy6rMbX+RZHglbj5Zn9eJIWhae0vM/SQvDktJzIFcIqGoKnrO6iAMX+Soj1&#10;vbZnndrwLavTZZ/i9Rhv3N8bgFtROynhNyBz6zKcXL8Ap9cuQurK+TjuNQenVoutXYh0Krx0vnnZ&#10;axYgbw2htMkLlxhnVy1E5sLpODl/EpJmjcXBScNxZNIIHBw3BPHf9UP0kJ7YPbgbYr7rhajvuiN8&#10;WGdEjKTyG94Vwd91xt7pg3BixXgkrxqD4xvHIW3bFOSxap4PWaTG9wpCFuAswXeG1/xgyv0g/g0h&#10;rLIhc1EQPJM2fRrSdhK0u2Zi5oCmMCz1N1T65itUKvMtqsrgMuGnV4nVlWFI9WfG18+Kyk4G7wVy&#10;blR/taj2RAG6mekr9V2XYcOvy/iWh7UhGjiaobmLBdrQ/ra000WPulY4GOQFyAwwldtfAcDPKcC/&#10;BICE3wcqvyJ1FGYq3goALybiBgtnSthqTO/REJM71MUAAnBwIycMrOOEfp72hJ85IWhFINqhIy1w&#10;E2sD1BA1QvA1dKRSZuGwNiiP6iZVYWtaDQZVpEGqRs3I8EMt5u6BnatQELUZZ/fwxjvIHKStlYan&#10;T6j+ZA3gY7HFn4QCXnFoAEhg0i4/PB6p4n7ybtw5Fk4IhtEmS9v8INyJ2YlrBOEFby9cWL4AF+bO&#10;Qv40KsKpk1HAyJkwHrkTJyJ7/Fg+HoOs8aOQM/F7ZIwZhlMjByL5u744OKwbjo7uhZRZw5C8dDRS&#10;vMbh+MoJSGVRzfCW5SuLkBuwlABcrrrEFISs5L1E+IUuo+1dQjiyMPsSknQhssVN7G+GNDvwmY7T&#10;OyYjdd04ZHkvxNrBPWBT6kuY0oXIZJxuORZpWQbD0KvwLd1eeZjplochX0s5hdDJQPYB6ygAtmEh&#10;7kJl3ttNJkFaI3HLRJymBS6IJYj/zU6QPwDAPzsJkskg/CTUurBswi8THx7lIZiWcmiXhhjYoSEG&#10;d2yC/h2ao2ebJmjfyBP1nK3hzhvQkTZLur82reGEhrS+ogBbuDuipq0JatmZoib/cWdWYBdzPSoV&#10;I9hU+ReGMWnvZ+zFw1PReHCCyXIqAI/TaDNOMo4zZEtakp+a6HiQ6IPbB71xY99GXNu7Adf3bcb9&#10;w7TFR4LwInE3Iwr3ZFV9vB9usare2u2L60HbcXEXpbPvBpzfsQZ5G2iJVy3A4WljENqvOxJGDcHB&#10;74cintUzblAfRA3sgcBe7RHcswPihzGhRg7CIUbS2BE4Pvl7nJg+GqlzxyFpzvc4PGcUji0eg9RV&#10;k5BOJZXpPQNZPjOZOLNUl9z8gLnK2p5hdcsNns8KO4/wm4szgbOo+GYw4RhBM5AXOIUWYxJO+k9F&#10;kNdQ1LavQuv7BSqUK40ypalEyn8FvYpf05qVghEVikm1sspeVGchEevmRADWtDVVS46cjXUIQCpx&#10;qnAPSyMWmspwJRDrUYE3cSH4XM3RxsUYTa0qYVgrF+Qc2omfZchDJjDEAcjujr9oEkQmQD4Xn5sI&#10;kdBOgry7dYLwExtM6BVPgsgpcG8vJ+HtFTkKkxC8fhxPzx/C3bx4JBLiEzvVxoS2nrS6tqoBat+a&#10;thhYlxbY0Ri9PKwIQzt0ofptaqWPBlQidXltRCtW29ZYNYeVLub2fD3lxtWhiqlIh1Kl9Jco+/cv&#10;MGNIN5ylCsyK4o24bwdz0E/t+HhwNFhZYtkG95sg8LTxMFnUH8Eo2+lORH6MhwTiA6rCO4khuMXn&#10;uy3b5GRiLmYHbvhvwKWNy3B2Na3h0lnIWjAVGXMnI23ORKTOHMsYjVOzR+Pk7O9xfNp3/HgkTs4d&#10;hZN0Q6eXfI/U5SzEq8fj+Bo6oQ2TcZJuKX3HbGT6iq0l5ALkQCOCkKpPJu6yAxcybxcQfsxVOfZ1&#10;J+2uLHT2ITS3z0DGVrqTTRORQvsbv3QymtPOmpf5Si1zkQk5AZ+oPy0AzXQrEo7lYERLLGOALizW&#10;ogBlwXRr3vudnczQ18NcTYIc30HrH7ZYKUAZA/yTCvDPLYP5QPhJyNann57n4r3MBj/NR0LIagzr&#10;Wh/92tbBoI6N0K9dY/Rq0xidm9am7bXnDWisxlMsdSvAmTdcy1ouTDAbNHayRT0Hc9RxMEUdaUnO&#10;CuxsVg0ORuXhYiLtyb9FxNo5eJZNFZjOhDgdgPuE4KNTwXiYykiR2Tc/3D/mg3uJO3A3cTtuH9nK&#10;hNmKO9JyKilAWQ61tSg5hpAMIxj9cJMAvBdD67yHljouDEX7o/H+YCze7N2Nl1HBeBLqi9s+m3Fj&#10;K23wxtU457UEV9aswLUNK3Fj82o82LERj3224NH2jXiweS3url+NK6tpD5bRHtMWn1w+lYpvMk6t&#10;m4aMLZIgM5DNhMkh9HIC5RBzUXm0tlR8eYRgDq+5VHtngmcTjNNQ4D+ZVmMa8vxpK3xZWXdOxJFd&#10;0zC8ixuqlf8ClZhI5cuWR4UyZfixjEuVgimthiSVGcOKlkLg52Cioxoe1GS4GOvC2agab2pzpcBd&#10;CEMn/arwtDRGY0cLNHc2Qytn2uDqVdHEvCym9GyIq6cj1QTIT6L2ZRE88+DDX7EMhkpPlrmIspPH&#10;WkWoVYWfqj+JXytAfo4hy16053+8vUT7K2OADLHAT84ewq2sWMRvm4uJHWtjTEsP9CMAv2vprhog&#10;DKpvj260WT3czTCYj/vWtkNTCx3Vjqkur02Yk3WrG6stgnZ8PR1ZOCx0K8GAFk5NPPF1r/zNl3Ai&#10;HPd4L0d2tDfyCcFrcoARYfX/MfeXcVZcafc/nJlMFKfd3V2Ahoam6YbG3d3d3d3dXRt31+DuLgma&#10;AMHjrrOetXZ1QSfDzD3zu+X/vLg+VadOHauz67vX2teWx4TWYwLwiTrL/yk0guil9dXaIkqKHFuD&#10;58fXsnJfh89PbcBnJzfgBV2PFmHXMpz397DCNl1nCMD1s/CxOlIvm4Trc0fi+uzhuD5rOCtwqrLJ&#10;/XFuch9uWfYm9mAQjpO4P6knzkzsipMTCEjF5C44Ma0b4UdwEmBnF/B1iwebUR0XMjWzi9b2kN2V&#10;0lOSYwAuLhxgoHeZ515cwAp9Xh8LftO74+C4Djg8ewi6V0uDPx2KL0Hn55TLNBfY8FPIAge4O5iK&#10;WkkQWeB4ltUiBoCuKBvqZdpmlQSRAhQAL68niGl/rTZAKkCC788Tov6bAPzvWeCfCT+FWfE/C4D0&#10;qLh4aAW6NCmDemULoW6ZJDQoRxhWTOd+CiqnJEKrwxWgrTDjf13zISnEFyXjIlAsPBCpMZqOyQeF&#10;w71QKMQdCQEuhGB+7ruaJQprJkfh+q4l+OzcOjw2AFyGJ8cZWvHp8HLaBcLs0AI8OsiCl7V9RCA+&#10;PbyEKnG5aXD++sgmfHN0q7EXn9KePNi2FJ+sWYiHqxbi0+Xz8WL9Mny9eRW+2bAS36xfia/Xr8BX&#10;29fgC8LxG0LxG4Ly282rzfFv1y3Ht2uW4avli/BF5gKCcDYeTJuEa6OH4vTIfjg+ti9OTOpP8LGw&#10;zCfsWKguL5W1ZRB0SnAo0XFFiY6s7QXWcBdXDiYY++IK1d71JZ1xeWFPXJzfl3a5u+kMOmdQI8T4&#10;vo/8Od+AY95cyJszH1VIHvhw3985t1nGMcg9n4lQT0dEeDsjPtDLTD9WkNs4LxfCzhfFqb4L8HEU&#10;b+YEDxekhQejJCuhUjFKfHghPTgfbYgjJnetSwW1E3//jADM6ggtK/s/YYGzQ+7/DYA8J8sCmzY/&#10;2t9f7hzDz3dpfxk/KAv84X7cJwAzR3dAvzol0KV8EpoWj0Lr0lSAhYPRPFXQo/0tHIQWJaLRpFg0&#10;Sge7ID3IFcm+jsiI9mf59EY8lV+Ut5OZwSjU09kM2TQqMCdv6Lw5zSwxbaqVxtkNs3FhzSTc3sQK&#10;eDvL1u4lZtZoLaL+5/gDABkGgEezAHhynYHgs+O00MdWUx3SBlMpPqK1fribzmWXumfNxX3C9pO1&#10;BMCS0bixYASuzR2GywTQ+RmshKf1wqkp3XFycldue3LbEycIvxMTO+PUpM44Q/idndod52b0omWl&#10;wppDYM5X5+VBJrFhJzm0tTK8VHqE3gXGpfmEX1a5PDGHMasnDk3pgkP8rIV9WiDOLSd88lD9ueSD&#10;NysJT9rffwVATYaQ4OuCZKpuAbBMiNdLCzy5VVkcntcLVzeOM91gZIE1Hdb/ZwB8pQBlbS5aAPzq&#10;Gu6e345BneqgdkYB1C1dxEyG2rBcGuqXLYHqJQujfLE4JIZSAXrkNxnHKCqREjGhSI3SLNKBpgG+&#10;AGuAxEDetP6OLGyOiPFzQOFgL4Tlewt9GpTGo1Nr8eD0Snx6YjmeHmeBOLwMnx4RBBezViX4jAIk&#10;BAW/QwuN+vvs8Aqr4dnM2sta9fhGqkYWrn1r8HT7Cjxen4mPl87B/SWz8WnmHDxaMgfPls7HU8aD&#10;FQtwf8V83KdN/mTZXDzk40+XzsbjzFk8byYezJ+KT+ZOxkdTRuHi6P44PaIXTo7tw8JHKzGHym7R&#10;CFxdMpJ21uo0qsSGPbIje1xbMxyXeFw2+BLt75UlPXFlUVfWsN1YK/fGMVqMTZN6oGKCv1me0T0/&#10;lUdORS64EoB+jo4IcHVAgMZV8gYNJejCfdwRS8jJ+ibS6sb7uiNJSo+KO4XXPNrLGeEsoEn+XrzR&#10;I1A8woeKxwPlotyR5pcLdQv6YMu0PviOdvLvT6nynzEIQWX+/zsAtJMg/1MAVPuf6fZilJ+26g94&#10;At/fOYLPru7Bw7ObMaVHPfSrlYoeFZPRvHgkmqdFGwUo6GnbpFgYmvF4Q1a05Qk8zUisMcEZVMUp&#10;EX6sRNwQTQjG0sGE+7rBxym3lQTJ+aYJZ6pBX97kMwd2wPmNs3Bp7VTc2TIHnxBUD/eyfGapvseE&#10;oUK22IafkiA2AD8jAD8/TvWXFaY/IW3x54Tg50d57hFa5gNL8WjvEtrsefh4u/qdWh2Tb6wchevL&#10;WJao3i4vGIQLc/vh7OxeOD2T8FPMIABpdU9O7cby2QNnpvfEWdrecwTfOZavMwoC8KzW711K6GXF&#10;WS1JSfWndj51bj7Lc87P62fOPzq3J47N6IyjUzthLwG7ZeJAVEuIgNdbf4Ff/jwI8nShxc0B99zv&#10;mArDhqCnQ05jgQVAZYE1H2AhWubkIJa9YFeUpgiSBZYCHN8sA8eoNK8Rflc3jacCzGoD/BcAtDPB&#10;/ysAtNr/lAg5b9khY4Gv4nPWujNHdEXtUgUJwGTUyShm5gKsmZ6MGhnJqJhaAMkxQfDjjw2g5FVt&#10;qok4SyVE8oYMMl0OClP6Fg7zYLgTfvmoFp1QUKuXueVCovs7WD+9D55c2oh7BxfjqcB3YBEhuIiq&#10;b6EB4JMDjCz4PTu0CM8PKhbj+YFMAk99ANVuuJYFbT2+EAz3sNbdvgqPN2Ti4er5eLhyHh4sJ+gI&#10;u8fL5uHZojl4Qpv7aN4MPJ4/w2w/mT8ZdxdMxN35E3FzzlhcnzESl9Q1huA7P7EfLs8ajGuLqOqW&#10;UN0tIQAzGctoJZa9Un52ZO/2cnklIUhbfCmTtesi1sqE36m5nXBsbjd8MLsPutZJh8f7b8BNHZ7z&#10;vmN61jvneod2TJbXmdbXAf6sVUNoa4MJwGha3sRwf968noimDVY7X7Iyv9GhVDTuCOZNHENYliAM&#10;S0QEo1iYF9IiPVAxikD0y4P2peNxiSrjF0IGzwg+gSsLgNm7wry+nLyK/wsFqHG/UoEaAicY/vbg&#10;tFGBLy7vxicn1mN8pxoYyOvXMSMRLVI1EiQajZJD0LpkLOolBRJ+EcYCNy0eh3KhPkjxdUbRAFph&#10;ATBSXWFYHtVXMsAdkbyeXrR16gydP9dfkTf3X+Cc/23keesNqkUf7Fo4FufXT8OHm2bgznZa1T1U&#10;gXvVwVkTZrDMMrKrPzsTLABqsfTXBpXgl4wvjiurLIBm4sG++bi3exY/YzrubJ2KD9cRCoTgjRUj&#10;cW0pK1uBcDFV3MKBOEfbeoaq7ayBIsvpHCo9xlm13Ql8BNvphVacIwAFQRNLLPiZKe1NoqMfTtHy&#10;np7Ty6wjfHhWDxya2Ab7xrTA3ql90a1mOfi99zcE5CHgXJzgzTKppJxb3rcN+NT29xKA7lYboAAY&#10;RseSpG5HvM6pFEClCcHqBKC6wYxqmEYL3AcfbZuMyxvGvkqCZAHwdW2AAqBCKlAAvH94nt0N5r83&#10;HVb2JMgvLzTNuWWJzESpn1/DxkVjaH2LoGpqPKoWTyD8klCxaDyqaSqs4oWQVjDKdMTVSlv+jrlo&#10;59zMQPz0OM1GEsDwM1a4SLgHb1ypQGcksOAVJRjjPN5H5cK+uLBjJp6eWMVCtAhPtILaPsLqwDxj&#10;fZ8cJggJv6eE4osji1ioaE81EoRgfKY+goczqQBVo66nGiQED7CG3Us1uJsQ3MHCuX0ZHm3Wwue0&#10;1OsX4svlc/A5ld5ni2dwOwsvFk7HJ4vUVWYCbi0ehw/nj8aVWQTdTIJtNtXcvBG4Mp+gW8wCmMkt&#10;LcTVZUNMVvfKyoG4umYQrq8d+kf1t0oW2Mr8XlpGm7GkL84t6MGC2Q1HWbsemtMT4ztWQTh/f56c&#10;f4G763sEnxY/+isLEm0GC1GQGayv4VpOJqJYuRSkqtYCR1IuantVtjKZVriAbBzPjeZ5hQnJ1Khg&#10;pLIiSg33QzpvYLW/lA9xxfBmlfHZpT2E33n8/Tkru2dW1t9Uep9feBmvLSfZ4p9Nh5U92aF9JUXs&#10;+GeJkD8mQfi6rDZAtf8pGaLhb1ZCRCNCjuBrWuCbtI7TezbC2BZV0ap4NNqWTECrkvG0vaFolRaH&#10;OokBaJUeTwBGoS2dS5lga2HuZH8XlCIAUwXAADdWyK6I4bWLDvDiNc9nVHj+vG8hVx6qQId3+d9w&#10;Swi2rlIcB5eMwWVZ0020YTsX4OEHVv9AzRr0aL/Gi6vd2k5+aDJVlUmCTrMOndjwj6EO/wo+/9kx&#10;ZZZXsszTDu9lxU3AajTJ/W0E4iYqng1TrSFrGrWhjssraRnVdWUpK+pMVrSE4uWFg3CJYLywsD/O&#10;SfURbAKc4qyyunbQ+p4hPE/zvNNUYacJv1NUlWrvO0rLu39CO+wZ3Rz7xrfHpNaVEe/0Dry09jQB&#10;5+nuBGfnPHDMb41MUhY4OwADCECV2QCqQPX4sADogWJ+jsgIcjEArBPni6F1imHvtC64vnkCrlAB&#10;/jsW2AagrQI1L2A2AP43ssBf8Cb4grU3Q1lgNYr/zEKtRZLw3U2cP7ASLWukEXqRjCgDwXKFY1Ch&#10;WAGUK1YQ6QViTP8/Ncp7qzOkA/2/lyNSY0NRXIUtNgjFY/xM21/BEBfE0Qon+LtSGXqjeJQvbVxO&#10;dKqbgtv7l/LPX4xPd83B4w9oSbMA+JTQEwAFwudHFr4E4AuqQQHwMyVEjtFuyGrQBn+hKcwPrcPT&#10;favx6d4V+HSPNe/a/a2LcX/zAjzYMBOPaGkesSB/yv2P1/BiLxuLa4tZyy6msqPFvbxgKC7Oo3Wd&#10;T5AtHM4ad7ApZNep+q4QfpeXqV1vEC6vGohLawbiyhoqRCo+G4Bq/xP8ri7vj0tLaJ8X0q7MYwGb&#10;RfjN6okVw1uhQoI7nKn+8uf7GwvUW1SBb8DH8W8IdHsfYZ75GA6IVMLDz8VsE4Jpfc0oBt20rigQ&#10;4olCPJbEmzuShU3rLySFeKEY7V0KlXeJyECUCPNGKcKvDO1Hbda8ayf0xu+fngGo8v5O8P389CwV&#10;H0FogPa6svH6+HcmRP1/A6CVBbYzwQpBzxoOdyQLgPvMEgvjO9bB4Hpl0IYVc/uMJDRJieFvDETr&#10;9ETUKxjKbQFa4ziCsBDVhyfSqERSCMH0qAACUKNm3M0wQbWnxhKA4T60wY65zcSzufK8hdz53kHe&#10;/O+aCWkD+R9N6FQXR1k2Lq2aiBsbpATpLAQqrQXyGgBaw+cIQdpeQe4r9Xc9qc7+G810bNqaOLnR&#10;QPILDbMjMJ8dXkNludKsHayss1Zpe8jf+2DrPJbhufiY5fYOP//DtVNxY81kWmV+n5V0LctZ8bKC&#10;Vkd8KUQbgOrMfJbAexk2AKUQCb+TLI8nCL8ThN+RCR2xe3Qb7BrbHot7NaRqpppjGfVzeh8ezrnh&#10;6pofDlpUntdGANRqhTYAvXhcFlgjQQRAywLTEfLaJ/vkR8kAJ9SICzRjgQfVLIKdE9sbBWhngS9r&#10;Zbgd/7gqnB02ABVSgZoV5uv/iY7QssA2ALUKmGp1A0AWaCVCPrtzFL1aViH8wlGpWCQjChWKxCAt&#10;MQIZhQsgPTEOGYnRZjosTYOlsYDqWR9G61YsgoWNACxVIMQowMJhbrxpXUwDtLprFNVURdE+tCJ5&#10;MKlXM3y8fxXu0mI8+GABC9V8QnC+ZXuPLGaBWsIClUnIUfEd4v6hZYzl+Nxk29R1RmEVPtP59MAq&#10;fLpvOT5lIbq/YzHubZyLm2tnEFZjcG0dgce4smY0Lq4cYRWIebQKshYsINpq3KP6T12k7dXQoEu0&#10;D1J+l5epK8FIwo83A6F3aS1ht8aywf8AQGV7F/bgexN+c7ri2JzuZhnB7nWKI979bXjnfAPuVBvu&#10;LEze+d5EkCsrDxagMA9HRMjy+jI0lx1r0URl0qVaAlxQIMwDSRHevIbKADsgwj03EgJdqbQFP1+j&#10;cIqygikZ7olyke5UQA5okR6BUxummCmwKAOtdr8X/K8Jw59fWy7+efxvW2DbBis0CsT0AaQNVjvg&#10;lzf2Y/fi0ejfqCx6VU1Fh/SCaFUiEXUKhqF+oTAqwAJoWiwWTYvGok3JQgaAFcJ9kc5rWFzdYcJ8&#10;UILlUqNC1HWoIMthrL8n1aAnQZcXnnlzwSl/TuSjGnTIlwP53n8THlTpHaoWw9pR7XFkDsvCSkJn&#10;/XTc1VoaVGqywLLD2W2w7O/LmWMINs01+RWVn2Yc+ubUJm43mSnZvjhGNXjcCoHwM9pizUj0/MBy&#10;aKElLVz0aNdSfLqTynD7YrOs5X2tE7JlEW5vmodbZg2PCQThaFplQpAO5bJGciyyLK6JBa/iNNXh&#10;KZb1U3N64xQt7/Fp3XB8SlccHd8B+0a1xraRHbBySDuUi/aGC9WvF8umBxWfu2NOuDrng3P+XATe&#10;O2YChOwW2AagrQCVYS/CCrkoy21hrzwoRRssANaJ80GfyonYQQBeFvg2ZlngbRPNmiD/CQC/urDi&#10;fwKArMmlAs0qYLQ1pnDL3lzA37+8jL9/cR0LJ/ZEpaJhVH7BKJsUahRgSkwYisdGoUyhRKTHhJt2&#10;qJSYUERSoQRqxl1auUTerKnq/V22KBpXTCUQlb1krevnhjBerEhvR97IPogOoqrxzoulo3rggfpH&#10;7adl3acZOWiHD1LtEX6fH5fSYxxZbpIgn7G2/dwMSVqH57QPz3nsmQlBcA00WeVjNVazAN3fvgC3&#10;tVgNC6411EeDwrX+rhqCB+DEPBYGpf+11mnW8B8zFIg16oWl1poImh7okpTfspGE21hcXc0/b80o&#10;XFlLy7xmJK0w4ZfV/mfZX2WKe+DCgm44Obsz1V9XbB/XFsOaZ6BmUVpZj/fgrW4Fud5GIG+4IKdc&#10;tA1UfZ7OiPRyRZQX4UYAak6/gixIcbRvWtc3nqArzOtYKMwTcbQWkYRfnK8jikb68Pr78z/xRxE+&#10;VyTYHRnRHigb5YwKkY4Y2DgdN1mRWMtgXjbwUqjN7ydjgf9cLv55vBaAT1l+nlDpPRbo1PlZ4Dvz&#10;PwJAMwwuK766tg+bZwzEoIblMaBWabQvWRjtShVBrYRQ1E+KQjM6lEbJMWhcNA4tUgvQGhc2nXAz&#10;WCGkUREX5fUsQQWoRFy8j4sZPRPr64EoTzfEeXrCJ08ueDnlhYsDlU6e9+GYmzd/7jfRtkoKZnev&#10;j7VDWhKCVP4sSx9tnIl7qrC1pCTVYPa2wOwA/JxqUBD8IwC1spw1z6BAqDDwM/1gleTjdn+mWbdG&#10;6/eaRcsJQitUqS/FXbN4Oe0hK7Zb68bjZhYEryjTayyvpfSU5DhL6ClOz5XlZXmf2ROnZkj5dcbx&#10;yZ1xbEIn7BnZHmuGdkLdwlHwfPcv8JDCk83VDOQEnRuviWu+nCYB4s5y65INgHYSRDM/BTC0/GjR&#10;MF+jAJM889ICuxKAAagV44WuZaKxa1InXFo3BhfXE35bJuD69sn/sQL88vz/CABfH2rnEQzpOXBq&#10;5yLULxOHUok+VHy0tNEhSIuNZuEJQkaBWJRKiEfBYH/Es0YtEOyGgqGuSI1xRa3S8Wheu5zpQN28&#10;UiljywqH+fPmdkYEVU4Qa40IT6t9yyfP31A8xBl7aD0f7F2IjzXLMq3wo/3zCLTFBGAmCwfjyFLG&#10;cgM8u6H52dHVtMqrLAvCwmd65bMgas1TTVGkmTk0R5uWCrwkqKlLgKklsxqTWTPKHuiYYGdmxGCo&#10;64AZHM4CpcVhLi9XH6rh0GpZmjtNywbe0DRCBOHldQThulEEofoADiQ4ZX27scB1wOmZHbB/UnvM&#10;aFcZLUuFoFoRL0R75aCy+Cv88r6PUKfcCHPNy5vQkRWBM2J5YyoKBnmhcKivSXBE8nrFeLsYm5tM&#10;9Rfvz+vmlZdQzMdKRaNAqKYJwKK0unGBrFhCXFgxuaIk4VcvJRgrxnXBZx/uJrSU9Lr8D//3fxL/&#10;AEAlUxi/PaEdfnzWhPYFxewAtOM/BaBRgbePmi4xX17ajRVDOqB3leLoU70kOpdPRatSRVGVlW+9&#10;pGg0L1EIDZLj0LS44FcEbUsXRSUq4lJUIulUf8m0ZenRQUjmfgF/upJgXyQF+iLYIQ/Cqbr9nPOa&#10;jLAPb2JX3tz5WC7VPtu0bBHM6t4QC3vWxobhLXB49iCcXzrupRIUCKUGP5Vqoxp8xorclE+Naz+2&#10;irBbiy+PabIPC37afnVC4NNCSbTADFlg2WaTPFHlrvegi3nGilxKUGHW8N1ldZv5mJ9516znMRV3&#10;1k3CzTWECR2Nyq+ZzEDORvAj9M4oe6y2vpk9zJh101dwckccn9QO+8e2wrbhrfi7OqBxagK836by&#10;y6nymRMeOQi5vIKgFW6EoYa/OQuA3Kr7i731c8sHP9rkYHdHlksXupEApIT4UgE6ojTVd9UYHwLQ&#10;E22Lh1EMdMGNTdNwaT2V32aCb/uUfwpAQc9uC3zZBnhwLhXgShuA/52O0NkL96vjpk8gt/jmBj6/&#10;exR9W1WinXVDqYJBVBh+KB4VhsIh6o5By5WYiOSoUCo+VyT65kGFQr7oWD8d/TvVw6IZo830TF65&#10;/oZApxy0chohEkg7R8vhornDciOQN3colUxwnjcwqHEGzqwYjbs7puPj3TONCnxuFOArAD4nAKX2&#10;bAA+tQFI+CkEQA1If8zCqFCD8idZheXW+gm4uW6cieuE2DXC7Oqf5kF7GVngs+F3hedqzrSX8KOd&#10;1gQN16gCLxN+ssQa5nZhKQvdkl44NZ+2d3obFrCmWNChPHpXSEDz9FBULuSFcFfaBtqIEF6DCNac&#10;SmDEKbOrBAcVsuBXKJj2jDVpOAuW4FhYSQ+qGSk/G37qYykgFqa6SY7xQ0KYK2vfPCgc6IS0CGdk&#10;RDmhU9XCOL1xBn4UbLSOb5bK/3+N13aENgrwzwB8/fC4fw5AHssKa15ATYRwxNqn+vvx5iE8O70F&#10;C/u2RLeKRdGjajo6VyyBZmlJZoxqA6m+9MKoXyQGDYvGs7IpjNZUh5WjA82aFKUi/VCYDiXNANAX&#10;BVkGNYa6aGgg/w9HeNPyBlOBy84FUI275teInLfglPMN1EtLwLzeTbCsf0OsGNAQm0Z1wKFZrEC1&#10;8tq6abi1ebbp0GwguFeLq7OMskJ+fkTD4agINb6dgPtXABT81HZossgsx5pq/4lmpMmC3qeKHYvw&#10;YMdCqzxvnWumaru5fjLhp4kNtJKb5VhUuatiPzWvrwHfqVnqOtMDx6Z1xRGqvkOMAwTgvnG0vcOb&#10;Y+Wg5mhdJhHugh8trnv+3HDOTbjlescovOzxTwHoKgCqv6qzETlFKXbU3FCYdlijSCpHeqF2rBea&#10;Jflh5cDmuE4AXtk4+b8LwP9uEuT18cuXLMyEoAq5LNPqWQNQrog/MgoFmsxuvJ8HFaCfaeuLDwtC&#10;qaRYpPAHJgfmQY0iflg1cyDGDeqIJFpgLerjnPNNFqS/mgsY5uuGCNa+ulhaTNnLWanzHAh1eBN9&#10;G5TEpgmdcX7VSNzbPQP39842yZDnx5bgBW3wi2PLaBVYqFirvmChei74HSMECUDZXxUe9RHUrBxS&#10;gQKhpiZ6pEWgdy9iQZoNa6Hy6bjHC6+4u2kSbm+YgI8IsxtG1Y02UBQADfi4L9VnhwAo8N1YM9Zs&#10;pQAv0f5eXDUM55cPoDLoi1OLuuMold9ewm9p5zIYWbMgulNFt0yPRPkEgo3wkgqO5bWIJ/gSaHEL&#10;0S4UplXTVkovztcZIc45CEcH81hDuOL9pZ5z0yrnQQHaiuJUfYVpeRMD3VAkyheRhF+BAEekEYwZ&#10;ES6onOCBmbxxPz65Dj8/O83/lcB6zf/9n8TrkyAEHy3vL7S+Cu3/ljU8ziRBnhF8digh8pSQ+y+S&#10;ID9lzQVoHt/j84ThXf6f49pUR99aJdG9ejraly+OhlR7leJC0KBYPJqkUQFyW6cw1SDtb/O0gqgS&#10;E4jS4T4oFxuEgj5OKBEViBIx3KfzUKf94pGhCHMh8HK8hTBvV3izUvYkBL1c88BZk1Hk/gtqFovG&#10;3F6NsW5YS2wY0RKrBrfElrHK6A/CGSXR1vOG1RTzO+bj410L6V7UjLMUTw4tYxllZa1+f1nJkK8I&#10;wC9N8mMDobeOlbvgt46w1Ipz6hdoldunWfDTwuUPthOu2zQpyHx8wlCfxJsbZphEyPVV43GNokFT&#10;Wl1aZjkcOZpTVH8n5vTGcVrdY1R9R6Z2wcFJHbF/QnvsnsgY3wa7RjTHmv6NMbJFBd5/byH/O2/A&#10;iQB0zK9kR044U/G5Kgz8XmV9Bb0/A9D0A6SCDvFwMk1cWog/na4viZVJRpA7KkV4ok6cNxomeGJh&#10;97pmUtYrGycZAF7b9q8tsAW/WSbsvoBfXfgfSYK8JljD//Ila/EvzuHn56eBr67g4/Nb0apWURQO&#10;d0KpAqGI4s0rxRLlTfXi60AL7ILmlVMwpG0NTOnTDMum9kdKQgDeY42SNy8vaL634ZL/XTjxAjqp&#10;86RDTrgwtJaoh1NeeOZ7D4H53sSApuWwbmwn7JrSBZfXjmJhmoFP9sxkQbLaAqUAvzyxioXIalxW&#10;dwP1sH+h3vbKvMk+ZEV2CGrNhiesmTWzzLO982gn5hCGWrltJh7u0Opt0/DJ1qkGhnc2TjQwFOjs&#10;kOJT2PsWAKkAGZrdRQC8sHIoFUE/nF7UE4dmtsfOMU2xonsFTG5QCIMqxaFrqRjasxAqEQLLzwUx&#10;Pm4En2ZsdkcBWjMp6+RwP+57UvE5GFssOMoGJ/IcqcAoz/wGgHF+DqbdLznci++Tz7QNxgW5IMon&#10;L5K5LcsbPiPYET1qFse5DbPMimo/f3YW33+hLk+v+c//g3h9G+DrLPArBfjnsJXgv7LAGvom+ysl&#10;+Cvj51tHcGf/CvSuVQL96pVG12ppaKkO+qkFUIFwqy3lV6IAHyeiVpFoNCmZZFRg7QIRKBPhawBY&#10;iJVKCq9xWmyw6TJUPDLYADDUKZ8BYKCbg1nOwcs5N8sly6Zbbt7gb6B60UjM6dkIa4e1oH1rj40j&#10;22P9sLbYPKojDs5kpbdsHMvBZKME7yhbSzVo2gX3Z9KV0LUcttsF1Q9wA+2uZXk1s8xzTbBwaLWV&#10;SVbn6n3LjHOR6ntItSfofbxF6/fOZYU9h2V0Nj4i/K6vnUoHM4GVNcvg0hGmeUft1wZ+VH7HqfyO&#10;EH5Hs1TfwYkdqPjaYs+Y1tgxhrZ3WDOs71YLs5tXQlfeu950afne/Qsc8uSAQ/48vFdzGstrhdXp&#10;2bQF6v7NgqDA55jjb+a4lQV2QCgBGEpxIwtcMjoYhTzyUwG6ZQHQCw0TvTC1TSVc3TDlpQLMDsDs&#10;/QCzA1BtfwobgP9DWeDXhAGgrBIL82dn8Dtre80dt3BiVxSP9UCpxGDemC4omRCObk2qomMd2pCK&#10;SRjXuzk+PLYVO5dPQ/kiIcY6OLIGze+YE3nzv2MG+GtpR7O8I2sTh7ysTQg/d2drLKZ/3r+id8My&#10;2DKlF3ZP5Z82txeurhuDeztnGCv8VJMjHFqML46vwtenrUZldTH4grXq5ydZqI5bnUztmXptEJqp&#10;irSANW3Ji/0LDQRtED79wILhYypDATE7CG9JFdIqC3Z22LZXW3tfGeFzhN/pzAE4uZDwm9EBW0Y2&#10;wOKuFTC1UWGMrRmHgRXj0CktGtVjfVGC6iyJFjch0IsVB+1rCIOQS+K+2gCjPZ3MmF5VMEla5IhA&#10;jNQEngRiNMGo5FLRSF+j/MLdc7Gw5URsgCsi/fLzPalwwj1Rio9rFwjA2nE98MXFXabv38+s0L7/&#10;nP/p6/7z/yD+fQC+agP8c/yXAGQo+6sO0UqC/KJpsT46hAu8+fvWTaf6S0XnqqloWzEVtZNjkUFL&#10;W6dorIFevZR41Cwchealk9GKAKwRH2raAMsRekl+rkgO9jKzwqgPpUYtCYAhjnnhlkud0HMgiJV7&#10;iI+LAaAUoBvLZQ0DwIYGgLsmdcbuyT0Jwq7YNLKD2e6f3g/H5g3FxRUTCCbNGD7DyhLvVp/BhXi0&#10;z2ob1GQKzw6q6YbKjzB8rhmnD60x8wbafQrVydr0A6Tqs6Fnx50NM1nmaB1XTcKVlRPpTsZR9Wk+&#10;v+E4v3BQVpbXgt9hqr6DsrtUfQeo+gz8RrfC7pEtsI3Kb1XX6phfPx2TapZEh7LF4JnzbQLwTTo2&#10;ipP8+fi7c8E9p7poWaAT9GwQZgegJpAQAAW/QEYYLbASegJgKiv1BOdcSPNzRrlQN1pgT9SPc0ev&#10;CvE4mTnCAuCWf08B/t8BUCGbo3aeL1ngX1j7d85tw7ThHdGlRWW0b1gWa2aNwEeH1+P2sRW4fGAR&#10;Dm+bjR+ef4iJI/ogX6634EQr4eySD/mp8vLlz4k8vHBa0/Zl8CI6qAZhQVODs2+uN9GvflnsndkP&#10;B+f2x/65LFTq/b6BFnXXHHyybwE+PbQIL06uxBdnCLkzm/D56Y34TIPMT7FG1dRaAuLL7FtWSA0S&#10;gs+oBp+yID6lErS2S2Aveflo11yqwdl4IDWo5Sy3EYL8Y25vmojb68fjNkF4m7C7yfhIk52usayy&#10;4vLyoTi7iHZjbk8cnNYR20Y1xZLulTC1aQrG1U3EiBpx6Flek3aGoWwkbZeGZWkqKzUQE3oaL5lE&#10;ixDv44gYz3xI8HVCIc1h589jAZ6I5s2opQbVrpJAGBamgkniDR/GQubr8D7CeVyjQhKoKouFuKJk&#10;qDMqRbkZW3Nl+1wqqKP4+4tz+PHFafxIFfja//s/iD8D0AyFyxaCnxWvV4CCn8Bnx+sAaA+H+/bm&#10;ISsJcucYvrq8BydXT0H/eqWoWIqiW9U0dKqUhioEXGlek7q0vi3KFCUI41C9UCRalC5KBVgE1RJC&#10;US7KH+Vpe1N4/YoFeSNN1jfUn3Y4mDdqEEKc85iuHVI7muo9gKpFK8dpIlqP3G+iTkoM5nRvgI3D&#10;W2EP3cnemb2xf05f7J7eA5vHd8DWiZ2wc2oPHJ2v9mNWjgSU1gS5uWWmWUPm/h7aWJY1M4xuP51J&#10;1rRa1uJLhB/LpvoUSjXep+VVUuXe1nmW1d00g3ZX3V2m4sPVk3Cd4Lu8YjzBJ/iNxiXCT7O5nF8w&#10;EGd435yc1RvHZvTE4andcIDf68DYdtg/ug32jWqFXUObYfugRljTvSYWNC+JuY1SMKVxKbQuUxiu&#10;772JvO++Bcdc75lJIdx4T2rBKFd1euY1cVbXF81OTifnov2syVCdc/4NXg5qP3WAPyvpMC8nU2aL&#10;hQUgJdgfcS55kBbkhnJ0K9UoAGrFeqNVaji2TOqKixoGt208VZ9mg56K64Igw1aBav/7MwRfAfBl&#10;EuR/AYBZ8dsXVsZQ44N/++wyvmfBvnt1J64ROL8+vQCwwEMN689PEn5n8fDOSdSqUorwo6Vwc4KL&#10;qyOcndWBMq8BYX7esIp8vHACYF6Nv3R8j7b4HfjkeBODG1fEgVkE4LwBOJo5HCeWjcRJrVK/YTJu&#10;ElD3NTzu+HI8O8la9AxV35mNeMHvoviMADRjLm3oZQu1DQqAssN2WNOWZ+LxnsWM+fiUEDTr+e6c&#10;jvs7puFj1kp3t0zEXSpBrfehqe5vZQPgtZWswZYPx4XFA1nz9sahqR2xdUQTLO9VDbPalMTUJikY&#10;UzsBg6tEoWNGKOoVDUJGhBuKUwEWE8QIwEIBHkjUjMWEn7qzxPs50RK7oiAtg1Z1i/Z1o62lXfYj&#10;EKkaNQxOx0NZ0/qp9z2tWgQBGEvlWCTIA+nhHqgQ44F+DdKxd9EwPD63Eb9Raf32/AwtsIIq7U//&#10;8X8a/0wBvg6AduLjz/HvAfD4SwD+SPv73Y0D2LdgJHpWK4Ze1UugZ42SaJVRGBWjA1ExNgT1iieg&#10;VbniqF88EdUKRlANFkaz9CQCMsSsDVKOACzO65fs74kMqr6StL/pVIAaORPDm9bq2/Y2lc1bpj+r&#10;mdrJJRd8Hd9Fo/QCmNu9IbaOJkxoKw/M64dDtJoHF/THB7N6Yee0bryhqQyndsfxWf1xfpHa40bj&#10;ytoJuLFxKm5RHNyjLf5ktzpPLzPtg1J71jji5QZ+n1DxaR2RO7TRWlTp9sZZpp3v+tpJuLp6PK6u&#10;JCyWj8W1ZWMJ2dG4sITKT31VF1tTWZ2d2xcnZhDCBN8hfpcDEzpg75i22DuyJfYQfDsHN8GWfvWx&#10;qktVLGhZGvObpWFe81RMa1EaDVNj4fC3N5D3Pa1F8w6D10FTsvG3u9K9uRF6WpjLAqDGAWskyNtm&#10;LRCBUFvNU2lm2vZ2Mm3bxcJYyYQEIp52WHMylg33ZsXsbTrlN04OxqSOlXFu/Sgqv/G4spW/i/fb&#10;fwLArH6A/ztJkOzx25eWEvy7usZ8yWPfXMTfv71MW8xCzpvr789P87lzwI8fYdGc4QimRfPlBfDy&#10;doWbuyNB6GCUoCMVoRPVnkKLe0sF5uFFVo97xzzvwDvHXzGiRTUcmjMARxYONuA7u3oczrMQXVin&#10;dDkL0u6ZuK/xwkeW4bmARwDa8QXVoOlRn6X8TJeCrMyaGpjVvvKMFiR7ckQAfPKBALiAQRWoRc13&#10;aaHz6SyQU1kgCUHC785aa52Pm4SfAHhj9SgzFlgNzidp1Q9N64RtI5sis3tlzGmXgRkt0zCFABxV&#10;Ixb9K4ShQ8lg1CcAy0Z7IpU1YRJtr6YQ02p5Al5CoLuZqTiRalB9/xKoCGMDPcwkExqupbV+Ncls&#10;MJWJph7301RZUn9UjLEEZ0E/R6RGEICRrmhdsQBWje+CG/uX4PuPD7GCIoik/Bi/aOjja/7j/yT+&#10;WRLkNzue8rOeamSIEiJWsiN72KNClAD5Z0kQez7Ab24eMJngn+4cxpeXd2H1mM7oVKHgSwA2Ty9o&#10;AFgpNtQATwCUEqxE6LUuXxytaIOrF6DypgIsG01LpiGEPq4oGxuOMrFhKJ0QbtoDY3jTavoxqT8B&#10;0EzsycdOvOl9nd5DgxIJmNOtAbaMbItDs3vSmQzC8czBOLF0iIkjiwbgA9rOXZO7YN/ELjgyvRdO&#10;zKMiWzIM55aNwKWVY3FjPRUhLfwdKrtPdqr/4EJ8+sEiqr5F+GSXsrp8buOMrEXKaQXX0Bauos3V&#10;Wr20uZeXjsSVJSNxefEInFs4FGcWDMG5+Rb4zs62pq86MrkzDhJ8xu5K8dHqCnxb+zfApj51saJT&#10;ZcIvg+ArhSWtS2Nhy3RMbZ5BAMYg35sCoJZffYewE+QIPjUB/BmACnWQlmhxygktiiQlGO7rYmaE&#10;lgKUIykaainAAh6OBoBlwrxQPswdNakCa8a6Y2CDFJxdN5LAm4BLm1lZUGxc3zHl3wSg+gEutwH4&#10;3xgL/B+EOktr1pgfv2R8xpr8uXr7s7Z+eoJgVPvSefToWg/+vCEDg3zg7eMOD08XhjNBaI0jdKZi&#10;caEkzp//feThRc7NWkRDjxy59cn5V4xuXROH57FwLeYfTPhJ+V3dPA3XtkzHZdNgOgl39swhBJfg&#10;6XGqu9O0v4osAGq4kWkXNAkS9apfY/oHvpy0Up1Vs8IG4CMWRC14/mj3XEJwDh59MAufErQvISgb&#10;TPgJgB8SfFJ/V1cMp+pjjTunF/ZP7oDNwxphaY8qBn4zW6ezVk3F5MZFCcA4DKgYjo4lQwwAy8V6&#10;oYC/Ay0CbQKVXCJBV4ChmbMFuASB0YDP1UyFJSVi5gH0dTYrwOnG1E3q75ITQYxo77woQtsr8BUL&#10;zouGpSKxanIPnNkyAw8vbcIvrJx+1/9GlW5CIHzNf/ufxOvHAlP9vQxWjE8Jxif8PLXz/Sm0bOZL&#10;ABoFSCX4qcCXvQuMNR7425sHDQC/vr6XFng3VhGA3asmo0fV4gaATUskolyEHyrHhxn4tShTzFhg&#10;KcCWZVMMAOvxsSxw2agAKkAPA8AKiVEoExeO0vEEYEwIIqlcfFixaPJZ93zq2KsZjllh5/4bPPK8&#10;icYlC2B21/rYPKINjmrygBUjcGblSG5ZDkyMwLGlg1l2++IgVeD+SV2wn6rwkEZbqB/eIk1JpZ4F&#10;Y6nkqArXskxtmsYKlhZ583Tc4f6t9bzpqfY+XEMQrBpnZnDWeN+LmcPoMoaaGZsvLdQQzcEW+OYP&#10;MPA7RdV3cloXHJvUEYfHU6GOaY09At/QJsbubulbD+t61MTKzlWwrENFZLYrz6iAZe3KYXGrkpje&#10;sgwaFI9G3r++AqALxYlA5053ptB+dgDqGnnzGql8CoAKA0Bex3C6kYQAKu0QfxQL8kMiAViULqd0&#10;qCcqRXqhaqQH6ib6oEulWBxY1Iew02pwE3Ft+x8VYPaFkWwYvkYB/u9a4D+Exo9+dh4/fHGeAGSh&#10;Z+EHC/svAuE3F/Dxzd2oXbMYwsM8EUr/7+vnCR9fDypBNwNCjSV0dc1rACgFmI/2Nw8vdO68byFf&#10;zjfhT9k9tWsTnGJBOa1JG6n6rm1hbbiDVmDnHG5n4vq2qYQgL872WfhE6/YSgiZOEHYnrMHnmm5I&#10;U5c/P7jKdEhVw7O6Fiik/ux4PQBn49Gema8AqAXOCV0tc3l7zRhcU2doKj8NNTo6szv2TGiHtQPq&#10;YlGXCljQqRzmdyxr7O+UZimYUL8IRlIBDiQAO2WEoGFKCFWHN6K9ciPQlWDzcKB9zW9UXJCBnAtC&#10;CcZgLwcEuFsKxJMVhZkYVXZMNyivnScVdKBbHr42LwoEOiAjzgu1iweja93i2EFl8OmFzXh+bQe+&#10;fnDImuvxBZVYFgDNeO/X/bf/QfxTC/zE2v76SImQf9MCa3F0xUMB0LK/ygDLAtuhGWG+uPIBvmbM&#10;6tWY4EtBn5pp6FE9HY1S4lA+0g/VEgm8ciloWqoI6qUkGAgKgC0ziqBRagGUo/pTG2AxVjpJPm6o&#10;kBBNAEagpFGBUaZXg7euN29qU8nwBtdWazF75v0bmmYkYXYXC4BHCLSzK0fj8oaJuEBncG71WFxa&#10;PwHn1tKxLBtCZTYAx2b2JAC7Yu9UWtGpXXCUIDw2R+3Eg/j8MMJQnepHEYZjGKxQub2mWMF9HldW&#10;93KmMrvDjcvQYmAXFgzExXkDcHFuf5ya1QfHCT51aD42qQOOjG+Dg2NaYv/oFtgzvAl2DG5A1VcX&#10;m/rWxrqetYztXdq+olGAAuGKTlWwsmNFqsBSRgHWLxZlLLBDznepet99CUAPAZAqMDv8XHSclbCu&#10;lxSg1J+ulwCocqxZtjVdmyxwsSB/JLjlR2GW8zIEYJVoH1QMdUHDpAC0yQjFhgmtcXnLGGOBzcJI&#10;2/69leE0EuSLc8v+bwFoavwsC/SLhtC9YIHXDDJfnAW+v4oPL21FRlo0AehhAOgf4AM/fy8DQalB&#10;Tw9neNISuznnhZOSH2r/44XLSQDmfv8vCOIFnTegLc4sp+1dPZ7qjxdi2yzc3j2fqm8hYx7u7p2D&#10;m7Sol2hLr2yaQgguwqeHV9ISr8ITqT2GuhSocfnJIc3XpkZnxj7CLls8URCAGi2iNsBHuxdktQHO&#10;MomQj7dNwR0lQQi/2yzoH65i4aSV0QzQmmX36Izu2DW6FVb3rYNFnStgfvsMLO5cHgsJwTltWKia&#10;pmB8/YIYVTMOgypFokM6FWCyPzKiaGk9aWEd1H7yLrxoLdz5+51Zg3qwMCnc1PDuzILF8HDKwQLI&#10;wsZ9s+6qRz74eeVDZJAT4gLzITXKFVWL+KNrnWTsnD8En13diR8fHsX3spUEn9r9flH8PwBQw+Oy&#10;D5H77TMrfiYAXx4nAH/JAqDa/ZQB/uURP0eZYFlh0wfQCjsJIgX4UvlRBZr4VOrvFQBtCGo2mK8+&#10;3I8vru3D41NbMLxJRfStlYYBdUtTCaajXpFolA3zp82NRovSKYRfImoVjkWtIrFUhKlGATYkECvG&#10;BaNcTCCK6ub0ckZZQq9cIiGYEInyheMRRuumrliqbHxYOXnxuqtB353/ha/Tu4RrUcztSgssAGq+&#10;PXWJ2qqKeBrL4STGRFylhbuygcqNLuG87PGCPjgyu4eVjSUED0zqhCPTuuP4zN4GiCfn9zPj0DWt&#10;lcafa9KNSwsIO6q7C9oqFg6i2uPzWpmNn3tqZi8qPlpwWu0jEzviyIT2ODCmFfaNbI49wxpj55AG&#10;VH31sKV/bWzoXR1re1Ql/CozqmBNt6pY3bWKeby6K4PlNbNNaVbWVICpcXB82wKgc24lPJQIeZu/&#10;X/b3j+rPAFBlktdKofY/QVCzlYeoq5avNWO5uhglB/shXusGsVIvE+pFBeiNyhHuqFfQF42LemFu&#10;nxpUfBNxeet4XN0+xUDwdQD8cxb4/xMAqmO0Zo9R/PK52pMUvLE+Pw18dx03zm9H6bQYRIQSgKH+&#10;BoC2ChQAfTzd4OtOS+zsAOf8OU3iw4GRkxc353tvICHQBSvG9capFZNxcZ2U3gzc2jUf9/Yuxsf7&#10;MhmLCLz5+OTAfAPBiyxsl1nwrm2bg9uE2P39y/GAyu4Rra4mrHx4MBMPaZU/3bfYtLV8SqV3f686&#10;qS7Ewz0LCLv5+JTxcMcCPNiuDqa8sLTad7dMNV1gbmwYjxtUflqM6WImVR9rYNW66ky6lfZiRY/q&#10;yGTBymRBWtwpA8u6skB1Ko8F7agCm6dhQoMCGFs7AUOqxNEChxGAvigd7YYE7zwIcPgb3HL/Fflp&#10;+/Pm4ladxTXPmgDIcHfJxcqC9sKVECT8/GktAt3zI8A7PyLC3RAX4YJC4Q6olxGJUV2qYxuVwaPT&#10;6/HzJ0fwy9NT+J7/yU9mirM/hQBIiP1DvOb/tgEopafQBArqDiUFmB2A/6wbjKzxT7Tg6ksqK64O&#10;0QaAajaR/WX89IigZmQHoOb+01ZZ4O9uHcSLG3vw+UcHcHPvKgyqnYEBtUphUP1y6FI5DdXiqKpD&#10;A1CjQCwBWBx1khNoh8MJwTi0LpdmFGDd5GhULRBmFGDxAA9efxczZ2WlQvEGghkFo2nlcrEyIgB5&#10;7T1dc5mF54N4vXXDC4CtK6RgnpIgI9riKEF0RuO/t7By3MMbcu9c3PlgtnEoN7ZPx4fq0qEpntaN&#10;wsUVQ8y4c825d5yO4eiUziYO0rIemtGVFWk301FZozTOaA2PGQTc9J44yThhtpbKO6mha1O74ejk&#10;zmYRrsPj2+Lg2FZUfC2xe1gT2t3G2DawHjb3q5kFvipY3a0SVnWtaPbXMXR8HYG4tjsf96yINV3L&#10;YEmrUpjWojwVbkG4sSzmz/EWnHLlMKNAlPV1c2Q5dbDAJwgKis4CI6+VTxYAbQhqIa5QuppIWuCC&#10;BGAKAagJe2Od8yGJ17JksCcqRvmgQrg7qsW6o2V6AAbSJV3gfXxeEyLQ+mqB9NdZ4D8D8GMzFti0&#10;AQqA/52hcP9BvBaAFgTx/Ye4cpoKsEQsYiJ9EB4eSABa6s8CoBu8BUAPVxYwB7g4qqf5u8jHGz93&#10;rjeR9/03ULpgMLbMGoqzq6fQXkyj+pttlN/H+zNx/8BShraLskKKcA4L4VScXz+FilA1MQvf1jm4&#10;s2sB7hJst2mb7+2ah3s75uLjrbMJtqzV8BWbeVE3TM2KaSY0plJqT6NC1Mfv0orhZoIETZhwel5f&#10;HJ7SBTtHNMf6fnWwlDVoZmdaiu7VsLJnFSzvXp5ArEQg0gq3L4eZLdIxQX0A6xTCkKoF0DEjCvWL&#10;BtJ2+aBQgBMCHN+GS66/EHx/owpm4WIBcqW1dXem+nDLB0+Fex54MXyp+rQUZgCPRQR5IDrcC/Hh&#10;rsigjZg8sAVuaS3lW3vx/d2D+I128vcXZ/Ej/5PXApDPqRnjz/G6/5tly4SUvxkRpGm0GKYtMOuY&#10;2gA1r6D6/P1Ky/vLY34GQ/ZXyREbfr9mAfDvBOAfLLAdxgK/agNU+5/aAb+9dQCffbgXX906hGs7&#10;M9G/Zjr61UjH4IYV0J6qTMPcyrGs1SwYh6YlixrwVYoLM9t2FUuhBS1x3eRYVCsQgbJRygJ7IZEA&#10;TI8JQZ2UJJSLpwIsEocAAtAjD+2ubmhdc/e8JuHkQYUe4JIDbSulmizw5pFtcXhub5xeOcoov1u7&#10;eDPuYwV6UBXwIpbJubi5YzpuEoI3t9LObbCGSl5V0mz5MDMxwTGCcN+Ujtg/tZPpp3dYUKRCPJE1&#10;RvfY1K44xrJ2XDGJxwm8E1R7x8d3wNGx7XBoVBvsH9USe6X6hjel4qPdHVAPG/vUxPpeVf8QG3pX&#10;ow2uYbYbuTX7fapjQ1+BsAKWyK00L422FQrDK/ebyJfjr3CSAjQAfJfwe5su5D2TEFF7qCCoxJAb&#10;Hwt62UMADNOyDZ5ORgEWDQ9AoUBvRBOABT0ckUYAliUb0ule0gPzomvVBHSsGI3DtPjntT7I5nH/&#10;tA3wXwDwfz8L/CpeAfBlGACeowL8iApwN8qXKojIMB9ERAQhgD9eFtjP39OEtxchyPDydIGbaz7k&#10;Z+ES/PLQ/roSBq2ql8D2ucNwatUEXCXMpP4+3reEhWsZbS7t7FHa2mOyu8vx8FAmj1uq8MrWGThD&#10;y3xi+WicWj4G5/n68yvH4RwfX1xBlUhLfXnZWFxhXFrBgmjaXBh8/roJTT8+Fh/R5prZd5cPxSWC&#10;TzPEnJzXG0emdzUdSNf1rY2ltLvLuhB23SpiZfdKWNOzKtb0roqVvSphRc9KWMLn5lMBCoATG6dg&#10;NK3pwMqF0L5ULOoXC0PZxAAUDnFDAAuVkybcVMEi9NxYKXi4OcKd4enhBC8PZz7OA2+PvPDzpPIj&#10;BNVGGBngjmgWpPhQdySGOqJny4q4c24LfiXYZC2h4WfPlaQiALNZ3z8C8Nxr4h9XhDNNHYzf9JjP&#10;W00ePEf7DO1b02DxM7Myv/ZQOBOE3c/PCDsqPkHv7/p+jN+VCDHtfscY2jIeMAg+DYEzK8DdO0ol&#10;eBJf3diLr+8cwpc3D+HoiikY3rA8hjUoT+VQDi1LFkSNhDBUiAxB7cIJaJxWhKCLQsXYUFSnqmtb&#10;QVniImiQUoCqMAJlNOojwBvxvEFLhPujdtECKB8bhmrFCyKYqk8AlALUko/ebrnNGixe+d9HEB+3&#10;Ll8Ms7rVx6YxBBAhpt4JVzbRKeyaS4dCV8Gy+PjoSpbTpaa/6r1ds6AO/Hd3TsdH26bixsYJuL6O&#10;KkdLUS4dhtOL+uH43F4sW7THWR2VPxjXxoQyuAcYhwm7I2Pa4gjL3uFRLXBwRDPsp9rbO6Qxdg1p&#10;hG0E35asdr6NfWoRcjW4FfCqZ0UNKkLGwFrYOKAmNg6siU3c38D9tQTgii5lsbhNSUxqXAI9aqYg&#10;xIX347tvGBXomFMW2Gp+UTvgHxQgt+ou5EkBo+SHFKB6JqgbTDCVnhSgkiBJhKAmm4h0yY9YNwcU&#10;DfJEKY1e8s2LYn650TA1FO0rxiFzaDOjoDU91jVa4NdD8NV4YBuC2RTg/70FfgVAqsHPLuD3rz/E&#10;k3tnUbd6BiJDfRAVGYqgEH9C0LLBAmFgkC/VoDsfe8CPN7KrRx7k1BTkb7+BCK/c6Ne6GrbOHoQT&#10;hJFtfwXAh4eW4/GRlYTfajyj2lEIhmr703O3P1iAK1umsVYeg8MLB7OADjJ9CfdP6439U3ri4FQW&#10;tGl9aTX64ag6ic7ujROzaWPm9sOZOVacnavpxfvi1Gxaj5myJp2xZ0IbbB3eGKt6Vccyqr3MjuWw&#10;vFNZrCLk1hCAawlAWYu1vapQBVbEMh5bSgW4uEM5zGldCuMbpWJEraLoV6EQ2qTF0p6Fo2wB2oIw&#10;TxaUvGawvaOGBLrmh7uAZzLmLiZppC5EXoSer1c+2jFHowC1JGa4rxsiGTGBrojwzoX4wNyYN7Eb&#10;vntGqHyWlXQg6AQ/0/73OgAqmfWa+PN0+NktsFk86QVV4HNr+xu3f2eoH+jfH1MBPvmjBVb88pg2&#10;XH38CLtfqfJ+Z/z9Uyt+V9ZXXV+y4pf7tMJZ8/5pKxus5MeX1z+guj2AF9f3YtPUAZjQqgYG1clA&#10;/7pl0LhYLGpR2VWJjUCdIoloVKIwahSKMQqwbtFEtC1fEi1LpaBpelFCkdc+MgypgX4o4OWKVJbN&#10;GoVolxNiULN4EiJo3dx5U6ut1cPFan/VQlTevMkjXHOjDQE4sytVlhSYZl1eo25Zr8qoVUlbZfQp&#10;QfjogPr70X3QpdxmfERr/NG2afhoE29quozra2iPl9Eea2Zms/xkD9ObYPf4Vtg5shl2DG6EXQMa&#10;Ymf/+oRcLWzqY6m3Lf1qYduAOkbxbR1Q38S2gdmj7j/E5sEK2uOs7YYBtbG6bzUs71YOi9sSgI1S&#10;0Kt6ERRmhZr7PQIwJ13J++9S9dGROFgQVDcY0/73GgCatmlW4gFueRHoksf0XZUF1lwBssBhVICR&#10;7o4oEuKDtCg/pIZ58Po7U43nQZP0CAxpnIYrrCBuC3zbJv1LG/z/twD89csb+PrJDbRqUpMWLRBh&#10;YYEIZQSzoPmz1hUABcNXitAdAbRzzk454EIFWCLWH8M61MXOeUNxkmruCi3qzazCpYL1WBMeHF+L&#10;5yfXmW4v2ir7KxB+fHAJbrGwqUY+QwgeXzIUB2f3xd6pPbFrXBfsGN0RO0a2x7ZhrbFleDNsYi26&#10;WV0EhjXDdvWMZ2wb0hRbBzfGJhasDaxR1/SujkwCbVHHspjbuiQW0iosJdhWEH6rulXAGtpdxVrG&#10;6h6ywlSGXSvQFmdZ4JalMLp+cQyukYyeFZLQPDUWNYtEICM+2HR9Caaq86alVWbcjfAT8EwzgdpK&#10;WUEofAk+f1/Cz88ZIT7OiPB3Q7iPqxlrGeWryEuV8jaqlAzHUd5kZqor2kwB0Or0TAj9AwCp9l4D&#10;P8W/C8DfuRX8TPwLAP5KK2zPDyj4/U6b+/cHNgAJbHV+tiFoJkCwEh/2Vp2gv/5oP764uR/3Tm3E&#10;ijHdMapJZdMG2Kt6OhqnxKFOUhRqFYpDvaIFjQKsWTgWFWhvG6YWQssyqWhTtgRal01D+egwKsBQ&#10;lAgOQJKvB1JYGVdN5H9SKBG1ixcxQxA9cguAuYzq9laW3tMBnjwWzmMtSxc2ANwwrh0O/hMAPhIA&#10;NTkHy6SWdtW0bQ8P0Bbvm0+FMxe3d8/Gze0zcJOV9S3e8Dc3jMNH6lC/bBiuLB6Ms4v64sT8Hqx8&#10;O+HIRCq/Ma1pd2lzR1PxjWyIHcPrs8zWYzmuh51DCcehhCRDWd9X0djE7mGNTOxibBve8GVsHdYA&#10;GwbWxsp+1YxjWdy+FCY1SUGfWsmoWDiAkPsrHLIA6JI3N+EnCCoTbIWtBG0AKvsr+ysVaFYuZEUi&#10;ABYI9jYKMJHlOFQAZJlNCvYyK/IVpwBICXFBUarAJunR6FA+Bvvn9sZtwu+qPTP0/yUA7Ubu7PG6&#10;8zRFlmaJUfymiTUFRN5o2v7+9Q28eHgFLZvURXhIEMIjQhAU7GcAaKtAL6o/L3Nze8Lfj4rQzxvB&#10;Pp6sfZ1RJjEKw9o2wPbZw3FSYxw3z+QPX4A7av9joXp4QstnbsAzLS94ar3ZPqUSfMTC9gkLns67&#10;uXMerm+ZgSvrJuL00qE4Mq8/9lH57RrXHVsJwHWDGmEZa9HMnlWwqCvh1qkcFnYoi0Vty2FJm/JY&#10;0q4ClrQtj0Wty2FRm7JY0KaMeW5xu3JY2rEiwWe1963sVRmrejOo+tZyu5ZbqcJlXSthQeeqmN6u&#10;Msa2KI9BDUqiV60S6Fi1OOqXKogyBcIQT/iHe9ECs0B404q5qp2JcPPydiH8XHmdpJDdTPgRfv4+&#10;+RFE2IX6OVEBuhiboWnHw3wcEeKZC0Fu7yLI5S30a1MTn98+Ys34Yrq98L8itF4Huv8q9Drz2qwQ&#10;/BQ2+IwCzAplgH9W+x9BaLrCZCVDXoZ9jED8/eFp/E5l9/tDlhkTVrLDTnzYyQ8r+2uNAf7mzkF8&#10;98kx3Di8CjP6NsfwxhUxsG45dK9eCvWLRqNGwQjTvlefNlfdX6oWCDfJDo0GaV66qOkbqGxwedri&#10;khFBKB7ih3he6zTa4UpUf5Xj+R7JBRGva5/vfbjzBvcRAOlOVOl45XsPQbzxm5UqhBmdaTfHtceh&#10;BRYAr23hzbhnIT5h2XtAJ/KEyu/ZsVVGASqeKY6vwJPjS/HpkcUmeXdrzyxCk6/bMRV3tlvDLW+t&#10;H29Wgbu6eigur+xPi9zHrCFzZk4XnJrZESemtcexKbTEE1vh4PgWtMfNcWhCCxwy+7TFY5tmRXNG&#10;CxP7xjTH3lFNsWdkE+wa1YiqkgAd0cDAc/OgWljVryaW9qyKBazgJzUrgQG1U9CgeCTt6vtwee8v&#10;yJ/rXTjlzwU3p9xwy4KfhgVqa6www4afumopC6yyqXZAdd6PowVODPRCHMtzhGs+RHs4oiBdX9Fg&#10;dxQJdEFhlusUv7yonuhLJR+I+T3rmMWgZIGv7bC6wgiCAqDg9zoAfn526f8tANXz/7fPCEC1N3Er&#10;xfHT81P46cszwI838cGOJUhPLYDoyBCEhQcjJDTAqEAbhAKfh0aISOUoOeLljiB/H0QG+iK9QBR6&#10;sHZfSrV2SGvu0irc3DUXd/ctwoPDrF1ZsJ6coOKTxSD4sseDI2tYuJbh7t7FuEUIfrRtJq6uG4fz&#10;S4fj1LzhODyVIBzfjQWgJdYNqEt40dISgEuo6Ba2ycCCVulYSJW3iCpvMWMRj2W2L8PnyyCTgFzW&#10;qTxWEm6mva8XVR+ht65PFYa2DEJxRefKWNixCqa3qYyJtPK6UbvWLIW6qQnI0DRMAR6mFgx00WJH&#10;TvAj9H19XOCpm8xX8HMh9ARAC34WAJ0IQAcC0BmhChYu9bMKMX0FqQzdHRDsxq1THqTH+ePI1nlG&#10;4f2kKaeyFjn/c7LDxGug98fQOfxvs0L7ZgF1Au+lBf4XAMweLwH4iPY8C3LZwwagHTb8bAB++dE+&#10;fEELfHnfUozuUAvDGlXAgLpl0aVyCdQuFI7qBGDlhDAzI4wmRdCsMOryov3G6UloXDKJAExBxfgw&#10;lIq0ABjN66YhcNUKxaMKIVi9SAEkh/jC4/03zbCuAFYussG6zloEPIBQbJJeANM718GGMW1xcH4/&#10;nF9Lm7Z11r8EoIljPHaSavAUVeGJFaywl/L8Bbi7mzfy9mm4s4UQ3EoYqrxvGAMtsHV11WBcWTYA&#10;l5b0xYUFvXBubg+cndMNJ2d2xvHpHXFsWgccnUqFOKUNDk+mSpzUkkE4EpAHJrS2glZ6/7iW2Eso&#10;7hndFLtHEYQjG2Pb0PrYRAW4pm9NrOhRlQqwDKY2KYGhtYujdalEJAdSCef8KxxzvQOHPJoFOgft&#10;7z8HoJSf4CcbrG4wssFauEsA1GQfMXIsLJ9xVNjxLL+FA1yRGuqJIqzck73zoHSoEz83CpPaVcKH&#10;vBbqB/gfAvC/nwQxYPtTvO6833UTmPVCBD/eAF9ewo+0wL/9fB2PaW/at62BAokhSEyMQFR0KCJY&#10;y6o/YJgsMcOPF8WX4ccLo/CU5aMq9PR0QTBv8KrpMRjfow72zO9DGzwGl6nm7nwwHw9pcZ8cWWpq&#10;U0v5rTPb51lK8NHRNXh4aAXuE4L39ioTN59ymrJ53SQWpAk4N28ka9KBODK5Kz4Y05KWtxE29auD&#10;9T2qY3WnSljesTQVXkksaZ9GtVfCbJd3zsCKrmWxsns5rOpO29ujPFb3rIB1BOB6AnA9AbhGbX89&#10;CO2u1bCwUy3MpUKY0Lom+tYpZ27IwkE+CHXJj0DHfAhwckCAMwHo6Qp/L8JPwcKhpgCFFwuIIKj9&#10;lwBkgfLnTRikDtK+WhrTma8nEHkshNcuxNMDIW7eDKpplxwY0r0RvnxwlMBSfz8pQCU3lPTIHtkT&#10;H6+Pn1jBKX7Mip9V4am/J0GoxIe2dvyiTK+GvSkZkhW/P1cneSvM46c8/ljKj1b4T5F9+JsSIPYQ&#10;OIXa/15c2UkI7seZbXMxpHlFTGlXBwPqlEFrWtLahSJQu3A0bW+0UXy1isTQ5vqZTs8aDqf/oFFa&#10;IdM5unRkADI08UGwL29EZzMjTMX4SJQTCIvEo1RcGPw0ywntn/oBevDGNmrbJbdRgA1T4zG1Yy2s&#10;H90GBxf0w4V1tGjbZuPuB+qa9UcA/kEFEoBa71rx7MQqPGc8ObYCnx5egocE4ce75+De9pn4hJX2&#10;ve2TcXvrONzcqFmGRuDG6mG4vmIIrmYOxKXF/MyFVIbze+HsvJ44NbsrTs7qhBMzO+HYjA44Np1Q&#10;pFI8QjAeZhwiGA8yDkwkBMe3xAeE4e4xzWiBG2LjoLpY26cWVndT5+iymN28FEbWLoG26fFIC2P5&#10;y/s3M8OLOkSr7U8dof8VALVVEiRCFTi3iZrFPNDTmsiDZTbYMRfiWLZjeT0LB7qiOAGY7O9MC+yA&#10;kiHOaFEyGgPrpeL4kmH4cCch+J8rwP9mNxi14f0ppB40Jb5CnZ4VxgZ9cQW/fnUFP3x5EY8+OYxD&#10;BxZjFe1Ar95NUCgpBLGsfePjo5CQGIPIqFBa4SCjBI0aJAQDWQADGH6qcamKPHmRfHw84OfpSIuX&#10;D6WT/DGkYzXsWToG5zbPwYd7FuPe/iV4dCQzy06sMdCzQxB8enQtHh9ebdoK7x9cinsHFhGEc/Hx&#10;zjksTLNwefkknF80EqdpiY9N19J/bbDbNDQ3NFm0dbS06wzcKmINQadYLeh1r4jVauejwlvbk+eo&#10;awHVo9oHV/SsQQtRG0t61sXsLnUwvm1tdKxcHGViApHIghCkOQ4d8sHbyRGBHlS6Xh4IZPiZtj7C&#10;j4DzIdT8eQ2Cgr3NvoEeAWjv+xN8/rRrgYxgRhAVZAALlD/BGUI1HerjxWOeVIIe8HXJg3IlYnDl&#10;1DpWTlRkpr1PHaGtsBe/V7clW+H9V2ErQGOnGVaXF4GPZYOhx79oJJAqRDP11T+Gffy3x5blVfz9&#10;0zNUf7K9AuDJl1tlgbXVEphSgM8u7sDnV3bhKbdaCKl3nXRMbFkDg2iBm5aIR62CYahZKMoAUCM/&#10;ZH9LR/jSAgcaOywINixR0GzLRAUaBViUlVJR3qBaNjQjIpg3oD9qFC2IcoVi4JvzbXjlfsc0MWik&#10;Q4iHFHY+hDjlQF3a7cntqmPdKAuAtgIUANVF61NWwGr7e651fv8QLK90Ln+O5ycFwuV4fCgTn9Ll&#10;fPoBlSRV4d0dU3B7y0TTPnhzvSbeGE0IDsfVpUNwJXMwVeEgs/SlFtc/M78nTlMdnpI6JBBPzOqC&#10;4waIHXGEMDw8tR0OTWlHZdieDqgtPhjbGtuHN8Vmlvs1fWqzUq+K5Z0qYE7LDIyom44OZQqgfJwv&#10;gp3eNRMYq+uLxvx68ver7U/wswHoTKVsjwWWAlQIgKo0EkJ8zIQdsRQ3UZ5OZsbzSPf8iONzyUFu&#10;KOTrgELe+VHQKy8qJQSgYowHetQogk0TuhCA0wg+KwliA9BuA9RokOzD4f5bFti2O2aqq2ztPHao&#10;DSj7TDA670ce+/HLK/iGULxwcSOWrBiGjj1qoXjJBMQkBCEqJgjRMRFISEig8pP6C6QKDDHZ3yjC&#10;UBAM4H4gC51vqB88WRC9GcG8mYMIhgBC0N8zD6JD3NCIMFk0lrXdtkX4aP8y3FY2+Mhyqr2VBoKy&#10;vpoNRo+1Ctwz2uAnR1aZx59QLX58mAXqwALc3r0QH26ejSussS+uGoEzrElPsNAcmd7ZgHDP6BbY&#10;MaQ+YViXUQ/baA+29KuJjX1qEHbqXlAHm/rWxfpetbC2Rw0WnLpY2aeBmdFW0yONblnVtPGVTvBH&#10;hHtOeLMgaIJXdfr2psX3pd33o9339SLAspI/Xn60u1lKTwAMYGSHn5SggSCh50t1HKDwIAxdHeFL&#10;++xN++yv9yMIZYUDPPPDyzUf4iM9sXnVBP5ngtVpWuGT+PE54wWtZRYITXIk67//r+KnrNB/b8rJ&#10;c4LvGfcJwT/Hn6fEsuPl8cfnCL6zLyO7Bba3Sn789uAMvvnoEL66sd/Ew5MbcG1vJpaN7YoulZLR&#10;u2JRDKpTFvWTo1CvSJSZ6KBGlgqU9bUBKDUoGyz1p6mx0kK8WTmFmQxwoQAvMxIkIyIE6UH+Zlhc&#10;9eKFTXcNd9pgNTV4Ue0EueRFmKcTwlxz0WqHYkyLigRga+yf1wdnVo03/U6tjvosm4dtAK7CCwLu&#10;VViJO4Xdg0Hx9ORqluMspXiEr6WCfMTy+mDvbIJwBu5tnYI7mwlCQlArvlnTr40yY9CtSTgG4Nyi&#10;fji7UIug9zGzEZ2c1wPHtfrgbA2964zDMzviMC1z9vkA1Y9165DGWNu/HssxK/HulTCzTRkMb1gK&#10;nSoVQbWCgYjxyAOXHH81k0K45n7TjIoR+JQBliI0meDcfzNJEAHQbguM9HczERNA+Pl7GAUoAGp+&#10;ywhXWmMtgkbll8D3L0AAhju8gzLRPqy8QtG9ejIWDWiC69un4srW8f8UgPZWSvDzM/8hAE0PfobZ&#10;f1mwtSyiBTwbfloW80fV/jz+k17z5VX89tU1/MB4/PQUTl/egDnLh6AdoVC6amGqOFq3EP5Y2oiQ&#10;0EAqwFhER4cbACrCWdPaGeGw8CCqQD8EhDBC/eFPNRhMOxwgAPCGD/B1MxHonocX0BF1MhIxY1Ab&#10;HFk1Gfe0XOClHXh6bisend6Ex6c24YnixAZajHUmI/zw0DI8OEwAHlrMyCQEl+KOILh1Nq6un4iL&#10;LEBaHf8EC/GhGd2wf0pn7BnXCrtHN8Wu0c2wfVgTbGENuWFAPazpR3U4oBFW9W2I5T0bYkXvppjZ&#10;qQZGNSvHGqs4b7pQJPnm55+bA74ObyPALQ8VmxNhRugFeiOIv1EZcHUI9xf8TPcfbvWYz+u4X1ZW&#10;3HQNMlvZYVcTvlkdx30JP183XmOGj7sLvN2d4OdFa+zjyIojP9UllaZ7bgT65MG0cd3x+YMT+FF2&#10;lJb3NwLvp+cnCDSB8Dj3qbQIJEHrp6z/2fzXzy3b+0e7LCX4Ryj+QghKHf4i9WcUIGFrQ+41oVEi&#10;BoJPCEBBUPFI8CPs1Pn5wXFre1/2V52fj+KH2wdx5+ByPD27xcSJNZMws3cDNC4ajF4Vi6FH5RKo&#10;nhiEuimxKB8fhOpJVIFJMWbGlwwtBM9tDR0jFBuUKIBqhcLNinAleTyR9lftURkJkSgZHYrkQB+U&#10;JBgFQE2O6kEV6O2UC360coG0bjFa34L/ayV+zrCmFbB6eGvsm9MPp1eOw+WNvDF3anjmYroPuhOW&#10;v6fHWEYJuBcE3guqcc1TqaSd4g8QPEklqDhBEBKCjwnBx4cWEYLz8HDvHHyyawY+3qE2wklUg+Nx&#10;e9ME3Fo/zkzGcWPlSDMH5cXMQTi/eADdTR+cX9ibqpDWmKE1qC0QdsYRKsLDkzu9BODuUS2xbWgT&#10;rBvYACv71kJmt8qYQQCObJKBLlWTUYUAjPPMCzdWBC65/gbHXH8x0PNxJRSzACgYShlq5IwAqK4w&#10;mhRB8Aulu1H/SZMECdIEvy5GAYbToSjRlMiKPZ6VdsEAtQ2+ixi391G7WBh61krB2NYVcGHDWFzd&#10;NsFMjHBjx1QqQkKPFYKt/rID8Iuz/+FQOAO6LNgpu2dvf6K9/Vk2V/ss1KaAf83zv72C77n9jDfR&#10;/QeHceXDndh+ZAGmruiP7uOaolrLUogvHo58bjnhxR8UFhVEO+drusDExkZQ/akdMMQAUOrP3tpQ&#10;DFZyJFhZYkKAtUYIrWAowRBMGATxwmligFAqwkjPnCgd74vB7Wpi1YyBOLOTcDu1DZ9dPYgvrh1i&#10;7Dd26dGpjbh/hDaYhfHegUzc3bfY2JO7exbiIwLwukaLrBmHc0uH4fiCgTg8py8OzOyJD6Z2wo4J&#10;bbFlTCtsHtUKm0a2wYbhrbBqaDNkDmyCqV1qY0SW0quQ6IMkv9yI9pBCoE3y1OwX/J4EkrKGPqzl&#10;Aqk2/IO8zG8NCwsyEAwI9M2CobWvzLjdPcgaLmiF9r19PODtTYVIABrguTmbEAx9CENvd0cLgPxc&#10;TZwQ5JWflUceHn8PzRuUwaaVk3Bi/1Lcu7odzz/eh68+PYQfnh3jf3ucwDppuq4ITrKuPz0/R5Wo&#10;OEUAZinEl3HuD/Cz46fPrK0q0J8FQMafwacQ+Gx1aGeFLQBS9T08xrC6wWj7y33C75PDVH278eL8&#10;Ftzif3dg8XAcWzkRN6iyJnasgmrRzuhOALbLSELlOH/ULBqF0nEBqE7Q1SgYadRfKYJO7YBSfYJg&#10;3RRa46RwpEd6IzXMCwX9XZAU6GlgV5yWOJ6VbQrtcPlCcSgRE2pm6NEaGJ6MAIecSOBNG0dLXDbG&#10;H/15bZcNbom9s/rh1MqxBoAf7ZhrbLD6oz5i2VPXLAFOsBP0rC5bf4KfeV422ALgUyrBx2orPJJJ&#10;JbjQrIctCGpVxI93TccdTcnGMBBcR1usccirCUFW5peWDsLlzH64vLgPLi4mBAnDMwu1IBfV4Nyu&#10;VIJd/jAdvgC4fVhTC4C0wZldK2Nm2zIY3TQD3aoVRZWkIANATyWENKlxHo0MeZMVcN6XNthAkKH2&#10;PlsBCoC2BQ5yy4doCpoYXlspQK16GE41rVX4CrCSj3R3QIwX75U8bxKEjkgNcUTPOiUwuWN17J3X&#10;l+CjDaYS/GjXTMZsAnCWAZ8dLxXgqyTIvzcd1s/KEJpgjf8FLa2Cdknx05cszITdr4Ted5+fxWeP&#10;j+He3d04eX4FNuydgqU7x2D+lpGYuLIP+s9rhzZjG6JkkxS4RTghhwb2E4AhEbrhA43lFeCU/dW0&#10;WMFUQlZboL+BXyQLn5UYCTLbENrh4BAfBBGE4SG+CKUyCg7wQShfH8HXhvFihppuH3kor/OhULgr&#10;6pUrgqFdmmDl9BE4sHYurh/egE8vfICnl/fi0bmdeEKV+JCF8T5t8T3C4NYuqsDtc3Ft6ywW3Kk4&#10;t3Yiji8dhSNLhmPP3P7YMbsvNk/thVWjO2F2nyYY174mutdKRa2UMKRGuyEuKD9CfKkKPLViWG4E&#10;acovf9p23kwhjDDuhwfRyvM36PcG8Hfrt1uTQni9vBba1wgZhVGGDKk/9f+zwg0etLeaQkxW14uW&#10;15PW19PNkYDjY4a2frTFqiSCWdtqDjaNEfb1yEkb7IESycGoWbkw2rYuhwED6mP1siE4uW8untzc&#10;YaYwAys5s4gRQ0mMX6j+fpRl/gcAZqnAP8VPWVu1CyohpjG/Gg7359Bx0z6oUCLkCe3vY4YBoJTf&#10;KwBqq87R393ax4psHa4RLFum9ULX6kXQu05RNEkNQO0ED/SsXByNaX2rJgSiHCFYKtoP9VILoFJs&#10;sIFfiSB3owJlhzUlVi2NAyYA08K9kBbpizhWFvGsqIpF+JtJaWNZiWhNlopF4nksCOGsWKIC+X/k&#10;fx++ed+jYnFHvGd+lIrwRq9aaawQmxkAnlyuNW2nsEzNwe3dC0xF+88AaM9XqX1LDcoSWwDMDsHn&#10;x7SA0mI8PbwIjw8uMGrwwT6qwT20xISCmaF843hLCa4bg2ualm3VMNriwbi6fAAuL+2H80uoBpcI&#10;hFSD87sZJXh0mrUY0r7x7bBLCtAAsD4BSAVIAM5qVw5jm5dB9xrFULVwMBVaPnjmsDLirvk1Q/Rf&#10;TQJEbYFSgQaEhJ4/VaENQG2VBdaMMGGEoPoCalLUWFYg4a75EMVKJIGALMRrG6PnGX7530HRcA8k&#10;er3P/8udrioZ68d3xLVt03Fly1SCcAZBOM20C8oGZ7fCAuBnpzNtAP7zLLCGN72MrMIr+P1A4H3/&#10;FbffML67gK++PI1Hjw/io7s7cOjEIqzfNh4LVw/CpMxuGJHZDoMyW2Pkqq4YurIzei9pg6aj66BI&#10;vSTk8n0fOR3fgXcgJW2Ule21ur1YIQBY6s8CYFR0mHlex3VM50dEBhqQhIf5ITLMHyGsJSIiQvh6&#10;voYRSBgGEaqhwT6EDe2gBy88LZ+PS06E+zkjJtANFWh1mtYojX4dGmJYt+aY0K8NpvZvjRkD22HW&#10;oPaYN7gj5nB/2oDWmNi7GSb0aor+LSpjYOtq6NW8IjrUL4VGFQqjavEoqgNvJPprXGNehBIsAd75&#10;+P2owBhBwYKZBTBZXF8quSBCOyzEC6GEuH5jUJAfv7fARzXLcwQ+hdSxFJ8FPyU+rHHSGh0j8HkS&#10;fO4eTiY0f6KngvBzd8kPD1cHA0EvowZphakE1ZUmkOeaBal5TdR+6uORi+e/A18vwjokLxKSPFG5&#10;Siy6qDvPvJ64dno5Pvt4PxXhSfzOMvCbhjISfj+q68wXBBYfC4SWIsxSgX+Kn7K26nKjCVF/y8r2&#10;/jlswJrHWiXuyRkC8Azw+BQh+MfRILYK/PHuQXz/0T48oJU8zApqdt+m6FyFgIvOh7oFvNGjUgoa&#10;0NLWSgojAP2QEeuPOikJKBvpb+CXyrIgC6xMcNWC4ahSIJSqPRhpBFhquDfVnxsSfJ3NspiCoAAY&#10;QYtbIjqYFV0I/Gl/o4I8EKEEVP4cBKYLbbMj0sM80blyMhb3b4I9M/sYAF7awJt022wDQHvEkiCo&#10;0SACoA2/L89txldUtQo9tuzwKwDa8eL4csYSswKiVkJ8JCW4nwD8YCbu7JyKO2aGoklGCX64cZwZ&#10;Z3xj3ShcXzMM11YNwpUVA3CRELyQ2ccC4DwBsEsWADv9CYANsLpfHSzvUR1zO1bEuBZlCcCiLwHo&#10;RwXslpuwIwClAJX4EAA1Hlgz5EgBau4/KT+1/2lfFvgVAF0NAGWBpfgi3fMijo5OCcJ4biM9HRDo&#10;ksss6xrPslrY+z2UCsmD0S0r4OauBbi8aZoBodSgscK7/9gWKAC+sAD4ry2wbK0dWt7yty+uUO1d&#10;wk/fXMW3X1/GZ1+dwY2Pt+ODk/OwbPsoTF7eEyPmt8fgOW0xfFFHjFzeAYOXt0K/pU0wZFVbDFze&#10;Fr2WtETzsXVRpE4hAjAncju/ZwAYzAIl2Cnsvn+v2v/UHUYdpC1lKBDqPFlkAUURG0PoBXgiLjIY&#10;EbLJYcGIigpDQICAwvP4Ht6BtMpUmlKNYeH+CJZllp30diOonBHMWkiKSP3lpBrDeLHDuB/N5yJZ&#10;u4fTAoURmuFUbKZvHSPYJx8CvXNTxTkilM9pvK2Up79ApjbLLKBphpsQWvbw0ECE8lg0f0uUfhO/&#10;Ryh/ezDhrd9qfV+9zteEbXftrY4JhK9Unzu8pPyo6lwJPVeCzpU218OFwHN1MuFp7xN+Xm6yxq7w&#10;oz0OZPi7OdCi5ObjPLTNrL09aFe470gQevnnQMEi3qhSNQZt2qZhzNgmWL1qMI4emofbNzbj808P&#10;skI8zfJB2Al8BKG2gqBpE8xmfe3IboFNYoTxn1hgPDr9DwBU/PSJ+v4dxM+3D+L3j4/i2ZlNuL1/&#10;BaZ0q42KUfnQuGggulUoikZFIlGF6q98QoABYGWCrnSYj5l0UwCUEpQdVla4coEQZET70P56ohBV&#10;e0H+v3GEXrHwAGN9Y2nRwpzyoHCQt5khxtdRlaorolkGtLSjFGBRVnppoR5oV64A5vash12a7XnZ&#10;aNMVRplgKxGyOGs4nD1m3Rq2+eLUBnxxdpOBoEL7guBL6J36IwA/0/KvR5fgGa3wkwML8Ol+jTWe&#10;ibu88e/tmoZ7tIayxB9tmYgPNxOEm8biw/UjcGPtENriwYTgYFxaNgDnaIllg0/M7YZj01+tCrd3&#10;bBuTCNk4uBHWKBHSswbmd6qE8S3LokfNYqieHMpr5IQgx1zw0JyABKCzFocnAKUCbRusSSN8qfrU&#10;DUYQVP8/KUAlkNQkpCywOkFrHZtwXscQvl8s9+NZzrXVCoeqZAqG8n4nAAt5v8//732UC3XA/N5N&#10;cZ0Vy3UC0CyWlDU07rUA/Dk7AAk5G3ymQ7MSGDxm2v64//tXl/H7N1fwDWv5+w8O4PSFNdh+eDbm&#10;bxqCsZlUdwRen3mt0WteK/Rc0AaDlnfG0NWd0HdJc/Re3BgDV7RG/+Wt0XNxCzQeVh3x5SPxvuvb&#10;yOXwLjwJkkApICq7UAJCKiiIsFBXGIFON78NR4FQWwEykoCzlGEIoUHrTLDFE45hfC6G20hCRu1o&#10;ERGh8A8kWHheqM6legzl+4RRKUbHRBI8QYiJCUcUj8fwNZF6jjBSp+xIfp+4yFDEhIcgXJ20+XwI&#10;n4vgd9N+NGv/iHBfxMeFIioyyLyHstl+YfqsSH6/EAKZr48IQ3gw35PvExZIO8XXJuj9+L1DeEP5&#10;U+Xpuwb483EIoW/aN31MCHjZ2/zMeN+sySGsCSJc4UFr60bF56o1ahlmtbw/AVDqz8vNlQB0MwAM&#10;EAgJTB8Xqj8WQm/WxJ4EvjeB7+LKGtv5bwgMzY+0cuGo3rggmnYogS49K2Dg0DqYMKkVlvNm2btn&#10;Gq6c40378V58/eQYvn9+0qhBOYifCTvTGTqra5TVPeYVAJUUUah7zH8FwFeJEAHQToJQ/WkiBKq/&#10;n+5pEoQj+OXeYfxAFfj9h/vwxeXdmNGzLsqH5UHr9Ci0KRmPBkUiUDrcE6WjfFA2LtAkQUqF+iDF&#10;zwXpIZ4ML5QM9SYAI1AxgdY4yhdFgtx4E76HSFe1R+Ux41SL8H/TCAVZNDXUVyiSgFB3qmne0GrI&#10;FwD1fDG+X4lQdzQvFYfpnWthx5SepvlEANRwOJMIyeoOoyTcKxUoAMoGrzfQMyA8KxBuMccUL069&#10;ag98cVzrBy+lDc7EsyNL8PTQInxKFfjxvln4mDf8x3sIwl3TcZeKSLPNfLR1IkE4Hh9tHJ0FQdrh&#10;VUMNBM8v6Y/TC3pZmeEZ3QjALiYbvG9cO9MOuGloY6wdUB+retfG/M5VMaFVBXSvmYIqVICJGn7p&#10;lNt0bTEANPNVEoBOVH6CINWf1KBmzNa1UgiEgqDaACPU58/fg6LDBaEuec31FQATqAgLUeCYa85r&#10;q5ljwllZR7q+jySf3CgR7IhSQbzenu9jYqfaphlENlhzBF7fNhG3CMDbu6fj9p4ZuLV3Bp4LgD++&#10;IAB/v2epPBZITVhp+vGx9sY3l/HL1yzA313Ct1+dxbMnh3D9w03Ye2wulmwegamr+mDogvYYMK8N&#10;+i1oi57zW6Pj3OboOL8lume2RZ/lHdF3WUf0mE8g8rm+S9uj99J26LmoDRoNqo6o1CC4++aHC3+k&#10;2qx0c4eGBvHGD0RgoKygBTmrzcuTysdKAOiYVJAgaCdEpAh1PCoreyxI2sfi4iJNu6HOjyGYNMpE&#10;gDJKktCTitT5sfFR5liszudrlYSJ5vOCrPolanieXicoa6v312sTC8Saz3x5LOt5vadeb6tYvU5b&#10;vUbfy4CZx/RbrN8pmyvLa6k+O9lhA9BWfZ5erlRpSmbIyhJmWUkOAU5zJb4uLPg5v0yKmIQI4afH&#10;FiDzMwg/hper2gMJTqrB/E7vwMHtXcQUISzqxaNR51R06FkerTqXQotO6WjTrTS6DaiKQWMaYtai&#10;7tj9Aa3H5XX4/PFhfPviJH5gZfkd7fB3T0/i5+dnCDSqRUJNod4CJpPMeF0iJDsAf5UC1HA4jQjR&#10;GGHTDkgrzPjt/gn8dPsIfrh1FL98fAo/3j6GL6/txzc3DuL+sbWY1K46asZ4oHO5JDRLi0btohEE&#10;HAFIladRIFUSIlDc35MAdENGmB9KsiIuFUoFyONlo4OQGsFKNcANwbxBQ50ZVHyFNFOJXARvzkje&#10;kMG84VNjQmnNqH6c85ibWGOBQ93y0TbTWlMB1i8WgXFtamDjOCqqxcNNX0B1hbEB+Ml+2eBMqkAp&#10;wWVWu95JgXA1QcdrKgieIQDPbn2pBO12QZMkUbeYY8om00of5vsc4vsd5Pvum4N7H8zCnd1UPgTg&#10;LbWJ7ZiCj6iMbm6bhI+oBD/aOB7X147GlVUjcHklv9vSwTi9qD9OzOuNYzN74PC0rmZC1r0T2mPX&#10;mNbYMqIZ1g5Sz4b6mEvYjG1ZFV1qFEfFIqzU/RxNAkjDAD0cNAHqW3DJT+VHALqqOwxVoK9bnpfg&#10;UzJE8FMSRNcsUvaXAFQFEsj3EQAjuV8oUMtBeBgFGM5rHEVrHO7KLSulJH+qd17jCqzQCnjmQZxH&#10;TgxuVQ0f7dI0YwtwffNYo3w1SfGdnbwGrBCenF5CC/z8/Fr8djcLeixssrpfKYN7Ed99fRYPH+3H&#10;uStrsPvQbCwj9Oas7o+Jy3pg1JLOGLiwHbrPak7AtUa3Ba3Qbk5TtJrVCG3mNUO3xW3QY0k79M7s&#10;gN6LCMcFFgB7ZrZB9wUt0WRITUSnBcON9lFrfWjhI7tty8/PxwDQnhHaauz3yNq+soFq/9PWtsUC&#10;nPZ1TJDRY0WBgnEW4Ag2Acre13kxsRE8x9+AKiY2HMHcL5gUb4BkgY6qkK9JLBBj4BWfEG0+Iz4h&#10;yrxW+3p/bfWeOmaDL5SfrdEseh+15dkAVNultvoMtWXa4LMVnh5L5WUPtfMprHY+Kj2qNg+qPQte&#10;hBxDKk/xrwCoBMgrAEoNWurQnTe2R7YQBDWbjKt7LuR1ehvBsa7IqBWLeh1T0LxnaTTsXAL1OqSg&#10;SbeSaNW3PFr2Loe2/SqgU//KGDW5BVasG4qTp5bgkzu78PWz43QRhJfihaa+UlJDYFPbn/b/2PnZ&#10;Dh23O0n/Svj9ou4vn57Gr4zfHp0x/QF/v8/Hd4/h51u0wDeP4++f0HbfOo4vL+3D0zPbcX33YvSv&#10;k46mySFon5GIJsWV3Q1FCSq6CrGBqKw1fwmyZG9XA8DS4f5IC/IyANTEqKUIv2QquDh/V4RQHQfk&#10;z4FgB6oR3ojJVO1GoUiN8CbVKn1RVC0+ed8zmcwgDx7ncwV5Y6dSAdYsFIRhTcpj9Yj2OKh1OdZM&#10;fJkJVn/Tj02vA0Fwadb0WCtog1cZm/s6AGa3xZ+dli2mbaYNfqoO0keyAEgV+ODAPEJwNlXgbAPC&#10;u1SCd6iC7lAR3VXb4PYpuLV5Im6s03jiUQaCF5YNxZnFA3ByQV8cn9MbRwjBg4TgvsmdsHtcW2wf&#10;0wobhjUxXbwEwNHNK6NT1aKolKxhmy5GAXoTgD5SfVoFTtaXitAtnzUrjJqYAggvOwEi8NmLIqn5&#10;QG2Awby2qlhCyYdoDwcUIAOiqfpivazMsMYIKzkS6ZILyUHWELlSVPbFgwlQj1wIz/cXdK6ajCtb&#10;puPj/fOodvU7p+C2phjbNQOPTy7CG7+9IAD/TgCqK4smJyD8vvniDD66vwsHzyzG6l3jMGV5L4zL&#10;7Ibhizth+LIuGLq8KwYs64QeVHLtZzeh4muBdnOboeXsxmg2swHaLmhuANhtIe3wEqo+ArD73Ja0&#10;vm3Qe1k7dKNCbDmqHhLLRCKX41vIywLjIvVBZaOb3cCPNlDdOgQDgUEADGTBtLOegoGSAnamVPAU&#10;yOykgRSf9gXJ6BgpQT/ExUcaIOmxXqNjgp7eR0ATmPRcwUJxL4/FxIaZc2LjLFAKhDpPjxV6n4TE&#10;aLPVefZ725+pz7eAJ6Ba30nPW8ke35e/QVsbclZWVyM9rOSGyexSISs09ZUJKjY3Z14zzQPIrVkg&#10;PivZYYce2/EyCUJlp+ywQo9fnZeX75fHhCdvWh8qGS8WSjdajLxUgd60wWVqJ6AewVe/Z0nU7loC&#10;NTuloH6Pkmjcpwya9CuLZv3Lo3Gv0mjepxzaDa6CgRMaY8nKATh+cjE+vr2dSpCWlRD8+VnW0Lfn&#10;Ah2dxhOCTFleO+GRFTrn1+d8jvHrk9P4+eFJKsDT+N10hqZKfMDjd2mF754APiYQPz4HfHIO3107&#10;jGend+CTwxtwZPlEtC4Zi8ZJIWiVGovaBYNRIcYPKf7OKBftTxXoR/XnjmK0V1J/qSxnAqFUYBUC&#10;sHSU2vp8EUt7HEClosxuiGNuxPu5m0XpBUCpFKlAAVDTOPnkf9+MAVaWM5wqxQZglXhf9KudjmWD&#10;W2HfvEE4u3qCAaCdCLm3d6EB4IODS40CfKJhcSekAP81AC0Ibubza/HZqZV4cZLgPE4FSTv8hHb4&#10;ydFFVIQLDQgtGM4xtviTvYwPZuIeFeFttQmuH4tra0YRgiNxacUwnFliAfDkvL44poXStZzn1C74&#10;YGIH7BzXBpuoAgXAOR1rYVSzSuhQqTAtcJAZriZAaXIIP1pdJTnc875rMr+aCFXLYQp4Un7qA6gE&#10;iNr+FLLA6koUofZ4XltTwfD5aG9HJFCFx/g6Gdur5S/0GdGe+RHhnBPJ/MxihGDJUDekBDoj3ovW&#10;2OVdhOd9Aw3TQnFy7QRWAIupdqfhFm2xZuJ+coIA/EEAxCf46dur+PabS7hzby8t7kLM2zoE4wi6&#10;oYs7oN9CWtzFbQ3I+hN8UnU9M9ujW2Y7dKCa68joQAi2ntUYLWc2RKeFtLxUez2WKOHRHr0EwHkt&#10;0SsLgJ3nNEOz4bURmx6KHPneNGv7OlF1SN0Y2BF+AQGEWbAFNqmjUBZO09+PCkmZT8HSzoLallFq&#10;T/s6X4pMwJIak9ISYOz9OGN1rcdSZXqdjtnKTaDUvsAmJSkFqLBfK/Wmx1J8eq1eo63eS2OYta/X&#10;6XtY311ddazvoseW8rPUqx5bgPc29lah32TN6afMrqtJbiirq3Ai7BwJOydHAstJttVSfO7cf6kC&#10;1e1FkaUI7TAKMMsG/9Eu87XZ1J+P+gkStj60Gq4sfLlYgzt5v4/0qrFo0LUUGvYujTrd0lCtfTJq&#10;di5u9hv0zkDj/uVQvw+f65GOer1KoVHfMug4ojqGTW+B+ct64+ChWXhwdxet8Vn8ZLpV0XUYtfeP&#10;9ldhrK/pciMLLAV4xlhgEH5/f3CB4KMSvH0KuMdj96gUb5/GTzeO49mpnbi1exUeHN6EOX1bomac&#10;D5onR6Jl8TjUVZ8+KoT0EA/T3aVUqDeK+bhS9XmbeQAFwMJUGQKgFGAJqr9iYd68GQk/3sj+BKCS&#10;HlKAgqAUoW+ed82NmhjgiSRWdIGsRIJc85obPJLvVZTvoXbEKgl+6F0zFYv7N8OeWVZnaGWClQgR&#10;AO9+sMDYYKk/C4Arsyzw6wFox0sInuE5p9cQgnzNCb7WhBShILiYdni+AeD9/XOztQtq0tVpMImR&#10;DeOoAi0ICoDnMi0bfGphfxyfp/VJeuLgjG7YSxW4a7wFQI1qmt2hJkY0qYD2BGC1pCCk8NqG8xr5&#10;E4D+jprtmVaY8PPkVsBTCIDWTDDWWiB2FxhBMJLbGF5bAVALzkeqXZAADGVZ1DaIlteP7xXG56QA&#10;Y9zzIsnPCUWpPEsRgKlBLoj1pHp0fIfPvYuQfG+gaiFf7Jw5ELe2UW3voAreO4fXiRb4u6+vEIAP&#10;8PzzMzh9ZQNWbp+ECZk90Y8qrS9B1ntxa4KM8FreDr1kYWlru/J4Z0KvPVWflF+Hec3Rgfa3HQHY&#10;iXDrTuUnAAqSnefyuemN0G1uC6MAey0lFAnTJkNrIqyoH97N8xezvGW+/DmNwhEABEC1AwYFWW19&#10;Uk3K8kr92QD0NR1/BUAND/MysBAEdb5AI8AobEusfcFGYBKwtK/ndK7CAqYFMRuKtl3WVs8LXLK4&#10;2tpg1L79efZ76bXa6jOs7/+qzVLH7LC/r36HyeR6K6T4rHY+gc/YXYJPC8Qru+tEWAmCzk75XgLQ&#10;kxDTVlDLHjbw7JDt1VbP6fzsAHR3pPKjCvd2czDD5BTutBiqmPLSxjh4vYeUCpFo0LkUmhCATan6&#10;atEO1+5UHPW7p6NhrwwDvPoEoaIuAVirL6N/STQdXA7dRvMmmdIE85dSSehmvH+IIFQHakHuAiH3&#10;j5lgAdDMFJOVAVYb4G8aB3yfqvBjqr87p/A7AfjbTSrLD0/gu0uHqX528ybfRJuzGlc2LUa7Ckmo&#10;EOqENqnxaFgoHLULhBF+brxR1Abog2JUdkUJwAyCS/MAlgj0REHaV9ng8uraEkz7S5Xhl/9dWjre&#10;uFR2ZnYSKkYN1Bf8vHO9bW52AbBIBCs2KhN1h5G1C3fPjwK+zigT408F6IdOFQphTo/62D61p8kE&#10;qy+gpsW6uWseIaiEhZIhmsPSUoD/GQDXvwSgCb72xcmVVINLCcElRgUqPj20gNaYMMzqIiMbbLLD&#10;GjWycZwB4OWVw3Bx+VCcXzoIp2iFj1MJHpnbCwdndcfeaZ2xa1I7bCYA1QY4q10NY4G7E+41Cgej&#10;VCTvLZangLzvI4Cg8hL8qAC9qYw1a7aPQw6z+JGUoFRyTJAnomh7zUgQ2ttobjUSJJROJJRlMILn&#10;6lgUwRhOGPrzugaycong/xTB1+v/KejjQAXohrIRHqy0XI0Nj/enonR6m5b5fUQ5v4F6hQOxfVJP&#10;s8zFzZ0z8YxC741vv7u69svvL2DLoTmYsro/hizpjN5KYsxtiB7zGxGATdF3aQsGLSwVXQ/Cqzut&#10;bxee04lw6zyvhdm2n9UE7WY2RlceFyS7E4CdCcoOBGTHWU3RZU5zWmZa4iwAthhRB9ElgvBe3r8i&#10;Ny9KfgJQN7YgoDZAY4UNzKy1Qeywh3uZsa7+LvCjLPblMQ9PzYxiZUizQ0bQEWgEJKksbQUvG2J6&#10;Xvs2nGwQ2udpX0AU4HSeoKfz9Lx9rr21oavn7fO1r60+W/u2pddW39WGt6eX1Y3FDlvxKQQ+F1pV&#10;hTPtqh16rGyv22vgp/gz/F4lPCxFaAPQXQBkQdMIESU/AlgR+erzeCM7sZZ1cM0FR8/3ULRsKOp3&#10;LomG/cqg6cAKqN09DbW6lbAUH61wA0JQ8KvXhwBk1O5fGjX7l0I9bhsPLIc2I6qi67g6GDylERav&#10;6odzJzPxg2Z5JvyUBVafP2ONGcYSPz2Dn56cws+0v1KAvz46h5/vn8YPtLw/3WHcPG4U3w+Xj+C7&#10;s4fw/PAuPDuyC58e2EYIbsXKYb1QNtAJteK80bRoMOoUJIRifAg7qr9IX6TwJkmmpUqh6ksP9UNJ&#10;VrLFWK4SCC/ZYQEwnco9hjbWJ/db8KJy8XfTkqR5jPqL4HGvnG/BM8ff+Pw7iOQ10wgR2V5vAlHt&#10;WTG8MeM9ctOaeaF6XBDapsdiWoca2Di+E44uGfFyYtSPduimnEMbPJ8qUCND1Aa4PKsNUEmQNYTd&#10;eoa6xVhdY+wQGBWf0QK/OE3Vd2qFic/OCKBUgMeXGAA+PbYYj49Ydtj0E6QSfLDHWr71/vZpuLeV&#10;ANw8hipwJG3wMFxaORgXVhCAywbj2OL+OLKwLw7M64U9M7tix9T22DSmBdYMYKXWpQ4mtKqGPnVL&#10;o0F6EtLUrYv3c5DCISd8ed38qPSCnHPDR4rZkQqO5UrrKGuSXsFPClDdWrQeiPr/qUlBoYrGLJTE&#10;c3RekEc+03aovoICYLhLbtpdBxT0tQBYMdIDaQFU4+oaw4ouRt3StO+XA4U93kZ9KsFdM/rgNq/z&#10;k6ME4LnrW9buP7sEk2hRhi7qhF4L2lC1NUGvhU3QZ0lzE/2XtUQ/AlAA6y47SwB2pNLrMLup2dr7&#10;im4LpBjboQvVnpRhR4YgaQOwz/L26LesA9qOa4Sk8rHI6fCWUYACoANrVoHM29tqAxMwsreRaXSE&#10;SZQQeGbaJwLQBBWUACIlZbcjCix+BI3GDWs/mIDScYFKQMquCm3g2SDUc4KfwKc+fDbMLCBb/fN0&#10;ng03+5j2FYKbtra11XP6bB3XdzEKlo8tm2sv/m5Bz4adDbjXgc8O+zlB0NPlFdjsyA5AZYxfwk9b&#10;hvoJWgAkCFnYfLxZoVDV+BGCvlSCbrQgTi4WAPN7vksFGIH6XQi6/mUJtPKo27sUQVcKdXqVtCAo&#10;5Ufw1VH0LY26A8syyqEeowHPbzigHNqOroGuE2ug+8iqGDGmIe5d2QJ8cS0LgNboD4Hv77S6vyvx&#10;8eSMmRn65wen8f3tE/j+FpXeh4fx3fXD+PriAXx7/hC+PnMQLw7vwfNDu/DV6QN4uG8rNo4bhJYl&#10;CqAE4VM73hcNkwNRq6APykVopIcnSoZ7GfgV9XclAN0JOl8qQRfE8YaVAhT8ykcHIY3/czSvhU+u&#10;t8z09v7uecyC83G+7gZ0mvzAgwDUXIChVD1pMWEmO+xHlWPWbXbPhUTvvEijkqyVGIbmKZEY16I8&#10;Vo3QpAiDXk6KoBEhFgA1P6D6BNpJEMFP3WHWZoPfPwHgaZ0n6Mk6ryQApR7VHqip4Kx4cnSJscNP&#10;j1ANHpiLT/fMwsNdMwwE722bhFtbxuHDjaNxbd0IXFlDFbhqKM6uHI6Ty4bgWOZAHCIE987ugV3T&#10;O2Pz+FZYN6Q5lvRqjCnta2NAo4poVi4VBWhjg/PJotLC8poE0uoGOeUwFlYVg2e+nAhg2RLwYjSy&#10;g6G+f1oOU/3+1PFZiSUNg1NFE8n/JZyA1Cp76meprdoII/Qe/C+yA7B8pDvS/PMg2Z+qMMAZ6QUj&#10;UCiMyjzYCWkhTiji9jYap4bi+KoJ+JyVxBvzNg5bO2/zUIxY3Nn04etGYHWd3xQ9FzVDn6WtCKs2&#10;6L+8jdl2I8A6zW+B9rS7bWc2QusZDdGWtlfRbnYT85ySH92pFNUmqKxwJ8JPyZCutMC2AlQ3mFaj&#10;6yOlWkHkdXmPAHzXWGAHXiw3d2fejBYYBAt1BbGVk7rIBAba3US8CT/aRV5EO1kg+GkUhNU+aM2i&#10;EiDgEDRBfL0PraVgak2prxEZGl9rDT3TVu10Sl7oHO3rc3XcwJefZ7dH6pj9Pjqmc3VM+9mP20kN&#10;PRbsLKtrte3J5tqJDWXAFUpuONOGWu18ecy+HTpmrC/3XyZCDAC1WDwBpjY/wvMPQaB6ZYWnG4HH&#10;85Q4UcLEheFG5WeHB2tUXxZAP9pB2WAfBQugB+2HkwfPDcqL9JrxqNu1pFF4DagCa/VIM/AzIKTl&#10;rUsACn61Ff1Ko/bAMqg5gCqwH4/zcUNCsPnwKmg+qiI6T6yDrkNr4uzpVcA3HxF2tMBPLuLvikfn&#10;gYdWaHaXn++ewg8fHcc3V6j0rh7D95eO4JtzB/HlqX34+vQhfHXqML49fRhfndyLF8d2Y9e0kWid&#10;XgBlgl1RjjdFTVrP2oX8USnGHWUjPQk7dxQPckExf2eGKx/7GAAm8RrEOOYwQNT8fyUIrSSWsUh1&#10;2VDXjfy0wB55oO4w0bxO4aw0PKQAqf609c31rlnER2OCg6ly1Bk4xPl9xHnxhvRzQ+WYILQpmYDh&#10;jUpjyYBmVFL9cUoLbm2cjhvbBMB5BKA1P6BZx+aokiBWX8AXp6X+aIFNvILfHwGo4XOCniC4io/V&#10;P5AKUhOqMp6fWEEVSGt91ALh40O0w/vm4uEHswnBWcYG39w6ETc20QZvGIOr62iF147EhTWjcWbl&#10;SEJwGI4uHmRms9lNFbhlYjusG9YKy/u3wtTODTC0ZQ3USU1EmMM7CHN832Rp1YUllEovjNcwnGVJ&#10;CtAzXw5jhzXAIEH219eZ1lZT4bsY6Ck0BE4KUADUtQ5hpeRP+IUSjhG0ySGueU0bYDRVdoK340sA&#10;lghxQXqwi0lwpYZ5U4HzP6XSL8CQ6lcH+CJ0MxO71qMFJgDHrOi5dsrmAeg9rxUhRfAtaYXeBJ7a&#10;/fosV1++tui7gpZ2cUt0zgY/RRvFDGtfoOtOa6vEhwDYniAVGDvSAned3+qlAlQ3GGWBpQAz6qbA&#10;hbVjzpx/Q568SoRojQsWKgHQi1bXl4ovQBlhApDb0FAWrCANbws0ABN0fCiRBRlBRSpKs6AomeJN&#10;JanhXgrd/EF+VISaN5AwEoSkwAQzvVaA0+ul2pTY8DUzq1jZZoUAp9dZ1tVKVmhrP29B0XpO30nv&#10;reM6T2ErU0vpOZvvqHCj5bTBZ0d2hafr8Qp0WWqPYNPrFGoftBWjIOhO0HnwmAcrAYW6yuiYQvvK&#10;HDuyksmfn4qO4az35zF9Bw/WwJ4KFi5PKhdvFj5/zSjD6ysAekY4IaNRYdTpmYGGVIBNBtEC90w3&#10;UZ9qT0CsIwAKfLS8gl/twWUZ5VB7EJXgoHJoNLQiGg2pgHpDyqLpiCpoP6wmzl/YAHx9C3h0xYqH&#10;l/H7PcLw7jn8cstKanx/5Si+u3gUP1w6gR8vnsSPZ7hP6P145hi+PHYQXx0/im/4+CsCcfeUkWhW&#10;LA7lQ9wJQDdUjw1Gw6KRqF7Al/BzQ5kIb6o6dxTxc0BhbwcUD3RDRgRvFtrfAnyc4JkfxUO8kBJM&#10;1RDgxpssl8k4ygJLxUTQggXTgsmWaa4/rQPiSQcToHa/vO8jiv9LSnggklgeolmxhAgEtM0FWSbL&#10;RwWhZXoCBtfPwLxeDbFzWj9CZTyubpqNj7YvwC0tx6oO0fut+QG1PsjzE0psqO2PoMvaWp2hX40K&#10;eQVAa5zwH2Mtj6828YIw1JyY6ibz7MRyPDm2lBBcTAjOx8M9c6FV6G5un4wPt0zAdbUFbhiLK+vH&#10;4MLasTi7ajROrxiJE0uH4fDCgfhgbi9sn9oFG0d3xKohHTCrR3OMaFsXJaiuI53fRZRbLkSx3EQR&#10;UOGuuXnd8hsF6M/r5Jk3h5kLMNwzH+J5/aOpxGNYGcWyMlK7qoa/CYLaKtlk9630pzpXN6MQqkPN&#10;tKPuMbGEn9pYiwW78z9zR0E/R/6/XshgpVaE5TnENQdC6AKUiddQxzQ+r87SnaoUNcvfvjF4RZe1&#10;w9Z1g/rmCXrdaXd7rBAE26Hvyg5mq+g0r+nLdr4206n+pjXgtiHazWhsLK7a/Uz74MI26LKgleka&#10;Iwvcjq/R6zrNbEJ7rPZB9QMkEKe2RNmGJeDsmRu5WIhy5X7XZDedpUjcCDFPgsqbKspHfQIDCb8Q&#10;bgW/EAQFBRKKakuzkiICjjUbigUdT8LMk7bPi7bQtIdx6+9Jy+yl5ALhSgDqPL1WUNLrBSipTqlL&#10;HbPfVyEw6r11zHqN1d6o9xA4dY72BUGdp2MKAUph7/+5TU8JjexW1gacHfZj+3XWa1+F1LI7AW+C&#10;39l8RtZn2qHXO5vPsrLHCiltU9nwOb1O38+Dta87C5O7snO0F5pLUNOLCYCOLMge0S6o0CYNdfuV&#10;MwBsPKC8UYC2GmwwoCxtbjnUoe2tQ9jVHVIedYYSksMqoC63dfi43uDyaDysMhoPr4TGQyujWf/K&#10;OH1mLfDZTeCTK/id8dvti/jp+mn8ePUkld4xfHfhCL4/T+CdPYYfz57AT2dO4qdjh/HT8SP4+eQJ&#10;fHnoML44fAxfHDmIvdPGoG1aEirxBqgW5YeywR6oQhtbJykclRO8UTbaA6VofQt55TWTaUoBpvPc&#10;4lR8RanQErzyo7DaBXmjFOVrNf16UFaDu29eZXrzGFUTQgVo7BifM4uhM9TIbzrtUqEXCwlAKivp&#10;RFdnRCtLyesazwqpRJAXGhePxYC6pTCrewNsndQHxzPH4/IGAXAR7uxejI8/yMSDA8sJQC2QRAV3&#10;QokNKr0zm19uvzy75Q8AfKUEGVn7Lx/z+S/PrDfxhUaUEIqfnVyL51SKT45r7DFhe2ARVaCW4pyN&#10;mzum4sbWSbi+ZSKubdbysvp+k3Bx7QScXz0OZ1aMwcnMEWYt3g/m9cX2yT2xdmQ3LB3WDZ1rZiAk&#10;7194HXMjnsJGHaIFwXCqvwhWLOpHGUjb6sGKwo+VSpy/E4PAo3pLCHRBPK+9oCf1JyuspJKssEL9&#10;CrXV6JAQWWs6JFnlRP5vhQjOkhqtw/cKdclFJeiNFJbrKFZM4e4EMf9rDXPM4P9Zxic/akZ5onvl&#10;IoT7DLzRc2HbtX0IuO4LW9GeUp0Rgt2oAntmSs3xsckCt0XHeWrna4wOcxoTaFJ+9c3jzvOp8BYS&#10;nDyv26JW5nEH2uF2s5UV5pYqUG2DnWY34zmt0GMpz+VndZ3cEhm1iiE/LYIDC46DQy5j+wQFV8LL&#10;3YOqyZOQ8aal9JMKDCD4gg0EpQjVRUbJD82LJ3ssIAlAApHCg4DwcqcSNAqQqoggdKe6FETMDc8L&#10;pPP02IaW9gVCgUHP2artFSAtGyuw2K/Rvp7T1n4scFmwskBmg8iGnK3utLXPsZ/XVq/NHnq9HdYx&#10;qj3eUJbd5+/LCmsSBH2erOsrAOqz8jvkNmHDT+9j/x4P/WaCTwD08nHh9fVAYIAHAqiOBcB87jng&#10;FeuM6p3LoNGgSlR/3NLa1u6ZRviV5n451Gc0HFwB9aXwhhJ2wyqi3vCKqDtM++XRYHgFNOTxBgRk&#10;U6rHpqOqolGfcjh9dAXw+EP8dvMCfvzwDH4g+H64TNV38Rh+uMjtBW7PEYSnjuL7E8fxw4kT+OHo&#10;cXx3+Cg+33cQn+0/jE937cXGYUPRulgCakQFokqEn1XYQzwJvwhUivJBhRhvVIwPoBV1RAJVgfqK&#10;pVIxFKMCKcwbqACVbwQtViFfVxTkNSjC3x9PlRdGqyXF58ObKcRZ09tTUfBYKO2yD282b0JQoxk0&#10;Fb4mP4jmtU9gBZuqvqC83uFUiYm00rH8P5JZydRLDkP/2mmY1bkeNo/rQTU1AhfWa8D+PNzeQwDu&#10;1QL+K/DokFaHo4I7QWV3agvhZ8UXgl82ANoZ4H+IrMkTTJzbZOLrrO2XtNGfnZE9lspcRtguxsP9&#10;C/Hxnjm4IxW4dZrpNKy4sXkKrm2ajqsbp+HSusmE4HgDwdPLx+DIohHYPX0wNozrh0VDOqE4lZVG&#10;YKRQfRfidS4koLkTfgRgFK+X1vsNoGpTG2AQr2kSr39xVlRFQj2NRY1lBaS5FpMIsESWQa0G50+7&#10;rM7kQfxvwghPzQwdyesfzv8ihvuFA92RTLVeNIT/FxVloMO7KMwym8ayncDXhlO1x3jlQ4qfM+ok&#10;BqNlkVA0LxyECS0q4fr6mXijy7wWa/tQ6fVc0t4oOEWvzPbou7wTei/tYB6rDU8qrzMh2JEA7DC7&#10;kYkugt+C5ia6LWxhtp2pFPWcrRY7cGuSIPMI1kwqxZWE65LW6DKpBSrWLckbMgfysvZUdwvT3qXu&#10;HgSXRxYAvbwINULQ11c2mNbXz48Q1AiPQANAqx3PGkGhm9nuPK19A8IsZWSDRdCxYSIlZ22tc/Sc&#10;Db3sr7PBpmMGGFlbG3z2ViFVZoNNn6etjttws8OGoX2e/bn2+yj+/NgKna/v6cjIsqxZ4c4b1oMg&#10;U7udQjAU7PLR7uZlodNW380Gn11Z6LNdeb67bmoCQDNMB/pT0fI5Xz8X5HF9C1HF/VC7GwHWvwIa&#10;DUxH3d6pBGAJS/0x6tEG16MybDSE4JP6o/WtO0RRBnUHl0FD2t5mIyqiCY+3ECxHEZZ9SuHk3kXA&#10;3Sv46epZfH/5pAlZ3e8Ive/PEXoE4LdnjuDbk7TBx4/j8/0H8GD7DjzavRufbNuGfZMmYXzDhmif&#10;koyaof6oGkb40e4UZMEvS7vbpHgMQUj7GemNcrzZSqidiNa4hPqLhXmaIVTxvPHCWA4TWGkWYWWn&#10;bTzLYRwjiFAT+KT+1AVGYRQJb0Ifl9x0F7ms/my53ja2LIr/jxrm02m9C1B1hPJGLxjmT0XkSuXp&#10;gGoJPujLin96u1pYO6IDPpjVH6eVCNk+Ezd2zcO9fVqwfzkeH16F58fWGgC+OLmV8Nv6EnxfX+A+&#10;t4Kb9l8X31zchm8vbcd3l7fjm0t8bMdFvUaQpLU+pS4yy/D4iDVi5P7eebi/aw7u8rvc2TbdxO1t&#10;M6gEZ+Dq5pkmW31l41RcWDcR51aOw6mlE7Bn9ihsmzkG7aoWR5TTX1GtcCQqxAejsI8jivq7IYk2&#10;VFPZa9nQGF4DATCAZVAdxotRfSezkipAOJl2PG4LspIoTKVcwI8VMK2yf77cCCYXTFaY5V7dXqLd&#10;8yLGNRcSPPJRqbsjiZVdlEceWu2c/K/eRUGCsGZcGMqH+PKa50cir3vZcD+0YlnoUToeg6omY0Xf&#10;Vvho9Sy80WFu87W9CUAlOAQ6qb2u3Crb22NxOyq6llR9zdCeKs5u+zOqbo6l7kzfP1pdhdoIO8/X&#10;vlSh1GBLM1JE7YMGgotboNuyVuizvAN6zW6Puu2qwp01Rb787/PmtRSNGwufpwetpRdVlydhk7Xv&#10;7S01SJXnrw7SQQSelXxQNxnBz26bky0WEC17bCs3Cy668QUbhZWAsAAjSNjKTMezw0jtYwYQWSCz&#10;ofp6AFpqzQKf4GaF/dhWZdZjC4T2d7HaLl/BV/Hnx1ZYoJNNfR0ABUcX3pxOvGmVWMrDQpQr93sG&#10;fnq9vrcUrdo+1RZq2kN5nXwCWXmwwJohh4SfH0Go6fTdPfJTAb6DlKoJaNS3GuFXCfX7phF+xY0C&#10;NOqvT2nUZSjT23REVTQeWZWKj+dRBdanBa5PC6z2vyY81oIWuPmQSqg3gsd7Z+DU3iUE4DX8ePk0&#10;vrso+J3CD+dP4PszBOCZo/jq5AF8fmQvvjyyD98cPYgHWzfh6rL5ODt/Klb07IBOKYmoRQVQPzIA&#10;lfidM/h9S/Lmywh0RY3EEFSO8kJGMK0uFZ/6/5XkDScbnBLkgiTN7kJIxbHSiOCNWZRlKIH/YSxt&#10;bjwrjwglMQi8CKkOtWURbFE8N5LXOYhA9OPNqHWAZYH98r2PYL6H2qzUPSOFKjQtyp/nWzd7crAf&#10;oZoXZSM90I034LjmlbF8cFvsnT0Ip1dOMAt4aeJWA0BaYBuAn52gjT29jfDbRvX2Cm6vALfjn8b3&#10;V3ZSUe/kdvsf4rtL2/D1+Q20xLLYguAKQnCpWYP4wV5roaW76izMuMNQhtrEjrncziUIZ+Hipsk4&#10;sWY8jq2ejun9OlCN5UTVIuFoWykFNZMjkUYwpYd4I5l2VtOBFQxwQzz/HyU14nlvJgXTpvK/UFOD&#10;/oMC/M/U5qqkUzSvtyY/0ILooS4OCKQzVKUTqoqIijvM6X3EUlkmK4NPiKoCC3F6j+dSgdN+F/LO&#10;h3qJkaiXEGGUXyrPa8j9vmWTMaFOBpZ0qIf9Ewbi/qbFBODspmt7rWyPLrKlhKASGJrQoNM8qrT5&#10;GurWgtCTnW2O1tMbmsSH+vYpGaLMr6yuurooCFMTdlZYYZ+vjtNdaZM7LaIKXNYeveZ1QOOeteER&#10;4oSc+d6l+pCt5I3nwxuUwNNMJwKW2uW06JHa7jzVjkclKBWoMcEa1ibwSQUqkyvgKQtrZ16zJyqs&#10;xIe1VQg4eqyt1OdLAGdZSIHJTjboHCUjdNyCqUCorLO6rkiJCUwWAP9sRe2tAGhBzrKr9vnZX6d9&#10;+72zn/vHsEBnqzwbhNrquLO6rdAu5OU1zZ2VXbd+n7O5JnbFYF8XdSHSNPs+AQQilZNZW4Thrffk&#10;d3emynHyzoHKTUuiMQFYr2851OlVAjW7E4A90tGAj+v1LmuUYdOh1dByTB00G12Lyo+QoxoUBBuO&#10;qEz4VUXT4VXQbAj3B1dCnZEEZK/SOP1BJnDnBn6+eJbwO42fLpzGD2dpcU8ewTfHDxn4fX5oD+5v&#10;XccaOxOHJo/B2t5tMb5OaXRPjUWrhAA0IeTqhXqgEtVGWQKnnL8zFUAgqsb6oVSgA0oTgCWDnHlT&#10;uqJUmLq/8IakLYp1pY0ilBK8XUwUDfJEHG8+Wd9IgY83W4hzTtOGp3asYKrKWB8nWionY8vUzcWb&#10;x3xZgQcQgBq1UFgzxPB/SaRyLhUbhOIR/ihES1cs2N8kQpJ9HdAgJQLDG5XHwj7NsXvGQJxbTau5&#10;dQ5u7aEN3U8QHRSQVuPFcaq0k68A+M2FPwLPAtyul/Hjtd0v44ds+z9e03k7XoYg+M15WujT6wnA&#10;1Vmr0PEzDy8jBDNxf98ifKLuOB/w+zBuM25py8rq1p5MfLgrExepEq/smYcDKyajZIQXSkR4omfD&#10;8uhVPwMtyyahWsEwVC8QhTIRwbTGnkgL90FxJSao7opRtJSMCUUK4Vc0yAPpkf5I05hrAjCalUoQ&#10;r6c6mwc7qL+lF8J5f6jDeZhpg2VQdaudtkQYKxZuo6gGQ535Gka0Vy4U83dEw8QINOXnl+XzteOC&#10;0Sk5ARNrl8PGHi1waExfXF44DS92rcEbHQXA5QQg1ZoUYO+l7Y3667agvYnOc9ug3Qx1dG6B1tOo&#10;AGdQ/c22+v51UXaXr+uqvn9Ui9p2mktg8pw2MxqaDtJ2/0Cdp/O7Lm6DHholsqAjmg9qiEBagpyO&#10;78OZElc3ZERwIMKo8rTw+StgEYLc9/AUBKnqaI8FQClAQU598gJoe6X8lMTIrgStzKxAaGVxbfun&#10;ra2EBAc9tlWWpeZeKURbOWY/z1Z9Op79tTqeXblpX8/br7Wft8+xj2lr7+v724//HIKgDT8bgPa+&#10;4JffIYcZWpgnr5VU0mfY7aN6vd7bfmxfM7Wj2gBUG6APw5P/hweh70gIBEV7oDkrqwa9KqN2rzIE&#10;YDqqdUlBre7pVH+0ub3KEWpV0XJkbbQd1wAtx9VDzf7lUUWjQQaUNSA0yQ9CscUwKsQhVVBzRCU0&#10;7FseZ/YsA25+iF8vnMdPl87i5wtn8OOZk/j+xDEqvkNG+T3Yth631mTi+PSx2Ni/Mxa2qY1JrMnH&#10;Vk/D0PJF0DMlCh0LR6BJTDCa0H7VifFHNVreypGeKBfmitJZFrhUmAdSqQwTCbMEqjkpvRj+xgIs&#10;D4ksZ0ksCwV5/aMc8yCMyjmCqjmOYIzh9QhU2x+vbwLVsdqidINqOiZfgtKflUywQy4zhbvGA2vQ&#10;viZNlQIsVyACxXnDFwsOQEqgHy2ZI7+HO9qVKYDxbWpgw5geOLNcM7LMJWgW48HhlXh8dA2eUv19&#10;cWojQ21+O6jYduDbiwLYH4H30/U9L+PnGx/8k9B5eo3AKeVIJUn7/OVpwvXkBtrsdXh+fC0/cw0e&#10;mXVxlpvQ3IRarOneoUzGUtw7uJIQXIkbO5bh6s7FuP7BMnSrWRJJ7jkwuHkljKKjG9a6InrUTkP1&#10;glTftKEVosJMRlYdwbWwVIlQX9M+WoyquCRtafm4UGREBSCVkCxIda0KKZbX1cz4QkcWTkcYzP9J&#10;SRAtP6ClMROp6jQ7dzqhmUjlGOrwrrHA6nMZ5fk+SgQ5oUliOFoXiEb92GC0KZaAIRVKYFXnpjg2&#10;rj+uLZ6GexuW4dsDW6kAZzVZ23NZW8KphWnvM9ncRYTZfAGwg9m2n9mSEGyBlpMbou10KrsZTdFp&#10;DuE3Tx2iCUAqRanFDlSLivZUi53ntTQdpjvMUva4qbHAHee0oMJsh+6ZGh/cCW3GNEN4SjDe1ZQ5&#10;rFX9eWOGBQYg1NcXAVk3qBSdYGYpL1daZDe4ulqAEhwFPLujsb2193Wjq4uK9s2NzhBg9LwFFKuL&#10;iv0a6z1ftRtqX9s/A8sGm56zz7PgZJ1ng0bnaWvb5eznKNw99LzVFqfPV/uljtvvp+2fQwDUqm8C&#10;nxX6rsryWtl0a1x1bipOTS5hfb7eW9fC11Qqdh9Iq2+leSxVGMhr4svfRRWluQA9qIQ8qFoFwORS&#10;8Wg3sDGaDqiBegReja6pqNQ+GXV6lqaiq06o1UKrkXXRfERtNCMEW4ytj1q0yhkdiqJKz5Ko1b8c&#10;GhF6Al+jQQQhlWKdUdXQsH9FAnA58OEN/HrxAn65eA4/n6MSPHUCv509i19OnyIID+OrQx/gk40r&#10;cWjiUMxoUh1L2zXAdtquTT1bY3Gr2hhXJQ3dkqPRLDYQjWMCUC/WH1WpSCoSNJWiBEGqhQAnFPLI&#10;hQTZJFrWeOe8iGEU5u8vzMo01t0Z8W6OiHTIbcCnKMD/T3PQqd0vhFZXyk7r02ossDr5RvIm1fx/&#10;YS4aj0obF+hlGu+LhPiYqds1Brgcb8QKvBFLhIUgjZHMa12UN3Dj4jEY0rAc5vZogr3TB+HSKs1V&#10;t5jgsdSfsr9fndmMr6j8vj6/i7Z1N76/bEFP6s4G3i8f7v1T7DPx60f78etNxkd6rHMtJfi9IEgF&#10;KAB+pe40ZzZRCW7EZyfX4wVD/Q41F6FAqHkJtUrig+ME4nFuj67Fnf1rcHXbMtw/uh2ZQ3sg0eFt&#10;9GNltLBfUyzs3xDTetTBqDb8fwuHo1J0MK+/IBiIilTDml+xQnwYysYyYkLMUqOabqwI1XIBDypy&#10;KjupO838Esf7PZgVkVeudxFAO6w2RE2FpeUIihOcGTFapJ72l68LyvsW/48ciHTPjUTfPPw8L7Qt&#10;EoseqQXRPS0Jw2qUxvy29bF/dG+cmTGSlelC3N+2Dr8c24s32r0EoLKz7Yzq6zq/HQEneLV6CT/t&#10;a9t+ZivzXOe5fM28dug4m6ov67H27eg0R1NkUVnOa2v2FQJj14Vt0GtJJ/Re1BntpjZHqZbFkcvn&#10;PeRzY03q74uggAD4+lgJDY2w0OQDGn6mm9YCiAUgZxerzc66sQU8a3ia9u1RGNqXOrSetzpUCzD2&#10;c9rq9TYE9ZwNq+z7+lwbXtmP6XvYkNPWPkdbvZ+91ee8AtgrQNpbvae2Otc+75+F9TkWjKU+pfLy&#10;5lM7nwU/tf/5EGSysqog7O+n72D/XoU94kXfwWoy0Pex7LQAq/dxpwX2DfVEtZaV0HxwAwKsOqp1&#10;TUOpZgVQs1sG6vevhEaDq6HRsBpoMLQ66g+phgbDqqPxSFrgwVVQpn0KKnUsgdp9KqAOYdeA4Gsw&#10;vAYaD+c5I6qixqAKOLdbALyOny6fx++Xz+Knsyfx06lj+PX0CXx1cC++PrQX39ACP9u5EffXZ+LA&#10;mIEYXa0UhldMxfjqGRhTqTgGlIhD50IhaBkfgOYJgWgY74+63NaMC0A5WqwMf1ekUikUUsO50/tI&#10;IMySZXkJt0L8zVId8QRZHCuOWMKuEEFXjNejBK1rtJsmQM1hspmFfJ0IyTxUiY7GLhfidS7K8zSU&#10;LtnX1YAtmVGMn1k8jJYu2Bvl4sJRk/arMiFYOjqEN34oLaEXqsQHYUj9cljYrT7WD22HEwtG4+q6&#10;2bi1fREtsGaEXmPWrf7iPNXaxe349vJOgosq7hrV3o29L+NnAY+wU/x688Af4vfbh6x9A0GeT2hK&#10;Oco6qy1RiZRXXWayptrPCn32U6pCLb355PhSPD62jABchTsHV+PhyW04sXEhige7oVW5QljK779l&#10;fFdsGtcJy4e3wdTOjdC8RGHULRyPWkmxaFC8EOrwGlSi2tN4a0V6MG0zLbCWtwxzfpdWNz+KhFLh&#10;+TkwWHZz54Dbe+8Qfrmp6vIRfk5IjfCljfZFuZgIlOG1LOjFc11yU62/g9A8byOO/00GVWYzwm9g&#10;uRIYWyUDc5vUwOquzbBzWGecnjkK15bOxsOt/G27tuHXk4csAPYgAKXYusxrbSxvdpC1nd78DyEI&#10;6vhrAUjIaavQMSlInaN9hQDYca5A2wF9l3RFx+ktqQxqIzQlALlc34evrxcCTZcXS7WpjU9Qk1IR&#10;JLS1bZtgIQDY3UkENzv0Gp2j9xAMBQBt9dgGkt7Pfh89Lyhoaz8WGNRWZgNCx+znbXBZMLOgaING&#10;z9nPSx1q335Pbe196ztY7/HvAdB6T/1mJU8s8OVE7jzvZ42gUbug1UapsdIK/SZ9jg09O3RM11H7&#10;dvujgCn4KWSnpSBd3POiIOHSrG8j1O9bEzV6lkHxRjFIbRhHy1sd9Qi1WlSE1fuUNeBrOb4BWk1o&#10;YPZrD6yI+oOqoDpBWZO2uXqvsqhPADYaVcsAsOmI6qhJS2wB8Bp+vHIOv106gx9OHzMA/OH4YXx3&#10;9CC+PrwXLz7YjifbN+DumsW4NG8Ktg3ugdGEX6/i8eiVEou+xWPRPTkcHYtEoG1SOOpSAVQIdELZ&#10;AGeU9MyPsrT2ZQMJNG8HFKVVKkarVYh2NpkgEwwj87+Lgh68Afm4BGGWSqgl8zoU4XVQW2ERqkeN&#10;G1aDejJv2PK0X7ULhaFilA/Kh3uhYqQPytJeV4r2RjVCuGyEF0rzWIkQT6qcANRKjkf1pGhUSghj&#10;hJuRJ2XCvFC/YCCG1kzB/E61cWCaVOAMfLR1AR4cWIn7B5bhIRXY58r0ZgHw+6tUcddpabNBLzv4&#10;frt18GX8VwBUAkWJFDtrrIyyQPhCq9BlAfCJAeBqPD1BW04F+KkWCTu2HveOrEedlEj+Fn+sndgH&#10;u2ZprPAo7JnZF2vHdMSY1rUMAJsUL4wGKQVQrYBW3AvIGl4YbCacSKaSS1K3F5ecKEy4pUX7oXik&#10;N2J988GXMPPK8R58cr1vkh9FQjxQjCo+Iy4QaVR/FeIi+H94sbLKiQTXPFT1ecwInkTulwn2RCsC&#10;cGSV0ljQrA52DeyG/SN74+S0YbieOYNOYjnhtwXP9+wAzh4lAGcTgMsJLCrAzgRgJ9raDgSZQNVl&#10;QVuTBFF0oNVVIkTbjnOpAgVL2l5tdaztzGZoQ2usc3VM0ZWKUufofEW7Wc3QbaGmyJIC7ISus/j+&#10;k1ugaO0CeN/tLdovqjNfgsrfmr7KHoImEGlf8+rZllghKCi5oP6DdsJC59uv0bx7VhuglKA6M1tD&#10;4exEid7Dbme0X6Njes4CiTXvoLbZ9/WcXqOtvW8nL+x9QcVOgNjvp/fXlF46x/4OOldbHbO/i/2e&#10;duixnSBRQiO/Qy7kyfu+UX56f73O/t36/nYloc+yr5ee076+g863f7u+o97Xi9ZXVtoONxY8Z6+8&#10;qNCgNFoMboJavaqgSpeSKFg9CEXrRqB695ImavTKQI0+ZdB8TB20n9oEbSY1RNMxtUz7X00er9wp&#10;FRU6pphz6g2pjIYjqf6yAFh7aBWc3b3MAPCnK+dpg0/jW1peAfCnk0fxLQH4/YkjhOA+fHlgN+6t&#10;W4arS2Zj39jBmN+mIYZVLIHeJRLQmxDsXiwKrQsEo3G0L+qGe6JWmCeqBrmhaoA7qhJ+lRkVtN4H&#10;IZhB5VaS9rU4K4007peimisb7os0gjJdik4Kj4pQ2xK8OUsGuZhRJRXDvdEoKQrt0hPRs0IRtE+P&#10;4+MgNEsJR6v0GLQrFYcOZRLRrjRv+ng/vk5rjLiifmoB1CkaZ5bZrBQfaqbhKkcAtkqJQv9KSRhX&#10;vxQWdK6PHRP64vQydUCegzt7qASPrMALQik7AP+s+mwACnoCnh0vQahzsuxxdgAqlEjJDsKvGF9Q&#10;FX5GNfgSgrTEn55UrMPDE4TjhZ0Y1qoKK46/YnqPxjjK73tu7TScXzMFH8wegE0Tu2FMq5poStVn&#10;FGDhGJSNDEAZAlAzbydTcRdh5aJhhmlyF4lUyLTGGqVRyFf9Lt+Fb+6/wTvHO6YNUM0JhQNdUFpr&#10;uCSGmAlqqxeM4Xs4o6B7Pqp4VxTm/6Tx20msxMrzv+pQNBozGlTFph5tcXj0AJyZNhofZs7GJ+uW&#10;4hHV37PdW02l+vezh60scI9lastrbtrxutD+SrW1n9USbaarUzNhR1XYOcvKds2ytQod62zaAS2L&#10;q3PbzlD7nyx1W2Ol9X7amv0FAqvGBGuW6M7oPqc9Os9og2o9ysM5nEqON16gP6FFCGoRJEHLgqCV&#10;8bVnhpFiklqyoaUbWTexVJHdXcV+XqpJN74sn0AjhaiMsZ63FaDeX5+j95Uq0tZqP7MtrKWcdNx+&#10;zlZ6UnA2pGy1Z7e9WSCz1J6t9PRZ+h7W1obpq3P/eMxKnqh/pFSeDT5ldvU7rfd8ZW/t0HoqUrva&#10;1/fWd9JWn6n3lVrVMe0LoJadtrrP2ABUJjk80R8t+jdGsyGNULd/dQKwFIrUDkexelFUdiUJRfX7&#10;q4YmI2qiCW2vFrpqO7kxlWB9VCQc6/SvgFpUjeXaF0ON3mVpiyujAcHXaDhfw6hFIL4C4Dn8oK4v&#10;VIA/nz6OHwm+744pCXIIXwuEygjv24kntMLXli/ApkE9MKJqBrqlUKFG+KBBqCvqMKrRSlXxyY+q&#10;vo6oH+aD2gRgfSquGoRfrVAv1KWNqsGbqibLQ82IQFQKpoojAEsRfmmsBBSpVIil+boKfJ1UZNVw&#10;D7SW0qxUAn1pvQdWTsXERuUxsl5pdC6biP61S2B403IY2aQCxraoirGta6Bf3TJoUiKWqtGRN34o&#10;6hSJQV1CsDa3WoKzEoHbIS0eI2oUxywCZW3/NtgyugdOLZ2I27u0ULpU12o8pyL7kjb4m0uEFSEo&#10;BSgI2mHD8M8KUPHLRwcIvn1ZiRArTBtiVhLFhqDpVpOlAtWB2oag4tmpDbhzdA0+ObkBn135ABum&#10;9jezqoxsUREnl08wsDZdYzbNxKEFQ7F6VAeMa1MbrUoVQ52kOFSMCUZJ2lJNNFFIlQqdhmbdLh0d&#10;iLKxgSjP/6JOTBjKCohUekEOfyUA30RAHmtJ0RLRQUiP5v9XLBIVE4JYgYSgdJgvv0N+M5FtWYJV&#10;Sj3eKRfSg7zQkKq0d8kELG3bAIdG9sOZqaNwY/Fs3F+3Ek+3bcDTHZvxbM82U6Hi/HEqwBlWG6Bm&#10;cekkdUeIdZxtt/+1op2lisuytLbV1bbrPGWILbsrq6ut3Vao5wRRJVC07cL3MFsD2NboToj2WtgR&#10;3We3Ryd+RsfprVC0eiE48gL5e9PG+mromzXdlOysbWsFMWuafCvzq2O60XVj62YXEGSJbQhmt6A2&#10;APReSgbofD3WcdljGw6Cpg0Hbe3XKgQnAVfvqX0bUjpmgUv71nl6f+t8q73NPq7vq329r85REsR+&#10;zg4BSQkSWXuBz+7LJ8ur36fPseEmOJtrEKCO4lZoOjFrUlkbstb31WfqGmXPXKv/o9YRdmchcmMt&#10;qnZAA0MqzQr1SqL9qJZoNLge1VwlZLQojKTqLKytiqBh/ypoMKAK6g+sguaj6xp722wMATipMW1w&#10;Q9QcUIGvKYeqVI2VOqcZC1xbfQhpj5uMqIGmVILVB1XA2Z1LgRtX8MPls4TfUfx09gR+pPoTAKX+&#10;vjx6FF8dO4xvCMMfqA6/PvQBXuzdhpurl2Db0D6Y3aIulWAqOiVHoF64uwFgI1rQOgReE95oPYsl&#10;okdKIkGZgK7FE9FcWWJCr0FkCBpGhaB6iC+qh/qiCmFXgSBUVOTNWD0qELWUVS4Qgl5lkzCjZS3M&#10;b9cAY2qWxsQGFbGoSxMs6dkCI5pUxNh2NTGnf0vM798Wiwd1xPyBnbBoWA+MbNcQNQpFIF3wLRSJ&#10;OoWj0Sw9CTWoeiry81rRso+umYrZLStjTd9W2DKmJ05mjsfVjbNw94PFRgE+09KYZ7dQnW37PwPg&#10;5+c2MTbzczdSgW7E3ZOb8ITwO7N1PlL8c6N33TRc2jAdn+xdwsjER9vn4fLGmTiyeAQ2jO+CKZ0a&#10;ollqYargSDP+uSSvpwCoyWY1yWwF2uA0VkTFNFaboqZdkYKox3PLRfohxuM9RLjmMDPwFON9U4bX&#10;Sv0LaxOAlRODUJHQLOKeF8kEYJkwP1TkexWlGkxwyk3F7YUOqVEYVyMVW3u1wakJQ/9/lP11eFXZ&#10;uu0Lr+8+3/3O2bb2XlKrBC93o5CCwl1D3D1ECBDcqnAp3At3J7glxAUJBCe4u4a4B6rd1vqYA7LW&#10;Xt855/7xPmPMYXPMmYzfbK2/vb8dZxbPwtV1K/Fwxw7kxu/DC1pfwa/4UBJwLlttgKEEoNrqBDgq&#10;NAJMELPb9uwwAGPYkOu/RApPCRNCjPvtNkO73U9AtM+xjxMA+6nrzMpIDFmtUSb9qAoJU4YPFUad&#10;r/lA1v4zGtSnZRX0CMFPP/mUD7lV9v4z0l4Pu4ClWdw0769GhajtUMD88qvPCTD1EaT6ISQFQhuI&#10;ethti6iHX3CwYEGrbcYW6xwNsdP6G5jUJ0zs41ScQfvq1BUYBU+qxnp1eQ98z/cJGwfMbIsp6Oi1&#10;AGgDVuASiOx9Wmq7wCRg2/esYWsCn6AnZSto2dDUtezlmxqEVgVt3UsDFX7g59d+naPPbr+feR/H&#10;a63X5rrGSNetJbX5Fmo3eBv/9e6/4qPv6iLilwCEjvWC13AndOnbFk18vkFDjy/gPqwblZ87fH5x&#10;gfOQLvAbR6BN8qIC9IMXARc2JwgRc4LhO9YVboO7ols0bfCAtqZd0Hu8EwImUwFOdobLmK44vn8t&#10;kHMB5WdOoIrwK1HbH2FXRRVYyvXSrMMooyUu4nrB4VTkZSbjRfpBPDyw03SIzvptJuInjMLWIX2w&#10;vl8w1kYHYT7tz7gurbDAxwUrQnywnPFbgAfm+blimnt3zPDuRfD0wMhOrTC8YwsM79wSMa0bI6LZ&#10;14hu1RC9f6TNbfk9RnRvjTmBrtg8NJKwHYJNQyIw178XVvYNxP4pI5Awayw2jx2ApQTh9ukjsHvO&#10;L9g3bxx2zRmDHbNGY8OkoZjV1xedPvwL3Bt+gMAW39AqN0ZYmx+oLt9BAG3yDK8OWB7hip1jopA4&#10;dxSOrJ5CAP5mCiPcTl2PJ1nbqcR2GRX4jwAU/LS0AfiPYVlkHaNzGK8tsEJ9Cgm+c3uRf57QY+Sd&#10;VWJkDwqzd6PwOKGbvY/vTzV4IQV3s/fCt80X6NW4Ho7vWmASInfTNuBOygZc3reC97wUJ7fMR9rK&#10;KQSgL5y/a2Aywc4/KNP7CVrz/7Mdn9sm/B/7nrCSeuvwcS0M7NoWPzt3RUzHVoho8yPc+YPRsv5b&#10;po2wC3+EnPnD4dyENlnjub96Hz1pgTvSLqu5wo3K0ZXXbl/PUu/OX32AQVTdq3q7Im3KcBybPQEX&#10;V8zDLf5YPthDRZsYh/yUBBRnpvEH9jD/707hDxHzQmMHrop2QM2CnQ0/Ay+pOSq4wVRsQ1b1/3ug&#10;Sdkx7HNiCMXX+40KtLrS6Fxt70/1Z0roq9O1utts6IeBa7md28Km+aBJr2/wl/r/hnq0HR99WBuf&#10;ffIhIfgZH2oBrwG+4AfUVJWywp9++jEfeBVGsMYGf/XVF/jiCx1LlagkyoeWBRRcBACrgICSB/9p&#10;QCOVVNdRaEGjS6whdpqN7iOzrusqNA5ZBRg0Ftk+RkPztNTY5Hr1CGQC9CPBx6hRKTOBzlJzUptS&#10;nTYAbRWmsCEktfcmo2uN3vjjf/6bI7nxljlX11boWnaomUChdXvfh44mAxuQgp4+v95b7yf4vVtb&#10;7ZWObHYdqkkCvZ5G3aid8YO38O+1/m+0dGuCvr+GwGdYDzjHdIDTgI7oTAi2DGlK6HUl/Fyp/tzg&#10;ObIXPEY4IWySN62tJ/yn+SJodhDC54WiB89pHdAY7cOaocfA9qZvoPf4ngicSrX4qys8JvbEiQO0&#10;wGdzUHyMys9hexVSgQKgSYhoHDDVYRGj8JiGxWXwFzyFdngPLm9cg6ML5uLQzClIJgh3DOmLTX3D&#10;sG1QFGIHRmLbgGjsGNofu0YMRMrU8UiZMRG7xwzDrtFDsJ775wd5Ym6AO+YFemCWvzPmBbnjtzAv&#10;rO4fiq0j+hF8w5E5dwqOLZrJ8wZjXoAbYTUY2Svm4NTa33B63SJsHjMAe2f8gqPr5uDo+rnIWDkd&#10;h9bMRMKiCUheNgUDezanxfsrojpY8Bvq2h6eP9SD77d1COJ2WDfAD7vG9UHqb7/g5OZZRlFdj1+J&#10;u+kb8DhrG546ICgVqEyw4n8HQO2zwwZguQBIBVgqCOYQgOep+hh5OXuRe5FLwrDk1H5+11Sbx/YT&#10;ugfx7EwCiq5kYLh/B/z0/r8gfuV43Mvejru05/cObcHdjC24kbCe97yGNniF+dzTotxofz+Ez0+f&#10;ULHVRatP30ejerXxBf+fP/73/59JWjh9+wnCWjXGzHB/zI4KwmR/dyyMDsWvQV4IaP4dnL/9iEr5&#10;M3g0/QoujakAufT87lP4NfwCfk2/hvv3nyGw0be0vF/B6eO6cP60Lnyp7uf4dkPi+IE4vXgqziya&#10;jpvrl+D+zg14FEdFm3yQDiIZpXQVFUezTNPLHyIWBMcKRn0Xa9iaEhwEGdWg2vBMO94KAkrq0N7G&#10;11rax9jLgSupBHmurqNljGOfWTrW+9NmRy8LM9FvBYGrMcYqkbWuH4Yu74fw8YFo3PkbvFXvP/Be&#10;vT/hky801O1TU/7KmlToQ3zusMKfa27dzzTzmvZr3t/P+PoTo+DMlJqEgVSj1Y5olb1S25ydTHj3&#10;Xaqtt98m1CxlV9/0PRQ838BQ6/Z2Le11VanRMdqvdQFXKtRSXAKfEh4WcOz2Plt9WYrMGmInIKt9&#10;T1D+y19VrMAqCCFA6zpqu1RI4VnJjLoGdLqeHdb2N9ldres9LPha7YkaxSIIav2dWn81oXWVzqrD&#10;7R/weL2u8/7b+FPdf8OHTesgcnwwQkZ7wmNgFzj1bW+UnNuQbugQ1hzdo9vBZVAXeBF8AWPcaYVd&#10;0XuSD8Kn+SN0ViBCCMCIuSEIneyDzuEt0TqoMZyGdDAW2GeCE/ynONMu8yGZ1IsWmAA8cx4lx7NM&#10;218ZISj4aV0hAJYyyk8eRemJIyg27YSCo9oE43Fz22ZkL1qAjOlT+I8/CnGjhyFh3EikTh6DpAk/&#10;4xC3Z82dgVNL5uPKJj6k65bj8PwZyJgzFcnTJ2LP2BGMkdjL5QGee5Dn7v9lKJejkMn9p5bNx4V1&#10;S3Fu9SIkTRuHBcFeSJ09CRc2LsftfVtxY88mZC6ZhX0zxxoAnt25DKdiF+PM9qU4vmkBDnNb/KKJ&#10;cFVR1hZfoV/3Vhji1gHRXX6Ay2dvYTThuG6wPw7OGIK0RaORtW6qGRVyJ2U9Hh3eagD4TGWwqMyM&#10;Df4/BKCl/v5BATpCECy7IAjG8XoHUJhzAAUXrNElFSe47QRtIuH38OQBlN09jsWjw/HdW3/AyolR&#10;uE9L/ujkTpMUeUQwPzyyHbeTN+IqAXhx9wra4OmYTgB6//gJXGlZVX1b1Vq+V//Jv/wLmn9E29v8&#10;a9M0MK9vKPbMnIg1owZi1bD+SODfZPO44Zga4o3ebZrC9btP4NbwM9rc96meGyK6TTP84tQF4z2c&#10;MNKpMwZ1aI3IZj8g4LvP4EN1OLpXOyT/OgLH507AuWX8IVn9G+5tWY1He7bieRI/Y1oS1V8qyo8c&#10;JgCPWgCUBR60NtpkaQ2klilRYYFM2V2BzwKZvY8WWW2FS6zjbcCZTC+3DSIIh6yhsiMo7fO0rozw&#10;wNWEJKEn+PVdzmtzfcCaKPRfpSKpMRi2KAZBI33w1md/xL+983+hzidv4/1PqZ7Ux0/VNSh3bRh8&#10;+tnHhN4XBoCaP1jwEwQ/JzAVX3yhis46XspMJfE1kRGPpULS6zp1CScDrw+o4mRfua1OHbz3HlUa&#10;QScA6rWKMghydnkue5tCx6pYg8Yqv/ue1TlacFPBAnUnkaW0s6xSd4KbnbWW0lMWV1ld6xyrQ7WA&#10;rXvWfVr3all+KUvdt5UUsmy0AKf2R6sN0ur2om12UkbAV0hFmvvgewh+79bhj4DZ/ldTN7F+3ffw&#10;Tt0/450P/oy3Pv4jnPuocnMQ3Ag5j0Fd4T2UKrBfB3QjzDqFNEPXqFYGhi4DVQShl4nAn12oCp3h&#10;+nNPhBN+A36LQtT0IHTv0xYdwpvDY1QP+E90hR/tr//kXgie4gLPiU7IPrAOOH8BZSeOE3iEm1Sf&#10;kiCCngOEVaeOoer0MZSfykKZwoDyEPKSE3Bty0Yc/20BsufPxemFVGUL5tD6TMPJ+bOQs/Q3XFm3&#10;Cje3bMCNrRtxa8dWXNlCtbJpLS6sXYnsxQuQOWcGDs2diUNzpuMozzsycyqy583EtbUrTNzYug63&#10;tm/AxfUraLdnY0l4INLm/Io7e2NxL34HHhzchecZB3Fw3hSkLP0Vp7crKbAWl/atoY3dgAtcXk3c&#10;hNkxfuj0yTsY6d0dI3264ZeAznD54m0M79oYK2N8kDRnBDKXjcexDdNoKZeabjAPCUDB78WJ3QZ+&#10;SoT8r/oC1mz/e6MCdcwbBWhHqYGgFbLWJcoMn+L1s+MI2zg8PEGFeCcbiZvnoc0Hf+T9exN6tJFn&#10;DiD39F48PbELj4/tMAC8m7oZN+LX4/Le1Uhf+asBoM+Pn6H7lw1Ml6Ifav0JP9T5E75/99/h1fJb&#10;9HFqjVG+PZG1fhmOM+LnTcWuqeNwbNUipC2YhbXDYjCoSxv4/PCFaSttwfOj2jfHDF8PrImOwOZB&#10;/bGKy2kezhjSuhlifmqIqMZfYP2AMJz47VecWjiVf7tFuLN5FZ7s3IznB/gDkkLlezgNZUcyCT/+&#10;sAqAl3Lwh6gFobGD11hJjH6LrHY8O7lhWV1rn21z+/IY2x6/tr6O4+1zatpg6xpWDCIAB63jOqEn&#10;APZZFko1SOW5LBxDVvfHiJWDMGBOH3QIaoU/f/Q/8ZcGtMOf8qGmslFF58+o/CygCQ6ywZ9R/X1s&#10;2uikEgVBhRThp59aE5ErBBAlTLQuwFh9AgVVAfMLY3UFPIFPak7KzlZ3NeEoCAp6KtBgA1DH6LVK&#10;eNmgefsdtTsqq/qm+osSGgo7MWNbUhtwaueUopO6tSBv212r/6LgZik+y9rrXG1T6Fq2pda1Zan1&#10;Wvu0Te+v9zUA1D1S9akElgBdT5W3aYf/XPs/8Kd6/4rGXb9GNK2v72hndI5qaQDWK7o92ng3RAu3&#10;r9DC/Ru0CWgEzyHd4UZ16DGYtpY22ZtA9B5JhTeeanBmIPrMDkHfmSHw/8UNXQhMl6GdTUdon4m9&#10;4DeppwGgNxWgaQMkAKvOnKLaO2SgJxWoLjBV2Ufx8uQxVJ86TgBqnDAhyKg4cYxgzOI/dTLu7dqF&#10;61s24+JKAm3uLJxbvBCXli/BjbX85d++FU/27kZeUoLp+Poobi8eHNiDx4xH+3YTbptwZeM6x3It&#10;Y42x1NcJybu7thKu63AzdiOP3YmHjOzF87E4LBAHJo3Fw/jdeJYaj/xDyYRGJq7vj8X+eWOQs2cl&#10;LeEmXD+4EXdTYnEzZSuupmzB5cTNCG7bEEFtGmL2wGAsGhmK/lSBwT/Ux8oBPkicNxKnNs7E+e0L&#10;cPXActMRWgrwmaP9z3SFIQDtvoD/JwCsuPT3ACy7aCk/Qa9EEGRUXCAYNcLkTBzjIEGbgMen45F3&#10;/RByUmPR/ot30Ld7U9xI2YRnJ/Yh99Q+vCAAn5/ajSeE88MjO3A/fStu8vNe2b8aGat/xdRIV1OD&#10;sdMn9dGCQqPJe/+FZrX+C92/qIsRHp0wyr0DkhZPw73UA1SNm3By00ocp8q+tmsLbvF7j/1lGMa7&#10;O2EclZ7HN5+gde0/I6JVE6ztF4Xjs2bi5JzZODx1CmIH9sPiAC/Mcu+O2R7dkDFtNE4v4g/IqgW4&#10;H7sGj3ZsxIt9O1BA9VeUwe8hKxOV/GGtPs7/qePHqQD/EYCEmcICmDo5O1Te0khE/6bkB1WburzI&#10;4nKbPWLEhqANRsFO2+zX9rYBUoFrBEDupx2OXByCqCW0w6v6YsCqfhi2ehB+Xj0U/edE4tvOn+Bf&#10;3v3/4l3aSZNwoML5kPbOwIsgUNJByQslQpTAkO395NOPDRCtclnWFJcW9KwJ0j//3MoqWwkUnvsx&#10;X3/2qVGRFkylHKUqPzPte2oPtNoCPzYh26tiDIKjSnNp3a5PKAss+2lZUCsJYrfNWdbUapOz4GvZ&#10;WO3Xaxts9vHaZoe26VzBzL6ObXHt7XZGV9AThJXZ1dKy22+bpIoFwLcJQMKQirN2bUK4LtWjhuLV&#10;/Rv++O7/wMdN6yJwpCd6T/GHGxVbu7BmaBPYGF1Cf8J3Xd5HG4/v0JrRPqgp3GI6o7XvD2jj9wN8&#10;hvaEW/+OaBPcGH4TPeA/yROhv/qiDxVgj77tuL0Jug+gbR5BYI7pAV9CMOhXN3gSglm0Tjh/0QBQ&#10;iQ9jeakCBcJXBN+r09moVpzJ5jHZqDxDGJ7ievZxFKal4WlcHO5s345Tixbxn38hbm3egPvbY/GM&#10;gMs/yH/8tGSUHc5AIa1PQQbjMK1zahIe7d+H+3t34faOWNwmKG9THerhu7t3O+4Tdg/278IzPjiy&#10;2XnJB/k+e3F80XxsGz4Ep1cuxv39O5CfmYQ8ArBUxVrPHUPGypnI2jCP9nUbbhMej4/uxf1DfI9D&#10;O/D0VAL2LJyE9p++h/HhHlg5rg+mhTkh8qdPsIYWOHPJOOTs0HC4FUb9PaO6yiNoBJv8M/tQcNbq&#10;C/iP6u9/BUBLATIEQkY5YVd2nkqIUab1Czz/ArefIyDPEIjnk5Gbk4L8a4fw6HwKgjo1NiXkz+xc&#10;gvzTVIZUiLmE4PPsvQTzHjw9zu/o+F48ytyBWwkEINVuyrIpmBRCJ/Ddx2jPZ6BF7ffQ8t0/ousH&#10;b2Fw95a0ty7YPXUUnhyKx53k/bh+YAfOxa7DxR2bcIvf/dWtG5Ay61fsHDsKeyePxfL+ZEjHVghp&#10;9A1mebgieewYXFm+DKcXzEPCuFHYNigam/uH4uCYQbi6egEur1yA2xtX4OH2jXi+ZweKE/idZaSY&#10;HgRVdBjV+lGl23h1Ihu4elHdYMJih6ztb4BlIEVYGcgRTGZ0yHLZWo3zJawWqhiqihuEYJDJ3gp8&#10;Os/K/CohMmRlfwumVIpaKhGipekqo+IKK/vSCvP9CM8oAjaSIA2hdQ7Xe67oh+GrB2LI0r6ImByI&#10;T378EH99WzaNFrTe31Cvwdv48H0+9PUdoykIQYHsfYKwPiH0AZcffvyRWSopIfhJTVng0eRHHxp1&#10;qHZChRIpss1Kcgh+gpwSK2pbtJShBUHts6Gopb1fx37+mZaWYrPgqve2kh424GyQaZsNQguClsW1&#10;XytsyNlhWV0r9NpWebaKVAhyCkFPKrNmf0i9FhC1rv213lO5+7+gDhVsPdp3FTz927v/hj/V/xd0&#10;690OkTMC4U2l5jysG1oGNEYzj6/Q1q8Rfuj5CfyG9IBLn3Zo7dMQ7QKa4IsOddG412doz/UOQU3Q&#10;2OMLOA3tgmAlQiZ5oWf/9mju/Q1+8v8e3WPaw2V4N/iMc0XgFE8EzfCG21R3HKV1woVLqDh1wvw6&#10;C4BSglpWUf1Vnj2J6nOnUH2WgNRY4TPWcDkdqwbtZ/H7cX/HNlxct9o8PPf37sRjwupFSoLZrxEl&#10;Joly7Cjhdxj5R47ieXoGnqemIS89Dc+pDjUqIDcpHrkE3XMu7dA1clMJv8T9VI97cHLZIsRPHIeb&#10;W9fjyUFa0zTaxuxDKDyeiaJTR/AwYz+Sl07Hhf3r8OAIFdKJOLN8yuXD43EouHgY/d07o8cPH2H9&#10;5BisHBGCAe2+xppBfkjXnLUJS3E7YzXuHdqAx8e24/lJQvzcAeTnxKGQyq2YCk7qz4z3fd3G9yYE&#10;vb8HoODI7ZcyTFRdTEdFTirKCbrKHO5jCIAlOYns+DksAAD/9ElEQVSMZLy4kIK8a0dQcus4hvp0&#10;Rev6f0HSshl4qhnpTu1CoSB4gj8I2QT/8YPIzdpv4unhPbibTMV8YD1Sls7AeH9neHz/CTp/UAut&#10;3vszOtf5d4L+M8wl+JcPiaTy28+Iw13+wNzi3+rq7u1U00koO34UeamJ5u+nuLl9i4mTKxZjRZ/e&#10;GNOhHdZG9sbZlUv5t15PRT4XGTMn4ei8KbixYQkV/xrc3Ujby3Ne8MetIJ6KOTUFlYfVlML/J/7A&#10;WgDMwiv+b+HaJQEwNHbIun6Emvr9hZluLhHzaGF+C0IM4afqLurArJqAUdwmACpU7Vn7BEDBzc4i&#10;DyLgTKdpdZ4m+N4EXzsAGEPFJwBGLu6NSMIvZFEoQheqpFYfDCJMhxGEI5cNQvjoEHRw6Yja79fC&#10;X2r9O96t9ycCgOqnnjKpapOjNWzwAerWr4fadWn3GvD1B+8bGNrZV9sGqv1MKlAwMnaToXWpwQ8/&#10;+oAW20p6SD2q3qBCCQ9Z408JSKutUd1yrPXPP//cqMUvv/zSgEzvYytNgUztcgKW7sGC3BvlJuBZ&#10;9/EGdNqv7VKPOsYOC3IW8HS+ZXGtNkMbfHZhVdtqa2krQauMl3W8ttWm+tPsb1KLteu9g1oN/or/&#10;eu9/oI17M0ROCqJNdYPbLz3RuV8HNHT9El92qY+mLl8YCPaKaoufaIMb9uCvO6EnECp6RrZB+8Am&#10;aOZD2IU0JuC84TGqJ35w/xyNCMX24c3gNKQTPH+R/fV8DUD3aR6vAVhOAFbwn1RD4cqzqQT5j2ps&#10;LwFYSQBW1QjVCizncUVUdU8JQHVxuM94uH+3sbnK9plRJFR7AqmuV37yOIqyjtKunuDyOPIyDxFg&#10;aYReogGdGXdMpaAH0I58biuhcijLyuB6Is6tXo6Dk8fj7s4ttFQJeJqkjOkhFKt81+kslJw5irM7&#10;1+L8nnW4f3gv7h2lSjpJsJ5JNAow91wajm5fjo5f18LPAV2QsHA8xri0wvrhwUhbNAaX4hbjoSYx&#10;ImwKzhN6VGrFF5NQROCVEnBlhFn5JT7QgtpVDXP7+6i69iYqr6ahjMdWXFZfQG5jVDMqL6YRetwu&#10;60sFWHYxhXaYypiKL/9yBioenMHckb3xY+1/Rey0EbTE/F7UT1AK9Cwt8ilFEvJPJBCCcXhx7ACe&#10;HdmLh2k7cCdpCw6vnYFZfdwR0PxTuH5Tj8vPMaRbUyyL8cfaEVFUe6tRkM3v81gm8o5m4iH/Vvf4&#10;N1Rfz7KsI6aLiv4WzxPjTLOFfpieJuzn33YXDs+ejpXhIYgdMRhHCb9zq5fi0oYVuB27lop/C1Xf&#10;WjzYug7PdsUin/8HRYlUu2n8rJo+QT+o/wjAK1KAi8Nih2+KMQkOk+RYpiSHhrypwGk4NHLDgJBq&#10;0N6uiFZJLO7TkDklRXrP0yxxBORiAVPZYmsYnXU9a/hcPyVSVhKGq2ivqSAVeh3Ba/ReGExFqDmG&#10;razy0OX9MXTxIPSd2g8/dm+CPzX4N/zxvf+Jd+qrr9p7eLcWbV8tKqK67xv4vVebsCAIBUCB0Jom&#10;U91OpJCs4WYmqcDQukBiQVHQI6A+ELTqcpuUmsAqYKndTdaUCu4j2V4pNMt+6zjT745LG1K2/bXD&#10;gppsqpWkUNQldKz7enOcHdZ9WSNLrOM10kSdoq26gW+SGoKdVWBVr62MsmyvCkSo3L2VeLHP0/Ws&#10;hIzOeZvf07t4p96f8bcG/4W/vP/vaNr9e0RNDEX4lEDThuc6yonQaovvnb7EV10+RCvvRrS4XdHc&#10;5Vs06v4pmjh/bmyxwOfWvxN6RLRGG9+GZqSINxVe6IwAdB/YHl/2oG0Oa4qegzrCdaTmBXGFz2QP&#10;BDCCpnvBlTb4qMYCE4CltCRSaWXZx0xU0KZI8VWcIwBzqAAvnDFRef60SYaUEzpFh6niCCo9KPdo&#10;d6T+tJ5n+nqlmtA/vVGSJ3n947z2yVMoO3ESJVnHUJqVReilmeOkFGW91f6opbriCLAqx1Ws/odU&#10;ghfXr8KhOTPwWG2C+3fi0pZ1vFfeMy15Ce25xjM/yyJMzhzC2d3rce8IVd/5NDw5GUf4JeNBNhXJ&#10;zaMETCh6fF8Xsb8OwW/R3tj8SySOExyXE5bjUfY2o/pKBbsr6QQfQXaNYGJUXmVwm4HZ1cz/FlXX&#10;+KA7ooLHlhOKFYxKXkMgVAig5bTDZZeo+mifiwjA4suZeHE+HS8fnMfOxZPQpM6/YMHQYNpwlc6S&#10;Xeb3eS6eEIw3ACw8nUAAHnwNwOdH9+FRxk7cTKACXDEGCwd5YKBTI/zs0warf+mNnVOHYOeUocjZ&#10;thq5h6na06kgCbw8fs9P+fd7nsb7IfxU/Ud/B9MJnt+/9Xfh34F/5/x0Apuv723fisML5+DYsoXI&#10;4d/jeux6/iBtxoNdm3Bvxzo8opV+wb9NPqFZms4fi6NUf1mHXsPP/D9onWHaAKn8YoetjzEKTm1+&#10;JkyGV5neUKME+zhsr1F83K6lVKBmhOu7WCXxqQDVXih4UcVJ8el6qiRjDaGj+tNSbYbqVkMlKAU4&#10;wLT99TVJkHDCM1zvxWv3EXylBlfGYOCygYiYGg7XqJ6o/93b+Ld3/j945/3/wrt1ldUkLOqoDawO&#10;H24+5ISg4CcQ1qpt9bV700YmCEoJykZaQNBSELSVlwUxS4npWEt1vWlrU+VkW8XptT0CRO+jY7XN&#10;tqUKq03Qsq06RvCxjrWOt8M+3qgyx7V0jgUuS7lZKk4Qs/oz2upPn8t+be2z2v90Dfv9NB2ouQaj&#10;dl2+jxR1/f/Anz76n7Sw3yBqSjhCJwbAb4IH3MY4oU1kK7QIaIHuUV3QNqA5Oga1hHv/7mjKY1u4&#10;fY+Wnt8ZRSgIOke3R/fereA5qCuCxnmgc39C8RcnuI3ojh+o/jpGt6Kd7gqPMc7wnugO31+9EDzV&#10;G4EEoNPEXshSOayci7SRx1FyTGA7QUBRDZ48SbVH6F08g5eXzpmovnSWFo4AOy2QHaWSy0BBZoqx&#10;qw/27cKjA3uM+pOCKKKa0wOkLLKSKAJgxckTKD99mnabEKUSLM8mFI/QHlMtqvCCVKPAZwPQwJBK&#10;RQqwmO9zacNqHJk3C08P7EUa1ciFjWtQQttWwmtXX8xBxfmzKFZh1wuncC/jIM7u3Yzc04Qn4ZdP&#10;5fWMMCmkNb13ah+8W3+FkV6dsG5UFHZNHozTWxbgasIq2t49RrlVXTuE6utUwteoirlewai8ygeZ&#10;UX1FQej9Q1Ty2IrrVpQ7ztGy/ArBTmiWXqIqZpQxSq5IWSaigFDMvZCJ3x9fRebW5fix7h/xS2B3&#10;3MvcTtARxGc1WkSZ4gQqwXhu42dQsuTkQeRn0w4Tglo+O7IPF/csx46Z/bB+Qm9s/bUPDi4ajZNb&#10;5+HstiU4G7scpacyUUhF/SghDs9pTR8n8RpUfIWZBPXRI4SVsrP8e/C7199DSwPCo4TgkVSUZBCU&#10;/Js+S47DHULuPhX/4/i9/LvvMsUynh7YjlxlfOP34DmjkHBVVSEbflJ+WtqBy+dVEDUidvAaWmAH&#10;sGxY2QBUu5/CgJDRj8CLIbDURigoDqRaU0fn/osty6s2P7Ul2pbYAHGJlWDps6g3omWFaYP78xgL&#10;hLLLlrqMXEx7rX6CKq2vmoRr+yFaiZOlMRgypz/8B7ngh44f4m8f/Qveqv1vfLj/ijq11L+tLuFX&#10;G2+/S8jQGhtFSDgKGhbI3rPawQiLDz5UtxEB4c8mtC4ISnFJTVnW1SpYUFvdRQw4bfVmKTIBrKZi&#10;0zECjW1R7dB7W+//BmT2Pht2NvAUNrDssKBXE4DWuj6LfU1lmu3raikYarsNVC11X9qn69elsn2n&#10;/jv4j9r/N77r+jF6Tw5An5kRCJniD8/xLug2vBO+9fwaLQNaIWCUL9oFtkCjnnzt0QQt3Buhve+P&#10;VITf4+suDdCMdtiJtth3aE+EjvEwbX6NfL9GZ436+NkJHfu0pJVuAycNgxvnAs8J6vtH9UcI+k/l&#10;8ROckCUFePY8AUgVRSiVEU5SaeVcVp0/hypCr/oy4cfQejkBWHKK0JHtpP3U6JCnSXEGfk8P7kc+&#10;/+lt9SclYQGQCpAqrfLUKVSeOWMAWMn3eMX1StMB26E6GLLMdh9ERZkDgCrLdX3rBiT9OhHpM6fi&#10;6G/zcXv3DkL7KAqoJKsvXqBCvch7vEBbSWDfuIhL8btwNXE7XpxNQSEB9IK2M+/yQZTfO4x1tJcq&#10;1z+zN1Xw6lk4t2MpbqVuwAvCsZSqrIJAq7pKIFwVAAk1LisZVYzqK/88Kq/R6hOaCp1jRznVYJnU&#10;5GVCxRHFVxMJY90PgXjnDHLS9qHNZ3UR0a05riRuQhGBV3kxkQDUiBHCkja+iOCTEiwmEAtPUw3S&#10;BuefoMXPokVN34nzO5cia+M0nN25AGd2LMSdFNUU3I773Jd3PAnlZ/h3O8a/WUYG7u7dgycE4OOD&#10;VMmE4Uuqv6qso8aqlmdlmr+HCmIoyvh3LjnOvwPVYAl/iATEPALxUcIBPOHfXH/7x3G78Pzgbjwj&#10;CHPjdyM3gbY9Pdn0JDD/Aw4A1ozXAFQSRPASAAUvrSsRooIHUoSqCG2VwRLklB2mdSXcdKxGh5hs&#10;MLfZmV97OJy91Dbti5bK1HlKiAiMJtThWpniKII2BBELNPcIIcvjBwuSXKp69KBFPG5eBKIm+6Nb&#10;SBvU+5I2sO5/4N3af0It2szatKfvmIrRVGz1NLXlO3ibgKtdjxayLqFR5094u9afDZCk1AQEtZcJ&#10;apYqFMhUlVqVYZRksYFkDRsT7PTarsIsa62lVTxAZaTeALAmxAQgnWfDS/trbtPSPkf77W32a7s9&#10;T9u1TV1cBD0dI7WnDK+srX4MBHR1v9FxAvR7mga0PhUwVehbvNe3+dlqffAO1/+Ixl2/Q9jEIARP&#10;8kXABE/4T/aEC21q26if8LXr5+gc2QGeQ13R2PlbfNyqHr7r8hlaE4IdfH5ES6/v4DmwK37o9Sm+&#10;c/oE7kO6w5/21lNthzGt0b7PTwgk6LzHuqBjv9booZJYBKIn7bXHFA/4TXKH/6/u6DXJxWoDPHOO&#10;qu8UrSrVmSyqgkqt8txZPoRnXkOwiusCYNkZKkACUG2BskfPk+P5AOzjA8CHMVHJj1SqOtpG2qrK&#10;bP6znz6BahMquXUar86dR/UZXvMMYZt1+O+Un90Ru4oPiDUEj8Dgw1fCpfoSZs6ahuPz5uD6hvW4&#10;FrsZeXyfYqrXVzkEIFVqJdVf9dXzeHXzAgrPH0f2rjW4eZiKJIegPp+I/KtpyM1JQi7hMcKnI0La&#10;f43sLfNwdc8KAmOdGYNbdD6B9lSgIgCk+Ghpq43yE+j4MDNeEoQvuU1hKUIqRB5XfsOKsuv8LIwK&#10;nUsFWH45iRBMZBB4vE7+lWQ8pw0uvX0Mz3Iy4dNWNfu+wqlti5B3UkPlkgk+2mSC8A0AaYXP8gfG&#10;RByVoDpM78fzY3tp/ffh6dE9uJO6EffStxJ8O/DoEBXaYVWY4Xd7/hgKTx6iBU7BC0KsjH+Xu3t3&#10;4/LmjYTTcbyUQtePEb97AUtLhf4u6hOq9uHXylzbNWUC//bPEg/g/t4dVICEntoM43bixcFdeJGw&#10;hz+CBCDPM11fHACUGtRrBfhj9QcCKnbExkEGVnYWWLCyEhcW7KTm+iykIlwk8Alo3E4gaWkdQ3Vn&#10;AGl1o6kJQ2sIHRWcif4YTJjpfbSvL4HbV8UQeKy9LWp+KHrPCUTo7ABEzKP15nvr3qIJYtUR7L+A&#10;ynNmCHyHOKNFz4b44Nt38V91CMIGhBLBVYcA/KBuA7xfX52XCRJGPcGKILTaxt42tlTQsa1jA1pC&#10;C2YW3AREKUGBRMdZdteaD1iq8A0ABTELULqOQClQKXRtna82Q+2rCTP7dU3YKbTN3q/XWtoJDq0r&#10;tG5Bz+5zaM1VYgNQkxjp3tTW+DaP/eCTBqj7QS38rS5B/REB+vFf0Lw74TeO3/G0IPjSlvpPdqdC&#10;c0Z3gqqx37f43uNLtAtvCeeY7mjj3xw/UAF+3fFjNOz6BdpRAXYM+hE/un6JzzrVxZfd34frkK5w&#10;H9UTAZM84UsQOg3pTKh6oHlII7QM/xHev/QyCRBZYM9fPU0bYOA0AneKqwXA8xeoygg6KjMDQCo1&#10;AVAKULb3FeH30gFAWeDyM8eNBS6hOis4lIp8qrOnBw8QgAeRl5yE4gw+JIcJD9mqk4TT2VN4eYaW&#10;Wt1n+LpS5feNCjxh9kshqr9hzXh1OhsvaZ2V5S3WpOu0X1c3rsWxebNxd8smFBK0N3fG4jntWymv&#10;k3+YQD7LB/kawcqovMJ75fJeVhLuZyfi9tH9VIBpyL9EJSi4XMxE+uZ56PTdO1g5PhJ3kq0S9CqA&#10;WqSs7EVaPqpAC4AZFgCN+juCqit8mK/ZwdcOZVgpu2sDkOfYbYfVVIAVDgCW0PKW8BpPzxPIvJ/S&#10;m9kYHtANnb6sheSV01F4Ks6ATtCrGcVnFTb8qB7PULmpjBYhKGVYoCTP8Tg8PLIHD47Qlh49gMdZ&#10;tMinCS3+EBSfPooXx9LxNCMJ+Uf5o5WWiBvbY1HE78+Gnzq32z9E1VJp/P61tFWcDUf9SBXx717M&#10;6+SlJeDenu2mm1JeYhxeUHXnxu9AfuJeqsWk133/BD8lPhRaNxZYAOy3NDx2xOaBGKT2OEfiwgxn&#10;W0YILqfic4T6/vVZxPiN25fx2OX9zLKf1CKPVaJDYR8vFacagYN5XQ2TG7TKCr2H9qudUfUFtTSj&#10;ULhNw+y01Pbgef4InOeHsN8IwVW8r5WE6XrCdG00hlOx/rJmIKJnBMG5b3s07vwpan/+J/y19r/j&#10;XcKg1rtUgQ00vK0W6tetjQ/r18NHDd43ky1J0UkdKWRdBRFb4cnO6rXUn1Sa1gUabdcx2q5J1QUi&#10;s87tVrucjhM8LVuqbQpdX8dpXaBS6DhtV9jH6Dq6L/s62ma/tgGn99RSCk9hzQ5nWWAlfAQ8bdMI&#10;lA8+ItDr0QrX/i98+Ak/R73/xJ/e/R+o//nbcApqh/7TQxA5OwR+07zgO40AnOaG7kM74qfQxmgb&#10;8RNahTZDS0KuW3RH/OjZEN90+xRdQlvDrV83eMb0gDO3t/NvijYBTeHUT7PBucNtRA906NMKrXs3&#10;Q4uQJvjB+2t82vN9eI3uBf8xhOLADqZt0H2SG6Hr5lCAzjh0QP0AcwyQqk6dNG1/FWZ+kNO0lBb4&#10;Xl2homL8dwAeQiGVWSEfhifxBGACrVlaqoGfGe4kBUjo/X7+DNWerq0O1Sfw6vx5vOR7vpQCVBue&#10;Q/nVTIAYpcHXgqzGHguA1zatQ8Z0jTSYj+ubNpjuOE8zCGBatxeHCEqCtORcNqqvX0DVtRxUXc8h&#10;cHi/N87iYXYybh/ej8enkpCXQwt3KRO3Tx5AtE9reLf7HBcT1uLZ8d2EShyKLxA6l1JQqkQGAVZl&#10;ggCkta2+xoeX8fIGH2TF9WOvt1UY+8vPzlC7od12qHbDssuE7mWquEupKLwkBUjF/fAKfvslGi3e&#10;/3dsnNIfuSf3UdFptIkAyNCSUUrFWiooc132V2ESIqepAPkZXmQTPIzc7IN4dioVD48l4mk2YX82&#10;i5/lJErOHkNBdiZe0LYWKKNOFXhu3Wra1zgCjZ9FbahmJJBVDdxuhqi5LgjaULQBmE+Yqq/mowO7&#10;TV9NC4A78fzAdhQk7aMLUDeodKMCBb7fea4NP7UNGgCaJMiG/ibz2ofQUjJj8GrBjfaXcNJkSArT&#10;+dkBvoEO+Gl9sFSd4Mnz1Wla5+s8QVTnaZicdS4BtkrnWTDV8DgNm7OuL+Ba2V9t11C83otDEboo&#10;GEHzAxBKCIYuCkGYut6sCsfwjTG8BypDgncY7XPMjGB4xXTD9x0+R90v3sHf6lE1NaCd/Zjq7aM6&#10;ptvMh7TFH2hEh4GNVZzUVmxaWgrPUma26hOIbPWldkEdZ0HSApIgaas9KTULanabnQVGgUxW1VZy&#10;Ot8C5xsA1oSptuv9rfexAGhd17rm2+/+J1+rhJXjvd5VkkMjVRwjPoyN577af6Tq+1fU+fQ/8e1P&#10;76NZl6/gG90dg6b1RsR0P/hP9YQHAeTF6DmiA9r3a4kOfVsZFdghijY2nA/mSHe0CqQCdP0WTn27&#10;oI1fM3QIbIFe0Z3hPbgX3Adqikx3BI5Tvz9fePzsjE592+Ibt8/RxO97c63gyV7oEtGC1/kBPQZ3&#10;gstYvudYqkHaXwHwiMph5Vw0AKxWqF3uLOMcFV+OpQBfXrFAWHmBCpEALNVwOAKwLPuIKaCqTs7P&#10;Ehz2lwAsPWQNdypXo7oU4DnCleAzak9WmO+hNsZyPnTK4lY7VIEeMjte8djfqQIrlXE+yfc5nGoU&#10;YOaMqbiwcrkZTXJ5+2ZcP7AXuUcI4uxsFPJ6L2SxLhN+1/iZrl4geM4RTFxePYv7Wcm4kbYPj7JT&#10;kHvxEK5n70fS9oVwbfkxlowOJ1TU5YS2VOpPmdrraai4kY5KWtlKQq2KgKu6zvtkVN/gZ3FEFSGo&#10;qLhOC+loA3zTFsj7uUp1SuVXSBVYQAVadOUYKh9cxZb5k9G8/n9i7gA/WtVtVHFSdPEm4aEooWVX&#10;CIBa2tsVRUronLa6xVh9A6UAE/E8OxVF545SJdLyniH4+KNQmH0YuYdSTDGLEsIoZ+Ma3N613fTB&#10;LDtKdXbqBNUd75NQKs/6e+ApasLQtsXF6gFgSqOpD2cc8pJ4DwTg87gdeLovFvkCIEFbyh9IKUDB&#10;ryYAqwTAyxetNsBh6wcYG6o2wKGrYzBi3SBjhWWDZWFtezqA0DPwW6okh9oD+9LSWp2ojQV2DKXT&#10;dWzbrKVsr+yvrqEag7q2OkwPXT3ADJfTdllphd1u2HcpYUogRhCOofODEDibinCWL8IXOLraUCkO&#10;Xa3O14TtQr7/bAJ3RjiCf/ZBe7+W+Kb9Z6j7NVXTx3/FX977IyHxrhn2VVtjXw3wrGyvYFO3LhXj&#10;+/XNyAhNvVnPFDZQVxqqqlqW9ZRtrk8ovvceQaVxv7WVIZbNVvLhjeW1lJplbQUuWzHa0LSU5Js2&#10;QAPbBg64UskptF6/fm1r5IaBprZb0Hznvf9E3fp/YajIAYH3Xi18/DE/a916+NvbPJZW/4MP38Ff&#10;3/of+M+6/xcadf0UEaN9EDbaA8G/uCLoFxcEjnU37XPOP/dA5/7t0K73T+g1oiuCp/pyuytchlHN&#10;hbeC+zAXtA1rg697fkEAdkPHkDb40a0hXKK7IXCkF3oShGpH9PvFG06Du6PHoC7wG6+qML7oNqAz&#10;oeiDkMneaO71DZrSVneLaQc3AtBngiv8HArwDQCp0hRnaB/PMtROl2Mpv9+v5pilDUAlQcoIJdMO&#10;SBWYRwv8PJEPAO1vUXqaUX9Vx/jgqFGdUPqdABT4KrIJM/7jV9BiV509R2VIwApy6nfoeLgURgny&#10;IVO/wOfpCTDzElNtnF62CImTxiH3wD7TbvggOQ5XCMILfJiv7KH1S03GI1q6MirXyquXCMBLtKWX&#10;CacreHXrKqpvXsTDo1SSyXtw+0gcLqXvxAta12Vj+8Cj8fu4emAdKqgMS6nSjGK7mkj1yM9zg0qQ&#10;AKy8QUjc4OdiVFw/bsW14yi/esxEmUDH6/1dXGFcPoSiy7LfySi4TEt49zxSti5Hs4//hmG+XXEz&#10;aSshFY/S02rzo9UlhGva3/Ic/qiYNkEqwXPJr9dli4vOUNESfvknklF0irA5R4AxSk5SPZ+kKib8&#10;pPqKCb9CWtaTq5bi5o6tSJ87Cw/27wOo9KUAFbYCFPAU9t9CYf9t7L9TMf8+Twk/dVIvoJ0uSEkw&#10;AHy2n3Z4fywKUw7wRzCdLoB2mn9fWwHaFvgl/xdw+RL+QMCZNkBBSLAbtmaAgZAFpTcAtMCmzK7G&#10;+wqEApWVMBHwBEAt7bZEbRfI7OsKrLqGASJf24C1gWe/NvDjMVG6HuHXV3DV9RkR80MQOisAYbMD&#10;EDk/GDFUmwNMv0EBdiCGrIjBoCV8/0V9ED09FF6DeqGLf1s06fgdPv32fVpBWsi6tJdqI3u/Fj5S&#10;H8BPNDGQBUD181NNP4FSZfRr0VaqdJTgJUUoKL5XS6pP3VrqoEH9BqhTuzYh5UhwEGwq669CA3Xq&#10;vIcGderhfaozAdbAjjC0EyU2FAU7A1duFxgVr2ErGyyFKHvO+xIQ31UihwrPJGVqCYx18X79D1BH&#10;Y5R5vfofELz1/wt1P/4Tmvb80hQz0GxuTn3boRdh50FIuavCy+DOaE/L2tT3ezjFdIb/RCpCtdX9&#10;7ILgSX5wG+6Cn6j+uvXvhuZUft87f4N2wa3QLrAl7W8LXtMXLbndb5QXetAad+jTAZ1oh8OmhcJ/&#10;vB++cv6KAO2JmOnB6KiSWIGN0WtoF7iMswAYMNUDzpMdSRAHAJUEqTotBXgWVbSp1RdoU69cwCuq&#10;qZdUVRW0siYIrQpZoRMEIR+I/NQkvKCaKOCy5FA6lZ/aigg6/tIbBXieADx7kkruGEq5rVIjSvjg&#10;VZ5Rp+qjhCgfOu5TmFEmOo7bVHShggqwgqCtpDK5um4NkiaOx6U1q3CL0HuRlYnnPOYJFWfxiZO0&#10;wKcIgZOMU1SCvN6li6i6cgkvr11BNZevrl9G9VVC8Egy7h6Ow72sg3h+LgO3MnYjtH1DTIvyROF5&#10;wuZyBuGVhuIrVIFUgGU3eC+ytlzaUXaNwCP8FKWEnxX8LAaCRwhPQojwK7l8GIUXqZKp/Ap53ZKb&#10;J5AWuxLtv6+LcKdmOL9vNe+XKu+MoCbFJ7VHuHHdCkLvAu8ph2qKUUz4GaV6NoV2nXGKyu40v/Pz&#10;VG9UfmUnCezTGVwysjNQdJRqVp3F+V1d2LQWV2M3IWf9atzh91chFaYRPoSR/l7VJ6hk+fcwQyAZ&#10;SljYys8EwafuMeorWJiZYgD4nD9CRZm8J75+QSX4ZG+sAWBRahyPp/0lgKv5f2LadR3XtSB4zCqG&#10;0HdRRKzG6Ao8gpEgZUNPrzUywwagwFQTlLYy1D6FAGZlhW3FKAAqWRJplJ4FSqurjUIq0MDS0U1G&#10;oXPsxIsUpZbRPMcGrF4rLAiGmFARVxukOk5l+39ZPxg/q7jC7CiMWjAEYcMD0N69NZp0boQG39ZF&#10;3c/fQd3PCLj3/4x3GxBEH9XG+x/XMcqqDu1lvfepuASTBjyG8JJK03jjWnXrE3BSi/XRoN4HqFeb&#10;rwkfM2k7FWFd2m2Fhpl9VOsDfFinAeqbQgpWu2HNTLEgKNA1IPDqcXttKT0B0PRDrG0VLSBQ1SFb&#10;FreW+jpSbapfX10eK0ssEGp0x9tv/xF//tv/xGf8x/6p23dwDe+EoFFu8BzSDT2i2qBLb1rXvu3h&#10;Oagb/EaoirM/PKkC20W1gOcIJ3iNdkEbU7VFs7z507oGo+dgJ3iP9obLUBd80JY/EG3qwWuYG7wG&#10;u6JHny74uMMH6BXTA52iOsJlpBucR7ihXWR7fO/+PZp4NYYfIRo8zAltPL5Bx+Af0WtYVziPd4b/&#10;JA/TDcaZNvhY4kbHUDgLgJVqC6Q6q87JMV1LKmlTqjVvsJk5jsqKUU1wqU2vnIpB7X2FqanIS0k0&#10;XVXUfcKMJhEcaZPLNY44h9c+p+TKcZQQcFp/yW2vLkhpnkSZVKAAqT58PEavdVypQEgAajRIRUYa&#10;rq9Zg0MzpuE8AfgsLRnPjmTiCcH4ID0d+VnHqAL34vnhI7TER1FwPJvXo33XlJ+EXxXvX4GbNwiQ&#10;k8g7T0hdOYHcs4eQn5OFLTPHovt39RG/chotKhXbFcLqGsF6lTC8RrBdp5K7TnV4Pd0RfH1N2xxB&#10;q2uCtldRwn3FVwkeXqvwYpoFQK7nE5Lbl05HUI+GyNw8g2ovHiWn41B47oAZfVJ0/uA/RIKBnYlz&#10;BN7ZZOSfppU+m8Z9fN8L/D4vnuR3rMTVMcJUbaFSfrzXbCq2E9aInRvbt+D+vl24tGkdld9ulFO5&#10;C0ayuIKbVN5r28ulUWmOeK3aGG8my0rGixSq/jRactpcZekFw8d7t1IFbkNRShz/F1J5LboBKkAb&#10;gDUTXapE/oeIecGxIzcPstreVBF6STiGrxtg2utUsdkKq43QzP3hGKmh/Rr2pvPMHCE12vpMp2fH&#10;cdqma2pdc4z0+Y1WmddRW6E511xXUFOboTpZq43QuoZCx2m7dY6UYChBq640qmEYjt5zA6kMgxBC&#10;e6x1nav7ilYn7kUhhCuBvagvRiwdhL7TCfCpPGcMH/5+tH9+P6Fpty/xTZuPUO9bKrQv/ob3Pvwb&#10;/kKV9Vadv+C996m+PqJ6I4QEJlWdea9eXbyjclhUfh+8/wHV1/t4X0PwCD9ThJVLY6/r18XHdQlB&#10;xvuy1QRXfV5HSlIqz4ag6Sz9oQOAags0ALQ6T7/3LqFJ8Ol96/Aast7q3ygl+c57f8Jb7/wrof1X&#10;fPzVO2jZsxF6hXZE4FA3hI/zRSDtrhttaKeQ5mjp8z3CJ9COjvU0atBraA/4jHWD289OCJ3qj16D&#10;OqNjdGt84/4ZfMd5olN0B3Tp14WQDEHgJCruqaHwHO6Kb2iFW/kpA/w9vu3xOb7u/hma+zZF4Hh/&#10;hEwKQjOfxvjTt/+BLzp9BDeC0TWmC350/wJNXT5Hh97N4USb7TJBM8N5IsCRBT6etAm4SJsoWFD9&#10;qX2u6txZVEsBXswhAC8QgISI5g1RtxiGRogoqys7W0L1pXa/AtpPdX6WStDQt8qTtLuEl8YOV2v0&#10;CKFWxAerUEqC235XXz1CUKArotLQsua6ji/mspDqpVznEIC3N2zAkZkzcH71SuRJaRKkN6k8bxzk&#10;g3g0y0DvXhLBeOgwXuj1MYJUyRyqvpfXaIf1Wa4Q6GofvHEWFTfPUs2dpYo7g6enMjB3SG+MDXXF&#10;3aP7kX/RUmyCYclV3ptRdVy/JjASitf/11FyLR3F1wipy1RotL7FhOfziym4dmQnUjbNRdyq8Xhw&#10;nEpJBRYuJqIoJx75XC/k8u+CEBTsCs6mU/FRlZ7nD8wlKrMrVGjXTlHVnsOry2dQpgmt+INTSOjl&#10;UXkVH6fV5vd/dfsmXNu2yQwrVId1jdzRmGuVPDMqj38TW+HptWmn+wcAWm12lo3V31d/Z4VGhxRS&#10;/amfpgBoEiL/bwCoscAxyyJMFljZWXsWt8Gr+5pQ1nb4esKQ63YtQO23M77aZg9703aFfYwdOsbO&#10;KNvn2LPLKcwQOYba9czQOcf59jm6B21TVln7tc1+v5rvrWuGzw9E2Fx/gjAAoQv9EDTfG1FLQxCu&#10;Ig6qOkNgapzxcMaABbTrC8IxZGEkIn/1g/fQnnCK7IweYd3Qyq0NGrb/Dt+2/gJf/vQpPvnhQ3zw&#10;FVXZp7XxttrX6v0Vf671J9R6n1aWCrFW/b8x3nodtQXOBm/TSr+Fjz6k1f6gFi3qX9Gg7tu02lYd&#10;PzvrrGSMJiavT8tdp/67VJ610OBDa9RJ7fcIu9rWjHW1aN/fqv2f+Fv9v6DO5zzm6/fwedO68Ojd&#10;Ab4x3RAxJQj9Zmn+DneqNtpMqrtuUa1NtZau4S3RZ0qAAaLXYEsRugzvjnZ9uH1OGJwGdMKPAQ1N&#10;+IzxwI/+qt7SndfxgsfP7rTEgRgwNxrtQ1uhhU8TfNquPpp5/YDmPo3wo88PaOT5PVr4/0iVWAd/&#10;a/hfeL/Fe/i2y8f41ukTqsHP0C70RzhpONxoJ7hOdoP/ZA8EaywwVWCWFKADgOqY/PIsIXieMMwR&#10;AM+j8gptMP9Rq7hece60yQ5XKpGhNj3amBL1w8vgw0kAShnoAangP7zGEVdqLLEDgFoKbgJgiR4k&#10;vpbqk8qT6tNrhcCn7UYJMkr4UJfSvpXw+nc3bTQAPLVsCZ6np6CEEL6fTovHe36WSXV17DjuJCQi&#10;nyAslCU+eQq5VKmFZ3nty+fx8rogSKhf5We6cxGVN/mZblDR3r4A3L8CPLhKtXacwDqOgou810tq&#10;u8uiiiOMCZziK0cZlrKzQWjBUMqQ92hep5sQBIuuEIBXCIH7x3Hq4HqM6euFuDXTkbBqIu5lbiTc&#10;DqDsqix3KoppbwtpfQtzkrm0oojrxReori5QSV+momVUMCqv8seH6rXsIr/Dy/xx0YRW/HsU87ss&#10;OkkFeprwP5qO+/F7cX1XLFVakumwfGXLBjPuWu2nApDUntr6tC4QKpSw0N/QZGodILT77mm7Orib&#10;qs4mEcLvnuArV6aey8cH9+LRni14zFA3mLLDKTzPupaBK/+2fwdAKcC+i8JiR20ebNropPRs+2uH&#10;LK3prEx7KYurbVpXyJLatlWWVtZUFtTYV4elFXRsy6vttlW12wG1XUttt6+tfbbVVULmzbUsm13z&#10;WPu6Whrl6Xiv/gRj2G+BCJrni+D5fgghEMOXBGLw+r6IWR1JIIbw8/bB8LX9oA7Xw1cNxM9rhtI2&#10;D8PPy4Zh0Ly+6EPlEz4hEFETQhE6yh9dQzqgXUBrtPVticY9vsWXVI4fNyMYvyPwqCAVWm/QkPb6&#10;67cIzVp4/3PaVarKeh9IuamP4ZuqL1KCssQaTywr/G4tddGpYwrASilqXt6/vPfv+FuDP+Kdz/4T&#10;n7WoRzX1PcHWGUGjfRBOddZvRiiipgUiZKof/Cd40LZ2RvdBneA6nNa090+EVS20C2yCyEl+VGSd&#10;0D2iFfxHOhNsvdCTltSdyw7hLdAmrBnVnjcCJ/oihDCNWRDDZQhBqTbBYIRPDkUTjx+oAJsRqs3R&#10;MbQtAdgUPft3Q2uC0XOUB1qHtcanBF9j94ZoH9QKnfq0Q4/hhC6BrHvzmugOj6nqdP2mH2BWgg1A&#10;KgmFkh9Uf68uUC3RAqsNTRa4SnbYWGApQFpgPnClx/iw0QKXZGZQBaaYh0IPSiXtbzUVieoH2gC0&#10;oWarPIHvJS2w9skS67hSArWYD4sgqSjl8epyIwVYTpX5YOsWHJ09ExfWrcELKsB8Hn9Tw7lOZONZ&#10;RqZRgE8Jwjza4UIVXcg+iWtxB/CCxxWcOoHC0ydRQVVbdYWf6yYBeIOf6SZDS0bVrUt4dfcKqm9p&#10;/znC8QzKr1MlXrNUYhkVV+m1bAbBbxShgoCWRWZo/U1Y+9UeeOvIXmxdNB1hbl2xZ9lUPDu2E1U5&#10;iahURvhSBmFLm5pDu8+oIHzLCWE7Ki4RGnx/ReVlfk+X+BkYpReyqQj5XZ0hoAmWMrV98nso4I/P&#10;veR43I3bh3sMdUNSll7VdGSFpdwEHxtItv2tFOy4/e8ztUdMk4b+pnot+6uRPjYAy45lUEke4rn8&#10;USAMBcCHuzfj0e5NyPv/A0AtzTrDlMMibGLHbBvxGkgCngBjQ8WG4GCqJr3WPhuSAqBCUBJAtc2A&#10;iK91fk1wKWz4aZ8NMYW9rvPs99S62gK1rnNs+NV8Ldja7YD2/Wqf2i3VPWfI2gFmuF3YgiCEUQWG&#10;Eohhy0IRRlUYoaF3VIWqRxjN6w5Y2Z/WfxCGrxmAEWtiMJw/BkP0WXk9gXH4shhjpQcv7YeY33hv&#10;cwj/2Xx/wid8ki8iJvohUkHQRFFthY8jdEf4orNPG7z7yV/w7vt/oTJ8m3DT2GPaZKo+JUzqKivc&#10;QCM2aIlpbRVq96vTgHb407/iy+bvo6VLQzhFtUfYBE+ETiOgZlLhMgKn+sKDVtZ/ig/8JnnBbVQv&#10;tAlvRSC1RMfItugU1gLfdv/QhJIhobTAIaPdqQK7m/56Hfu1Qc8hndElui1CqIJdR/SA9xh3dIhq&#10;B+9fvNBvbl906dsZrkOd4T3CHfVa1qL1/QK9+nRFz+gujK7wGUmgjebnnxWJ1hFt8I3bN+jcrxM8&#10;R7rDZ7wXfKZ6EXhe8J3kwXVv+M7kD9I0HwRM94LLJBdLAV5yAPDsGwC+JABfXqJ1VPuf2tAExBzC&#10;Q/s0RlgA1CiOTCoBKsASdUjmQ6GHRmN/q6n+ymmDXwOQak3JkxI+DAV8qLSsIhRLsi3rW0JICYq2&#10;ElQYaAqiUpRHMnFvy2YkjB+Lp3ywi6lGnmam4UbiQTw9fBiPUlJN29+dxEQDQgGw+NRpFBIM+gzl&#10;VLSFhGBetrqHnKLyyiHYaOuv0w6bpaB3xbyuukno35ZNFgTPm9dVtyzFWE4oVtwkGLWUjWaUX7de&#10;C5BlVxlaCpZXTqIg5wienEzFkb3bkZOZgttHk6jYqAppacvPH0IB1d2LHKrOnNMo4w9ClbobKTSq&#10;RUMPL/DaGoHDKKHSKz6bjaIzjLP8MTlPVcjzivm5cmn77yYkmO8klz8OhfzbPDwYjwf8AVDb39OE&#10;AyarruGGRuk5VJ2gZzK+XNd2o8wEKi5VsMAoeoZAqDHeAqD6amqbrK/UnyBoA1BFER4RggVJ+/8p&#10;AGsGrl7AHwiu2J83DzEQskFkA24QoWe/trdpqeNs4Cg0mkPgMeuO7QKU1m2o/eN2XUuh/TbQBFN7&#10;TLGO1Xat6z3tbVpa92Zlqu3r2tfSdezj1K1G1zBQ5PH9qBAjlvB4Wvq+K/ogfFEY+iyLpEWm0mNE&#10;qh1yCcGqdkejXK1rqV1xMM9X2J9J1xP0hzFGrxuMceuGYsyawRjL5aTNIzF6LWFK+z6UsOwW2gZ/&#10;avAveKv+f6D2x2/h3Q/+hLqf0yJ/+R4afEvF90NdfPpjAzTt/B1+6t4IXb3bwSvSGRGj/DB4mpI4&#10;/AGax+9nRgCCJnsamPj96m3G1bqMc4HzGCe4/OKEbkMEtvZoQfXVNrwN3Ak6dRRv5PwZWtMKhxFI&#10;PQnGFp7fUq01QpfBbdGLVthzlCcVoRtahTVFu/AfaaPdEDaRipfQ9RjqBL9RbmgT+CNqN38LdX58&#10;C52DWsO1b3f0oP32HNAL/X+NQCAVaUOXr9DM9we4DOtuFJ8flZ7vNC8EEHpa+k33QeAMX4QyPOd4&#10;w3O8MzIOalpMPvSnrQSHAGcgR+D9fukScOUKfr982QKigaAFQLtfXzHV3+t+f1SD1QRM1Uk+mASa&#10;6fhMdWdqCfJ4WebSI4eRT/tqRhtoZMjpU7yeut7wIadVLSU4FcWEp6KM6yaZcjyTD1csEsf9jFML&#10;Z9JyH8DTtGQ8pvJ7TgAWZB2l9T1MGKbj2WE+rNnHjRV+wv2ywkW0xHnHaBG5LDx5ErkEYz4tfeW1&#10;K6i6cdUsX964ZrrMmNeEYfnNyyi9cQllNy4Tenp9BZW3rpplObdV3r6GCr7WNkXFDf5AEJqV188Z&#10;1aioJEDLr/L7otJ8SZVZfolgPEvgn6ZKPMvv4yIhef4Y8qno8s/xs1+kpb1EuF50FJ44R7V3/hxK&#10;+L2XU4WXnD9LpXgeBVSzT/k5r+zZjZv7DyDv8BF+V6fxlJDTj0qeihwcysBDdRlS4iKLfyMlppSg&#10;IthUoUcWWApQ4DOJDkKqwjEqB/w7vuJ3qg7L+lu9Lk8mlS94MgRAO4o0SVb8HtzfudEAsDCZ9t4B&#10;QLsN0AafDUNjgQXAMdtH/F321oaMttnblVnV0gahQKPjBJeoBaFWlxXCwUBM1yBs7GO0VBLDXhc8&#10;DPSU2DAwtFShQvstyNgQs95DoXWTJOH1bSjqfZVYsc/VvUgZmso06iTNpT6DlN0A3ncM4TdgNS22&#10;kj4aobJ+APoIdPx8fXnPKtKqMBB0KNzwuUHm+nqviPnBr+/dwNHcS18M4f0M4P1oOXbLCMKxH6IW&#10;BSNqXgjCJgfg+25f47OWH6GlcxO0cm+KXpFdETjCh4osENG/8n1oN4fN64dh8/n9Uk0NmEGoz+bn&#10;n83vYa76OYag93RfBE3xht9EC4JOo7qj8zAqtHG9TJkpnwm+6DXUDR37dEbPgd0RMtbLKD5Z3yau&#10;VG6EoQ+B1jWiJdVeZ17DDV0HdITXKCq0MV7o1Lc1Oke3QOvgRgid4Ie2Qc3hHNMFo5YMQleC8+vu&#10;H6N+C6rYlrXxVWeuN38X33T5hEBtjO+dvsB3KpMV3cYMewswmV5PQo8KcCYVHyHoP4MAJASDpxN+&#10;BKD3BFdkJm4wkKs+c/4fAJjzGoAgAKX+BEBzjMMCK9TZ2e73Z4fAaANQ6u+lIMgHtpwPpqq/KGNc&#10;dCgNv3P7K3W6Pk348eEto7IpZWipMlzVhICym5qMqfRoOp4e2IXseTNwdtEsFBGAj5MSkMsHXxlg&#10;DYd7nJFk7GAp76+YgFMiRKqwhEpQELyXnILnVEqlVLqPeM/P+ZDn8bg83lsxIVNOe1xNAFbfvIaX&#10;t68buFXcFAwFN0LvOn8I7twg1K5SEeoYrnOf1k3cuIjfaZ81DrniCj/T5dOoIPxKaVnLBD4NSaNt&#10;LSPoik9RCZ+gcjpHe85tRVSBGrtcSMVbcu4ESjTaRiqayrmUf49yfvcvCPVr8fHIJ8CvU909TEvF&#10;/eQk3EugKuM2VfF5RgBW8O/yVFl5KkF1dq4k6F7yO5UqFwQV2mbsrqBHCCpkg6uoMEH1/Tvh95J/&#10;K9Pux7+VQscIZAKYoGbDTwpQf58H/Pvc3b4eDwjB3IO76Qxo86kQdaxgq/N0/muleUVjgVf2iR29&#10;YxiGrYt5nVhQMkRJCCUgzARH6ibj2G4PadN2bdNxSlJoqaSGnbjQMDg7oWEnPXS+ljpP5+s4nafX&#10;Ch2r0DFmmBzPt+9FCRD7OjXfV2Efr3Pte7X31TzGvC8/54BVvOYK3qfugTF4LRXWOlr/tbT5KwlV&#10;1TDkOfZnGapiEY7PYeoe0lJHLgx+fU8R/Kyh8wMQMNvHLCMXU1GqgvYygo0ADp8TCtdhzmgX1g7+&#10;BE3IZD9EE2pDVwzCoGW06Yulnq1mAsE2mJAIkHWc4sV1P/hT7amQgNcEN3iOcTaVVrzGupjXvjzG&#10;kyDx4n6f8T7oHuOENqFtoU7MwWM84RTdHi79O3LZDs08voYnVWHfGSEInOwOfwKwpxIjw7jOc4Mm&#10;830I1V4DO6Dv9DB8ReB1pKUe+lt/sxTgWvg3RnPvRmjk+jWauH+LHz2/R2PaXm3v2q8d3Ef2gB/v&#10;K+hXT8KOAJzhiYBZ3gjkd2OWM/iZaIEFQJ+JbshK2wJcv4bKUxr9QWur0R+MVxfOU/ld5D8pIcjl&#10;S77WfsUrDW1zKDozgJ4KzIagpQDfAFCZ3t9zzpqssY7XiINCKsCCjGS8pMV9pc7Q6nbDh1z1Bqto&#10;6RSV508ZRVhxjjAkFKpPZaEgOQ7nly7AqfnTcCd2HZ7Q/j7PPGza/wr5wD7nQ/iIAJACLKOqVJcY&#10;WeFSAZbWvoDrgmHpmbPIPX4cz48TPlSgz3jui+xsbiOICN4ivnce37ucttiKiyYqqQZf3r6KV3eu&#10;4dXd66i+RbV46zLVnRXVPOYVo5r2Wja27ALfK4eKU4qPcJPiKxT0CPR8jW+mqs07ls77IkC4r+SM&#10;9lN18XswzQD8/vIy+ZnS0/Hk0CHcTU7GqS1bCM6TuJ2ciGe0pTfj9uFhCsF/nD8+BH/ekXTk8vt9&#10;RgC+oELOS03mjxtVF+1zFaFaye+ynPBVX0v1xTPgkyIklJRsUoELAyde7xV/3EqoJNV2qGMEMIWl&#10;HC3oKQRBJUMeORTgg10bTTGEovQEAtQCoA09O3QdkwUeuiYmduLuX6hYqPYYI9YNxLA1MeaBlIob&#10;ZJSfLCTV3yrZZEsNqquJ3WXF6u4Sabq5qDuLVJd9vpZmPhEqKlM1hvvU7UXvpfdUWFWkLdU4nO+v&#10;Y6JoSTVUzn4fa4gdr8XrS9lZilIqUTZYykwqzepGo+sYBcpj9J7qMjNklYbt9bO64ZjuOoKoAMfP&#10;tIb3wBgo1aYhfOq6w336XMPWDjD3pKWuoW26J4WtMKNopTVaJXhuAPrw3EFrY6guCeI1Upv9+WMQ&#10;AbfRLmgW1BQuo5yovDwRNofQnBtKQPjBj+ooaK4fAuf4wmuqK1wm9kSv8bSv47rBewrhNpkx0Z2W&#10;klCZ5GXKzYdN80fIND9ChEpwRFd0HdgePQZ1R7veHdEupC3tawejADuG/Iimbl+axIdmd2sf0hwu&#10;Q7vCY3QPuDOCxnkjdGwAQqfw/n/1RW/CNmKqH1r6NcYPtLThkwPhR3v8PeHXPrQFAgjVMPUhHOmE&#10;DpEtTfuh5gX24OfyGetKsFL5TXGjRXeF3zS1+70JP8LPn1ZYAHSf7WkAeCRls+mRX06FZIofyOIa&#10;9Sf4XTb7FK9MEsTqBvPSjO21AGjKWTnG/lapLBUfnEqBTvtocQVAXDhnRoOoGIIKbxakJyM35SD3&#10;8yHg++ECwcGlDT07pAIrqIYqqUqkMgpT4nBj/Qqc+20Wbm1ahVyqn4IjVHEZh6l2DtESpiKPFq+Q&#10;FryMyvJuYhLV5Fmj/hRKkJQTtkVcf0EA5lMxFVA55RF+5VS4FbyHUn62Z1mHkcv7zyOgHxEQj/nw&#10;P+VD/4IgyaXCLKCqfaH2y8s5KKGNK75Au8qHuVqjTrjt5VXCUh3HL55Hmbr6EH5laq+j8ivi51Ap&#10;MUGw7DQVsdYFE963qrQ843cj9fYw/gCeEfDXYrfiTvxB3E/id0ag36DdfZiSise0t8+PHsajNCo+&#10;wT4jg9fJQuGxI8b+5kv9EYyPeR2NtnklRc371wx/FSctFajhaAKg2v8EJQ1JNJ2mqfaq9TdNT0Uh&#10;ISoLLIDJtgp+Os8aDZJqQhDU8tHBPUYB3t+xAfmJtN6ZiRYAHYD9bwDkd/SHEWsGxI7bMRIj1g4y&#10;VlHW0m7nM7O6MWT5bOur7TrOtqVa1zbbqmopu2jOd1jlmrZ6kAmr/Uy21D7Ovp6Ot8/RPiVftF2v&#10;7c7U2m+/l9Ztq6pjrNeEpRmWZ1lUbbMts31vsslmO+9fpfr7MWSBlRCJ5nKQPhfv026T1Oe0P7fu&#10;Sdcw1+b7aNRKJIGt8l5D+ZkGE3pD+PlGbhhCUPYzxwRM9kJj/+/QUXNj/KIZ0bzhNcUH3oSNN4Hg&#10;NY22lhbRm0t3qjPfmd4ImeeN4Dle6D3HH5FzghExMxghk3isIDrG1UCnc0xbOI/sCudhXdAhqj1V&#10;Znu08G2OVv4/Ini0B5p7UqnR/kZM9IXvcCe4E4JOQ7pQMfaCx5ieaBPYFG39foLbCBfaa6q0cS7o&#10;GNEcHkOcEKM6gWN98J3TZ/i256fw5LYQJXpUSGGCJ+1ze9rmNlx2MBVg3H/uDt+JLrTjzvCZ0ssU&#10;WlDbnx2ywmoDDJvpD5fpbnAf44TDyZuMza3UKBCpMIfVrWl/Fa8u8qGm/a3QKBGqOWNn+bDJApsh&#10;b6a9iP/ctGlmyBtDnaUFwJcaCsd10zZIAKorxr19O/mgplIZqg2QtpvXFfBeyvZSOZURelqvJABl&#10;y35nlKQn4tyS+TgyfTzuUQE+3LcPT5JSUZJFkGVm4umhVNrcg4xEKitaTBVcPX3WdI+RClR2WBDU&#10;utoG9bryfI7pN6i2wWp+xsIT2XjOc9XWls97fqrPQgX8QtlUfo7b6oBNON7NSMMTHneD71VMwD86&#10;SgATSILvC26/l0L1Rcg+oYJ7nkU4pFOtHk7B07QEPEmNx6OUeDzl57myfRNu79mBu7u24WHcXlzb&#10;uc2ArzCVKpmAf5GSYiD+OC3d9HXUMvcQv0N+3wW0/Y/SqNB477kZBCvfL+8IPxfhpyITqvd3bu1q&#10;/i0IL/64CIICoOmnKZBxu6Xm1MWFP2AnqVSpAAW3UirHYn02Kmq9FrTs9jujFgnFokPJr/sBCoIP&#10;43bjxpZVuEcIvqAFlgIs53YlW/4pAC+dwx8Gre4XO2LLYFrggbSlBBIfXlPgwAE8G4h6+G0oad2G&#10;ofYJatonUChRYMBkggCSEuO6qkH35TF9pcqkpAicoWsHGkAYqDjeR1Ay4HScO5hqVIDS2GABRu+j&#10;4/Xeeh8bcApts8Fo359C0LPP070P5/va72k+A7dFURkKZFpX4dZItWs6YFsTugKn2hn12nxOx/6o&#10;+SHmPQRHXVedw0esG2DaAgfzOL8J7mjo9SXaRv4E15E9qeYIt5mBCJ4VhLC5wQagivD5wejNUBtk&#10;CMEXRCj2nh2IUILSb6wb1VYP9CLAusa0e11t2WuMC5yHdEPr4Bbo1b8nmro3Qhv/FoSePzqFNjN1&#10;+5QFVhtgr5hOZhRI2KwA9BzaCZGTQ9Daszk+bFsbodNl73sjmO/lNqgb+kwNRsycCHzV4yN82fUD&#10;uMZ0RtBYKsDpgSZjrM7TAmD3gR3Na1V7cR3rREvei/baBYG/UrWqHZB2WEt/2XquB9Hiu81UvcBe&#10;yJICvEoA8iGrpAKqovrTELhXVIC/UwGa0GgKKUAqRKkNJTVkzypku6g6XhF6tv3VmFLBT/XmlOV9&#10;KTt7QY35hBFtrIa3ad6JB/t242l8HF6ePo3fCZ5XfA8VXyg/e5rvQQtIBWdstxIBtGwvee5LPkxP&#10;CIyEUUOpAufj0sb1uLl3Dx4lJuLegf3m2Hw+3AJQ6Zkz0NA4tQMKEIKgssOCSTlB/uyIjjuOYsJQ&#10;ocSIkgsPMjPw+Mgh5BMuJYTyYyohAfEZwV1EWKsrjRIQeSeOm2xyzu5dxkKrP2IBtz2genuSkYrb&#10;Bw/gTmI8bhzYg2Ja24cCX3oSbu7fZfrnPU5NIAQTCLxYY0ef8dinB+Nwe+cOPE8mOATZhP28XgK/&#10;t9OmYnfu4cNUfwQj7zuf37mG/eXxvZ+m04LyswmAD6mslRySinycGIenCfF4kZpoVB4IQdlgM6eL&#10;ox1Qqk+1F21bqwmszGgefg8V/GGoPMK/I5W9/q6v+CNgAGjaZK0iGBoRoknySw+l4KFmlaMyv6MZ&#10;4agGixwjgyr5QykLrfeoGaYg6uB1A2JHbhtmZmobvnEIhm8aiqHrHfUBGQKGHmhb/dhD42xlqIfe&#10;7CPgBAKzj+f14XZlVSMJHyUZ+mo/Iab1IbK5hJr2m0mSBBIer/MMPHis9uueBhGAKp+v4wRNo0od&#10;729DTefoGqb7i6DGpQEb1xWCVMQ8q6uM1JgNLi01zE7Hal3XUhg1SeX3+hi+Fvi0VCjrHUFoWSoz&#10;4nVXHPt+9P6y+UPX9TWluwbycwfSvjYPbIi24c3hN97d2New2UGEqZIsBN4CXSOI1ycI5xGMBJ/f&#10;FG8ETPM13V2UVRXsnIfTvv7SC+0I0g59WsJ3nBucaWm7RLdHW1pUt0FOaOHdDE2cv0fEBD+T8Pik&#10;XS1u+5YKsCe6RLaG/3gvhNB6ayhcn2nhaNjta3zRsT76LuDnWdkfnYd0ov393Ex4LrvbKrAxOvb+&#10;Cb4jeiFoDC3uWHd0pP1tFdzULLv314xv3Wnznc1YXw+qS/8JVJSm8CnBp5higTCAoUSIx2wv+I1z&#10;xbFkAvDaVdpMwcYCoEJdYGwAmuFkAqBsommzU3ED2im190n1qZqwYMiHVjZXD2+Z1s9R3V0k0C4R&#10;YkoE0AKqhJbalO7soLWLjSU0qfAIpGLCRArz1cVLRoFWUZlV0q5KCQqAr04fA2jdqvlQXV7yG26t&#10;W0MrzQf7NMFG9ZXPBzaf9u26JuM5pYRIhlF4sr4CoBTfY4LiYWoaco8eRRHBKxssCywrrMTCPdrK&#10;m1Q+Dwm9ZzxGnanVhlhymtcgEJ8eysQz7sul6n1Oy69M86MMtdGlEXBpvNeTuBW/B7kEwgOC6GFa&#10;Im4n7DPLJ+qCQnjc3r8HDwnHF4SkStLf2L0Djwipe7xvZWxVUaeACk4TUd3n57tDcBbw+5XyFgAf&#10;832eUe2+4A+OLHDBsWMGkJptr1D3xe/2Od8rl9b4Yfx+XNiwDvf27jTlq15JVVNRm8ntZYNpwU1C&#10;ROpMAKTSU2d2Jak0xLH6WDZwgj9E2VTHBOBLNWnwM1QSgCVZ6QRgmqNPIFVoRgLu79yMaxtX0QYT&#10;gPH7aJ8tAFb8AwClBhUGgMM2Do79eTsBuKYfhm0chGEbqAT10K5UooPwo4LpvzzSJAKGqp1M2VM+&#10;3Gqz07LPImv0hpVocCQkFoeZxEAU1yO5Hs71aO1fRqAoEcLrKWL4HgNWUe3xPLXH6T2VxNB7mnY5&#10;vqcimudpaeYV5vsrNMQuejEBqvMc96T2Oa3bS7UhmlqEDHN9btNwOlPvkOcrIhdohrswc8ywtTFm&#10;n65rv4fVNqm2TkKc29V+qHZD81qfl9s0PM+U/tJx5thIkyAZvJbXXKcfjij0mReKbgPaoVVoU3j8&#10;7GTmzg2fG0Iwh1Ll+VEN+nLpa7LMYXMDETTTj6CgPVb/OXUg5jmuI7qbTsWqsNylf1tjO72p/lSL&#10;r11EC7QLb4EufTqgbVBLqr5v0KtfJyq/bujSuyU6hjRH+HhfdItsC88Rrmb+j6BffeAyiIoyuhui&#10;fg0yfRz7Le2LTrS23aLbInyKP5VlV4RM8EYnXruJ2xcIG+8N359dDBSb+XyHVip0ENYc3fq1I5y7&#10;w3m0EyFIiz7BGX6TNAmSFd4MXyrCQLUB8rN5zfU2ADyatNEkQapoQyupwKqouhQvL9EGX7lkQusv&#10;L2lssPbxGGV1ZWkJmkpCUNa3JgBNcoTL6vNnqCTVt01dO6QClRzhg8qH5p7mA96yybQfKuGi91bb&#10;40vN7UH1pzCdrpVFln1TQz7V3UvC5fme7bi8ehlub9+MR1RThXxoX1KVlVLdvKDSKaOCFJik+nKp&#10;AAU9JT6UABEMzTpB/pzwqKb6LTxDgKioqpYEsbabjtQ8VhA1KotwLORnfX6YVpvXLqLa0/ozbi/g&#10;Z39B+Dzm57p5YLdRdveTCLWkODznvQlKBbSm6rt4nZ/7/t7duLN7J54lJeDBgb24RygWcv9jgvA5&#10;bWehJiw6zPunUis05ayOIZ8K9Jkgz3spIngL+B3L5uv9y3jfeQRyPr/LF3y/Bwf3cz3DzLiXTyv9&#10;UNAlYDU07vcL6pRuJZZMQoR/D1lcFZuQVc2jMlV/P6tKNMF3gsfzu1B7rn70rEwyVbwASKgWZiQR&#10;gFSlaVSv29bi+vrleLBtA3JphwtTDxo4mus7AFjTBps2QAIpdtjWgQZ+Q9YPMFnQYRsHYuiGAWZe&#10;jhgCyloKTH0NBE0WlgDQg69kgToTR2jcLY9RBlVZUIGvz1JaQ0JQ+7XU6/6EmGaD03UH8HoGjISh&#10;AGwfO2B1tIFeH742GdnlbwCooqnKIAuSpg4h78UMoTMQJbB4LQGwJgTtQquqTajjBDg7K6x1nWcS&#10;PAaUFuhUnl9LG2paV+ZX51nXsMCvaxrQmvewMtm6lo7TiBN9j7pXKUTnEd3wU/APBGF7eI11RQCV&#10;nbK4QQRdb8IwZFagUXz+BJP/VCpAhtdEtZX1Mh2WNa+uVJ/66wmG6m7iNrKHgaIz96mY6U8BTdAx&#10;vA2aev5A5VcfjZ2/RjP37/FZhwboEPQT3GJov0d68R46mPvpOyccg+bxR25uBHoN64aAKT6maIHT&#10;oM4YuWIQeg3ugqhpQbTOHfGjx1emL2HvyX5oS/XXhK+bUVm2DmpiANlzUCf0HMFzx3SH90RNguTM&#10;++fSAUHfqQKgpQRdphPCVKBZUoAEoEZ+VObIBhM6KoRqACgVaMWry1RlKjPF/aV8EMyQtdNWX0CB&#10;T6WUVFTTtA0ep6rQPmV5qQAFwNKLVB4EoNqgiqlsHu2K5cOyBkUpSYDeM0fjWZWIURug2iIJRVlh&#10;Ptym282ZE8Z+vaJyKEo7aAbd39+hTrfb+TqJD6Is6BFa2SyUq6+cAEoVKQssiGl540CcgeJzqrsS&#10;qs0XJ7LxUGOZqQav0o5fP0jVRqX4lNbvCdXi/QQ+3ITmfaoy1RwU9PIJuiICXyMv1PXmOc8v5foz&#10;ZWtpXXNphaXuBDwpvAdUe0pIPNX8G3H7cXfXTqqjONzZto3A2GaKyGqfRm08SIijijuEQgIjn8rp&#10;Ke1lXpbaKvm5+P3qfQTDOwfj8ZjXvEeldpu2+SFVa9aqlbTWB3B+4zqcXLUcT3its9z2jMde3LAG&#10;1/ljoT6AygZXMzTBvdS4FKAKI6gTe1F6CqFlqbZX6rbE70fTI2guF3VjesUfPlXnUX3G0uP8QTBt&#10;gAkoOczPnbQb1zYvx/XVv+HR1rXI3b8dBckHuE9JkgwDQKk+Ld8AkAowYIZv7PCtDttLuzmAllEW&#10;ddD6gRig9jc+vHaofUztfbJ9snuyh2qbiyQMexOG6mSszsXRBEFfWsE+PK43rd3rTsZSRgxZ2v7G&#10;JlOBcbv65EUQML2lJgkTvdacwXb/PNMvj+epvdBYc9pfLWW9TaiqTA1LLItsL3Wc1mV/Fdqm+9Zn&#10;0Lossq6hdVOFxpT8UmaZcONx9rX0WhBT+59K9dujT+xr2jZaoWtKVUavDMeQDTEYvC7GtO+5/NIT&#10;zYMbmfY72U8/wk8ADJkRiN6zQ2l1/WgR/czIDh+Vp9IcvWOd0WtkNwM8WeA24c0M7GR9lXUVTDv1&#10;aw2n4Z3hMZrWOKqlKWjanervh15foRGV4JedPkK9Zu8QhA3xk0cTfN/9azTy/obv72FqAIZNDUS/&#10;BZFwJUx/9P8eXajmnGirO/dri54DOmHob33RyP1LNHb9AmaUy0RftPRtiKbc1szzG7ShCuwc9hOP&#10;7Yjuwzqj+89d4Dq+J7yoAtXZ2WeSG8Hnbayw32R3wtANLjPc4P2L02sF+DLnIuF23lhcLWV51S5n&#10;22DTRkeFJqVWos7JVGTqqlFOKJn2QIJPEKySNRb8/gGAZRctC2yqxBxKwd2t63Hmt3nIo1pRSXxV&#10;hqmgMnupjPClS4Qf1eZ5Dcnja/VLJAjVVqaG+qLDychP3o3ne2PxaNtmFCXGoYIPbQEVUwFVRikf&#10;VhVIVZufOkMr66tRIVpKBT5IJaCobm4nJeFWorqTHMVdbruXkoL7KVwmJuHmPsJk01Y8TUlD5pKl&#10;uBd/ECfWrsOF2G24vGMXMhYtISATcXLdelzavoMK7Cghtt98F5ppTdAroqpSdxR1FdKQwUJevzQ9&#10;HXm8VmlyCp7t3YcXhKuUYJHK0fPz6YelQErsCNUeVZzm7H3B+7vPe5X9fcT7VDtgCX8UcqkGy2mN&#10;C5XNzpIyO0FldhjqbK6miQq+Z/kh2nnCUOOBH9KOmy5FOfyhoRUupw02SRG+n8b4lip5Ivtt2gv5&#10;g0SFX0z7X67vXj9AytJr/uWTgnQq8tIPIp/KryBtP57ExxKAS3F71UI83bwaeftiCcB9KDmSbOxy&#10;zXZAu0O06QfYd2lEbP/VVC8EzYBVVAICBmEnEPWX1WPY61a3FoJvidVepnU12Pflfo2oiCIIo6SW&#10;CDBlVAWtyN9khwkDwkxAE8zUnqf9auPrz3N1ns63r6HJ0gU+he5JwDTtiAIM19VeqHZCk6xxQNAC&#10;mNVmZ9+bDTBBSm13NrgNRB1gs9b5+XmvUo19CS5NAqWuO9r/+lqOsl5qCxT8dD3BUOv2tjedsKNM&#10;X8Go5WEWAKleIxeEwW2MMxr7fWNmS3Pnw+9NdacRHYHT/ExSxCRGpgcQgOok7GHgp87OmlFNKq9b&#10;jLq6dETor77wHu1ixvOqqovgqJnY/CZ6GKWopIT7CCd0i2hvavd90ro+Ooe0Qe+xAXCJ7oHW3j/B&#10;Y3gvoyg1a5vr0O5QfcDIGcG00G3QtndzWuqf8L37F8budqDF/bh9bVrldhgwIww9o9vTDgt+3xKC&#10;X6G1fyNevzl6xnRA9+Fd0G1UVziP6wn38ZoHhMqP0BNsFWoDVDLEc46XAeARdYS+IQBKAb5pB6zZ&#10;Bij4vQHgeQLwBG0kFR2XZXzgy5UEoVqQbaqmSnllCibQImsukItUlZcsAKobiFRIaWYS7tMmnVow&#10;G/lUSFIgL2l1lfyQ7TUPHJemK87Fi2akSLneUw+ssW0ZKDmagBf7tuMG1c4DQrCMSkl96HRvBVRJ&#10;JkHgSHw8U39A2tkSJUDOnjPr6vZSShX48soVrvOzq+2R4K2gaqwidCt43MtzFwiMM7wf3dc5FFBF&#10;FhB0RVw+IiQLuX5r337cJMjuxycgfcF8bo/HkSW/4cKm9bizZxeSZkw31bLTZ87A/djtODxtBq6s&#10;XI2rq1bj8c5deLB7F+7v34eHag88sIf3exTXlSCiinxBAD7PSKOS5XdOFVaqeocEe7HaLQm4h+kE&#10;IuOu2g3V3knrXkbQPCKINTpHiakiAjOX19YQuGdKqPC7Nt1iCLNqWmFlhDUlgRnaRhVYRgUrBfg7&#10;AVjBv2Mp/xbm78G/p/5GqvBTpP6L/BF6kXoALwi550n8HPs34eprAK5C/r6tKBQADyfxb8XPwL+7&#10;AGhBkBBmOMYCR8WO3BxjHtiBVHwjtozAwLUDagCwH5UgAbOWD7LWlwoWFgwMEAg0G4BScdFSd7KA&#10;hKC22dDSOVFUe1KDgplCYIskcKQcdazAJ/VoICjFqPdwKMAwZUb5WuDUeQKjSaAwasJMMDSJEAM2&#10;a5+GxBmI8R4EKG2zX1v7qeJWqEy/7K+sL2FGCyxFKKgpBFGdK/UXpYmZlAjhugq02hCsCVi1CfZb&#10;EQ7Nuay+lZpQSpOGN/WlYqKFlZpTO5yg5aNREwRhAC1v8Ax/AtHXdHIW/AQU9Rv0JADb9G6GliEa&#10;atYFgROopsZ6IHA8bfQYXoMgDJrsY1Rbl/7t4DfeA+4DeqJxj6/RsNsXCBjmgYhxQWjpRbsa3Jr7&#10;eiB0jDfCxhFEQ3ugK1Vj5K8BcBvcFc1pa10HdcHQhdEI/MUNn7R9D659O6Lf5AA492mHHwi/xh5f&#10;ozHh14jRJqip6W/Yg8pW9+w0uqeBt9cEC34KG4SBmhN4Bq39XCpCKlyjAK9dfQ1AOwkiBWgDUGDQ&#10;6wo+iMqgltIyCgrlgkM2lcTxEwTgKbw6cYb/2FJqDCqtaqm4i+cIPz5IFwRMNX4TgHwoHu7ZijOL&#10;F+Dpvl1WQzlVpTpAv7p07nVHaMHzd1rjyhzCK4eW7Yy6b6jMUwZKs5PxmBb4+ooleLxnO15kUhVS&#10;/ZQQDkWMMoKs4PRZqqRjxtIqGVLiUIDqIK2uMGrnq+A9qq3P7Oc+WWXtUzuh6UNIBaSEg4Aj+KhW&#10;Yi7tsaxhIa+tpaYTLSJoC2lVlf1WR+RiAig/hfd4YD9VkhRvLIr2x+Pexi0oiKMdphUu4XFPVUmb&#10;x6pbS56sNa27uuJU8m8g+KhDtyrdSNHmHjliVGAeFaGdhNF5Wi/n3yafClxdYNQEoXbEYg0J5Hs/&#10;IYClMvOpHE2bK6/1O3+cpAANAHmsLHA5QVh5KMOyqARgFd//Fb/DKv5NNV2CqgVVUfHrR6zoSDoK&#10;VK07Zb8FwH2bcG3rctxcuxiPCMAX+7ehOIU/bofVjSYdFYSmsseywWoqqeK9mzbAQSsjYsfuHGra&#10;rMLmBxF8hMiGwRhE2yboaeiYGT5GCA4lGO2pMk0NQALEjK814Is09rf/KllYgsah5vpIzXFdYOjN&#10;60eo3ZCQEwAFOe3vvYiQIYQi1eanfcsiCEqqLAFUYHTYZ2OdCVuVyrcUoqU0pUzVsdoCs7rDRJvX&#10;AqGUoumwzGMEOzuk+KzPIXBK6Ql+vH/TxmepQHWa7j0ngPBTH0MNs5Pys0An4Bk7TDCbeoXaxn3q&#10;sK1rqi2w/8oIDF3XHyPUvEAYC3iNvL5E+8if0F3tgFSEAqDApzATh08m2DS6Y7wrev3cw8yl60lw&#10;9hzcidDshq7929K+EjphzdA9piO8fnZF0EQ/BNM6q7af+ygnowC70Y4GjCQ4Y6gEw9ojaBQBO9wT&#10;LTybmJnevu/xBTwGdjfdY9wJu9AJ3hgwNwLuQ7rBj6ovbJIvRizubwoofNW5Adr6/oDWXt+hUY+P&#10;0cT1c9O3sLHL52Z0iexvDwLUie9rK8BetPse4/j5pliW12uii2N0C6E9XQDkZ/5vAHyTBFEtQDsJ&#10;8krFRLmtXG1ytMiWQuOxhIFmkasgQATAl3xQqvi6koDU/L8v+VAKgOUOABafpDXjQ1BGAD7eE4uL&#10;hNeDHbFGfah0loCndiFBUKMhDACVcKHqK+W5xbRdlYyqY7LAO3B1+TxcWDQbLw7soC2m0qAaNUqN&#10;D3ghIXYjKRm3pdQIp6cZmQZ0UoBmZAiXaiMU5AQ+wfAFFVQVYV9KW/mC51RduoxiftZiqh+1T2qs&#10;bSmvkZuRQTWoog4EDc95mpZOtXYYuZmEAgEkG6ohaE/iDuA51ZkSHrn7qZb27MPdTVuQGxdP8Km9&#10;L91Uvcnl8Xknqez4HnbGWTCTkjWg43sIvkp2CPAV/G7LqM6M0uV5+uF6weOVqHmh/nkEoJohymi9&#10;Tcdz3le+uumkpqAoLRUv1XWJ9lbTGpiZ/TKSzd/glbK0R6yEhfpu1gSgZgys4ntX8zy1G2pscf6h&#10;JNrgOOQm78GDvRtwK3Yl7qxfhsdbVyP/wHYUJx9AxRGNIlG1GWtMsDLC6j1QSdiD/xt/GLw6KnbC&#10;7hFmKFwEAdabD7EAOGTDAMKMdnMlAbOa0Fjbz2SClQhRplZJAJMQ4IOuyipRSwUvQmSFrCzVEbdF&#10;LOZ2Rn/CrR8hKZWpZEm0hog5khs6T6H30Xl6T1Vp0XHar+P6ryJsadOVoBmwhmrTJFMIX76XjlHi&#10;wh4CpzDw0b3wODvZoW32ED47WaIkhj6Hag0qoytQW7PZWcPwlPRQjUEN69N1tNRn0DZ7SJyGwtnb&#10;Q+f4IWSOrzk2ZqW+h1AM5OcRjDVGOHxWEBXgt2gR3Ai9aFU9NWPaZEKB8PMh+LRU1lejPtxpewVA&#10;dyopN9XRG8H1UT15Xic4De6IHoRNYyq1Zv6NCUBfU81FGeHoub25dEW7yBboEklFFt0ZP3k3Msug&#10;0d4IGe2LdgHWxEY/eTXE113fp5X9Gt+7fIbPuzbARx1qw2NYD5P4iKAiVBEFldT6pE0tfNm+Ln4g&#10;AJu6EXy0xyp22oqfpwth3DO6DZz5mXTPPX7pDhfes/s4WuDJhOBUgv1XN/hOpeWf4oaAad5WN5ix&#10;LpYFFgDV7UTlqS4KfsoCC4C0oLQpWioBonL4SoKoLmC5FARtpilmQDC85FIPSKW2GStr9eNTKX0N&#10;7i/JUadkSwGWpB3Eo51bcHXlUjzcttUoIXXWlcXSQ6FB8lIH4H1okH6l+pmlJ6IigxaOturFgS24&#10;uXExsmaMw5UVC1CSso8PeiotYjZux8fjAVXSg4xDyCfo7ianGLjdildHZMKX4BPwbPAJhFJ9Wpcl&#10;VnZYw+SeUlk9y8oy5cAKeQ8lvHbeUSnMbN6nLDlVKZVMMR/mPPUbVD9BRjkhrORHfmqyAY76Omo4&#10;2pO9e6lYd+GuEh+E4yN+Bw8zE5DHH4RH/Hx5Z06iUB2vCdByfr9l6mvJ7zuPwCgnGIv5XkqA6B60&#10;/oLLfH5npTynkn+bk5vW8dw0wjQDN+P2oJgQVDJGo0KKqPBKjhB0vJ+7O3cgPykJGsEjC2x1g6Gy&#10;JohV/eUlr6usrfp6Vutv6JgrRvO4VBDMauNUP8IC2trcDH6nafvxLJGfa8ca3Nq8nABcisexa5BH&#10;AJakxpnmjjIea5XNsuyvNQtdtqUAh63pGztx7yj8vHkohqwfSBhFEWR8aDcMMokPxQBCY9C6AWY4&#10;2FBaTCksWUJj+XisFKAUnFSgFbKxygarH6C6h1iJgWhCxiQ9+NokRAgcDR3TOVKMGj6mMG2JVFLa&#10;JwUopdePYdoMpfyoAqUGpSS1T9fWkDotpQKl7GyVprY6a/hdhFGCgtHrdj0eq+FtUoRqV9Sxmnuk&#10;7yKqU2NrrSIP2m6KLjhUn8brhsxSPz5/sy4rbMbwzlBW1x0hM/1M9jhqSQgGENTKCqsNMXxmEIH1&#10;HZr4fG0ypuraojG9sr+ywcoGm+wvFaAssDNVVNt+rdA6qrnJzCrp4UMg+o9zR+gUXwLEHW7DndCl&#10;bwczDaVUoj+tsWxw4ERvOMV0xdfdP8d/fvVv+Lzzx3Ab1AshY/zNxFH9pvaG73AXo/AiJ/uh9k9/&#10;Qd2Wb+Gj9rXQ0v8HtAxoRIv7JT4lEL/sVB9fdqxH+H2CJr0+RRMvws/3KzTz+wptQxuhe7/WcOnf&#10;Hq5Du8J1TC/0GuMEN6o/WWC1+1k2mABUW6Bs8HQLgD5UwIcTBMArqD6vLK/V9qf4ZwkQqb8KPvxK&#10;Tkhpmc7TfDBUSv8l1818IlQnarMy/QVpm19eVgWUNwBU7bjyzEQ837sNF5f8hoextIQEhhriNXvc&#10;Sz54an/SaBMlBl4cPICiuL0o278beds24e66pTi9YBrSpozB6SVzcZ9K0oxGkJ3jubfj4lCWk2MU&#10;4ENa33wqtgcpqVRSR3GLykuWV/DT0ra8RQSkLHA1fwhuE1Y3kpNQzs99fMtm5BPosqUlXL6gBc3n&#10;8Rp2JttbSECapbrN0A6XEFCPaWkvx242U06qTqImilLfvlzeV+4BbqPdVXIkL5sK6hTvTxNMEfzF&#10;VHRPaU81qdMTnqcEh+YykfXO1/sQPur+8lzTf56geqM6099ENvk+rbb6Nt6I34/zOzZTyWbi+v5d&#10;Rl0WE6BFhJ9mf3uRlGgs+YsEjdG1MsIqXGs6QsuaEpoCoPoCVvNvYQPw5UmN/SYEqULVxUkWuOBI&#10;GoF7EM9MAmQ7bm9didsbl+EO/z5PBMD921GaGv8agPq7WwC0OlW/BqDaAEdvp+VVm5+sICEXLrjx&#10;9bBNQwz41KYnCzxs3SBToFTtbGrn0kOtLHAo7WoYwy4vpWN1vtr01O5nRnUIMAyBTfATCI0FFggJ&#10;MoFW5+h8hUmiEFo61qwTaAP5vnZiJIbvLwjq/QVkwUygUhulAPcm8WFlhrVf9yxICnhaV1gwFDT5&#10;WX5TGx7BynW181njmC0ACnChMy3g2dCzrm8lXrTUNo1yUOYzaIY3Quf78fOHGAusoX8qWtqS6q9V&#10;SBMCsCPcCUBv2sAAAlAQVNufrLBAqL5/JgM8qjt+6t0EjXy/xo8B31MF9kDIFB/T+Tl8WiAipofA&#10;c5QrAiZ6oRe3fdC5Dr5y+cS0Af7k1xSfdfoYX9PuqphpY8Y33WV9eyF6SiiGzo3GL0sGGBv8Qdt3&#10;TWfnRm5fwHeUM0LGU5n+4mrGEQuAP/T8BC09vqV9bsj7aYiW4Y3QOrIxOsW0QM9hHeAxpCs8R/Q0&#10;ytWDMFd22/9XL342Kj2VxSL4zCgQqj+1m/rOVyKn12sFWG0a//87ALXUa9ksC4AEH+Gn+UGUIDBt&#10;fVy+PGNZYgNGHcuovHQB1VRzFZfOmiSIDcCqQ8l4sXcHrixdTLu0FYUJB/nQpZtMshSGqTJDS6cH&#10;98me7Xi+dRNuLpyHY6NHImP0EJyY8yvOr1iKpwmECh/WPIKyWFaQcC4gLO7qQSf8nhJKAqD6AT5K&#10;zzBqz4wP5tJWgEqSaDuuXsNddWgmAG6kJOGa6gzyXg6tW2Ms8MuLF6n2ZBtP4f7BBIKF6u+Y2v2O&#10;0f5SQfF6p9atRcLMabzWJZxatQI3t8Va1bIJqOcEYDHvQ/381LXl6WHaUdn6k/zMhN8dKtfbVKlF&#10;hK36MOozKGSJBTxZXy01IkRAVPa3gBAR/H7n3++B1ObhTPNdH9+4ClUXNXwuCfn8Du2iFZq6QBBU&#10;dliZYc3q97uGH546bhVBlT3lNQRAZfFtC/zqFJ2BVCABaEb5EICy78+OJuFp+n482LcVNzctw631&#10;S3CPFvjp9nXIj9thLHAJVXvJ4WT+3Q9RBVrqUveiMAAcsCI89pdYKjtaXPXLG0wVOHTjYIQuoKoh&#10;0PRaEBTUhhN+ozcNNxMi2ZlX0w2GoBPElPjQUiGI6XwVF9DQMgFJQ+EEPJPRJdQEsxjCTOcJgCZ7&#10;zNC5uqaUpZZSglrXPinBGAJZQ/ZMeSvCxyqIYCUpBCVbndrg01L3qnbLwVSYA2WJeY6SI4JdJG2j&#10;oo9GQvC1OidLxZk2PkJNo0hCCD8pPL2HYK5r2kAdvFLFYPvyvZUYCSXEvOGmGn1jeiKc5/+8YRiG&#10;rRyA3tP80SakMVr6fQenfm0Irh6mfcxX3UOolARPjZjQ+wRNp5qkLTZ9BSd5mi40PYd1gdPILvg+&#10;4Cv8EPANggjUDtFt0WdOhOnK0iK4Kb6lPW0f2Qo/BTXB9+5fo1t/qsKxyriq8ksXgvRbtA5vjtY8&#10;tltka7QP+QmfdGqAD9vUpkX2oPqjPR/YCVHqmkMINu31GRp2/wgtPL5Gp6Cm6BrVEp0HtEa3we3Q&#10;fUh7OPN+XEZ1JZi7w4vqz2uiK7zV7sfP5DFJBRGspIfa/1QEIYSfLXiaPpcrbXIPHFNF6CvXUKHR&#10;FwSgHYKeUYCX7JEZDtXnCJMEURjVRyVow88ROt7UD6SVNgU9L6nQwTFjgcsyU/Bk1zbkLJqDOxtW&#10;ojiRDyPtWsVhWSUCgWB6yQf8JVXX87iduLx4LrJGjMCJ0aNxcc5s3N8RS+ikQ5MnlZ05QfWTQagR&#10;EKd4fdrmR7zWHYJO8LubRHXI+7tNaGm+kIdptNN8bY8DFgSV+b28Zy+eUuEV8jPlU9WqM/S5XTvx&#10;6tZNXNizC7cJxUoqWkGwnPvLaIkLqZoqqTqLaX1PE5TXd203/fmOLV9ilOCRRQvNuF51SSkgfIoP&#10;ZRj7qzHUhUcIZCUUqHQv0JY+oqrUcLxbvE8BW111yvj9qe+ixi+bPo1UsRoPrDZNrSsrLCjeIlwv&#10;7tyJJ7z+sQ1rTWLk6t49eJiczB+2c1TI6cgl+PT+hRkavUFFzPtTR+ZqdYc5Q0DSCqsdsJyWuYTf&#10;3ytlignBV7y/l1ry82r2OM0lojbCIs0BkmkpwAf7tuDmBgJw3RL+PQnAneuNBS5K2o/StASUHU41&#10;Ct+MOWaYGQO5NPUArSSIxgLzYdaoBdpd2V9BSBA0yo9KUCElM3L9YAxfM5AAjDEN+wNW8sEn8Ixt&#10;ZRjVx6UNQgHSVHEhmKQGjbXlawNBwklAVP8/HatzbZja16m5NMrQAUAzRrgGhAQ4hYCnpW1x7ZAC&#10;i+F1BixXvz2HTabVNYpvEa+5hBZ9Ae9VU2r+RgDPU43BCPSeE2yGrNnKTHCtCT8r02xBUPMm91kY&#10;ToUYYhIasq9KYgxe3h9Dl/VH5KxgU2uviftn6BbRHG4EmscEWkVCUKpRCQKBQiEYBs/w47qUoQ/v&#10;IdBA0XlsD3Qa1hbdR3RGh5i2aOj7DZyHUSUGNTYdoT1/4XXGe5pZ3qQCg6kWZYt9aZulErsP7YSu&#10;g9sThh1MF5ZGrl/xnn5CK9/GCBnrDe+RvRA4zgMRMwLg1LcNGlP5NXVRQdWG6EFg9lLhg2Gd4Dqq&#10;GzxHa0SLymrR4irjO0ltfFR7v3rAm+FJEPrR7gY5RrmE8P5D+cMSqpJYU93QdWRnHN63lgC8bsbB&#10;SrnZmeD/EwBqeJZZ1thuxxsAqpDnaWskyJks2mV1g0nFYwLw/OLZpuNsYcI+Ko90vKJ1e3lK/dOk&#10;LBm0fI/2b8PxmZORPWEcbi5ajLw9u82oBnV6zj8m5adRGBlWHMugmr2EQioeqaNCwk01ANX+J5Wn&#10;JIhgp+IHGhZnK8CqnAu4vHuPaTtU/8BHGnLmiNspKabq9EMqI80qJ/AIOnpfjTy5dWAPUufPRnXO&#10;WSrDA3hEZVXCB/zs+jWma4va4W4Q2GqHU3kqo3IJeSmp54TNhe3bUE2Vrb6IDwjn8gsXDfBUuksQ&#10;l2JVtxy1Y6oQgt5fll1WuISfR0pQfQMV92i38/idqU7g7YMHaYGzkU91WqIssdoEae9LaH2LqQoF&#10;w4KMFAJc3Woc048SgKXpSpRQVRJ4pr/eGQ1/U7udNX+IjhG8BM+n6XF4lrIPDwnAW7S/BoBcPvlv&#10;ANS8ITb8rEzwawAOXdMndvzuYRiylgBZY/X5EwCVBFFCI5wWTgmQ0aoYs3GQGQamhIldz0993NTe&#10;p0SGsr9aKomhpIbKQfVbTlVFeAk+SjSYpAb3aalkhkLJEisJQjAqG+t4XyVV3iRWtE/WnMpxFVWc&#10;ss1UhcrgKjmjxIZGp1hD8qyEhRIU6tunpbVPdjwMA3g9K+HB1wRg/6Ua2tYXUQtpxxepP2F/gqwP&#10;IuaHmbJV4YShvzoME4Y6T2169tBAa9QJv5O1g7l9AK9BFcjzlMxoEtzQdAyOoaocsXIgYnj9boRi&#10;M6/P0T2qOdyHd4bnxF7wmepuRkxoqkhZZ38qJNXNC5ntx6W3WUYuDDFtZ0GzCcP5/ghQrT2qrJDp&#10;/mZUidvPPaGKM2EEVyi3aaxx75mE5q8ENyNwCq0nt7uP7YUuA9uZogqqDhM2gUCaGACvob3gP0qV&#10;oH0RMTXAdLX50eNL0+bXzP1LtA5shO4xVHz8PM4jO8GTINZwt0CCLogRrHuf5kVY0/L+6g5vAs57&#10;GuHI+wyaSeU3y5c/MPwu5wbwHNr+yc7oQut85MB6owDLlPk12V8rC6yRHyYLrGFwfK0RGnY5LCU4&#10;1DAv66Z17bP2E1qO0GsNbTMAvHTG6ghNAFYTXKVUgI92xuLCkjl8aJZSAR5AFRXRS1pDAbBCmUeC&#10;terEcdzfvQUn5s/AzTUrkLtvN+1UOhUQH8LzGlqn7itZhFkSnmQkU0GpKjQf0pxzeEwbeXXvPjPy&#10;Q6BTX0CNBxb81A+wmlCRCtR+tQcKglfjDuAxYfEwM4PgS8Y9WuKrcft57wT6lQtUVkeQSxAWUtFp&#10;vG851ZOGnl2O3YK7B/bi1h6qMBVDYFwl9FTmX9uzqAiVVHiemmTUn+BXQsVVxOUTqrEHhKzaKZV5&#10;Vjul1h8RdgozHpnbTSFXAVvWm9tMf0B+P0q+6O+m4XiaGL6Iiu0GVahGqChh84DwVrcYva+65xQQ&#10;xGpbLTpEVZjCfepbmXOSllc2WQkqC4BKPtkAtNsIBS9jYRkFUvGpB/DEZIA3/x0An+76fwHAYQSg&#10;LHD/5QQYYSMrKgAKeoPXDzAAUjcVdYsxiRLtZ2jcrGKghrMRfHYCRBCMWBxGCFpANON/CQlVTdaY&#10;Yg2R66fjpeq4rqWdQLFAasG092+0ntwv8OketF2vdU1znrK7vO4QwkiJDdXnUxcUAUp98Ew/PoFX&#10;oON6BNWsyf4uI3QJRw2PizbJDgJ7QW8Dt9BZoXyIw2jToqj8IuFLaATTCkbMC4cHFVQULbKGtf1M&#10;NTyS35EAaH0Pg6iOh9JaC5xUgLTBUn5NQxuhy5COGLg0Gr+sHYrBS/rCha8FwB59foKbADiJSk2W&#10;UNAj4AS78PlBCJ1Nyz1TFWO4jfAI5fYwVYeZTYU4w53bqRIJR5WWCqEy7T0n0Nj20FlWO6VGXphu&#10;Jw57rdEYCllUD1rVLn1am7mCe/brhPa9W+OrLh/hiy7vo6nn12hE8H3Z6wM0cvkEzdy+MPDrFN0K&#10;PYZ3MckZ73FO8CH8FN7je9GKE3JmsiM3vp8H/AhD32lUgQS7KkIL4vp8oVSCYbOoaqe48R66ovuo&#10;LjiesNkAsPQ1AK0xv+r6YgCoRIZARmVoR83OyqohqHV77K69ruPUkdnOAqsbTMW543wAqDL48DzY&#10;sQXnF82iAlzEh2U3KgiS32mPNQTr1fkLfDguUykdo7Vag/ifRyB74Vzcpmp8rMICPF+T/zwk+PKo&#10;Ak39QMKwiA+xqqdolIQZweBQfer2omSHEh12Hz+7S4yWGiFikiJUrsc3b8Kra9dwlyrqxJbN+P3G&#10;deTRqj7lQ6+5NwqOUXESkiVURUWEr2yssr5ZyxbjQfx+M1vd5W1bDGyucHlx6yb8fuEcQZFgOkkL&#10;PqUEn8b5Vpr+jmeRSzX3mNBTaXu1RT4mqNUeiCtXDbwt1UlIUb1qqfmOlZAppsrVuGSBrorft8YG&#10;5+zcxs/IHxtGwVH+GOh7ICgFwRIlRJRYoiot5efJTycwj2fy787PrwIJRzNRRossCyzgqTK0rLCZ&#10;5MoBQP0AqRRWIW3t45T9/Ey7+CO1kX+npbi9finubFr+GoBqAyzPSER5jfHAgp9Cr3H+NP4Qsyws&#10;dvhGWkaCQd1KTIdnWl1ZX7X/jdw63KjCUP56q2TWqA20w2sGGCs8ch0VIeETLZgQRn1XUD3xWCVE&#10;ZGtNgoNWVx2hTV88WlO7/c8OJTlkce0EiGV3HUPr1H7IbX10HK9vW+Teys4uluKz2uKs9j0rs6ul&#10;scGO4XJ6bdoDl+o4rfPe5vgRVFSH3DeAyi9sViA8xroQJmHoPSuaaikKbr/4oOfwHvCZqMrF3ugx&#10;rAci5vQ25a70uWWpZYGtArIDjQWOIegiqf5kmwWKhgHfoh0VX/SCcKMABy2ORg/143P9BF3DLQvs&#10;rQwp4SFgyfYKYq9hJrU3R9Zb5eXdCEKqwrmMeV4InSM4EiqmTU02kyHQGMWlJUFJ6AhG6obiPdnF&#10;dEnR0n+yJ3xolZ37dUTboGb40bsRmrp9i+Ze36OZ93f4wf0L/OD9BVr4fIPOIc2oWtuiy6AO6DnW&#10;iVCjwlN2l5/Pnzbfb6IbFaAsLZUrQWvAS5D7MlQCP0DA0zrPC+Rx2u9H6PuM6wFngvT4QdUDJAAF&#10;N9P+pw7PVDwEn0mEGAt8kUDjPj6ApkoLYaHXsrqywQrb+trWWPvNuQ4AWiNBNALgCCr5oD2kQjo9&#10;fxpyaIMf74ql9UoGCDW1+1WcPmcma39yMB5nZs7C5d8W4e7WzXimsba0b49p3Yr5wN45uM8ov0dU&#10;GXcS9xNg2VRRhBPVlpIwsuayuIKelgpb9ZmOz9wuwAgs2qY+gKoQcy0uDs+zaHEJSJWhV/mrfHWD&#10;cWRkVZWliKrI2G6CW2BRB+jUubPwlABWH7q0ebNNgQP1CXySloRc2l3NiqcJoUoJzpKzqkSjDDS/&#10;E95n2XFC6+RpXCMErzOqL9LK0+rqvhRSfnbbnyCofo2aCkDb1U/w5oEDJlutMdAqBaZkiZIzTzUS&#10;hO/9JDXRFFs1we+viCBT/79cgkxVt9UpWrO+/TMASgFKsQlapg4g96sNUAB8cHAHbu1Yh2vrFhsA&#10;3t28As8IRDsJ8o8AVBuiQtfB2ZP4Q7+loQaAA1epIIFGcAg2hAmVlSBoAXGggVlfgmT4WguCBoCM&#10;oQTAAB5TM4trt9sJWiouagqO8nwlMPTalMYS1HisICdgvoGfda4SKG8AaLX9KbTfdLjmNex5SmrC&#10;T7BTFxYt1e6oJIYSF4Ki2UdlaeYY1vsoC00VqIb6zlRm7lR5QdNCEPBrKCLnEmbzaOnn9yFkwghB&#10;X66rfVFdbgYQeBqCR/Wn9lCuD+L2Qcto+RfxM80NQWfazI+dP0B7ArAvARizkD8EVJAa/tXC91t0&#10;CvsRniN7mDY+f0HD0e4nQChjGkAohszyQe+5/gQhIUdLrGXIbCpCQjFklrKpPqZNLYiACSTwwuep&#10;mILss6UktdR2MzcHbakstvckV2OVVVXaf4wr78cFnqNc4D6ku8n++ozqBb/RrubePEd2N0v3X3rw&#10;PHe481wvZXN1f1P4PgSameN3mub5sO7dAFDFT03os+n9LfBFUJmqndBzbHcEz/Lkj44Tsg5uNKqj&#10;gsAy3Vao2uzlGwBaM8LZofY9hUCnzsF2m5+AozYp1Q2s5jk6Xxa48iKVYY5sMyEjy5VNiNHanp47&#10;FVeWzEPunh0mMfKSquglHzp1v9Dg+/NrVuH09Jm4tXwlnuzaRdVCFUKV+YxgeaEHSX0Tc1Tw9CjB&#10;RtAcSsElXuv5kUO4q7Gz6XzIj9E+OtSf1J7a1zRPiPoECojaJiiadWVa+Xnup6aZcllaV03AXFle&#10;vncp1ZS6ouQdPkSLKSt+FE810iI5ySitUu67s38fjq1YbrYVUYHlZaYb8Gkon/r2ybZqyF/hSVWJ&#10;pjLVdaVA1eZJ4ApoRqUK2lwX8AQzlcCS8lO7X9VZqlUuZYnVMVtKVseYHyN+9xoqV6ZrcF8ZQ8MD&#10;i6jiVI5L47c1C5+KWKg9skS2lNs1wsNUiObnKiMwpdIMAGmBpQAFrDJCTCDUuuD5NHkfHlLp3Ypd&#10;g+trF5s+gPe3rDQALIzfZQBYlq7SWqkEYCYBqMKrloUWbFWf0GSBR21Vmx6BQgDKigpkNgDtpVRh&#10;f0JECujnjUMNBH/eMBTDNww2kLThVzOBoXMVdmbX3l/zWB0ntaellJ6W9nZrm44j2HjO6/MET9ld&#10;3o8NPwHO7vqiGn96re0CoKkByHUVZlXhBg29E1yDaTVDaI1D5gfDmw9oEJVXFM9VwsHU6ZtNNTc7&#10;lApRUCRopvkTorLdGhHzJvkxhN/JwCX8bqg6+8wLgdvP3dHQ9yt8RavrRrupOYcH/MYfAgLQeWgX&#10;NHL/HB1Df4THcEJnAmEiaDgAqAyw1J+WYbMD+J7qF+hhuo4YuBCY2qfXOl6JER2vdbvPndZV8NQC&#10;ElUYQaVteg+/SR4GgH4aXkfV6zWOipDrmkg9YCLVIu/Hb5ybiSDBmRbanMdrazibstTmmtzmQyjq&#10;fvT+2qexzb7q8sLtOl5hHW/ds85x+6U7QtU2OI/vOaqr1Q3m+lVTDstOfghcJmrAr8pAz1aBVkJE&#10;D5wUn+r5VfEYu5vM6+vQQldepDI0tpmKkQAoOcEH+QRV2+71ODd3Gm4u+Q0vaG1LM5JQTgBWnD6K&#10;VxdoSwmznJXLcGbePFxZttz0oyum7ctjXNi9y9TuK6Z9fErIPEhPM6Miik8TNLRV1bTv6hcnsCnz&#10;e2HHTgO8PAO5U0ZZ2apP5bIEG1lgtQ9KFf5ORSwwWqNDqLxOnMCdhATcpSJV4uIxlegz1RZMSsGt&#10;/XFUeOm4fzDRzMz2POMQtydD9fmephEUsqqEdUGWLKtVYktzeui9BGKFtikpo3bI36n8BGtlrgU8&#10;qT5lewVCFV94xGvnbNxEZZeG63v2muIMj7l+httuH4ijGqZ1X7+eii8dF7ZsxbXtO/EkMxWXdsfy&#10;PVNxbvN6U49Qw+OubdmCQirE4gzCiLCvIoyVBS6mfVe3mNcK0JEAMRaZIRusklnPE/biyb7tVOdr&#10;TfufusA82LLKAuDBXW/aAPm3LFdFmGOCX6aJMr5GDgGoLPDPsTEYuFIKTbChkqKa05A2qToNgxuk&#10;pMcGPsQEkelKskrtgIQil0PXDSAAaYN5nuCkjswhAotGUDja9uzkhuJNe5+SG4Kh7LPVdqj31Gut&#10;C4L2foXuw4KgtV8qTu176s6iTspmnhIpQob679lziFjD09QZmuBTW+DiMKMgwxeFErxW/8WwhcEI&#10;mhtgVa2RvSZEZZEj+BnUjqiyX8EzVaLK03RzUaJDVjf6N8Kaii/adJBWttgfznyom4Z8hybB38F1&#10;rLMB6hBCcvCyfgaCbiMIR9dP0SG4KbxG9jQA9COg7DZAVYCWktMQPLX9SbUpQmZSBTKkrrTsPZc2&#10;mfZS96XjpBh1f9qvRITssFVjUDOxWeu+kwk1gkjZbGW1zfhjRydsjT7RaBQpPY/xVIC0uAbMstG/&#10;eljddaZY8eY1Ycv3sWr+2ft0HapM3oulTB0qlOd4TOjF9/NABNWrx/Re8PpvANQIECk3QZChNjxH&#10;+589X4jdBmi/1tJEjuAnBcJ9uo4s9BWqycs8nvtNdRdaw+JsNcIfxOM9G3FuzjRcnj8Hz7ZvQUk6&#10;VZTs8ZljAC3zs6QDyJw5DRdWLKNa3EkFccQU/DSN/2dPo4zWuorXv5EYj9tJCWYYWPkF1fWjNabd&#10;eyEg0g7K0lcSLJoUSV1M7BEhSjQoIywoSv2ZOYQJIvURFKAKCSG1FapadCWvoWIExScJTn4Gtend&#10;IwxzNYaXajCf6usBFac6ROvHoJSge5SSbAoUPElN4essQirJUpDcJ2st0OqejBVXcoOw1b3J1mrO&#10;j2t799GeHsHlXbvN+N8rqjydQdVJoD7i59BwOJXmUmdsLU1n6VOqfE2o8p5UHfox76ngkEprHcKD&#10;5HhCOcMkaEoIMwHwadwBqwAr7xHq80cFW6HsMI+xLbDsr6pEa14PkyQh/DRnSH5a4j8F4KNta5G7&#10;dzMK4ncaBfi/BaBpA9xEcBCAys7aIFLm1Uo+EB6rBKDo18PgNERMWVAlQ4aul0WOMccrQ2sPadN5&#10;WtrrFvSsdXufneG1h9zptbZbE5YriWLt09IO+/pKgqg/n6q3mMIDvLay0urQbWeCNcxNGeBIJUC4&#10;LWxeAIIZYQuDTJZZiRaFEjYCogq36rMJeBE8LvK3AL5PMMIX+Jk2t8AZspHefMiVmAjkcREmeWJ1&#10;8/BGjxEd0TjkG3zn/zm6Du+AQCrJPlSMA6gU1d1m0NK+CJ7sjaZeX6FtYGMLgOM1TMzDtNsF09Iq&#10;+xtG26uhdmrPU+j1m7Y9T3Oc/zRCkZZYyRFtt7LGhKRjn328vU+v1QZoStRras0pXuZzqK1Sw9d6&#10;julpVLAXYexJ1eerKTgJ2EDN6sZzFbqO2hMVuq7ex2uSNdRN7+szheBzHKf9+gwaHigAWm2QLpZt&#10;pwJ0ndIDPj93c4wFvmJUncbt2kPhlAU2meAaWeCaUU3g1Qw15ttD5ayagtY1DAAFRz70AmCpSikd&#10;4cO3fzPOzP7VADB3ZyyK+UBJAZafotJgXN6yDslTJuLyprU8Ps20XakmXzmvVcr7y6M1e0BF84gP&#10;ZIljOFjeSQ0r47F8UJ8cPWw6FRcRLuekkqiwpLTs2eFkhaUGr1BFqW+gljpOijFh3nyjGrPWrMXx&#10;9RtwYedOHFqxwkAte+0qnN+8wVjaJ7S/Gp72mEuTHea6GarGZYm64agzt0CsRv8zmpQpA3nHssz4&#10;ZMuiZ+ASAfcgOQU3Hdlfte9J7Ulpa11FENQkoWvfFbR4Dyp79YLXurxzO67s2kFY7iaYz5j1c1s3&#10;87g4vCCcCwjCx1Su9w7uN9+fOjfnpibjoTLb3P87r63S9/e2bzfq7yWhqfqMqgmoERsCYDV/UDRb&#10;nMpZ2fbXBuAzAvDR3m24vXk1bqxZhDtrl+Dx9nXI209lSQVoOkITgKUaqXMk3YBPEBQMFQaA/RYH&#10;xw7bSBvpGJ8rhSR7aLe/WcsIqz3QkVSQvVSMUp9AWmC1EUotyu7aVlUKTufbVtZuw7O3yyZrqai5&#10;3T5e+7XNvpbuQ9ulBM37UPnpfux7kWqzh7vZnaClAmWL7You6pAt9Wd38rY/p6avjFrKY5YouRJi&#10;ssR9CEZVh+kjWM7zNxFGwEgxeag8FcGhvn5dBndAi8imaBz6PT73/BgNg76BO5WOkjshaovkPQ5c&#10;FWO62wxZOcAowM8610ULHypETU401pUg8jLZWyU/tJT1Vdj2U9v12rbFsvXaJ6Vnb5fSs62z1i3L&#10;S5ApycKQDZUl9RjvAk/et5esKmHuScXnqjL2tK/+6nzNbV5Ugr5UiMEz/c119D66hrLIdlUX3Zdl&#10;g61af1qXApVSVRba/gz6PLZ91nowrxUwiepvBoFIBXg4Yb0ZCWKsrckAE1pSb2q/49K2u3Y7n8JS&#10;fn8fGv5m9yFUWNewssCCoRSgLLAAWCwFuHcjsqdNxLWF84wClAWucFjg55mJOL9+JU4smo+HfIge&#10;8nWBhoxdPIsSgq7kUg5uaXIiqh1NRFRC0D2mdbuVGk9bTBV0lkEoar7fR5mZViFUKitZYiUXXnBp&#10;7C3tr9SXGRnCz69lFfc/IRzLBSACUgUSXlBd3aBakoK7eWAP7eZa3I2PR9L8BYRLAvZOnYZTGzbi&#10;MqGZvmixsaqypHep6B4mJdIeE0AZqUbFSS0+UgKD76/r2xloLaVCVbFG9ljdYR7R2po5j6k+r+3d&#10;a66XS1hXZJ/EE0LzLt9bI1PUfqhJkR5ym7LDT2lpZcGfKLO8aw9UpFUJGZXKeqKxyYTcU1WpOXgQ&#10;t2iD1/aJxlNeH7ynchV0MArwDQBN52fCz06CFGbwfVIO8lq78WiPKntbALxNAD7ZsQ75B7aiJGmv&#10;GQpXzr+rFKAAaCtArSvAv9Uf+iwKih26oQ8tZZABoFFCBEVNIAlQgpxq76kCjLKfSiyYRMimoWaf&#10;2gHtc2zY2WCztyuRYgPOBpodZr8jap5nhfVaxymBorHAfQg2jTEW6OxEiN0RWjC0QW0DsM+CMJON&#10;1rX1HrqefY8RS2iNqfQ0drcPlWH4fH9+vjfFT2WHta7rygJryJrraCf0HN4Frfu0QLOIJmgS3gid&#10;hrZHEK2rSnQJ3GE8PlLJmdUDqEwJwcV9zHjdz7vWw09eBOXQbqb9zVhgAkTwMkPuBAquaymo2fts&#10;mFhDyizgWe18VHoElY7RNhs8em2B0mrLM11hCC8/HuspAHK7jxQfISg7XDMsiyzryvOlevm+Nkx1&#10;P/Y19b56re3BUo017kP7tc91dA+zX0kQ9Rv0Gd8Dbr/2hOvQDsiMW2PqARoAClyyvYSf2vDUrqch&#10;coKf2gGt9kBBUbb470PHvgGf1Yb4Ujb6ioDKfQIMFUjJCdqzrEQ82LEWhyf8jGu/zcPzHXxg+KD8&#10;fo5qh3Fx+wacX7cSzzTnbVo8np2g6sg5gQKqvlLCTzO0PSX8VKhAGdp7KjYgBZZzEkVUFZq28v5h&#10;a36PQkJLak+JAoFP6k9KS+pLas9AkHb0AWEji6whc+p4rDl4j61dZzoja3IlXL3K4xOo9qSkTqKU&#10;11EiQsMBi6WkCC8lM6w2u9OmOoyGBqqrSjnvV59dTQf5PFads9XBWYpU4NO67lEhKOre1DaoNkC1&#10;T0o5muFvSjjxdW56JoHH4PGy26pKc59KT+2jz6n6ZNWv7yacCOIStXHyu1Lfw0fxB6C5PorS05BL&#10;gBfzfVWlJp0Af0B4C4ClpmpMkmn7swFoZ4HV/mepvyQ8T4rDowM78XD3Vtzdsga3CD8zDG7neuTH&#10;xaI0ZR/K0xNQeTgFFeozyXOrTBJEQ+1SoVL5OHcCf4haGBA7ZB0BI+VnFJJs6hv4CRQWlAgZAkZd&#10;S5QJVrcSJRs0IkPwkyqTCjTHK+NLANiwsZf/eM0oHqelXiu0T+f9s4yyrmGrtigqPWVwzRzAvFcb&#10;flJ+9mvBSkkQgVrwMgkSKkLBXdfTtcz78rr2uGQN21PxVtUejOR5Oldjie3rauSL+vkpQaL2P61H&#10;zCUkeY76SupebahGcV1tjErw9DejRfTj0Q++VHwNXT9Dc6+v4TK4s+mgbCY+IlBCqLgEXFvVaeIl&#10;rQsqUoF2/z7rWD8TOk5hg8c+XusGnBp9QRhqXaG5eKXGzMgTAkpgMskNrv9jCHo6x163IWiDUa/1&#10;ProfbRco7ddaym778nzvyW7mvjQvSojuY4oL3Kc5UQETgPFrrTZAwq2KdldhJkEivEwyw5EEeQ06&#10;Kj2724te2+pQCtAGoOCpmeZ+v3qZcdF0rzEFEqjKpADLj6Xi/ra1yBw7DFcWzuJDE4u81IOoPHOY&#10;1i0RWSsW4uqOzbR7B3FfNoqqUH391AVG/fvy1N7FZSEf9AcZaXiadcT0YyygBa+4foWgPGUssLqE&#10;lPHepLbu0HLeT001HaKltAQYqVK1s0kN3iMslBQRAJX51RC6Q6tW4dSmzQRfIgq5L3HOXKTMnYfs&#10;5SuoirJwkxb0+LIlZlmkpAzV3SkqvztUVlJi+l6eZKTT4iab0Hd3V8kUhqytgPwozZq8SYDWj4ja&#10;+9StRaEM+5P0dDw/ynvmZ1I3nGdHDtFCE3ZZ6oqjbHYazyGkCapCgqrkAlUrlfSt/bt5T5koPSTV&#10;RnV4YJ+pS6gRICX8sSglVK9t3IhLa6lmaYHv0+ZXKyPtUHgvCUB1hJYVtic2174iKUQC9EVyIp7E&#10;7aEC3IY7m1YTgIvxYOMyPKMCLCAAy5L3oII/XpW0vxW8R5XFV0UYTZ+pBJfmEcaZ4/hD38WhsYPW&#10;EBQEgoapCX59CTk7g2snLJR8GLw6xsx7O3ydOv4OtiBDiAzdMMgAy4aevVRY13AoQAfQ9Nq+vo6x&#10;6wAqrMSLBVLBzgKlpRgFLRuSml5TABTkdB+mBqBdpEEAJ7y0XSGACZCaZlP2N4xgMtcySRnabX5u&#10;QUyfXyBUWTAVerUAyGOkILnfZJXnh5mO07K0UQvCTT9CjWnW/dr3aX2WSEcbo2w175PHaZid5vH4&#10;ttdHtMDfwnVwF/hO0OgPP9N1R4kKAVCws2GmpYAWqvY4B/jC51kFGdRZWscorHUqRh5ng1GAkh3W&#10;uoBlw85rgsrxvxl2ZwPvH0PHaCnlqKUSGqYzNc/XUufaxxgAcr/uRdt1rz5T3OE8tidCeF+633B9&#10;rilUhZOdTRug29COFgBVDIHKTvCyw8oCU8FdJAhNEkMWWBMXvQGiHmgbgJouUyMwrETK/x6AD7av&#10;w5EJI3H1t1l4vmcHH7pkFGUlU7lsQsLsKbi6fTMeHNyLPD4weVmEAB+iZ4fSjYXUNJCmTHxykoGg&#10;pqgUAO9zv+bsvU8o5lL1qJaeuoTIxqpLjBIQei14KuOq/nwXd+ww42sFGhUcVWHRm1RHmlXuCe2z&#10;QKVMt9Te1Z27cJeKqUgQJVQ0tOyZihtQNZUSSIXHsnhPybzeUaPYNFxN6+rComIGGq6m9xHclFm+&#10;Ryjr86grjFSm7lf3ZIofmMyvVQuwnCDXzHAvr1w2EHzK6xZS0ZWe1jzHtKOEiwVAQkoAJGiM7ea9&#10;VfCHQGN/VZJLUxZoLLLGBv9+5jRuxm7F7e3bzBzEN7ZuMQVcVa5Ks/YJfKYTNO2vKnYLgFJ/2pev&#10;5oeEA3i0f4eZCe7mhhW4IQBuWuFQgNtQkryPFjjOWGBNmVlyJI0WnOCtCcCz2WoDDI2NWeVIGhAo&#10;smzqjqJkgxIfr5Mga/Sg80Hmg92P4Biytr8ZjtZ7YbDZr1ASww4lLGq+rpkQqZkAMUkPqs+aSQ4t&#10;TS1BR8LEDith4Th2qbrB8BqCFdWXXQvwTY0/y85qXSNA+vHz6b4jeI0+uobuxVGvUMPxwrldEzJp&#10;qffQMXYdQPt6Go6myYuilP1dTOBRAWppKtastD6L7tv+nKELAo0yjKECHLpmMBVkDLxHO+Prnh+g&#10;pc93RgF6q8sJlZISHUrA2PUG9VpJBiUTtE0JDr1WUkH3oqUSD9qvpY63XysRoeNVg0/bFBpy5zHB&#10;yexTskLXsuv0ad3U62PYSQ77tULn6hg7CaJtdsJDiQ291v6aiRIt3fl+GhIXNk92XH0WadWnuCFo&#10;kjOcJ3SFy8C2OBwnBXgNr2RrBS+GkhqvaFtfSQ1y+ffD26xj/jExoiSIlfzQhEo5BOAlwo8gvaLr&#10;/j0AS48m417sGhyZOJIKcCYK4/eZDtL5mfHIXrkAZ9YtNx11NV9FKbdXnFF29RReEsCyfCWmL14m&#10;4UI7TXuZm3UId6gWbybH4yFB+SCdUJBCyj5mhoQ9Tks1/fdkDQUXZag16XselZXJmHJ7GaGo9dvx&#10;cSY0E5xKTgk+N/bvxe24/XhKiOTzepW8xv14vnZ0elYZL01CfoVKsIDg1QRJSlho1jglQjRSQ8mR&#10;6/v28H4FYdlga/J2jS5RcVNVgDbHc1sFXytpouvob6FrFvA6Ou85FdwDnqty+UpsVBBSJYRTldo9&#10;aTOv7NpmqkJrXmBNjq5iDJodTtBTJl3rpQaKaWaCJkFPmeAHe/eYpW1zBT8pQFWHLuP3LCBacwEn&#10;4UVaHB4fVCl/AnTHeirJ5bixbhnuUQk+27UJeaYT9H4Upx002f1iB/AEP4FQ6xYAqQBlgfuvIBD4&#10;oJu5OqhmVBVameA33VsEK6k4SwnaXWRUOEFdSNSVRMfqtY6zFaPO1WsrpAjtpIZle6XulHTRutW9&#10;xTpHr9UWaV/Lyh7LUtJmctlHQaWlbjCWPdXS6vYiKJoafgwlQVTBWUpR6sh0iaECNW2HalfkNTR0&#10;TnUFVbtQHbNN9RoDUYbjOrpGlObtZUSoiWCJjifU1QywTD8Sumf9eKjNz75Xda8JMp9loDpKrxiA&#10;mCV9ETDRE9/0/NBYYKcBHeA5xgXeUlPTqIymWV1czNSYc2hlCQ1tk7rTulSg9mufgGKWfG1UH0Pd&#10;U5SEUJcTuzuMttndVjwnaLyx9T5aapv3RBez7qtuLAzTfcXxvlJ06jitY3QNXVfvp33q7qJ7VlcY&#10;bdc19H46R/u13YfHBM/xJwy9zX7VAvTTPYztjl7jOsMlpjWOxq0DbtzgQ0xQEVKaHe4V1d1LR9hd&#10;X+yQ6lP8t+0M9QG0K0mD6s/uBiNrLLtpzethAfD+tjU4PmU0Li+cgdy9O02j+B2qv2NL5uJR3G7T&#10;7cKUaFKl6HOE1tlT+J1KU3OE4CKvb5ZUqLy2gKYuICooqlEguXzATdl4tfMRAAXHrH54iocEw32z&#10;7SieqjIKISE4CfBPCE6tVxA+pYQNLl80bXjnqI40JWW5OkpTLT6M5/kEkOY+fkXoq/jBpdjNeMbr&#10;qSO4LLDe3zQV8Lv6/epV3KeN1jA63aspbU9Vpk7iReoQfY72lveoNkYpW6vuX6ZRgAKzrLXa967v&#10;3WtUpJIcT1OT8JxAFugUmn3u7v49Zrzx0+QEFGTSSmfwWIJY8JNiVSUY2V/ZWM1QZ/bxPpQYeRxH&#10;RUebLPsrCGoGPnv2thJCV5WcBbCCDNr7tD14nBiLewc249bONbgqAG5YhXub15k6jy/idqFICSkC&#10;utAAMNWAT+crBD/VcPz95BFLAQ5eSxgROKoH2J82MkbD2wyULGsnIKqdT5lglcYyWV/HKBGF+tDJ&#10;+gmKgpp9rmVzreywttk2WKCzr21bRvu1wtjSmu1pfK3jFDpfllVD7NQRWnbXnuzc7hCtOoX2a9lY&#10;tQlqDg8t9VqhNkFNfm728dhohlWlRhAkYLWf6/0JOmOlFxKoakeklVZE6Tzaba3rvnS/Fvx071K8&#10;umdCnJ9HCnDgihgDQFVt/rxrfVNWvnu/tmYmN1/ZQocVVc1BWWA786vXssCytTXbBzWxud0uqKWO&#10;MZaXS7M+mRD81eoAreua7K2jg7Lsq5Z2KKHy2uryXrSu82RrPcZR/fG1bWu1XvO1bdG1bn8GLXUt&#10;dQ8KpV035bC0n/fjO1YjTbrCjQrQZ2gnHI9fbxr4fz9LxUcV+HvORcYFE68Ysrx/Z3sdYb+2rHCO&#10;GQWiIViCnarIyAKrI/Q/BWBWCu5TAZ6aPg43CLxnu7fjeeIBXNiwDBfWL0dhmtUPzYRKXKkaCeEG&#10;AZD3BN4jzvP+eM2a92hNhSl1yte8pypTVOG0UUdlfJA13eSDJKrE5IOOIXSasJwPafYR5NBya4iY&#10;hqopVFG5+Phh3D0YZ6CkPn1FWcfxKCEJuam0cdyvER6VSrgkxlF9ZZiuL2qf1Kxtar8TBAU7Le8l&#10;UrVxXRZYllidk3Np7VW89NbBfbhB6N9JiON+KTyCTRacxwp4Gid8N+4gHvC9n2dk4lGyJj7XcLRM&#10;LnksoafyW6o2U0xQC2yKx/EH8IJQf0zAqUDrLSpUtQNeo/W9Sqhf27YV17fH4saObVRze/Ewbh8K&#10;pCqPHTYAlOozw9f4YyH1qCkuiw7FIz9jN54kb8Ht/etxcxcBuHklrm9YjQex/KHYt8MxJ3ACingt&#10;XU+22QaglrLABbTGr04cxh/6LAyNHbKuH62jFI1Gb/QzU2La8BHUBDAbaIKgPULErhNoA0ow1HF2&#10;6Fxt07Im2BQ2zLTNhqINSO2399n3YYbN6VyCxbTfcd0MrxNsCCa1CWqscX+CSSM+lLCxgWcgSZBp&#10;m2apUyiJoqWONXONUPm+LtJqQMggCFXOS2owiseqKKv1OaRcBTvdq0ay8Hq8V/vzaSlF25sKMIKq&#10;sC9/QIasGYShKwbCfUQPfNKpDhq7foae/TU/sAvh8AYgAopCULNBrSSGwKdtgqBe63g706t1G3wG&#10;jjXaABXaL5jp+nYboELrdlueDS2FgaWjvVDb/xGAWirsa9vrOrfmMliKlSrVj4pQStIURiUAg2mN&#10;PSf3hNfgDjgmBXj5MpUW1ZvUygWpKgt+ZimVxagJwb+HnwUcDX0zSRO1G9pZYK5X0A6XXyT8aJFV&#10;PUXzgpQeo/3auhrZM8bh1urfTDWYB3t34CKt7/0926gGNUsZFSBVmGaZM3NRECgg8AQ+RU1Im7lJ&#10;CF/TFknVpdcGfqcIZJ5XfY5KzLGsIiSlWFXWXwUDTBFV2kuF7Go+VZf60OVTCd4+sB83CYU7hOY9&#10;Wtxre3YRRPsJmwQ8Tk4ydvheXBxu7Ca89u8noBKN+ru+b59JZqgNUGN0NXvb/dQUPFO/PAIql5/t&#10;KeH1nDY9j5B/TjDnEzZSsRrCZorN8nOo+4tAqmkHXuneub+Sdv0lLfIrNUvQ/uuHwarXx+1UjtW0&#10;/Zp0SN+dwFXNpervlfO91I2lmPZYYTqWUwnKEguUd/fsxpUtm3B713ao7t9LFaZ1XENth6VKQBkr&#10;SyWbcYCWfxu/nw24vnM1YboC1wnB27Fr8XTfTjPVaVFqIkoIPk23WUQFWEzwlRCARYRoAdXfi7QE&#10;XjcTfyAcYoeuizEPuZltjUCzwaawlZ8gpnmCpf6sclkKaxic9sme2hAQoGwA6hxbBWrbP1N4dhEF&#10;7RNYagJQoNT1DCBliVcQSISLOV9tlQy1wYULQjxX4DJtclJvDJOo4VIZXJW91357Wk7NWWwSPwSb&#10;VV2a19f78xwlRezEiPZrPZIw0v3ovux712v7s9sg1+eRmlZ7oxIt0fzsgwXA5QPg/UsvfNm9AZq6&#10;fWEpwDHOhAuV1HQLfIrwucHoPdtKhAh6CilBAS/SFGel5aUCtJWXwsDP0Q1Fik7rgpaO1fW1rn01&#10;gacQ0KxjLUgKXNomJShgmddct6+rczQUTvemrK/12roH+3puY3pa9yNbTvUXxPvWCBRvQtdFFXBG&#10;doTz2E5wjWmDI/tXA9eu0WZays6GnQ21fwa9vw8d4zjWjCJ5Az8VVCinJS6/SHV47iQV2jGqRFqq&#10;o1Q0satxfPYEXF21AAXxe3Flwxpc27QO+Zq68bC6TRzmA8iHmmC24qyJV2e4fpaqUpBzRDlBV35K&#10;7WZnDEDKTxIc2RrFcBqatEljZzXSRWW2zEx1fG36JRI0+gx2IkfdTux1ddyWmlRB16pL6uQtOGm8&#10;rSolU40SwtWndE9UpVx/yfuq1v1IDRNeuu4rWvXf+eMi+NtVso0aZryiSjbZdn5PCn1XmnXPev83&#10;yaVyJWyUjbVhxzDjeGm/tTTrglSWFSohVs1tApwBIKEoFVd94qixs1J1qu9nxv3Kph/lcYwSKs4i&#10;QvsFwa5zfz+juV5O8odI8DzkaBtMRb7mAmY8TRL0N+KGABi7HNe3rcDdXWvxbP8uAvAACqmyi6mu&#10;1bRRpOo9hJ6Un63+XijrfyxDFjg8dtCaaJNUGOCY/EjtefZscAq17VnzggiI1rqOscJaV5tX4Bw/&#10;PvyyulJKSmhIQVrtiQptU/uY1VZGRbVMEJT9tbKm2ifbqP0mOcKl1cYYZL1WkmGZFBVBpWN4vNr0&#10;oharC08oVSIhxG2K8AXBpo1Pw+CiFoYSfjxfSQxdi/v7q41SNpXnKZSIsc+NVtS4lt5Lx+h9dI+6&#10;VyV9tK77s8p26d61lIrm5+U99uF5fbnelz8EMSv4XS3uC9dh3fBp5zrGAnfp0wquP/c0ffM0WkLl&#10;rhShDLW1aZSHhrlpuFuwloywuQGvj9HoE9XaM8F1XUPVX8xQtGlqy+N+hmmr+5VwM+Fhrqlt1msr&#10;dI73JBcznM0Oe5sP1632PlpkXl/3pnuyy1zZ96HX1rA4V3N/KsgQYpI1fD++r0pn+Y51gt+Y7nAe&#10;1xnuA9vh6AElQa4bNaWEh4a+vQm17wkSyv7SbioxUiN0jJUZ5jpfq/3PHkanIXV6XaHguSoEoKxl&#10;GUPTJN4jALNmjsM1AvDG+lU4tmAuHu3dyYcwyShAqZaqEyeo/KjYCDYTVEOqFF2ttjXZXUYFLW4Z&#10;lZGWaseTqlOipPQ4H3wuK6getc+oP4cCtBI3gpWgd5pKSyWmBFDrGvY+fa7KHL7HBc2/wdBUnXz9&#10;6vwZ0x6peEXo6d5ecf0lAWclkvTDQNiZaxBmUr8avkeoKPQ+Gjqo0HEaKmjPiaxztM2cx2vq3jXD&#10;m8D3it9htQBIGJYTgAoDQiq0KlpvTXRkg09dXyqOqQuL9vO7VHOC2lQZpk8f96s/oOYtUal8JUM0&#10;f8nzxIOmnRC8ZylJzd6m9j8zDI4wy0uLZ8ThaeJO3NFMcLTA12OpALcsx8M9G5B7YLeZ67mAqrmA&#10;KrCY8BMAleW31wvSE/EiJR7VAmDUgmACkKAiiGJMckPAk1qzsrE1M7naZsHPHiNsQdBKfkSaYWYC&#10;g4bGWVDTCBLreEHBgoQ6WlsZXr0WROwsr4anCSKCqZUFFgRVW1Dg4THL+Xo5FZeAxW2qNShwR/J1&#10;2ILA11A00OI2JXYEQA1tM9lhvo7UdXmuAKgZ7QQpG3C6jsKAS59Xn5/3qLAzxLo/3Yv1OUIc35Gs&#10;O9+X92O+J34HOj+csJVlj6SyHbhygFGAKioqADbs9Qk6hv9kytyrJJaduRUsBKiI+VY22ABwlo+B&#10;iTK9NiTtYWZmOByXZkicARHtKIGmrKwgJUApI2ugJthNtd5LRVdNxlfwm+IKL4GO4NJSw9uU3TUw&#10;4z6Fyfzytc7Re6rcloAr6On+rGt6mIyxuUfeq7l3tf8pSSILrL6HBGDg+J5wGdfFKMCj+9cYAKr9&#10;z4beP4LOht1/Dz3kjmFxXK85hE6ZYAFQykfTaVYRGuVUHpq8qORwCu5vX4uzC6fh7sZlODF/Fk4u&#10;XoiC5HiqhhSjAKv4UEsBVhMAdsjO/ncAnqKyYwgsjuxpGc8r5YNbpr50J9RJ2TFTnbKtJngel3YY&#10;aAqi5rX2WZDU59bwQAGwUgDM4X2ct7K+UHMBASUoayY8WVQDQH4XApm+H8HM1Ek092m9j5IaWuq1&#10;7tUuLKswn8lAkJ9PYaAo+J98HYKf5k1R+S2FmaODalnz/Uo1C36CoKCosObgFQgtCCoEM1ni4nSq&#10;PkJQ4NNcIUqGqL+g+goKgLLRmr9XANQYYMHrRWo8clP243HCDtzZvR63dqzGja3LcYsAfKQ6gFTz&#10;hUlUiZr2My2R95aOUllg/l1liRVKjOTxb60CuMYCD1s/wPSRMzOt0YrKrsrKyZLallWvtd2ytQJf&#10;zOuEiGyutskOKiOs7TpW5+p4vdbxuoasq21x7WsrtE3nyu7aoW26pm0zwwUwAieEqstKhPAasqi0&#10;pmq7k/V9bYO5TbZXdftkgdWWpnJetkVW6BxjffnZtW6fa2wvl3bNQm3T/nCH1bXvy3wv/L70Wkv7&#10;e+unJaEYofvkMlr7lvfH4KX94TTIGgnShBa4U2QLOI/oRjhZFlN21W7rU79A0yeQVlgdorVuhxIf&#10;UfNDzT6dI2tshymd77DAuo6sqo6RlTV99WhbZVNlb83Ssd1YXq7b7YL2NmOH7eBr2Vxjf2l5dV2t&#10;m3unJVcnax2n9lbNhSLbq+ozKpkfoGILo3vBfWhn+I7uil5jO8MpugUVoA1Ay/bWbOvTes02wH8W&#10;2meOFxBp6WpOpKT+hJaV48Osh/0kH9gTR/ggJdECr8L5RdNxZ8NSZM2ehptbN6Ew5SDKNLb3kMox&#10;ZZm+apptzra/mpjHWGCGmYeEoZEYdmjCdkXJcQGQKolLWWGN0JBVts8x5xGidhjbbNoQBXQpMoFM&#10;n4kWnuAuo/0tZ2iydtMdh0rM3IfjnjQrnlk6rqtMsGnHY9hzpuj+NGzNDmPZHVHzM+g+jJVX8LMI&#10;mJVqx3PYXQHPzMwm8DFeA/AI4Ucrq3WFQKjv8B8BaMFPQ9J4nDpJq73T0RVGM8bd2rXdZItB8L7k&#10;j4cgahQjLbASGHlpB/E8eR8eH9yOO7S8t7atxPVNy3B783I82bUBL+L2oDCR6o8KME82WO2Gyixn&#10;qs4g1V9KAn/oEpDHY6r5t/4DHygqQGUpqfxWEnCrqNhWW21+mntDy4GmHc9at+NNu6DVVqh1AU0Z&#10;YcGtZjui1hWCqw0QAc5uM9M2AUXbtK7tWrfhpzDQIQDDqNDsfaa9zpG0EBDtdQOx36jy+CDa2WAb&#10;gAKf6hLqGFV/MdDkupIsNgyV+DDzl+h6ui6vZRIiDhjqPE3crrbEwWsH8BoWLHUt7dd1zITvCwJ4&#10;zzyX38sAWuBBtMCdo1uZLLDm4u0Y8RMB2N1UaRY4BD8bcgKgDUF7SJ6dBDEdsxfyR0KdoR3gE4S0&#10;tIGk0PGClNbt9jkbeFra2/TaJD4Iqtfwc2y3w27r01LXs9sddR0t9b5uY3pw3dt0GQrhNlWJ9p3o&#10;An9eW+rPZ3QP+IzsCv8x3eD8S0e49m+NwwdWW/0Az1nAU9gAVPzvAKgwx1yy4Gc6QHNpd6iuMjAh&#10;fGjjNPFO+fH/p7X3jhOyuvL/2d1vNrvZbKoaY0x2NbrGmGZJjFgARYrSmV7ovTMDQy/2EnvXgIgo&#10;4thApHcUBHuLJdlo7IoVRIqA5/d5n/ucmYdx0OT12z/O6z7PvfcpM/C853PuufdcXK+l9tfb/mhP&#10;XnWhbbz0XFt/+cX27oJ59snKZVIyq33yLh/f5yi+DH4NAQhsMJaGhQEWcuCxYxsA3PmoYCMAMiYY&#10;/f0aWR6AAIf3zBsBIcYLXVE+yTxBvf9T5OLjXnJFM/Dlbbueve1x1ChqV+d6f0p2zmMscvsjAqn6&#10;YDv0br6pvGynrsXYDIrr94aknocSE/ywresf9A3Pd8i1BX4ORM4ZA6TMbF8KEOUHzHCRSYO1Zc1q&#10;H/fbtGSJvfnAA/bSnNmC3ApXuT6+qGs/JXjy0CoPZPj439J59tbCu+zVe2+xlwmA3E4m6Gn27n2z&#10;kwtM5muBDpW3RdDz6TA6/wgoLl3g9sGSBfaZFGUTfUS1VTPq19KykqJKEByRMwcicBTkACFQQ9GF&#10;CuQckIXCIx1WHoABTa4lcgrkfE6f+nJcBzQdBwzroJerd3AKRvm2dJyg2YcUVjoHxL5SRMBj+gvL&#10;2YCgB0GArkDM81kVQkl0mfd0OKoPKbVQMUBz0DVpJQnXA1NfUeLbaKaEC7HyhL70wahj7mH/63rY&#10;ULnG3K+ahKk3DrG2Q1vYUQLgCUW/dBe4y7h2VjRVcBB4gEi/y+U2Z+CjBHZ+LhVIcIRj4Ec9gEPx&#10;Ac5QggEm7kU9dREwyQPPAci0FB3zbAAY6o+8fvQLGAb8UJbUxzMo47j47A5ynTvYwGsE6cv0fLnM&#10;3S8Aqh0FQbLetLPyqe2s21RBcopU76TWVioXePXimwXAlwSWFM2tU3SZNYRdY8Y1n2fqLxQgg/0A&#10;cLfcYsbOdj0lV3QDqZDW2I41y+2V226xxy+7xFZMnWTP/PE6e3P+PfbRksW2Ux8m41m7BYnPc8GP&#10;v8ccQqi+DXITBZudj+ojFmioB1jRbxcQdGWKi5qOgZ5P1tY5apE+wDYPurhHY/DDeBZGn3gu78E7&#10;YTs2Cnw6D4s+cR1Bm4bXYEAsLOCWFF4a/wvoNTTa47roizpMcwHX2serHpStFQBXCYArBMCF9uc7&#10;59iHKPA/6Q/K0/pdPq5nPv6wbVkvBbeBMcAF9s7ie+ytBXPs9ftusVdqp0n9TbPX59xim+67096T&#10;AvxA7i9K70MB7yO5wx9L2X+4XNBb9oCXpNF6f+l82/nQ8qQAq6UAyfOXICgTIIbjtslSFmd92CpT&#10;nsAEQMb2whjfI+CRIr9DfCyQc/II0p7aEiCjb8ALSwkY6iHoUHKQASzgByiTUQ/89gYgJWOH9dfh&#10;GidoJXABLHeXdQ+eR9/0TFztBE0ivSnLjN4RxZhBjd8LE6KZcuP7jnhdgh6/L590LeM5MXWF8UaS&#10;K/C7ZTc93HEA2G5ES/tFu0OTAswAWCgAEmxgAnLe/WXiNWqq/5XM9ZM6vIpUXVKUgF7HTH7ud0XK&#10;IJPc0UiemlQhsMort5ionCY1q40JyxkAS6TUMJ/4LOPeMVma/lwfJZPKfemd3omSuq6TzzDShfW9&#10;otx6X1xsPc9PAOxxodTtuZ2kAjtIBbZ397dyUhupwLZWLAX4RQCiADMV5IPxQLAxCwCiEp8TALM9&#10;RGQEQVgS5xFPuZAAkE13UH8AkBRJLwuAD15wjq2VvTBrmr29cK59KjdphxTOZxs32h7Un7uZQCcM&#10;gOXPoy4Dm8C0E4VFBFjqKe1XrHqV+wYgrm8GQLnqHgiRgvPAxj8MQKDGtBQAyPQdgPyIVJuUmsoE&#10;PoEws+gTANyhc2wnypDjrH8egAG1ABxQY8wvjPooGwOgK78H1/h63g9XsK53rb2/nAnTy+yNBxbY&#10;n+fcYe+vWWk7n9sbgJ8IfpvXEb1tBIBzptkbd8609+fV2geL5zsAP5L7i5FZhjmBAcD3l95v7y6a&#10;6wD8bL0U4MDr5AKzIxyQEhxYNkZgIYIAEQgYNp0gCQBjqowUoxuqMEWOI3CSoqNp2Rr1BAeiD+0c&#10;U0YQgX4cs2ys11XdBCOglIIclOk49Y1roo3j+vN0PFDP66fjAdeyFC4FP/jZWM5GUIJ341lcH8Gd&#10;CGqQDmuI7uU72Kk/1xNI8R3nZJyzDI3j4YJs/t7Ucx42RPfsd213G67fHxsnkTZ/5A2DXQEyDeak&#10;0l9bmwGnWNfx7a0I9/B8weKSUg8eEODAOOa+BENYDjeQaTXZc2jvcWlaJpdfFkfAg+Pel5f7McEJ&#10;jLpYpkawouLCtJwt8vQR5KD0XepUT3/6ERDhnHvkl8RVXlxUFxwpkKrrNLG19bqMtF4ytfW9WK6y&#10;nlF5vu4n9Vcy5QypQLnAE9tayZjTrGxCK6skGcLSW9KqDUGBwXfc1SgxAh2NWb6dnIH2IgBM5nkA&#10;UX7PCTLPJgCy5wTprsgC8smqRfaXWX+0ledM8h3fXr57lr23bL59KuVBunSCH59LhTHROR8E+XuM&#10;OXMEJTjeLbjteirVU4fRjgsbgQc33D0POKRABYESrt0tCH8mFzSujespd+gdv2CPC2pqi+dRt13u&#10;qwdkBKHtcuvD8v2jbtsjBDcAzt73DYgFyCiBWUAtLA+/MPpgUb8XAFeyRnilfbBihSC43F6//34p&#10;wDtsM0vf2Mw+A+BW/eECgB+uXSIAsoLk3r0A+Oqd0+2tu26VApwjBXi/QCflVwdAEq4uUt39guB8&#10;qb+5tmnxfV7uflgAlJtU6+t7pZCSWzdQHzTR1DSWxQRhSlxg1N8wKbzk0qIEU4Bj9O3kBEwu70hM&#10;H3zPK/Xx76UYhwl8SSEy9QX1hQpjGgmKMXL0hbLjnKzSoeqSYkvKraECxHBtU9Q41bsLjEnRjZIb&#10;z8/m2Z5RemrP903n/LzJdUbJ8XuIZAssnSP7NSXnrgzVhjJkSR1usWegztxizplY3ueqCgcoO9ah&#10;AIdfN9AV4K87Hm7NKo71eYCFEzsJLEw8ZtOjtLoDtUeJikNRuiusd0cRMu7H3EYyQqPEBkgJ+lhg&#10;qDIZig8XmOspMZbIxfI22lGALGGrOL/QfDmb1J67vXoP2lGGuMRc60vqpCyx/PX0QbV2nSTASeX1&#10;vpw9TMqtr0Dc7w9SmqorPbudyo4OwOKJbaxUViFYVkgFVlS1zAAo1Sa143t51Km/pPJiDLChofzo&#10;F9NFGrrAEQT57DnUFjDQB7qR6Rer7H25QM/dfIOtvfAce/Say+wV1o/q42K+GqmXmPDLtBXG4FBr&#10;odz+EXPVlylEylBon0ldfabz/PhfGAkdfDxQ8N0tcxWZqbuwpP6SYmto0e7PVBl1rugytzcsf0/a&#10;61UfyjB/X/0uGgBwXwYEA3QBROopcXtpSy4wY3+CoNzfD1fo3wMFuHiZvTZvvr14x2z7YC3L9Ji7&#10;KQCyFI4sLhtJsLrM3l8x3wH49sI59sbcmQLgdAfg23ffZu/ee4dtWiAXmLG+HAQ/Wr7I3pPyQ/W9&#10;t4Q1x/Pd9jy82pr0uLisdoRUGx+aTxq+Xm6nQOTjYQ0AGON+QA13liVzAJA6YEdJVJg6IrrACjgm&#10;1zcDaHZtQ4AxbhjXYB4RlrsXKbPy0OMckPlucbI4B7D08XE+gQwYEfgAWj4eqDLuh4XbHffyJXHq&#10;BwD5PfgSuJwBOOCHe8ryO+7v9waSXJOVjAECxN4CIGqRfYTZpW7YtQMcgL8RAJtXHmdnDG7uCpA0&#10;9N3lRgI97h0G+GKcL1zjGP+Lkn4xaTpZisx68OOiNE7HcUArSsb/4pi9PYAZ5/r/UGdEjL1PFg2O&#10;Oh9vZGI2y/T0DFaVJFUpFXtxoW963kPqkK0vS89uL1dY7rUAWDShta8D7q76knEtrWDwybZq0XTP&#10;CM1SuIAeE5uBHBsiNQRfGP0+c7cRaMoNFvAaAyAKcBsTb5+QutlALrgV+ugW2lPTrrM1F51nG6++&#10;zF6+7w4BcKnvHbuT9aeoMqkoggi7clD7ey3vogaQHDQZkBoCMEVbUYMBQPXXNXX9cxb33htSyaI9&#10;3iHqKL8UgLnrP2NT+Ow82d8PQAzYBeiwhkCsA+DatbZl9UP20co1Pgb47pLl9rf7UICMAa72aT9b&#10;n5T6I3DyqNzrRx9yAL67dK69vehuAfDOOgD+bc50e+ee2+z9+2vtwyULpPQWyw3OAXCFAKg/epsW&#10;z7O3F9znZT0AL62sBQZ95UoNIiHoDfrQbpAremNyEVnLynpXYJcSn6ZlcEnNJYUXAOSY0gMKuo7k&#10;oACQ4wBnAJBnemBDoCARAZFVxuDY8hLwAUGgGKowHwgJgPEO3Iv7R0kfh5qABrQHqj/TV4gQk+aK&#10;tjxM64AJpAV7pgMBMmDnfxCyY8Dnyk/nrAumDdCloMjeAHQFqPv2vaabVemPS83MEQKq3vGqftZ2&#10;SAs7WgA8tdtvrd2w06zLxI5yJVMk1ae3CGoR+Ajg8fyAIkGZfD+OCXYE9Orgp/txDMAYo0tjgOmY&#10;Mb+oizHAVJfaI7JLf+pjVQl1YdybkryCtDEfkM3dy+VGM+bX/fzOVjr1TCsHgDouE/SKx7e27lKL&#10;PSa0scLxCYDr5t/sAPRkCIBMcAN8YQ3B56b6ANzu7DzgtxcA5RqjALc/gYu33qOIKMCPVyywDVde&#10;bEunTrSnb7zO3rj/PtvMuNMjDwseTPrVh0/UlblvmYpraAAmYNOY5dsDMnXQISqre4dtY2Kxnsc8&#10;QyK2tNf1zcwjuTKPIMtiCgtR208fI8uN7oW6bHCdX5vBrCEA4x0JdBC4oYz3jGtctcotBm55AO7M&#10;JkG7EQnOjAwwbIJOei6OfZqMzjHqP5F7u4UgiEMwucIfrFhu7y1baq/dP89evucu/VvpGc89qZ+J&#10;uZTAUwCUAtzy4DLbJFf27cX32JsC4GvzZtlf777ZXq692d6ayyToO+1DgQ3gfbD0ASlBxv0AInuP&#10;SDkuEjwX3Fs3BrhHbnWTbheX1zpY5F72u0Yu1fUVcn8FwZtI6xRqC7WX5voFxNzdzaCG4mNpHEDy&#10;tcS3jnQYdbuswoHoyRME0LiWtoBVHwb59ZHHNBKmtvj8PrUDqDwAA1pxTB/ej2fw7LhvwJFkp+xP&#10;3C8DHaqSNq4PC/jRf4TebaSgSSQ4IAfQ3NWV5Y8xj5hnUWAiw5SRk5BhhAHX9bRRM4faGP0+UJT9&#10;L+tpJ3c/zo7t9D92WvffWYeRp/vGSaUCDgqrl6CC0gNqwA7A5VUnQKQNwJHhmnN2f6MuXOaAXh5W&#10;ACqgGEoOC/hR51Fh9eOY6+kfAIxrUX8BW1Qf/btMbJdgqD4EUXow5nheZ0Gwo4OvaLJgJ5e3cExL&#10;KxX4ysa2stLq5lYwsaWVDG9hjzAP8H9Jh5WmvzR0exsFYR6AKgFeowBUu48FPvO4bZOKIJ3S9vWr&#10;7aNl823FeZNt8aRx9vz0P9o7C+fb1nVr/AOP5V6fyXY+tTcAAxh5i7aGlm+n3AtIgpZDWcY2kWHu&#10;Huf65Q0AArzGXOcwh2cj14bVQy1NowkDiBHx5Zj2+usEzg31gQ5UnBvAywDowMusDoCymDOYb9/K&#10;BGhB8BMguEZ/jFYzBiiwLV1sf5t7r/3lrjttOyr8T0TD9S6oSpbCSa1tXrvE3lsuAC4RABfdaa8K&#10;gP8LAGVvzp1l7wmA7y+eKwAuFPgAIEEP3N7k/qL8gJ8DUHUOwMoLymsBTh9crcvLbMA1FQIQ6fFx&#10;gwUBQWkIH/zNqDwAhvIDdECREhUGRICW3MJbhljN7VV+3vNKuUhXVEgFjhRg0pI3rnFlOQ3VBgQZ&#10;b0zW7xp99Df08ZUcsaoiBShwhVMZQQ8sghe8S1pV0tefy3N4D84ZY2RlSVxHX6LEjAFyTbyT/zzT&#10;BTX9PER2RwikpMqKAEgEPSI/IGU+6BH9RgimjB8OJEBzbXePAuMCow4HXt7bTux2jK8COb3H8dZx&#10;JHsRd7GyC4nIppUbBDQIcPjmTPqjxL1ZwsfKkAGMkzJUcEWltxEAIfBBf9pRYazSIEjhQRJfGSJl&#10;SX7By1N+QVaG8AyCGgREWN1BIMNXj1yYAhvUR+CEetq5d6n6cm/fCClbQdJ54hnW9wo2cCr1scQe&#10;uj8p7wl8VJzT0UrPOtOPSye2te5TO0gBnmk9x5MHMUWB19+fXGAPODyb8gDWBzpSXQQ76laGkCfQ&#10;V3qon0rfPKkuCEIUuL7d+7CcTG7w9o1yyQRBPpJFU8bZynOm2p9nztDHscj3nGUdqwPwqTTZmEnH&#10;EdzIBzIwD2bI8u15i3YPZsgieIERZGBwHwOCrO7gWfn7541kDJTbZXsFT2RpCZ2ASmAld03e4l2+&#10;UMccP5kHSx7FUjCE87jGzV3b5NbmARjL4WJSNPapAMhG7b5ZOwqwQTv1bNZOeqyU3XlvAP5VCnCH&#10;fi9M+t6pPwq7Ccjo3+bT9aTXYhL0FwH4yj0z7PX7brVND8zRv+19AuADbgQ+CHi8uygFPVIAJAVB&#10;sD0Pr7QmZ45uV9v78l5SHygJfXhXd9PH1V3W0z9yIEAWlZHTBUDmBUrRxPQWjOAHIAMqlLGFJiAC&#10;PGX6kOgT01+AKHCrO0aFARZdz3pcX5Or5yZAAUDmFRIMAWBpygvBkARIsrIAQtRgghpGH55HXerP&#10;2GIv642bD6T03nEtJe+BJQUoJYjiFcRGCmbDBULPIagyTYNJy+uoA5L0r5YCJdCB24sRIBks2Pa5&#10;utJqZun3IfVLFJggyGl9m9rvC39hbfucaF1GtbECAIgqE2BYP8taXyA3ELUq9cqOd4CPcw9OyZ0H&#10;drT1J1B0aawPFoQEH0BHMIVrWB5HPecEK3gGkAOKLI1LEEvrfmOdb5r2AhipS4DkvgRQmB4Ty+W4&#10;J/CjH8dkf+a49OxOVszYX+b+VpzTwYontXH3t0SGAqyoOU2q8HR3gR2AL71ou30VRAqC1E91SXUp&#10;0JGrdwAmY7mbb6WZwe/zl1B/GQAdgqyGeESKjsm8D9sna5fbpoX32srzp9rGy/5gr86ZbVtWr5Dq&#10;SZN2d8kV/QIApQIxlFsY4PB6Ka/6tcL1hjvrmWBUv1uGW1t/vWCWKUB/N+CH2nE41T8D8+eg7Bgj&#10;1DHAY+pMY0bGmYbX78t8jXJmCX4Cjdzdhv08IKTfC9BDAUbE111gJio3MHd5M9A5BHUcoMTqACmY&#10;EhEGggCQdFkA8JV77/bhhwAgiRVwgbc9LHd5DQpwvgPwjQVzHIDkA3xN8Hv93pn2zv2zpezmyuVl&#10;vh8ATEGPBD/G/eZlAEz2+UYpwF8V/6a284RO1u18uTj6EPtdXm6DrummD7y3PvQ+/tGPuEkfORuA&#10;z6qS25uWueEC4+ri+oZbiyuaxgNTxJc63GDa6Zcyw6DMABvAZH2wXFY9o7/cTV+OpmNUZ4zNYbFE&#10;jgnPuKvhGuddWZ4Vx+Ee8y68B+dcy3VcHy5zXEe+Q3932fDMvSVoEa4ubiglKi6MOgy3F5eXjaJG&#10;/jEpPfIRAsKB1/e0MbeNsHG3VVvNLfqjcHU/a9n/RDux5Nd2Zr+TraDmTCs6W6DB5ZQbySRo3Nk0&#10;9peCLrjhMd7ngSrV4w5TT2YYXFLO2U8ENzUFTep3ZEttaWyQc9zYCI5g5SxTYwxPx3WR3mwskPuF&#10;W4wrzHgfbrO7zCpxfwnAcG2J2suAqgBZJvCh+jqPPa3Oise3soLRp1nRqFOtXBYu8EZfCpdlg8lF&#10;f7/U5N7WW737y7nvLSJIhgFAsqh8+shD+ogIgqx0AK656Bx78por7O377rbtD8n9lUKsA2DOBXaI&#10;PSaoyXY/jjubzI+pa+j2qg7XMdzLdM2+XWAM93e7AE0kNt8vb7FSA1cXF9iXqsnC/WU53Ve5wHnL&#10;u8NpwnayL/bVO2VjgICvfgwwLY3LL4/D4jwMFRhtWLjI2zKXmikxpMsnf+Cr8+6zv913j/5oSIXL&#10;BWYzp+R6JxeYMUDmAb677D4pwFoB81Ypxhn2msq35t1m786/w94T2ML9fW9JGvfLu8DvLEQRprrd&#10;BEEOOfWQ2t9XHG+dRrW30ildraf+ww+4orsNFyyGCUi4c779pD7uEQJbTGfxoIFgBjgCiBEMweLc&#10;NxwXrMbOqfFr4jofi0Nd6p5MUO5/NQoHd1IAkQILgAIvAiLxDOoAGRbjeQG8gCbPiDaMY+4X7xvG&#10;NQmAWTBFPysTvkdK6bID3khBL8b98vCLOoDE+FwelNS56Z2H3NTXaqSIGQMcrT8gfS7uZi16Hm9N&#10;i35p7QY2t7JJrAApkmuacvux2iMCHwCOe3NMXQAwAh8cAzeOqQNyGPeJYwwQAsUAXhhwA2QAjXaS&#10;l6Li2KO4G+ODKknV7+t51a8SSEpFYvTrOqWjQ6971rcEdYgRCGHC89R2VoTym3KGlUgRlk1m9ccZ&#10;1n1yO+s5pb1VCpBlQ1vYwyyFQ7WxvKwRAMa4H+ti4zwPQMb7fPnbCy+kxAeCAysqSK3lKaB8bh3z&#10;2/TRZStB3llwjy0/d4o9fc1VtnnhAvts/TqBKy33qhsDRIXI8uNyDrQc8KLe4SeLsbPo5/kAsz4O&#10;muzYp5vItWOO3na5m+zy5u5rrk/ddTKWrnmKrQyAOwGgwBwWeft2cI3uwfPjXbg+bK/78qzM8vVf&#10;tARA/+OQM4YL9lJ9uLsqP+PnkZrciSvNfibMK+QY91rH2zYyJqj+nuZKSvChtZ4klb1CXrt/rv1N&#10;xtjfrmcFdv1x2LpBSnH9GneBN69d6vMANwmAby2udQUYAGSb000L7rRNi+51uL2Xjf3lAQj8vhAE&#10;ObzZYbVHnHa4/aLtz615r1Os4+j21vvC7jbyGn3U1wp+qD/AJ3iwJhioBYh86oiAAWQCbsAkATDB&#10;EHh1l1tGoIRr6AOIor+vr9XH3BAuQ10dpmAIZVJxKRiCRRJS6gAsQAwQBgSxuAfGc7GAYfQL2Nad&#10;q22EFF3NjBEe1OCdUkAkU4f6Y1BzywjfGQ+1R+nvfF0KWGAD9XOzEmT0rcM8Cjz65hHW5w/dfD/g&#10;k0t/Y2cOaWFF4ztY5XkEKOT6ClxMd4mlcDwPC6gCOe5LW7RTF+aq79JkqD2HIffN1CDQC6VHGceA&#10;EIgVnN3ZigSwclaHZFaWO8a6CZIlgl+pgNdhwplWwbif6jkHpOW6vvQsVnx0sG5SgYCviBUfk9pa&#10;17GnC4BnWuUkgXFcKysd29IqBcD1C28WwASyfQAwLB8hbgjAzwVAhyBtz6me/s+wCoRMMIIGSuux&#10;9Q7AnbK/3T3blkydbM9df719snix7Vq/3vb4mFjKeUfaJ6LBnDcMTOwTgBl0sKQS91Z9WMCGJWko&#10;xYjIRt+GAQjqWbPL+mLgx/pcEhYwT7AhAF0ZogD9+ene8cywuO8/Zrqf4NUQgO4CN1B229w1zn5G&#10;PT9FldM7xPm2hx9JxmZLAmDeDX5t/lx7ddF8ub76vUgVM0a6Re7vVvbyXU8QZKlngnln6b32lhTg&#10;6/NvTy5wDoDvSt2/uwhXF9c3ATB/HAoQAH5OQtQjmh1ee/gph9r+v/qe7feb79qhzf7Lfl94nPU5&#10;u8KqrxEorh1gVQJC1UxcXsYB5e4JZhwzzsZ4GmWMvwEQ4JIf92MckPHBUIjUJxANsn7X9vKxLObN&#10;MfbFWBsbmKeUWFJY2fhiqL70DHZ3Y95gmiwdY33+DhkoGevjGUzb4Zh78TyuTVZ/zPUx3kgf3o+l&#10;gD4eyM8jMKJKWSJHgITxPp/bpzbO2YeEMUNfdodiVp1v0DStn43W80frDwbAJArcVO7vyeVHW7vh&#10;p1nhBMFCAERlMcGY8TomO/sSOLn9TH5mDDDtdaI/EDKWxqEuWRLHZGiMXeLimEnU3CedA7+UW5CJ&#10;zmkitEB2UbHXMSZYAdDkthZKuZUxl4/VIupTrn+zEtWz/I0UXeUXCnI6xs1lDLDjhLap/oJ0fTmT&#10;uckyLXVXPjUteSsQ5DqMamZdcINHN7cuVc2tqEbu8JhTrVjn5YOb2bpFJER9MVOAaQwwbzHux7Ev&#10;eXPwCYqZseyNlST2IvADkgBT/QU/JlYzD9DH157Qh8rG51KA/3vnrbbygnPtr7fOtG0rVthuqZI9&#10;Hrh41F1gd8FkpH7aSQBCEAjLj/NFHUviGKdjysg2ssCw1EzHCZ71FhOht0sZ7ZBK2rYR9aTnuetK&#10;fe46H39L6o/8giQl2MaYnYBHXsGU1ipZ5BNkCZ0/h3E93YtjV5uZ5X8Of8aXWL5vuLp5A3oNx/aw&#10;eH+ez++CnxmL809JFCFDAaY8f2l1CG4wCvCtpYs8EQL/Bq4ugeuGFAT5KgASBX5nwd2u8gDdO4Lh&#10;21L7nOfH/pLNEwDXSAE2PaT28Kb/bQf96ge238++Y9/672/Y1374T/aT4w+0olGdpAL1gfORz+CD&#10;HuC7wZFBmrL6FlRhgkwsccNY9oZRRzS2/A/FAoxgcDuTpEmcoI/5ZpQXqkuwuoFpMIIXkCLyq/O+&#10;WdSW9rTUjRUgKQpMdDgFNlg9wtQW4IsCRBXiGjNdJvVPUV/gJkXl0ef6Z3MeFtfFz0DewGGC2Agg&#10;rmtYDthfUCYwFNFZIsNEfuOc6HDsTsdSuEE39q6bBlM9baixCfqxBUfayRXH+AbpxVPIvSfoCExE&#10;bd1t1v25F0veuC/3jKiz5zYUEKOOazwXYBY59gDIZeXp+AqB79Iyh1R+qRzR3TRpudBBVnpuZz8v&#10;vzhZ2UWF1v0yubkqK1TfXdbnMrJKq13wI1JdIDe2QKDrlUWJS87pJPjJ/WW/j6mdrFRwLBnbysql&#10;/kqntLaKKW2sYlIrq5hwuvWY1Np6Tm5tPSaqfdApaWP0v/xF/+EFwGelnLKob0R+wzgnAsyyNwIc&#10;YUR+fQc4Ir+5vlhK+sm0EYHlMbld2UTovwiAqy+5wF6dc4dtWykASuF8LqiwwxofHiCsNwEhZw0j&#10;vR5RFZw8sKH7pOVkgqCOqcsvKfMIK8GG7Ji+3s+DEfX96EM998dF3kYklEiv5/ET1Dziq7o6A/AA&#10;O71Hw+eGRdu+2vO2d996dzcUXx5+daAiWpxdz/s3Zr4sj5+bidFSgGli9FoH4Ovz5/nudsb/g+wP&#10;EPcOAJIINSVDTWOAAPBvc2fa63NnGclQCYK8Pb/WNi1hqosg+cBddfa2wPjOwnu8PiLCHgQ5/HeH&#10;1P70tz+xHx31A/vh4QfY9w7+tn39u/9iTb7TxH78uwOt7wXd9RFLzd0ywEbOSJuiV8k9ZIzMx8nk&#10;HufdSR8jVIl7Gu4wiqxYH0pSjPXZYXA76UNfrqcfmVq4D8fu4mbKj76pHqVH/xTUaMxCAXJvrolr&#10;w3h2PDfaKDHeo65NIONno516Nnz3ic9yS3F5cY1x23FNffKz6jFcYoeVAIgLPJZtBKYPs8pziuy4&#10;oqPslJ6/s041ba1oahcrJgghBRjjeTEGmB/3CxcYC7cY4zzmAEbQA5c2xgFxhcMFxqIOtRlzAElf&#10;RYS4XKoQdxa3FisW7FCWvXVND7nKBGl6sApEZdGUjtbtAlaTFFt3NkkneHKWFODkTlY0po2VjBHs&#10;xrex8gmtrGxSSysYdZKV1DSzHoBPIOw1+TTrOUEmFbxu2WwB8K+2+6lIXfWPucAEP9IYYJorSF/u&#10;4/dCBUoBbhX8tpAFxqfBrLYX7phhS84/y167a45tW7NaCuxR2/3MU4LgE8n9zRSgm9Rd3u3NW0M3&#10;N1zNcPdwX6Mu6htzTcOiPt+PFFaRmipcYJ8PSL/MCH582Rhf2Fe1562+LxAWvIAcMAJ0Ab7MYgww&#10;XGAsfobGLD1fkMxc4BgHJBnqpmVLEgD1bxIpuHwJYxYF9mQIUoABwFfn3ZoAKHt73u0+vkvwIx/w&#10;iJK6cIdxgY1d4Q497ie1hx57sP3oiAPsoEP2s+8f8C37+jf/xf7le03soKP3t6KxnaVIgEFfd+VG&#10;+0TftAm5H2cABDwAJMYHAxycA6SucrFitznqaQc0nNPOZGsgA3iSpWPG9yLiSzsRYdYJ8zzqEuxS&#10;tDjuFfcIGFLPs+KdAoBxDRb3wOL96t8tlayK4eeOyc5AqG7MMjsGUA5A79/Xxt7GRvIJgN3l7h5f&#10;9itr0fcEKxjfXspJ6ul89gTuaQMFPEAG0CKwETAEsDEmyHEAkDbAiXmCVF0P5BhHDCDGHiKAEYsx&#10;QOBHxLf3pUyfSWN8bGBUKRgCQMYDHZjsLCfrx/giabXOL7Gu48+03heXW8U5BdbtPKlEtRdP6iDY&#10;dRD0zpTncJqVCYIlcnU7jPidda1uKiC2sG6yijEC4fhTrNuYU6zniJYZAF+2XU/96f8MgPTFCITs&#10;eIYxsg221VXEGtu+bpW9OOcWWykF+O6C+22HPkD2nthFAk4BDwgGCNNYYB6AHNefNwRgmLvCuZUV&#10;DaGQ+tTXh7nr6cfqk5Wf6j64wLi/4QLjDu99XWPvsHefhv0aa89bfV/gK7WazVtkdQZWD8B6l3iH&#10;lF1cnwdeMv1BwA3m98Kx3H8UIADEmA/41sIH5OIuq0uHT7SZzZZInpq2slxatxIkXODGAMhyt3CD&#10;vwyAnz/yoDX5ye9+VPtfxx5kP/6f/ezg//qufed7/2pf/1YT+4+f/D87ouVPrXRSkQ29dqBV3TTY&#10;auTOVst9xEbNoFS9VCHTSIBEAC9gE0Z9iVwooBTqL9oADqCiT4CLOoCD9fPxwJQQgbZUl5bKUZeH&#10;VhxHUIQyYMl7xbth8TzKektQ5L1iCg19oqSesTzgF9BDARK9ZilfJEPFSJI6bHp/mzBnlM8DHHnj&#10;YLmJhfbbkl/Yaf2aWtGEjq4Iu1/A/r4JehgwA3weSBEEKSNAFGqTkmfXQfLqtFyOc4dhVjoA1U4J&#10;9AAax64CBULKHgKZjxEKesCPbSxdATK/77KkKLkWAPaSAiw/q4t1HtvWYRgArJCKLZgs8E1sa5UT&#10;z7TiqlOtrKaVFY0WCMe1FPxaCojNrfu4FtZ9vMqJlKdb2YDTbMVcEqL+rwCYqbZ/EIABQUraMfqS&#10;XZnpIp4KXx/oJ4If2Z63r5ULfMdMe+jKS3zN6M4N6/SRATp99E/gCjcAYE4N+vigWwo07A1AoCHg&#10;AQNcwZwxZYSkokCC9hQp/SJ0AiYEXyg/ZXyM+Xc50DRmHqyJ8cpG7htW/677BmC+z5f1DbDRHr+L&#10;XYC5kffLq8StRH5xfXPjfyhAEqMyF3DTSgHwWSLoj6ShCYYMNshNXsdm5it8IvRbi+/2pXBEgZkK&#10;87pKXGCWw70rAKbxvwQ9QPjm/LvlBuP+JggGAHfr/0STA36zf+3BvznAfnLEfnbgwd+0b3zrn+yb&#10;P/ia1N9+dlzB0foPXmGDrxG4rutvNYLdqFtY2zrEqm7GHewnAAKUBMA0uTnBLVQWBngqLilzaLEs&#10;rmb2KC+JDNMe0GLtL6DhGKXHPQN6AT5ghhvMNdyPMkDGNbTHhGeuoQ8lz+M96B/PpJ463hXgYeGm&#10;5yHo/QE8YBOAgAoqGOigyvoTrJBixTxphIA3FPdZABx7+0j9oRjqqrDsrAJXgKcKgIXjO1i3c6W6&#10;LmT5G/Dr7uBC1ZFfkGNXgoA1c4N5FvU8FxByTajGAGeAL+/y0geIATPagV/dGl4U4cWktyr1FSk9&#10;BD3Un69OERArcYvlLvdk/qBgVzSxvUMPBUjQg3T3ZSqLWfVBwtOJ7axyXFsrH9PaimsEOQGwbKyA&#10;KAAm9dfcysc2s8qxraxDxQm2YM71Zn/9q6UxwP87AALTtGRMKuoRfXj6z77z4Qdtx4Mr7eU5t9rD&#10;11xu7AC3Wx/n51KAABDINQRfPfTkkmWg+czdMz72BkpJsOMj/5SJu+4SJuPjT2opAChYNQaVBgDc&#10;8WiaS5ev+1ITLBq7b70ByLDG2v9+AOatvq/u28h78XPnfx/+O5GRRRoAMhdw64NrpewW2jvL5QI/&#10;h8J+VP82G20XY4aeDj8U4Dy5v3fZGwvnZApwlr1x/211AHxrPuN9CYAYAExqkEBIKMCUDOFzgbXJ&#10;gb/av/aHv9zPfvjT79h3D/w3+/p3/skOPHI/+03HX1qbYa2NVSJEZYdd38dGTiMiLDfwlsFeVksF&#10;kk6/YUABo45gQ+QJZFkcAQvOCZBQYvQhMMHObwQt4lqMwATBDA+UZIGNqIsgSARIog/Xx3EEPuKe&#10;cQ+eF/XxHtTRPwIkEUCJoMkwlvAJquxyRpDBAx0CsQdB1Jf+5FAkgENgaOg01d/Y2+cBjr+92sbc&#10;MtIBiAI8VS5w4TiBRADsdRGrNQSxq1iBk4IgLINj+RqBC46pIyiCsfwt6nyJG5sPZRsjcR4WAZIU&#10;CGH+ntzcCwoENOYdEtEtcCMoUnp+F4FPQLu4yEou6GrdLpUalHW/RO+na8vPU50UYR9BsmC8VB7n&#10;5xcIfJ2k/rpYwSSpvrPbW9dxUn2jWjr8uslNLq5pKRXYwkpGN5edYuU1J0v5yQ0ee7r1nNjBft/6&#10;MLt7xmVmLwuAqLVn9R8/F/jI276CIL4Mzld/AMhkHgCRG1W3ZIwlZ4LSjnX6kFYttVfvnm2P3Xit&#10;PoKF9rnAYk8mBcjAe8MgiEeCM6sPBnBMmz74nLGGdZuA5asdMovoKCrOlRxQ8HtJ2TSw7frg4xnR&#10;NyzeJV8XxjMx3ivepfH71wcjGmvH8j/Pl90r6r94r73fLX7u+D3EuxIEyU+DAYIA8L1VmQLUtWxM&#10;xVabbIiE+kvp8OcKfnJ/yQcoAL4m+AHAN+QCOwDvv9PeygIeEfhoGPx4b8l9+refJwDKBT7wl9+v&#10;PfDn37X9/lvqb/9/sX8/4F/tF6ceZacPOd0KziqSKtNHpw9vmMAxQgDB7R0tAEY56lbcyggi4IIm&#10;l5FpMESHo62v1Fk3fWRMO4npKLG2mGOmqXCOkoulaXXTW6TUUHaxdI2lcMwtROnRTj3P5T5MZamb&#10;EiNliNLjmmjDeAbvENcwlScpRoCZXOBUn96fdo90ow6lApmyw5QXpqUM1fEw/XzsETJQ78heIOQV&#10;JHI8YsZAG3vbSJsgxTtmZpUUUlc7tki/2wEnWcmkznIpy63fZbisfdK0FyaDo/6k+jwT9FUCfFbH&#10;dBgsTX/p5nW00cenwqAgdY8BTCnK2sgc7YEMcgQKXkxp8SV3l1bklralJXAEQUpZAqfjSql1psKg&#10;/pgywwTnHhcU631LrDNwkyKsUB0KsFCKr/PYNtZlUlu1tbQuIwU7QbC76kvGnC4ANncFWDG2hdxi&#10;AHiq4NfeeozraIcf+327c9olZn97xfa4+5umusTUl5jWEnWNTYNh+ZtPo2FJXHYN92FKTVoiJgXD&#10;PEAyiqxbY5+sXGIv3X6zPXbDNe4Cs1dtXgE6+ASaRgEIlNx0jvLx4INUkJtgwUevdhQOqx3ccgAE&#10;CNwHBbm3GkvWUAFiAZC4d1jU0ReViLFszTPJZO8V02oae9a+LLnye1u+vW5KDfaFdv1c2Xv7uwM7&#10;oCdj+ZuvAMnOt8v9jQgwmyABQQD4wZqVDkDGZX2jdSlAALj5weXGlpjvCGAAkKVwABB7Q+qPpXBv&#10;zb3dFSDuLtNfUH1haT1wWgoHBMkMvYdd4fb/+XdqD/jZt+27P/53+9r3mtgPjzzQTut2unWZUmjd&#10;LtfH5cAgskmmZKmb6QMcfLjBowTBkQ6wFMwgkEGJS4nLmbLAEO1lvG2AlemjAi4JLIN9YjXt4cZS&#10;x/W0A6moj/G8BLOUTDX280iucQp20E5JfyK2nKf7pPFJnhVlcndRp3qPcH/lvoY7zTtQl5b11a94&#10;YfyP5KYEQpjaAmxQyP3korI7nafUIlIsgFbdOtgBOP62aht3a7VVnFNkTSuPsTZD5AZO6Wq9L6q0&#10;AVcAquTahuHKUqYghwCodlxejDpcXvrk+2HuAl8BANP4IW4wY3y4wpHHD3cYt5hVIDEWiCtcJjgy&#10;0blYcKPEFe4hUJKt2l3l84vltrezLmPbSsl2Fcw7C37trdOYNlYg2JESv5Bkp1KIPSe1F/DaWOGo&#10;U61r1clWOqaF9Zgod1gArJQr3GNCJ2vb6yT74RH/brU3XyoAEgV+Oq32kAubd33DrY3jcIH3AD6C&#10;HwRB/vySrqu/pqEL7GtLH11vO9mMRwrjhVun2aMC4JbVy22X3OPdUi67BI9wefMf8V7QyUDjqxse&#10;4YNnLCyM83oAetYTWXz0cT2l77KWcyHDGgNg3G/v58d99u7rLmjcK3unv8eFzVu9O1tv0cb9COz4&#10;hOYN+oPwhfvr+Q3eu+4PQfZ7qDvGMgCGAnx36WLbLJXOGKwPR+jfJRQgu8F9tHpRnQLMA/Ct+bNT&#10;EKQOgOH21rvCjP8x9hdu8PtLH7DP9X+iyQFHfK92/8O+bd/+0dft3374z3bkqUda55pCq2SzHca3&#10;pIqG3iRXT/DDRgqGBECAYJVgWO3qiIQICX4+XibwYAAkVoAAj3KpjwBcQCighAGf/D0ouY66ACGA&#10;4zhKYEiJcQ39uRfXBrToQ120UR/vgAWsA8zchyV60c/fCdCrjKkvMQ4HaHoJKg5jvR99ACnjgewY&#10;N+aO0VZNOqwbB8t97GDHFf/C1wMzBlhxdpH1vaSbwFU/xSVBLwUyMI4DcJxTRrQ5xv2iPs55L0rG&#10;AoElJcADfkAxxv4YE8QAYy8CJVKJXSd38AnPFerD8reuk9s7KBkzbFt1qpVM7eTjfkR9sa7jztDP&#10;0dWDIJ2Z5DzqNCupamGFI5tZlxEnWVcZLnA3KcDu45pbz3GnWunINnb4iQfZNw9oYndPv8rs1ZcT&#10;ALNEqAGygF5Di3E/ABjWEJxAEAB+KiVB9HLnYwLgI3KB1y62l2ZPs6emXW8fr1huu6Va2H92t1Ti&#10;HsGPJXE7gUsYQYzMdjB3DddNtm0DEEJ9oXQy0zlz3AhcbAW26x/0JKvb9bHv0Mfvbrgs3bseOnXm&#10;Lmw2zqg+u3iuFFD9c9PYGXkLeR+Wo/G+u9Qf+8xVWLpXRKEDWpRYtO8LcF/VngcgZb6vT8CWonZY&#10;yxxyBDwerv89cMzvBdtGiSp/EACutveWL7FPH1lne54myLTRx2c/9byBK+z9lcwBTFNgGP97Y8Ed&#10;9toDcoFlbzwwOylB2ZuMAeYAmMq59u7Cefbe4vl19sHSBWZ6VpMfHrF/7QGHfce+dfDX7TuHfcN+&#10;V3i8lZ1TaT2lsBwufNQ3JPiNIOgh6NVFgKf3dwCy7K0eQAlogCQUFG1AknXBGMfAJfoBmQAd5/QH&#10;cLRz3F9uJvcGMkCQfpQBRM6xgBsl9+Ne1HMP6jimnfeijT68H8+Pd8i/B9fkryMIkuYBpmgsO84B&#10;nr64onoXfl/+PlwjSI2S21szZ6yNmFVlQwTA4omd7PjSX1nrwc3cBe52brH1l8oerPsAtFhKh+oL&#10;AAKygJ+bYJmeq58dxSfoAbboy7QX+nMcwREAF4qPTNB+LGUI/CIazJQYpsaUnNXFj8kCzT6/BYIc&#10;54VTOlp7ub/MA6ykXmoQABZNaC9VeIa1r2lpJRPaWrdxba07wY9Rza2o+hQrHS3gjW5hPce3FPxa&#10;WL9Jra1t99/btw/9mn1DHsc9065NACQFvcPr/waAWADwUxTJY3KBN66Su/WAAHijPT3jBvtg2TK5&#10;WFJ+DsCNPuUipl80ZpEKig8ZFdNQlW2Vy7l148Ys0kkKeDZhSubHggAG3AIqeduBa5wpKE88IMju&#10;BLTZc8N4l1iS5oGCzPIA3CkFGPACVOz4VtfmxnlYqstDMqAW94j2ACBW3z/dB9c4psgEANksnZ99&#10;uy9nS7Y9M44TAFe5vbd8sae///wZxmT52fR7VR/29iUVVgLgPQLgHfb6gtl1AMzbG/NrvwjABQDw&#10;foHvAXt/yQLfNImU+UYQ5OBf/rD2Rz/f3753yDftoN8cYGcMOtP6XjbA+hFxzMa3Rv6RrR4FMRnB&#10;j9Fyf338DxXogQxAg2JLY3spGJHOCTBwzpgegY7yP5QIQKgr6plaAiiBKK5yGqsjOMFYHe0sicNo&#10;i/E9jGVw9dHeVJfG99I4ZApypMBGCnqkY9riWTw7jUHyXK5LS+E4jjLaeV9+Fk+RhToVVFkC5xOe&#10;eb6eTVCGdx2kZzMlZtgfpTCBPfMABcMe55da04qj7Yzhp1rFWYV+HmOAjN0R5Ij0V2GsKSazDPX9&#10;ruzuxjnPTUvgUvqsyBdI7kDKlBaLKS6s9S3xFFisCmG8j/OwyovIC1hk7ErHcdn5BX7M8jYyPHPM&#10;ao/is+W2yqXtxaRpqcHCCWdYkVzf0ikdrEDHnce3sZKJbeX6thYAW1nRyJOlAk+W24sqPMV6TTjd&#10;+k1uZf0nt7HfnvlT+9qBTexr/9nEam/KFODTT7pq29cYYN7qxv5YApdZcoHjOgInKEA2K9dHSRBE&#10;ANy2YaVtXv2APT/regfg5pUrBRgpJ4DyeJpzxtSLPPTCABIumxuA4+PmIxf4wrZs2Ci392H7BNcu&#10;AJhBL28AMJ+OKsbVCIJwT8AK6HD/YrUERtAgAAi0G8LaExBk92RVyC7WCgvImK9AwbL2SIHlabAa&#10;1PkYH/fILNrdvD1dQ19fzpddhwL+AgD9nXn/BDrc2fi9AL+9AbjIPtmw1uy5J2wP2XHUx8dtBcDN&#10;Dy79BwBYPwbo5QK5wBkAA36kyncA/tfRP6n98a8Psv2P+K4desJ/WfezpByuHGz9pDCGT2Of4ME2&#10;Wh/9aIICUoAjgKBUYESDWQ6XAIgCTDCKnd44D4AEHAEgUdZUn8q6hKRepnvRB0gRXQVc6TyBjfPe&#10;REAFVPIIJujy/LSULb1LAmiALeAZEWP6pSh0vDv9EwDTEj6UJKoS9TdYLrBUJe8t+I3CNUYlCoC+&#10;BE7Xpa095cZm79cfcN0kYN5aZSNvk00fLsXU2Y4r/Lm1GnSKVUwt8CBI74srPQpMZNcBSKBHcPNS&#10;0ANscUxkl5LIM/2JABPxJTIMBPsKjgCTOoIdRHhjaRwg5Jx6IsIENxyAgl/sJkcdO8OR8w/wFZ1N&#10;xpcufl3XKe3sDKm8XroPwCuVIiyeRMKD9lY6VccCYeG4VlYu+JWNbGGVY1paYdXJVjKK4EcLd4EB&#10;YE+Vx7Q5xP794Cb2T98QAG+80uy1VxyAkfcvorn547ylLTDrzbPJPJ+CH7Tv0L0A5U4iwTr2hfWP&#10;Pii3dLncqQX23Mxr7Ukpz82rVrkCdBf30fodzOpy3jUwB9E6UjMlAHpUMzOONz+8wbYAQNr1kbva&#10;cfWTPvg4dldQrjK2dcMG9V/vtoVMydm4IeDbsZ5yb/XnYNS75N816lmJ8amAFAactkpBbtU7xfrj&#10;iNZGNHif5plcMmusPaxB+1aptgj8BABD6YXF7yHqgeLHq5fbJoFp2yMPmf2JIIjASrvadkgVkg3a&#10;M8EsZxncnH0C8M0Hau2tB5j3x5pgyuQSBwA3LZrvxrFHgQ/53aG1Pzn2x7afAPjz0460QZfJZb1m&#10;mA26Ni33GiUA1sgdrBEIUIE+7gf85AanIAhgS64mbiolbiAuIW5kGG4n7jH5AXErcTkpo53rcFUp&#10;o57gRXKBk7tLHS4qx7GLHP2pD1c1XFhSbfE+cf8w3pU+PD+uww0O9zcFPVK/uGe8Ky4w+QJjInRM&#10;Tma8j3fhvWIyNfub4PZW3zZKbvAY/Z6GW+cxZ9oxBUemlSDj2rsC7HsJEdwUucUNxnXFxY1xvrqA&#10;h1xb3GOeF+6uu8TZMf3Izccxbi/nrAjBPaYuxgFxeyMIgvuLe4uLTHvR1E5WOLmjb4xefLYAOLWz&#10;19Gn0/gzrNOEM338sFNNaw+AMP7XddyZftxlfFt3gSvkJpeNaG6VY0+X8mtmpVKAPSa2tp4TWlqP&#10;sc2touoka1b4S9vvZ/9hTf5fE7vzhivMXn/FdpHQM9srlwDGvtxfjNRXuMBh7gLLLY65grFR0nbd&#10;c/tTUkFSgADw04dXOACfmn6lPXL9lfbh8uUOQE/5vhF1lkDCR9uY+aqFhxjbQ+F90T5e/7BtXg/I&#10;SPte/9EHCCn9owd06wTKBsZ1DkHZdsFv+zoZpSCI5VVg3uL9tgnAnz4sFdbA8uOBX2bh2jZ0gffV&#10;d9uGBraxHoCe9FS/E96ZTZCAXFj8HjhG+W1ZK2W+hmkuy6RcN9jnz/JM4B+/s9WeBIEACArwrcV3&#10;Ngo/DAXIxOewFBCpd4HzrvAe3b/J4U0Prz3ktz+x/X/2XTu2/dFWdf0YG3LDSLlZUj43oPyG2Jjp&#10;Q2yslNKoDH64v2NuHWo1mQJkfCxgQgk0YgwvgBT1TF8JANGHeoIG9AV2rCMGNEAEI7DglvWlD5sm&#10;ARvqyeFHnRsrMQQg7k32ajZ05x4EJjDuzbvy/IB0vEvUBxgpgTbX896URK1JfMoYIEEQrA6Aeicg&#10;yLU8i+SurAipnlVlo28fbdUzRkgtdbZjpQCZBsN4YI8LygQnprboZ8smVQMrygiwBACBWtRhjPPR&#10;LwAYRp8IiHAtcKMk+AHIAJiPBRLkyMYFGfsj+3PB5A4e9WWtLyD08cDz2LGu1AMg1FXqvMuYVgJ4&#10;W+s0+nRBvZXOWwuKpwuAbaxszOlWLtVXOPxEKx/D8rfTPQLcS9ZzfAsrHv57a93tODv0dwdYk39u&#10;YrOvvUwK8FXb/RTbVz6d0jrpOGDWqJECKwdA0mHlAZiivwmoAJCPctuj+hg38LEtskduuMTWX32J&#10;bV6x3D4TNBweUgOuuoCJoBNupys+wCMDfluZtMvk3QxUW9atrbPNAtaWdYIY7cw59A++HoKfqi4Z&#10;7eu+aHoG121xVaR+sm06J1gQtl1QCeClbCr1QNwukJNmqqHtEJi2yz1341i28xGBLrNYpuZt6pMm&#10;VEsZh+X6hm1HYep3V288m9+z7JEU7d2q900TnRPowuIPQ5wDwI9WLvUxQBTg588IsihygkaC1NaH&#10;VvoY4EerF9r7K5kI/SUu8P21srvcAODbPg0mD8D5Dj93gfWeTY5oekjtYb8/2H7w82/b8V2OtdE3&#10;jZbrWyUISqX9cYiNliIaKziMncFxWgIXQRAPhPjYWIrm8vHnVZsDTXVMgwnIsF+wZ3ZWHSs3KMm9&#10;N0LAiu03AQrjj9QNVxvnjKmxdwkbKBF0II8gU04cPr4MLfUBPOxhMvSPqY1+GPcGtAE6oMb7cUwd&#10;FsDmXQPIGPCjnj2PSQQRiRDCWArHcwcBRT0HI7U/K0HGza7yjNCsBOk8NinA1gNPkWoSTFgGd5UA&#10;BvAy6AG1CHoEEAl8ADQ/zuqxUH20RXt9ACQFP1B89EHhATuSIKD8AooRACkVAEvOSyAsPburz/Xr&#10;fl6xyiLreUGptRoit52lb+d29ezORVJ4BTWn+kZHbHjUpbqZFem8eHQzqxynsrqp9ZyI+jvVrfuE&#10;U6187MnWZehx1qHvb+2Y1odYk683sVlXA8DXBUC2uEyGAgRmeRUYgY26aTA5CO6R5afBAD5PEEr5&#10;1OOuANkVbuu61bZlzTJ7esZ19uh1l9vHcoV2rFnprhZR2+2CV2OGK7rtIX3MawWmNbIHBSmik7LN&#10;+rixLbKttOfMr1HfRi2DQF4Z5S3gwHH0BaLhSnNMyXljFm4mwNwpOGJ51Zg3/wMg+HKcd/nDwt32&#10;MUedp34o0nplG+9H1m0CHu6+Zj9f/BzxMzU0APihAPiOwEQQZM/TTK952IMgjAN+qn+3Tx5a5mOA&#10;7y4jCvzlY4D16i+Wxc2tU30BPzZMTwA86ZDa/2n6Y/vBUd+ypoXH2ZhpNYLaKKmloSqHWc2tI2zM&#10;LUNttFzdgF/eWArHZumALo2n4Q6m8TDGzxhToy5UIIELlrzVj9sx5UTPEkTJxgy0KIeovkrAGcO2&#10;mjoGjCRlZVJ09PONzNVGHZAjV2GCXgIf9WmDd4EaANOejRmGqsuPRQYUGf9LYExwZFK3p/TXMet6&#10;cYHJ+Ud+QCZED5T6S+8j5YpSVf1QPWfUrCE24Y5RAmCV+g/xPYB/3fl/rNWAkx2GZIPueXlP6+0A&#10;Q+kBsZ4+EZoJ1qjCpOT0R0PQZ3J0tAM58v4RCEkATO4uJXX0Z4I0fTBAF5uns0k6GWAoPR+gFCBJ&#10;Tcn/55OjZT0FyTIpQNJcMeev1dCTXf0R/Cgd19pKZAWjBTopPqxwFBOeCXicbOU1p1j56BOt+7hm&#10;vu6312S5v4Jgyaim1mnIsda+z3HWrOBX9q/fbmK3uwJ8PdsUKSUxSEpubxc4AhwJgGr7EgDGJGgH&#10;4VNy156UG/ioFIk+pK1rV9jTN19nG67+g22ad49tXbHUP05XXQ0AhgErQPbJmtX28coVXrKb2ebV&#10;yVjE//GqZFt07rYqlXEPrvmCZR8/z27M8oAIAygAJw/EfUHQYeQGBJNizFudwpUBSZRaHoABR4z+&#10;cUx/+qZreId6kFPGu8bPANywhucYbm/Yx6vY9Hyx7Xj8YY8CMybLHE0U4Bb2cl610McAvyoI8qan&#10;v5Kb7MZKkKQAASBGEGSzYLtFZgJsk58JgIc3PdgO/MV/2omFx9i4GWNs5IyRgtowffDDrUYf7xg2&#10;9kHtZUbwowYXWFY9UzDILW0j6ECggaAGuf8IIKQgRF8/JqjBTnEECyJAQXCBlRPk4Ot/nT509Ukr&#10;KZgsPcT6XtPD63pfpQ/+2p5eR192kuNaSgIRXBPXxrI02jiOfhGgicAK7xnL47AIumD8PPwMlNTT&#10;j13jYgkcwQlfnqZ35vncn2Oez/NGzZJyvm2k1ciVBoBdxrWzn7c7xE7vf6IDsPScQuuBghNAuc8A&#10;lgNmwRCMpXGcp0BHCnb0vrzcz6nH6EPbQP1ccd0AotHZUrje+l1HLkACHdSxxI3lcNRVXlhoxed2&#10;ttILC6zw7I5WMLW9FZ/Fbm5ygad2sPJzOlvXCW2t7UjB7IJCa1/V3AqrW1gZAFRJwoPimpZWUqO6&#10;bL1vadUJVgkAx57iGWB6TjpNClB9q39vHQcfIwV4rLWp/K19+4cA8BKzV/8mAOL2MnaXyoaBj1gS&#10;58exBC4LgrAh0m52f8v6cP1OD6o85dlgSIlPdHGzPiQA+OiNV9qKC6faO/fdZR8vWegf5xZZwKoO&#10;ZDKgF+UHy/ThZPWbBTzsI7nRHy5f5mXUYQG6fF1cmwdg3gJseZDkjfcM0FA2BGBSfMmiLy54PegS&#10;yABcHoZ56OXrG0Iv7pOOE4jjOQG5sPzPQVuU0c75XgBcvdxdYBLXugucub/b162V65sSob6/Yv7f&#10;EQW+U+oPFUgw5C7BL0WBNy1KAMTqFOBjG6zJUc0Orf3ZyQfbAUd9w04sPtomzBxjVTOrbBhz+GSj&#10;b68SBEf4ul8slJ9Pg5kxUO5rUnbJcBvTFBiUE+eMo2HhAqP6uusjRGmlwAiuqmBY59LKjWVsT4oK&#10;xea7xuEyo/SkijA2OidrCcvPiLa6e6z+lGx+HsrQ6zOFyH3og2uOOk1Ta0jemuYE8n4YdRj9Un02&#10;vkkUW/XD5PKiAHFXk9sJiNI7MGey/n36CdRJIfsuc7qu05gz7Mgz/9sVIDAsw8W8pNL6Ss35faTa&#10;WOoWLm6Yqz9Un0qeOTjr42OBOg41mFRkSquF+0sdri8uL2rP5wNemPYB6U76K8b/2MmN+X/nF1iR&#10;YFd8dmfP74cLTHAD9VcypZMfsxqkYGwbubenCmxtpfakAGUlo06T2ysQyu3tPraZdRP8etY0tYrR&#10;Mp0Dv27jm6v9BOs89Bjr2P8Ya9fz9/a9g//Zbr/uYinAv/o8wEiGkKLBqDngV68C69TgV7jASQUm&#10;VxoAkg9wu+zTh+W2ygV+5pbrbeFZ4+zl22faR4vldumD3MxHmcGvMWgBOQwQehul7CPVfbB0iX0o&#10;OMY1dX0aHIc5aDOo5S2gEeAIy0MDiESfAGAY59EW12BJsdVDLQAYQGuszvtn44vRxjFlAmB6Vrzj&#10;VwGwMQv4ccwY4LtLF2QK8DGfloQC3CaAf5wBkEwwf880mLwLnNJhza2L/mJ102BQgEc1P6T2yFN+&#10;bD/81TftV2f+1EZPYw2vFOCskTZS6mWUADhaAKzSxzxGao8lcBEFriYjjADGxOYACUvecC0JMsTY&#10;GeCjxOjTTW5YRE2H6bxKSpNVE0CQsTQUEeN6nAMth57OOWb8L1JP0Q/D9aSNa2mnLczbskAFFu8W&#10;gIt3IkIN+HxcUiCOCd28Jz8T45weBRbImAwdY22Ug/R+HoxRyTvzzIGoxOn9PRlC2hNkuGBSYEd3&#10;OUIK8CSHYTFJRC8qsz4O0hT8YE4g9wSwuMAcRyAkxv+oj2AHdRhgpHQYXgYMsyDIH1JGGAwwJhc3&#10;bYZOIITxP9YIs9dHsdqKzurkm55Xyj0HeqS6Kp4sZTihnbvDhWMFvqoWnvKqy7CTBbXTrKxGbnD1&#10;iVYw7DirkJvbYwwAPMF6j2/m6g/4VUgNlgiIBcN/Z50H/dY69DnB9vvJv9QBcOcTj/uGRgmAKQqM&#10;/f8F4M5n2DFto0cXdz22Xm7rUnvu1htt4dRx9uLNN9l7C+63D6UGPpACyas4wBXwAoAfrUjnlPT7&#10;GBjKCKRE2fDa/D3y9bjQAY6/xwIqAY18fYAGi34N7RMfc0wBCYdbpurylodfnAO8PPTCCNA0DGzw&#10;bvln7guAAT0M1Rf2gf4N3pV7ukfws2dJscW443r7ZC33X1EXBX57ieD2ZUGQRgDIHiEEQYAfY4C4&#10;wJivBPlZs8Nqf3bKf9uBv/yWHdb8IBtxPft5VNuI26ut6rZqwU8unFxgAiDAD0vqL8YAcYETAAN2&#10;gGOAoDN0OuopjHW2CT6lFxU7gFjZATBG3yKFefMwV1ckGBjCB87Hr4+dxAMD9GGn8a70kQ/Uh08y&#10;gJQIgJRRgqD6o5Low3X192HScHY/AhUCYKg8DCUasKaMSC6WD4T0k7vroNQ7AkHeA8AEeDw5geDj&#10;22oSgNG9husPBPkAp94xxsZOH2FlE9M8wGZ9jreONW3lbna2CgGKNcT+c+XuGaADcpxzbyzgGAow&#10;LGAYAOQ+AbgAIAqQKC/7EJPqisAHa4DLpQrZAIkgSCEAPIdxvy7WdZLc9PM6W8HkM6zT2NOtQgqx&#10;YGwr6yp32G1EMyuWC1wyuqWOm1rhyKZWNupEK5fSqxTs+gh+vae0FACbuWtcMupkK1S/LoOOFwBP&#10;tO+jAK8VAF99RQBMWzsCLSDo8HtOoKMU8Ha/8Cf7LDMg+PnzL5i9+JLZCy+a6fjzPz3v1wRA6wAo&#10;V3j74yxP04erj2nzisX2+E1X27zxo+zZG661t++9xzZJBW5aLhW3HAgCKVzbeuMcS+2pRPFhDs0M&#10;cl8GvXzd5tVyCQUDbAtAU7kVkGR12GZBgTbqtwETB1nqQ13eaMPydfRLdZgAGObRZVxLQS4zxjg9&#10;2i2rqxcECf4QEec61DGlj2uqJDodgMtbHoQN6wFdQwB+tErKWjB6T6rsbbmne/TvRTKEbXLpPyMT&#10;9Dr9PLIPVwFIcgHeI/jdaa8/cIdngsFiTTC29xhgCoL4JkmCX4wB4v46AOVmN/nZyYfVHt70J/a9&#10;I/7dfnLCATbyuiE2bvYYq759lK9hrZESHDtrhKs/wBcQrAOg6oYzaTgLdqTAAaoqRYeBH3PrUFXs&#10;tgYkS/WxhTok0ku2ZFQVriUfPVNL8sdsTxkw8KirPv4AAB86QKCf98+WqRE5JVFowAIDjH0z5Yn1&#10;xoXOQMz7AGigCAhRgv3URsl5X7nNRJF5B+4boEqAqgcTEWLG+4YImmSDGScFPeWOGpt4S5WVjuto&#10;xxYeac16/z6NAUpl9bhcANd1XMt9+ZnivrwzQAsgckw7S+fSc5PKi/o4rwdg2gIzIsAA0Tc7v7DI&#10;wcdOcIUyV3+CX4Hg13VKBytm/h/rfCefKUgLfuNP1zkrP9pap+o0BlhQ1dwhCACLR59qhVWneACk&#10;lCCIINh9zMnWcwLJT5s7ACvHtbCy0c2saORJ1nXwCda+90n23YP+SQD8gwOQtcAELfIADAN4uwS+&#10;nZmhAJkLaC8JgC8KgMwLzAEwfz0JUXc8/ogR5eU/PumwHr/hSrureog9dsVl9ubdtf5hvC8AMsaX&#10;XF3G9fKW6t7H1dUxS+joG0YdIPwqqwOgDLiFBdQCfljUA7EAYB5wjVn++rgWAAb8IiiDOfQyi3Ys&#10;X59vzwOQcrtPy0lTffKgA2zALl+HBQABHmUefu/LHX1bgHpHf4h2P5USIfi6acYypf5IhfXx2mVy&#10;gR+wd5bcJxf4rr2SIXwVADctSlNgfBVINv7nLvBjcoGPOOGQ2p/+7iD7zqFfs58cv7+NvHawjbut&#10;Rq7bKNlIGyMAjpMKHHeb3FQBzyFI8EPHng9whsBFEETlcLnGlGxsxDgcG40zbuYl7uxNKRjBhjss&#10;Hxt0IxFdtQuerKwgxx4rLSjZHS6CDd6WGRsReeqoa+Wqqp2lYZQEJHyZmMBDYIAlYr48jEABgMsC&#10;CgRSIqhCcITEpZwPIaghI+VV3QZIOqeknuAG75s2LBKE9DzeG+M8cvlhvMOA63XdtL5y7YfaGP0h&#10;GDN9uJVP7mK/6XS4ndLtOOs8+gyrOK/Yel3a3XpJ3bLZEUvcWF6Xcv6ln5FgBu/N0jeWuMXPxDE/&#10;IwEO+nANZR/V+eoPlZEjkBUiBEBY3ub5/87t4svc2BiJnIBl53eV+mPlhwAo1Vc0ub1Hewun6Pis&#10;dtah5lTrKMh1GNXCOgt+JTUtHYIAkOMixgE9798pAuBJ1mNcc+sr9dfLx/6k/uT+Vo5t7gAsFgAL&#10;h55oHQTA7xxEECQBcI/gx8oNFBtBjLqAR1bueuFZwU/2ouo8AEIaLIGPDZEIhJAeKwuAEPxIloIq&#10;pMMCgFv5MFcusaenXW13jhhgG/5wvr12xyx794G5tkkfx/vLFtsHgHAf9t7SRSrVZ5nOcwAMCIbS&#10;A3YJmgmMX1CAGGoos4BdYwbEwhrCriH4GoOqWw58HoDJYBaWb8/Xh8XYaFzrfZn6w3N5fmZ5ldew&#10;Pg9AoBcG/LDX50up6d+AFUGeTYYIMKpdANzyoH6HawKAcz0hKhmh33hgjtvr8+USZ5ZWggDBZARB&#10;PPvLkoV1wQ/U30fLF5nJM2hy6HEH1x567A/s+z/9Vzuy+X/Z6OuH2ZgZVVZz80gbf2u1TZAbPHF2&#10;tUDI/rZDUikAMhEaY13wmFlDjQzRI6b394zRg66TYhEgqqUEgRnlKKlEoAYwel9e6cBgyZdviakP&#10;n603AUCCS3J9WfaF8fFXyf1MkBzk52wVyZpcz4EnA3J86LFGNmABFD2woPt4XfY8QMu2l5Scc1/e&#10;j/N6COv+ui/3552o9+VvGagwnjsAuHrEWe8vABLo8WjzH3tblX5H/GwjbhhkZID5TYfD7cTS30hJ&#10;tfH0WD0urrDuF5c77HhP30tEz8Kl5t78DPyMHuzIoMfPFz93/IyAj2Pau/+B6G6RpV3idH+ds6Mb&#10;S9wqGe+T6mP6C8vj6IcVsJRN4Os0trUvcyub3NFQfYWT2loXub/s61sxpZ0V4wKPOMWhhwos03np&#10;mNM94QEKsKT6RKusOdl6CHoowB4TSYCKMjzJiqtOsqIRJ1qZrjuj++/tm/s3sTuuJx3Wy752NU1d&#10;YRyQMcCI/ib77HmZQPfZS1KAQO8vL7pxvEv1Oz0CnPUV+AApRj5AMpR8+nAC4Gb9x3922lV257A+&#10;tu78KfbqbTPsPX187y9dILgtsg/lIlOGcZ63jwRQYNgQbv+YCQT6CD9GDck4xhpCMeoaA9y+wEld&#10;QJF7b1mjUs/MA6wxC9jlYUg91+0Fbpnfy8fm6gEXLm24t3kDenkDeLi8/NF5d8kCL/923122SX+A&#10;2J2PvIn8wWIO4LaHdH8BcNOyBXKR5wl8BEFq5QLPkfv7RUsKkPE/lsKhAO+xd30aTEqCwBggEMR8&#10;HuDhAuBhxx5o+/3060Y0ePS1Q22cADhu2kibOFMAnFWVXGCBDxWIxTigjwV6ivzBghzQ6Cu3mKky&#10;QKW3gCX1Ng1Q9VN9mjM34qbB+jDT8qxwZ3H/wn11V9cDAX190/FhMvqEa4urzHUsF8Plc9f3Oiku&#10;uaF1G5OrLTK14Bq6e5m5jD6uSJ/M6txs7iuVGvWR+r4/7qWupZ9DWdfHc8LtJPCCa01eQlzqAQJj&#10;bynGATf3tZECIPMX2VSdwMcxHQ/3jdE7jGyVkqJexEqNbK6fnuW/D707zwi3ms3OyQlIO+4s9Rjn&#10;kUorlrxR9sjSXPW9TMpPbnDPPwiCcoVxgbudnyY3E9Agqlt+ToGntyLrC8GO0ilyiSd0sFJZ2WRB&#10;cUJr60RGl4lnpLl/Ap9Pg2HbS50DP8riUc2ttKaZg66yRioQAI5PAEQFltMmhVhSJRdZADy5y1H2&#10;r99pYnf98QoH4GdPpBUguMH1LqxgF66sFN5nUn3YrpdesD1/ecmNY+p2OizD7WXsL7nU9QBMY4Bb&#10;BLHnBMC7BcA1Z42z/51+vb0z907PFVcPwIV19uEK6sICgIJhndubFN8/Zgl6XwbAaMtDLuCHNQbA&#10;OAeAHHM9oPq/ByDqrx58fw8AQ/ER7ACAQA+3N+zPtbOl8laYoeCfYKUJQRlcdSBLEGShIDh/bwDO&#10;u/MLFsEPLDLCpFRYCYDYFn6vMp8Gc8SxP6o9/Jgf2P6Hf10K8MdWfa2AJneNQfuJs1CAIwW6IYLg&#10;MJswW6rw9hF7jQGOFgAJkBAZHn5TH0+RBRBJnzX8JrmAqo8cgiRWYGyP8SlskD5cwBLjWw4XndPG&#10;R83qCU8/JUBhwMbhpH60AwHqOeY62jGHlfphAZEARiQXjXsyZpcmNst113UY9azMcBhl17JrG8e0&#10;x/titBGVjgStBFEYM+wtBThAP/cI/d4IDPk8wLHt7NjOP7Omhb+0DkOASicBiXG6MocT9+P9KfmZ&#10;MI6BXqzaAGhALqa3UBLcoC0dp3ru5xFewY7j0nPk/mZ15ecWyM3t6Cs7fD/fqZ09oUE5U2DO6SKl&#10;eoYVySrO6midak6zNkObWvH4NlY2vq2VjWtTN/6HCgSGWFE1QQ4AKHe35hQHYI9xjP3pXCUALKk+&#10;2V3goqGn2LFtDrGvf7eJ3TP9SrNXGgegR333AqAUYAMA7s4ASDv9uJbd4BIAdb9nnpALTIoqPmhB&#10;QyD70/Sr7a4RfWzF5Bp78aZr7I17Z/uHggr8EOhl9sGyvQEYQExwRBECrlCBSWn9fSYIrgRwgC4d&#10;Y5tXCRgyr9O9KV1pScVhm1erPTPaUHfeDoxc6SXF59BTO/22rk1zEb8KgHnwfRUAPxEACeR8rN9n&#10;QO5j3ulLABgQBHyoP5TfmwvmyYWd6/b87Ful9FZ5AGQXGbzd/U0u/Ja1y42EqB+sWGBvLbxXELxb&#10;19wl4NV+wd64/26pwC8GQQAg019iCgwgdBf4qGMPrv3ZcQfaD478hv22889tFAv4BQMyHo+ZOcLG&#10;3wbwGBccJlc4jQW665spQFeBwG36AAceNuR6qTEpQI6BH+aZZKSwyKYMSIAcqg7YuKIL0GTTQKqm&#10;yWVWfQCHduBAG+ccAzOO6QMsAEMeIPTluK+UEOcOMCmrgB8KM5IaUAJcnhl1YVxH4IG2eFeCLHHP&#10;gVJ+wM+DJVnJkr/+ctOH6HdISqwq/VGpnFpgvy36hf22y5F2Rj+5ixOkuM6TCrugxPPs8f7AzJMY&#10;6J05zsMvn8wAo91hKOjFdBfaAR0QZDpLmdQd13lSA8Gw7Lw03cX3BBZMSWbKTm9lZ0vtTRLkzm5v&#10;xVPPtK5SfkVyf4smtLWOo1pY+aQzrXIyae5bWRe5wJ2GnVQHQs4LR55iBSQ/FeTKqk+y7gJeL98K&#10;EwhmUWDVl1Sp75Dm9osWB9m/kQ/w5sszACb4fQGAme16HvglAAK9zwU/bM+fX3Qg7n6hPgiSlF8a&#10;A9zx1CO27bH1xqboHy5/wLasXGDPz7zObh/S0xZNqLLnBcBX75mtj+Ze27Rwvn24NH0kdR8LA+ZS&#10;fVi9K5yASB0qK0ENAKWJ0V9t6u/KMRnHWB4y9KNsDED1JjhkYKMkUMO7xDWUrta83Nvy8MtbwI9d&#10;2qJv/plR55DOgAf4wvLgw/LwQ/kxzgf8UH2Aj7G/1+6/156dNcMno5v+YO1h6WI2r5EEqijAj1am&#10;Pzyblsy3t6TsXpu3LwCmNcABQFLhb1pMEKReAca/rT35qDX5+dE/qv0fKcADjvg3a1r0a6u+XspO&#10;ioipKawDHicAjhX8xs8ekRRgTgWGeTBEAMTlHZzBzzNIk0laNlTHQ28ULK4nsaqgImMMi3E9sqAw&#10;lsaYHvWMfeFq0kYdU1uY7sIyMB/L8/E8KUDVs1yMa6hnmkxMFuacthg78/swfzAbD+Qaxg8xJilz&#10;v6jj2Vzr7+Hvwnij4KzrfNyN++s58Sys3zU9jfyETLAm4SsbNpH1pgeTtQXTQdOlMKcNs57nltjv&#10;S39lv+v68wTAcXIzzxesBDLG69iekiVqLGHzIIYvXQOCZGwW4JjMfGna2JzjlPMv1SeT66vr2e+D&#10;c+b8lUjRlZ9HdpfOdWXJudQJjOcXWilKUKAsPau9j/eVTG3n8OvCet9JZ/j4X4fq5lKAcnMZ/6tq&#10;4cADfCg/osAoQfL+lcgNLpECrJCr22NMc+s9kRUgzAEUFD1AoraaU61k+Gl2eNP9XAHePf1SD4Ls&#10;ehIAJqsfAwSCyXa5ApS9JBi+9LzUXxoD3PPnF/ycKDHXcC1jiWkt8JO2/Umpv40P+iToDwTAzcse&#10;sBduvd5mDexm99cMtWevv8peqZ1lr0s5sE9wrBf9UB+KjxWtQoklCxB+tHKxn29BAaHIMhjlARhq&#10;76N/wPKgCYv7YA3beM6HGSiBV9TTl/OG8MpbHnp5awx6eYt2FOuH/E74A9AIADkO8OH2Yii/dxY/&#10;4BYAfHXePfbyvbX29MzptnXdGrOnH/d9Whx+bgmAH0r9vbdUIGMqzIJ77NW5jbvAJEN409Pip2Vw&#10;aQ8QpsDUjwECPx8DlNJ0AB529P62/xFft2blx7kCHDtTSu/2UWk/CwFvzG1Dbdzs4aobUWeeFDUz&#10;lsYx1uf5AQVDjoEe44AAcHiWR3Dk9BRYIFJKxDIFQgS0zGijjJ3PYmlXyncnpXN52pEtIroeHdW9&#10;qKdP3IfIcQpgCFbZM+jLPaiLflh95FYuc1bGMjcs7kEAIt6Jd4jIq7+XjF3vel1FxmsB6+ruKgU0&#10;qc8BcvsH6Q/KqBkjbdClveykimPs+MKjHICFcolLzk17cTgAs93byO1Hrj9+rigBH0vXwoj0UhLV&#10;ZVkbEd2o89x+RHvP66L7AzzBL9sFrvicTp7nr/Qc1cnKpsj1PauTFU850wFYMLGNww9FWHluJ2sv&#10;+KEAi8ZJEUr9da0m4cFpPvaXL8trWlppDRufnyrX91TrOba5Z3/JB0ECgKUjWtpPj/+uA/CuP/7B&#10;xwB3u/JLwYt8FDhslwdBZC/J1f3L8/b5XwW//5Xy0/Fnf2aaDC5wfRT408cfddv5DNtiPiQXGLdt&#10;sVzgBfbSbTc6AOdWD7anrrnM/jJ7hj6oWntHLhkfSKgEXKXN+sg3r5Z7KgN6cQz8fOxNLidA+GTN&#10;GvVN421YgLAxiOzL4tqG5qDLxhyjbx5SAaU4b9jemDUGvfw1+efn2+MaB6DglodfHoB5CObH/QKA&#10;2FsL73f199Kdt9ufbp/py98+lyoDgBFgYSnflrU8h2CJYLZsnuB5j5QjUWA2Rxf4ckGQN+5PS+Ei&#10;Auy7wUkB8u/q/55657qJ0IwBHnbU92sP+p9v2Dd/3MRO73WiA3DibaNt8p3jbIIgOF4QHDtLAJQK&#10;jDFAxgPD/Y2ASKTMx+3Nu7/UpfHCgVZNJPemwT7eFu4sLmW4tQQhUF+4rRh1GO24m3XuLaowO8YF&#10;jXZKjDoCLlwb13Hs7qrOY6yPc8pwc+stPRO1mcr0HvE8jPukZ/a2PlKopPlC/eECsxywr67tLje/&#10;/7RB1t9d58E28JIecoGPsqM7Hm6tep1gnapbW2cUmNzVPmxClLm3vG+M8zGmh3Ecri8uMe24ueHy&#10;hnvMGB/HuLhhvrLjglSPIiyW+fig2nCBK1UCwKLJZzgAAWHncQKbzsvPIu19GyuS+us+pYOVTzij&#10;DnwV49VXKrDzcLI/Jxe4vKa5A7BC7i7R4J6TWDbXzMrlAjMNpozpMlKAh53wffuP/QXAaVKAcoE9&#10;G8wzaSOjf8QF5ngX44JMlo4xQO4jRbntySdcAW7HBd64Vh/wEtssAL446wab0a/c5o4abBsvu9A3&#10;SXrlvjn2thRJ3XyxDIAf85ELfGHA75O1wE8fOx89Lp7AhKsZ42Z50PwjFtBszGK6TUCpsev/EctD&#10;LW/RzjPi2Y31CwA2BsGwUIChAhsCEBX4aub+vjjnNnd9MQCYX96HAvx41WKpPyk5KcC3F97n43zY&#10;G3J3X5fbG5Z3getWgyycp3/Pxf5vijkA9W72xEZr8u0D/qWW/4jfPPifrcvQVjb6piE2Vu7vhNmj&#10;BcDq5AJnAJx4R1UdAPMuMACskgsM6CLo4S6wQ5EpLOQRZMwtgQcA8hEDFM4DLAGpAA4GZGgPKPCR&#10;U8b1ASRAFcGVBKYEwvx98+dRF+N8XMN5PI/reQ4l59TzDoCIZ3Acz+sjVxfwEQhhcjWBkL4CY6Xe&#10;sZ/c6sFSgACw30WVUoBH26/b/dRa925qnapaWaeJgooAxlpdgOZjgLonz+Y4reElwMFxiubys/e+&#10;NG1uxO8DizG/ACBBD44BION/lAmAXQXAzr7krXhKJ5/yUjjhTJ/rVzCxtcMPELo7PPlMK5YbzBSY&#10;AgHPgyBAr6p5mvsn1Yc7DACLcJPlAncbd5oDkDFA1gUDQIztMCtIliAAFgw6xQ6VAvzPHzSxe2cQ&#10;BWYi9DO+FG5fAPR8fwIg7u5uAY+xvz0vvejw+0zqryEA07Gg+tQjvr6UMcDt61faVqlAXODbB/ew&#10;u4b1s3UXnmN/mnGDvXzPbHtrPpNm03KpAKBHfvXxYgHALa4COQYOCUafrNGHSnAgg0e9uqpXWwGX&#10;fVnAraEBIRRgAJDzhn2wxu7591gebFGXv2+0fbJmVV20mEDL5rVqbwR6YQG+xtQf44Dv6Hf9t/vu&#10;tsen32h/vusOd38/f/IRAZDkDKxdfjCbA7lK/w4LHYCblgDAuT4OmAcgpVsOgHVRYA+CPJDgp/cB&#10;gHUu8H98q8mCf//PJnbwYd+0fhMKbapU34Q7R9jEe6vt7PvH2llza+yce0fbeXPH2DnzxtqUe0bZ&#10;1HtHqax2m3x3tU2sHenXYOPuGGZjZ5Peil3RBljNbQKqzsfdMdxqUI4zKUfYYLmbuJhD5W4OkWKq&#10;vmWIZ5cm28rwaWScGer9ht7Uz9cbj/AJx1KGMvpzHfW+FC9rd9d32gA/HnxDH28bNXOot7N5EzZq&#10;5jCvS6VArmeMvnW4X8Nzkw3wa4fJjeZa3gH3eND1cqd5b9mQG9P7D7xOcNazBgry/aV6+wn6A6R6&#10;Oe6jfsP0jNEMJ8weJfd6gLUYcIL9uvNh1p6tMSd3tp6CWu8ru3sGl7g3PwdJJgZcq/rr5N5fW6rj&#10;Sj2rj0+aHiB12VeqszeKExALvLjjPeUC4zJ3xzWWG8wm7j3Y5PziInevqSu/qMC6X1qY7OKu1u38&#10;TnKFpfImt5EiFIzPbW8lU8+wsnPae12XCS29LJ4q+J3dzoomtbJuk9ta5aQ2VjqupRRhK7ce6tNz&#10;ShvrPbW19Z16uvWfcprboHNa2cCzW1m/KS1lp/ryuNKqFnZY0/3tPw9oYkvvnGH20QdmL78ie1kw&#10;/Fuy114ze/31ve2tN83efkuWK996Q230lb32ana9yld1zj3/+pKnWLdnHjV79hF9ZA/bm/fMtPmj&#10;BtgSucDPXXaxvXHbDNu8YK7tkKrZLbdrz7o1tlvA3MMGPRse9CVTrBtl8Txukwmo9vh6GccbVfeY&#10;7HF9UHoG5/qw9jK5dV5yEy8CBwAAAK5JREFUrVSHPSZ7XNc8wrHasEfV/pWm/o3W78O4L8+JZ4Q9&#10;wbvK6JN/h3x7/rr4mfg5nnki2VNqj5+L9jD9jGw3uUe/r8/1+6L87OE1tmP9atu+bpXtyGwnYFux&#10;zN5fON9ekAJ88/570r/VX9nr5Rmz5/Vv9qcn9Sy9i4x/i126zx79e3y2brVtYwhCqvALtnKRbVW5&#10;TWof2y73+TOet3alfS6gMvfP/z2xv75o/x8yGnuhdDkrJQAAAABJRU5ErkJggg=="/>
  <p:tag name="ISPRING_PRESENTER_PHOTO_1" val="png|iVBORw0KGgoAAAANSUhEUgAAAHAAAABwCAYAAADG4PRLAAAACXBIWXMAAAsTAAALEwEAmpwYAAAK&#10;TWlDQ1BQaG90b3Nob3AgSUNDIHByb2ZpbGUAAHjanVN3WJP3Fj7f92UPVkLY8LGXbIEAIiOsCMgQ&#10;WaIQkgBhhBASQMWFiApWFBURnEhVxILVCkidiOKgKLhnQYqIWotVXDjuH9yntX167+3t+9f7vOec&#10;5/zOec8PgBESJpHmomoAOVKFPDrYH49PSMTJvYACFUjgBCAQ5svCZwXFAADwA3l4fnSwP/wBr28A&#10;AgBw1S4kEsfh/4O6UCZXACCRAOAiEucLAZBSAMguVMgUAMgYALBTs2QKAJQAAGx5fEIiAKoNAOz0&#10;ST4FANipk9wXANiiHKkIAI0BAJkoRyQCQLsAYFWBUiwCwMIAoKxAIi4EwK4BgFm2MkcCgL0FAHaO&#10;WJAPQGAAgJlCLMwAIDgCAEMeE80DIEwDoDDSv+CpX3CFuEgBAMDLlc2XS9IzFLiV0Bp38vDg4iHi&#10;wmyxQmEXKRBmCeQinJebIxNI5wNMzgwAABr50cH+OD+Q5+bk4eZm52zv9MWi/mvwbyI+IfHf/ryM&#10;AgQAEE7P79pf5eXWA3DHAbB1v2upWwDaVgBo3/ldM9sJoFoK0Hr5i3k4/EAenqFQyDwdHAoLC+0l&#10;YqG9MOOLPv8z4W/gi372/EAe/tt68ABxmkCZrcCjg/1xYW52rlKO58sEQjFu9+cj/seFf/2OKdHi&#10;NLFcLBWK8ViJuFAiTcd5uVKRRCHJleIS6X8y8R+W/QmTdw0ArIZPwE62B7XLbMB+7gECiw5Y0nYA&#10;QH7zLYwaC5EAEGc0Mnn3AACTv/mPQCsBAM2XpOMAALzoGFyolBdMxggAAESggSqwQQcMwRSswA6c&#10;wR28wBcCYQZEQAwkwDwQQgbkgBwKoRiWQRlUwDrYBLWwAxqgEZrhELTBMTgN5+ASXIHrcBcGYBie&#10;whi8hgkEQcgIE2EhOogRYo7YIs4IF5mOBCJhSDSSgKQg6YgUUSLFyHKkAqlCapFdSCPyLXIUOY1c&#10;QPqQ28ggMor8irxHMZSBslED1AJ1QLmoHxqKxqBz0XQ0D12AlqJr0Rq0Hj2AtqKn0UvodXQAfYqO&#10;Y4DRMQ5mjNlhXIyHRWCJWBomxxZj5Vg1Vo81Yx1YN3YVG8CeYe8IJAKLgBPsCF6EEMJsgpCQR1hM&#10;WEOoJewjtBK6CFcJg4Qxwicik6hPtCV6EvnEeGI6sZBYRqwm7iEeIZ4lXicOE1+TSCQOyZLkTgoh&#10;JZAySQtJa0jbSC2kU6Q+0hBpnEwm65Btyd7kCLKArCCXkbeQD5BPkvvJw+S3FDrFiOJMCaIkUqSU&#10;Eko1ZT/lBKWfMkKZoKpRzame1AiqiDqfWkltoHZQL1OHqRM0dZolzZsWQ8ukLaPV0JppZ2n3aC/p&#10;dLoJ3YMeRZfQl9Jr6Afp5+mD9HcMDYYNg8dIYigZaxl7GacYtxkvmUymBdOXmchUMNcyG5lnmA+Y&#10;b1VYKvYqfBWRyhKVOpVWlX6V56pUVXNVP9V5qgtUq1UPq15WfaZGVbNQ46kJ1Bar1akdVbupNq7O&#10;UndSj1DPUV+jvl/9gvpjDbKGhUaghkijVGO3xhmNIRbGMmXxWELWclYD6yxrmE1iW7L57Ex2Bfsb&#10;di97TFNDc6pmrGaRZp3mcc0BDsax4PA52ZxKziHODc57LQMtPy2x1mqtZq1+rTfaetq+2mLtcu0W&#10;7eva73VwnUCdLJ31Om0693UJuja6UbqFutt1z+o+02PreekJ9cr1Dund0Uf1bfSj9Rfq79bv0R83&#10;MDQINpAZbDE4Y/DMkGPoa5hpuNHwhOGoEctoupHEaKPRSaMnuCbuh2fjNXgXPmasbxxirDTeZdxr&#10;PGFiaTLbpMSkxeS+Kc2Ua5pmutG003TMzMgs3KzYrMnsjjnVnGueYb7ZvNv8jYWlRZzFSos2i8eW&#10;2pZ8ywWWTZb3rJhWPlZ5VvVW16xJ1lzrLOtt1ldsUBtXmwybOpvLtqitm63Edptt3xTiFI8p0in1&#10;U27aMez87ArsmuwG7Tn2YfYl9m32zx3MHBId1jt0O3xydHXMdmxwvOuk4TTDqcSpw+lXZxtnoXOd&#10;8zUXpkuQyxKXdpcXU22niqdun3rLleUa7rrStdP1o5u7m9yt2W3U3cw9xX2r+00umxvJXcM970H0&#10;8PdY4nHM452nm6fC85DnL152Xlle+70eT7OcJp7WMG3I28Rb4L3Le2A6Pj1l+s7pAz7GPgKfep+H&#10;vqa+It89viN+1n6Zfgf8nvs7+sv9j/i/4XnyFvFOBWABwQHlAb2BGoGzA2sDHwSZBKUHNQWNBbsG&#10;Lww+FUIMCQ1ZH3KTb8AX8hv5YzPcZyya0RXKCJ0VWhv6MMwmTB7WEY6GzwjfEH5vpvlM6cy2CIjg&#10;R2yIuB9pGZkX+X0UKSoyqi7qUbRTdHF09yzWrORZ+2e9jvGPqYy5O9tqtnJ2Z6xqbFJsY+ybuIC4&#10;qriBeIf4RfGXEnQTJAntieTE2MQ9ieNzAudsmjOc5JpUlnRjruXcorkX5unOy553PFk1WZB8OIWY&#10;EpeyP+WDIEJQLxhP5aduTR0T8oSbhU9FvqKNolGxt7hKPJLmnVaV9jjdO31D+miGT0Z1xjMJT1Ir&#10;eZEZkrkj801WRNberM/ZcdktOZSclJyjUg1plrQr1zC3KLdPZisrkw3keeZtyhuTh8r35CP5c/Pb&#10;FWyFTNGjtFKuUA4WTC+oK3hbGFt4uEi9SFrUM99m/ur5IwuCFny9kLBQuLCz2Lh4WfHgIr9FuxYj&#10;i1MXdy4xXVK6ZHhp8NJ9y2jLspb9UOJYUlXyannc8o5Sg9KlpUMrglc0lamUycturvRauWMVYZVk&#10;Ve9ql9VbVn8qF5VfrHCsqK74sEa45uJXTl/VfPV5bdra3kq3yu3rSOuk626s91m/r0q9akHV0Ibw&#10;Da0b8Y3lG19tSt50oXpq9Y7NtM3KzQM1YTXtW8y2rNvyoTaj9nqdf13LVv2tq7e+2Sba1r/dd3vz&#10;DoMdFTve75TsvLUreFdrvUV99W7S7oLdjxpiG7q/5n7duEd3T8Wej3ulewf2Re/ranRvbNyvv7+y&#10;CW1SNo0eSDpw5ZuAb9qb7Zp3tXBaKg7CQeXBJ9+mfHvjUOihzsPcw83fmX+39QjrSHkr0jq/dawt&#10;o22gPaG97+iMo50dXh1Hvrf/fu8x42N1xzWPV56gnSg98fnkgpPjp2Snnp1OPz3Umdx590z8mWtd&#10;UV29Z0PPnj8XdO5Mt1/3yfPe549d8Lxw9CL3Ytslt0utPa49R35w/eFIr1tv62X3y+1XPK509E3r&#10;O9Hv03/6asDVc9f41y5dn3m978bsG7duJt0cuCW69fh29u0XdwruTNxdeo94r/y+2v3qB/oP6n+0&#10;/rFlwG3g+GDAYM/DWQ/vDgmHnv6U/9OH4dJHzEfVI0YjjY+dHx8bDRq98mTOk+GnsqcTz8p+Vv95&#10;63Or59/94vtLz1j82PAL+YvPv655qfNy76uprzrHI8cfvM55PfGm/K3O233vuO+638e9H5ko/ED+&#10;UPPR+mPHp9BP9z7nfP78L/eE8/sl0p8zAAAAIGNIUk0AAHolAACAgwAA+f8AAIDpAAB1MAAA6mAA&#10;ADqYAAAXb5JfxUYAAC0JSURBVHja7J13mFTl2f8/p82ZPjvbCyC9CSgdRbAbe2+JKcaUXzQxb95o&#10;LNGUVxMTTdVXo4kmagzRGDX2hopgQUEpKr3Dsn13dmannvr74znLLrjAKrtI8vJc17nQ2ZlTnu9z&#10;3899f+9yJNd1OTj+fYd8cAoOAnhwHATw4DgI4EEAD46DAB4cBwE8OA4C+H9qqHv7wlev+sNeT+JK&#10;MtOttVQ2rEZ2TWQnj69gYqk6mwdM5bAVTzMwXcfcKZdQ0rqN0eve4aFjLueMJY/RUFFNeeN2/GqO&#10;DWVTqW5cxcZB0znztQd54dhzOP7xJ/lg+gSyxSGOnPs2TUVxXr3wQm32u/8aVNPWVC63MLBQL1du&#10;OWxQZfHGNt3XYVWA7Adnx/1JSLKjuk3Z4nBHpKk9o/uNrVoZ9VKApiXjx9WVfdRcX7mtkfSgIHlN&#10;p2J7go1DhjEysYHt/jiuX6U4myKgFMAEyQRDltlUU00olWXJpJM5ddHDPHbMFZS2rWXClkWUNSeR&#10;fHDTCTeRVmJohvWJwbnzju/vO4Cf5XA8BeEqGobqP8SFI2Kbk0edfdv9ozWMaqWYUi1GmX+cw2GR&#10;zcjHgBwESQfZ5y0uB9wCuDmw81mcJLitYGcp2AlaDn18RaOFtMUOssREecfS1beB7H+MBO530BQV&#10;QwvgKCj+Qq7atKSLJ7z23jm+OAO1Ykqjwx2/eoiBMlyGgSrEVYhpENAgrEBABkUBRepcBYALeQut&#10;YEPGgQ4T0pZOg1HDBqvG3OROshs5J9zWkTTqO1qsAktVo/AQ8Iqt6VlbPQhgr0ZHrIwhDUsGDN24&#10;ZIaU5IvHz3/+FHU4Pn8NqKNlONwPQ3UoC0JEB58CktRNl/fiIlK3L7tA1kRrz6E15fCvNmIsLcSM&#10;de6wUH3teWaW2vLa5jmFUfpThaDvg0ChkD0I4MeGTSGgI2kMnbzw+XMGbKj9mhrfMsY/EfwjJZgW&#10;gKlhKAuB4gPbQ8l1we4tansYAQ2CPhgYg6kuXFDAtyWN742M5K4sDMyttK/zbcpeZzbLj3EYcwxJ&#10;fVE3rfxBAAFblsmES2pmv/XmFWate7ZezdjwSaAdo8PUCAwJg08H0xWAGU5/bLRiEdiddrkfhvth&#10;VAlSR47gijTBd1LkFjjnZ97nfFzrVar5m+PKD+776vk3BdBBwUb1VzTUXTFiweortQEMLroAlFOC&#10;MDkKg0JgKWJyDae7Qbkfbs4V17MBXxBmBGFiMYETUgSWpDCfM45PL2a2YluXOAOUnzo+9S1L0f5v&#10;AGjLMplgMbpsHH3tnTf9UilmRugkUC8KwIw4xEPgSlDwJnJXj9WVdu+5uj38pkfPV+q2D/Z0k+7O&#10;kmkAkgqji2FkDG1WivjL7Vr+cfOEUcu3HGsh/290aPNtBZ9a/x8NoCNJqK4VPnzp3GtKt6eu1cbg&#10;C52pwQVFUBEXk2q5PWslGZBsKBji7/KuKhBQNJB7IQmWAbkCWIDs7rwAXAmiQVDkrvN2Aul4N3JI&#10;HL4WwT81gf/RhJJ+1fnesS88f4IyjGub9Ojzpf+JALqSjOVXxp/11/t+rfg5KXIMKF+OwtQSUDUw&#10;3D1LjOvABwmcxxNI5i7nlsExQD0vDDOq9rwrKRJsyOA80oxZvwveLrg+8F1RAgNKBLg9qW7DBVmB&#10;SWUwIkR4WiuFOblx6aU8ckH+7t9+OG36zwHzPwJAR5KwJAlHkS4uei/5K7WMAUWXanBhKZRHhHoy&#10;3L2b/dk8xr0JEi9+XIO6gKNA5ZgczHDBsncPoqZAS4GOVyGz6eMPb0pQE2mDa0Og+Xevkh0g74I/&#10;COcE0Cck0O9sicivtP+k4vGXJtdNKbvSldgs/TsD6CgKeX+E49766zUDtjb9wj8COXBNEI4og4Au&#10;gNubcSJLoNrwUgupdyEQAsm/C4C2WO/GmzY+daNQjbsD0A/OGge5AOGIYGx2wjcF7fNdis5Jw2F+&#10;cS72sl+6Egwrhh/rxEc00vGAdXr1kuYhVo18qQ/nvX9bAPN6SJ2+8JWbY/n8daFpoF4bh9El4oEN&#10;t/d3tzVD9l95SIBc4gHWXUAV8b3sQkgscPZon6CAAvgiIOsfP5cahcI24Ol2GBEFrZvfuSertQBE&#10;QnDZQCJDmsjemTmUVc4/3cHSN9vlorlqP3ob/RKNyAeD4SmLF9wVyeWvi84G9ecVMLYcHLnL3+q8&#10;uryH/cpy4JlW8ktBK9qNYNmAJSY/VALBPR1FoBd1k9xdtbUNsgmpBQ6s7gBtN/cnS11UXXdpVDU4&#10;tZrgzTEChzLY2ez+/dytD1/UocX+PSTQkRSMoOqbvvDV24PZwmXxU4CrK6EqCnmnx70NTQNd9SzQ&#10;XXa39e1knjPBBCXUBaCkgJ0XBuU+GVdCKFGjXYtBLQJjLTA/AWNioKpdOlnx/rMjKyQv6hdW1E4u&#10;iAQTK/D/Qka6PlE6df7CP8uu7D425IuPFpkpTFvBkaQDEEBXoeAPSUe+/swt0Xz2suLTgR9UQ0lY&#10;bPi7StfmNqw5LailMlxSDbFQF9MiAzkT98EWCmtAiXhT6EmN2Q5EoWgmKLHeuX8fkzYXJA1yH0F+&#10;FciRLvdQBjr+7hA5JgXj4t2kzoVFzRhPtuPmQT8/AtOrdlaztsexjipFvxVi1ydC01556w8TBy1K&#10;GqryUmNZBe+NvYAl6mA0xzhwAOxQFI5d9NIN8XT2qtgJwPdroDj08f1ORqimF5I03g+a36G8aTtc&#10;XQPhoPi+JEHOIP0KGBbIzTsbgPpAiF/ugzNLQJGRP+0eI8kElicp3NJBdiX4NAGio0BHE0RWtsPI&#10;KPhU0Fx4s5H0bSnSy4UKLm7sQB8bg5Bf7O3db1IGRpWg3wJclyjJrjbvcgZyserY70l96GXsM4Au&#10;MglfnMnL7/lWdVv7TcEZwPWVUB7+OHcpI8Cpa6fwlklQAVmF1r+5FLfWIt1UDbGwWMGaTOQc0OsE&#10;hw3gWmA7oB/ng9OqQdeF+H1aG0GWYIpO0X8ZFH1YAF3eWUQHeBfWXHitkY7bUhRWQbhE3EtuOeiP&#10;N8GXBoCi7iyJnY7/oWXo/+Pg3JgcJq0z51gVyinAxv0H4F7MnFHSBiatmXfCxHeW36qPQVJ/WAoD&#10;etjzuo+UiZECMw/BYsFUtTwLJU4d8s1VUBKBiB++OwifIYm9x9u0VBDxP1kWaHbup59q9bkiJHX8&#10;QDje3vk8rvfwigRvNdHxmxTGKmEEdZI2ZgYKzxnoF1veXtmDhWpJMLmCwJUm1k3ZkcM/3HL3wgnq&#10;2aas51TX/GwlsCD7CEjmgKlvvP9rXyVR/aowDCvavZvQuXkPjBO5qoBzc5b8NvDHQQ9D+1yI6/VI&#10;pyRBl4SE9OS5F5wejJ5uoOzNv7R3+Y4uCbA660QkLzohAa02uUdNCh+Br0jMmGtBoR0CY0D/aRH4&#10;/V2/7ZFbleC4CiKba0ncZZ508rN/+dm6M264WrXzrusq/QughbIbYloBDfWUpx64SVI5LHypD6ZX&#10;gCP1PIGyBHZB/LdPh5lVxH5ST/LnWXLrIVAqFnHiaZDnZYV/txvLccce09MasXp2EfZqju76kSGs&#10;XdcU19JLvP3RhXw7hCZC6JclwrfdlgTbhup4z89uu4KrvaicotXbsZ5KfP3Kt38+743DL3xWchR2&#10;9q36GMBip6nHzw3Xz1lrnj6vojH51aLPAedXCnVk7oaMzmXhju04jov8jWqojsCsKmI31pP8RRZz&#10;vTDh1YhY4bvb1yT2/rySsu97i+TNjOwX55M839Foh/BECN5aAuNKYUkz6Vva0AaB/n0/lAR71g62&#10;C/EQ0pWlRLa3RLXliV/4xmbeSfurW1Q3138AxqTcLhpKqMGgnCqa8cabt+ijgW+VQJH/4+4CgCpB&#10;Lgd/qKPpPvH3kto6lKvKYGwxzKomZteRvCmLuUU47JLan4r/08TBhGAVEuAfCcFbi2FMGbyxnfSN&#10;HWTWgvwulA1ugMsGC23TkyRaLgyP4784i7U5O+70h+dc/coFJ16nFwwk2+gfAJ8dcsZO/59UY3xl&#10;/Ry+9OQdP5bCDA2cpcGYIkFM96Q2Mzm4ZzuJBxz0sCDyk/Mg0NxM4EYTppTDMdXEnHraf54htw0U&#10;DqzhePx4cDSE/7cYRpXC89tI/jqDvQ5CcWHQdMyxiIxtgKOre17MDsKoObmY8HtZ2v7pfreiYcsj&#10;HZHYso5YKYrj9D2Ahqx3s6wd2vQYfsk4MtxuXBaeBVxY5kXP3Z7Pvi5L+0sO+SREaryPQ5D5AOzr&#10;2wlfa8CxVXB8NUXRZng+Jc6lSLs3RmRJGBqmx0N+muHj43TY7qzwrAtBCb5aCkMi8PBWEnfmceqE&#10;xkABLQZmHWRuTRMKNcNhpT2reteFUAguiON/PxE49N01t8497/Szfj3xR/miQmKnr17QJ0aM2iUP&#10;OSXC1OQy/ZI//e5qdQAx5fNhCEa6zPmeeMpDAhSdJeOmHIx20EJCCvUI5DaAeWOW+He2whkVMK0I&#10;JkfotWPnKJ+ShvHAU9ydrePdXwgkGXLA7VtI/NXCbgb/LuS6C+Q3QOidDphcDG4P9+cgON5JcYIX&#10;pTF+bR4Xa0tc7MjSA7qbx3WkvpVASe06YdIXY9b6eUcHffap4WOAI0vZo81uu1AUhK8PJj66gcxv&#10;shTWgxYW+5y/CKwWSNxmEvxXLVpACBfsTGzsSoFZBWFcyFcWweTyT27EaTIsbYKn2kXIaG+SKIvH&#10;tDfbpBaDbINW6hlbnnFjdYBaCdFvanBypVCVe4onosIJRQRebVYnP/XW12eNee2pd8tnJ8JGqm8B&#10;vOn1a7uk0e/Tpj3zytfUanROioLP17PVuSuIPhVOqiFU2Yr2+zaS80GVQY2BFgWnANnlvb9pywE1&#10;CPGWvJeA9AmlUHdgZY7Eow52XmRQ9HYoQRGTdD0m3C1APgfBYRC+IQRHVQlp3du8GC7UFKGf3o6y&#10;1Jw5s+7tkzaEx/yjNNuE5cp9B2BLfKQIEck68fyWwyPZ7Fmh6cCEot5ni9meY3xoMb5f6pQ90EDi&#10;YZd8i1BDstp7y1LyfD1J9yzcT21/S6AK8JTQ7v3BXS/e3Y2x82DkIXoi+L8Th0OLRcist2pdluDw&#10;GIFDWzj2gae/FD9z+9MOek7eYcxctu8ANihRz6GXOOmV1y7Ry9Hl2SGI+XofmO2KN0FxBL7rJz6+&#10;kexfsqQX7V2DqX4vnGR7PpnFvlFoHhEgqSD5PLfFFec323t5Clf4reVfBC6thJqoUMefZE92gFFR&#10;grMT5FfYJ+Z9JYevHDh5YcgRD3hiX0hgQg1huwo+Nx+t7mj5QmAKIgXQlD+5AdGZ4aVqcEoNwcFt&#10;BB5txdoOSmD3+4+1BQobhYD0aZ5JNw3iWiAHIHYiyDG8dMLdEDe2CAOqs3Q4rQr8PuHjfVIvwHHB&#10;r8L0KPqLCd9Rj758zrCJSxZqOY8j/e1t+w7gSWtfwpFd4i2tpyl+ynxTNIjre88X2ZtKdSWR/Xx1&#10;VBSdKLtBT5PwzW8kc2tWhJX6wUmUXLCyoA8F9cZyKItAwdw9ke8gyPSgJixYcx9SJgrA+DDB0QmM&#10;TVzcUlr5U820swAj+kICXxt9PHnVz09vv+YSZRQwOwSWvHvy9pOsPgcRhNPV3W86sgsRBcnZJ8qw&#10;d1uSiqiV8Cng25shIXn1Gfs4DzIQ9iON86O+lR+oGu4Ja8ZOflp2LY7o5c/3OGZuXsiU1o+G+kPu&#10;ZH8NMCIibr6v0t0dz8Dp6XA9x9eUcPdDLbHrALLT5cPu8XD7Zg5sF2wZZgbRq2D4/FVfeWLyaTw/&#10;7qRe47/H8dC0L1FZu+5EOUiZcqRPRBL2e3uu/Xg9V2K/D9uFQ0L4hoJc7Ey5aPGcsgsWPdA3AK6q&#10;PpRIW/tMOYbC1KBwUA+U0en1y+w5w+1j2k/ag4/ifrpz7qsW8gdgko4epXTc0kVH1Wzb0jcA/nje&#10;j4rHLF45Si0FqoK7Tznvq6FIwkdTPKdLlUWqg9wDBgoiGOvrPGTwe0dAhqD3b0CGgOodCvg18Z1d&#10;z6kgrhWQu51T6h1n2hdjrI4SI5jR4lOu/fJDfePIT3x7wWglwDDfSLHZIkn9qNFcyJkgOV0AIoEh&#10;4jmu6nGPivgKb+ShUC9UutQt9QJFJE4pnlSpHuKSB4YfWJ9H8qLuri34WTsB2gutUJqGvN1loo4N&#10;QWXUW+/99PA2UB5ArUhRvWDLuElnLpBglrvPAG6vHDp4YMv7JYz2CevM7kd1aDnwVgMsKoiVL4nP&#10;7bU2crIrTqioYhqTjzo4z6c+pk/k7luZ5EmWI0ByOyUt5X29M3AbAqMJcrfmwS8oOtcSgZbyrxtw&#10;aUicub+e33UhFsA3BPyv5QeeuvqRCrihYZ8BTPlLBlMC1Oie3uqnFeiFvK1389TfD4GQ25WnaYso&#10;RicobrefyO27rGI+nlLheMxL93Cb4gcp8HEVKhcAr4DaMTq7XUjCc+9PTep4LswwFc1v1Qyr3TwY&#10;2HcAq9fWDpMqEM57fw9JRvVJ+F0XXfMkRQI7B9mGvr2UmQd6oM00DdQSb3VoQm2zvwpwZaBcQyuy&#10;yoLrC9V9sgdWrGsaoI0Cor79YM27ILnsKPP0IuFaJQSO9SSwHw0oSQWnHswNIplJ2u8GtwQRDTma&#10;kzYHh1dU9gWAupOs0aJAWN3fj4IL2B0QPV+Cyyq8D/txFflkWJ7C+m0Ge4OIOe73EVGQYlC8ua6y&#10;TyRQxi6RixBm92fgvjsyUKpCdUhEuPuTTtOAGgtCGRz7M2okF/ShhiFc31HSJwAqOEWE5E8W9ezr&#10;YTrCQkXZd+5xb5awYQuv5LPIrHKBkIQsinlifQIgPvzoMqj/Qd3t5W5sjCJ1da5QFfArSLLYA2W/&#10;R8yEZAgpIoSmOF08rdMPc+JThJ/qcyJ9AqC0w7HqZzO6v4DqDKNL3Va5YYjaxHQBWgvQbEHSgbRL&#10;YblNaj1YPlAKIuHa92SekLYJqjWIqRDxCVLD3z2Jp9v52Qe2SpJAA1XF1zcSCILa6kcSol+kS0LQ&#10;NaYNiRw0dsC2LOYqB6NWuBCKKewWWVYhqIOqo2s+qs9VBaVWsMA0oNGAf+XBylJANEMgCloZ+AaB&#10;NFiFARHRuCHs8yRa6nLQnU92/xIg5XsX+exFVppnujsc2O1hO4FTAEzY1gHL2smsskTGdzuEXB2t&#10;qhpt6HCoroHygVBWDvEKUZ8diIEvJJxBJEHFuAXIJiHRAslW9GQzelMd1G+D7VvgnVp4oYVkIIFT&#10;lSA0EHwjfHBYTNBvriKajki9BNIFLJCc3onLXgF08oh0AckzIg7EoUiihq81BW8kSL9TIFsLZSkI&#10;jRwF04+AsYfCyHFQfTjolZ/s/FGgx5/kILEOtq4gtno1rFwCq5fAm3VkSpoJDWyGqUE4LArRUO8k&#10;wHG9kkfJ7BMAXUeyMB0VWzqwmlPK3v3YDmxpwXkiQcsiiDkQPnws4UvPhsOOgiGTQSvvp5sIQHyC&#10;OA7zPjIaYdN7hP5wA9vvWU72ySylU7PEL4/D6LK9B4ILLpKgYrN9AiCQIuMU4zgHjrRJiAjFh03k&#10;n+wgtwTiVWHKLzkHZpwDQ6eDv3r/3peVgY3z4bU5sGwprFpHbAbED4XgOElQkXYvmKSChS0ATPcJ&#10;gDZKwumwiuU89M4u6if/CM/cd21Y2UT64RTmMoiPqML/g8/DERdD5dT9f29GCyz+OzxwF877a0kP&#10;gfAYkG8IEq4pFr1IdU2EQpxedKXK2DgpcH16a58AaBFssJKpYb4OU/Ch+58dFKaiz4W6BOacJtre&#10;hIqKKvjRt2Hm+VA0qsc7x+kAO90VhlCDXhZvgH33iQqw5E9w9x3kVqzHGgmR7/uJToqIzhyKr5sF&#10;+gks0ayJnYTE8NLtNX0BYNOQQXUliY/wdRRACu1XoZMARQdabXhqG/UPW1QVNCr++wdw0uUQHNBt&#10;Phth20uwZj6sWQsb66EhBem82CcVSViXxSEYWAwjB8HYI2HEaRCb8MlurnUJ/P7/0f7ke7hHQPwH&#10;QZhSJupADEfsc6bz6Z46aWF34NYUarf1iQS2VFdtdto/gqSx3yVPUkRnyNonHSredqj6+gVwzs1Q&#10;PEpsJg0LYdlD8OoL8OZmknlh+QcioJdroo1ySQUEA151UQ5a22H9auyFH2AknkWXfog8oRhOOQ5m&#10;fw/KJ4rW9z3OrwXzfwPfu4GmGpvyH/tgarnoceO4kLb2fdW2mJAgYY3RG/sEwG2DJ2x0F86FZmO/&#10;efIyYhFnOsAqhkPOGArf+h2MOBPsFlh+Dzz4c1rercXKQUUEpBNHEJsxC6rHQ8lICFeI4j0t1PUO&#10;AscQlZhGG0q6gUDbWtiwCN5+A/fex3B/9xjykWPhC9fAhDNAK+66qXwd3HkZifteIngelH+lDIqL&#10;RLlA3umbh86bUGsBNG2fcEhDWV8AWNn+4Wa3gzyrDT8nOzs3Q+1zsRMJTYbkkrOgeDSEfvAlOPlX&#10;4AvDynvgvp9T/0YtEQ1KT5sIs86AYdOgdCrovXAXdIBhUAwMAg4HPrcWqW0z0u2X0rhkJbG3LsU/&#10;awJ88ycw4mxIfAg/PJ+G99ZTeb0Gn6sWRKnp9N2iliRI5bE2uDhJ6reWjq47vC8AVLXCWqOZTfYq&#10;Z4ySzouufP2W2ONiZFwMHww+qxiu+TMMPRta3oY7v0nTcysoLYKqqy6DWV+A6qkgRff9uuGRsPo5&#10;OFel4rIqWJ+g9cEPKDnvPLj8JJi7jEajicpbojClUjArdj+s4pYChVroGBxc11xySK5PVOjdA769&#10;6ReDNm4ON20bE2jNiZbEfY2f4oXaX9hCy8sw+OoZcNVToBbDU9/EuOVefHGZ8p/9NxzxbYgO67tr&#10;mw7M+x5k74XDiyEWg+oIJaOz8FYd23/7MtoIqLi5AoYWi2y1/ohCKBKsz+G2YMs+d8nxf3sQvn/H&#10;vgN4aG6jmyqLLnOSnMKKLAztbJjSRzfuk6Ejj3HfFjqeheqbroALboPNb8JvL8FY2Yrvqgvgcz+F&#10;2Ni+nbSCCQuuAeN+mFgCgWBXOmFxEE4+hJpxCQj5RPeovNU/24eM6KGzzEBK0brtvAmv+c08g/tC&#10;Ak9bM4dkRfmrTtOK7/BaPsKpu2kr9WnBS6RI31aP/20oue8umHEpPPM9Cn++F33KSHzf/yMMPpOP&#10;ZRYVALMZ3A7Bgrg5ujoeSEBQlNPKRaCWiqTenThH4M2bwP4LjCsS4HUPFluuyF8cXL5DvfebDSdJ&#10;UJ/BXOdgmqxrLB2wTjUNJvUFgH8e+23ShN+a/vK8zdlNjA/Wp2Bgyb5naCsSNCRI/KyJ+GYfPPkY&#10;HDIZfjULFi9D/+71MPPboNd0TXghCVYjJJdB0zuQXiGSOd00yHmv8tPzIG0NCIGvFPxjoPxYKDkC&#10;woPFil9yP6TvhrEBCAZ7jvQ79L/lLXsoLM5gboW20uDzNYuXo9i9yx3ZK4CNchU5NZhfMXXiS4c1&#10;Lh3PgjRc6hV4ftqH0yXY1k7T9U2UG3H419NgdsA3R0FVKfzuVag5xpO0HGTroPYlaHgKcqshmIKY&#10;BKWKoKmUzoitIsI2O9LXUmC2QnIlrP4HpCtg7A8hMg1qb4ehFkSL+zdNozfSZxqwOIvThL3i0jMe&#10;62SJJvcFgOOttbiGyivjLvz7uG1L/9t+p6AoF5qgfco80YAMW9ppvKqJitJD4K4nYMmjcOev4NKL&#10;4Kx7RZp0yxZo/QDW/R1yr0BpAQYEIOAXXedc1Uudl/ZMiwUdCAI1JmTTsO4qeN+CGT6oLt2PLwjY&#10;nSYCVnaQWw+uwgLZSG+QP0Hi1l4BHJdfC8i4GsvMBt7KrWJ2eFkSjiz75BliugTbE7T+sImK8qHw&#10;mz/Bcz+G11+Fm+6Cw74Fdaug+TlY/wgE18AQv4ilyWFRgdnZxqoz79Ddm5rr7HjoE8TyWB8Mygp2&#10;xlb4TNMMZE9PL05hrYKVU8belzdk22fk+w7AD4PCZE86QbfwlR/eee7jt8wOv56ESUU7v01srwaL&#10;BA1J2m9uokSvgp/eCI9dA3V1cPNzUDYFVv4aNjwA0Q0iCBqIiy4EqtKVRLSvVqBf72oU63zGOSKy&#10;BFs7KMwzkQqsXX306fO2UonuqYUz+gLAhboI0eSVIG3WhlfPapfeSb/lzgifmoTxvZRCRYJEhuyv&#10;GilqjcLPLoeHfwmqDv/9LJjb4KVZ4F8Lo8OCBpP1rkTevtyj7AMpsceBJQly78PGmSP/Wmf760ut&#10;lk8uxHvUeq6J7prErCQb/CPbXrz0/91vbsFhrtcjszeSZ9k4924nuMkP3zga/vEniA+BL9wBH/4e&#10;Fn4ehtfBuBqIxgV4jtt3ZcwH4lAkaMlgvVBAL7B169jxT8RNE91K7zj6BEAZd8cRsdPMDU5+yqpj&#10;ef41B1YmRNuqPakI2YGnNiO/BcyqhpcXQOVomHoUfHAZRJ+GmdVQXCxux2H/qDbpM977ZBfeTlBY&#10;DM2Hlf0zr8dX1aTWUJap23H0DYCuveMImR185J/Y+MaFZz+Y34rFPxKCQZClnsHTXFhQS/t9tki3&#10;W7wNisthqgzS7TDRgIHlXe9m6Cxp1qWuLkyyt1rlXc7d+VlPh7KH19R1/l3yvqBKXnvnbpLR/ffy&#10;Lp91L7ve27V2u3HJsC2J+c88co5tHx1xxO2BfFI031PsrqMvACxI+o4jR5CiQpK7Ki+/J9MRXJ5+&#10;zYUXmkS0fFcQVWBNC2135HHrIbPJgIoAHG9B1QcwOCyYknYTsrZgPixE3PFna+H9ZjGxORta8h4z&#10;4lmgGQPa8iKMYzjiX6vzXyBRgJzV88LKWeK3GUOcf1Ez3LIWOgyh7tsL4vedaZQZE1IF8XnOEtfr&#10;PLeFuLe01fsybEUC24TH2igsgU0zh/wmp4W2Ids4irTT0SdWqGnv7O9JskOWaOH1s7/049Of/+PT&#10;+Yezin9qCiqLulpvKRK0p8k9kCCzRBRoRkcBFygwyhQtKk0X/nc9iTddQmPAN0bDWWcin1vK5jkw&#10;eFQehhbI/WgLua1QNBnkG0bA5iSt1zUhaxAeCtpAWXRVGurHeT+LPF4nMaeAFIWiX9ZAZcjrWS1B&#10;1iTzvU1YXh/s2A9KcV9LUPck1Hy+AJsztN3cgiRD/CI/nDsQnq+n8S8F1CCUfDeM8WKa9EYovnMA&#10;/LOOtlcctBKIXF8Oo4qg4O5ZXDRgXguZZyw0RXpv6bGfv0em5365fSKBpXb9TkeJ2Ui1UcuW4CHP&#10;bxw64t7cSuDBZvFyxk5VgwUv1NP6uLBzAiNB+S8/TI4LzhEJ1iVJLHaJXxEm8R44m03RE31RG74Y&#10;OB/k4Lk6kKD42VGkNgIfJcB0CVRA/NfVOFlwW5wdJEyuCXKvF4j/tJSir0dEpEFClMYFNUgZ5Fsg&#10;NklGDwPPtJBZ76XJfNiB+Y8Wir8eIv6zcjKv5IUkfnEIpVOh5EIdppWT2QBWDniugfbFDsUPDSYy&#10;QYLHm4RFLu9BclQJ6lNYD6UwtpJ5/+gZVyuKXVAlg56OPpHAQdL2j2sBF1ZJZWyZ9p2f3PKH/5rR&#10;8ZRzeGRqIxxbIwCc30TjX1wKBpRMgaKfRGF8KViqSHVXxNJxHSCi4osCNpgpMJY7OEDLIigfDLaF&#10;eO97t+Xmek1TbROMDtB1B3I2SmfeseG9Lz5lQtqEO9eL8riTS0XVUURBUcW7eVObhDVvL8xgp0Dr&#10;sLpeWCKJcJNjgmI58F4z2XpxH9YGS/DnaUu0V+7cC3dngCkSZA14pJm2F+GjKUfd/lTJ2Qu0TbuX&#10;oT7p2Ju1e64v9rkGkiM3vXP+sT+YMXfeY4U7sjF9SBL8Mon70rSvh5pjIXx9MYz0KCvHI5pdYFiM&#10;4lmtJG5vxxcHeaCGuc7EVWHA7+NkH0hAWEYLQ+tFGymZiXiP0cYkRgKMaxuIjQP5nFLa/qeF/MsF&#10;qq8NQd4l8asE6BC/rQj8CpxSJiawKECgElLzTRRNvHepbBpoJ0bIPdFB4KwwqTlp7McKxC8JQokf&#10;DBclCOgKrM1SczpQrpFfblI0DlqvqMVfCqEbKnYfZpPx8mmaSD5gUzAiL/9p5FduTucjrpbO7aMx&#10;vZeK1+O+N2+Pf29XY9yw/RfXnPD2Y7dGjwQ7CskPIH4kyF8sgUNKxH7n9PBQDqKARFO6cWMIaene&#10;NNywRFe/zt9YrtDNmirKvt5thoUJ0TE+oELGBk0SLo7tCuMEvJdOup4WULrUnS6Jl4mokpdV5nG2&#10;nREJpxsVuDaB82gz8uWDoNgPGUtcp/NaPYHnk2BpE9lr2km9L9e+/OVLTp3LjA+zaniPjc4fvf/S&#10;fZfAvXLTdoEnImf8dlTVG5MHzm+80NGg5JYgnF4FBUVs6nvqeLRTnE7qisV1/1hVd55In9f8xUFY&#10;qZNLYFqpmHzLFZPfvZNv976mstR1zc7zma4Az6GryZ3Tg6VgujAijvyTErG/Oq5oHITHGPX0cmbN&#10;e1Pbbe2kV+C8dsEZV7doVR9qVgHVlZH3sWS8TyKzEdLWB6NO/s7AlQ9WaYOYxXZLSIHqkcWS+/GA&#10;gSvv2At3mizJ8WoRvbBQZwHm3hgZx/Ov+t0Jd8G0xGJTOjfkXek6SWSr+SXY3oH1ixaSb8OSabOu&#10;+2f01H/4nTw+DIJ2Gmcf84v7BEDLVVAsu/md2Ud/Zca8+Y+l7jYmRaU6+PIASBnwVANsc8Rq7GRA&#10;3F2rLnfDkOypsNSlq4hzbyt5126xncUxDl39PqU9/EbyrEjT3flau95vzoXxPrioBloM3FvrST4H&#10;a0ZOuO3tEcf9Kmx2IHu/cfqgYHavANYpe0/wXhidzTuRmXQMjGw6Ysib37j77198LHGHMSQe3g5H&#10;RkTPMtnpeu3XTjO066R5LEz3AsnuZrhPEpPkepZfZ5RC9kCUvZVvujs3YvV6ZFPwwJCBRlOo25Ai&#10;/qZJYu/ttCRlqSsC0plSsauV2f15ZEk0VI8oUJuCe1tpfQ5WjT3qnvkTjruu1MmzRQr3qULoEwm0&#10;UUBSCJt5nomesaTwpUe/eN9fLnwoeXNhaOxbNnytRrxOLt/LzGVF6QIHhA/nOIKxUSUIqQJgw0uZ&#10;32HdegFCXenKlHZdr4mr1GUAeWo7c8lHhEbLmNccimZYwrjRFMG0ON2k0na7iHtX2j2PKili8WxN&#10;Yv2sgbanYfX4mX95ZvTZ1wxzG1yjHxrP9HnFX4XZwpORs95WLn3k7D/+8eK/pu63Do+2bYNvVkJl&#10;uHftiQ0PiM7Xzz20AQYFhaHSmIeHt2Juc9DOj8OWHFToAtyYBqqM+VAr2mQNLjxESNgzmzGfT6OV&#10;AEdEIWXB+hwtCyGzxaI8tgYSFhxTDAta4fwBgrvtblXKcs9StwM8T8KXN2P/vo3ky/DR+ON/+8SE&#10;U66vyplGf1U39/lpXUkiZqRZGJz54fsnzTzXbmJe4nEH5/o6WNMqul1IUpdV2dOxkzRC/o0cbEgL&#10;AvqFOnIfOWiTdNrvSFB4O0/br5MkH0jDawlSd7SijVFJPGvCigTIMtbraeGTJ8F+KUVhQZbGF1wO&#10;uRjK76iEgs22P5oU7mmk9WlLcKpKD0bS7u5VksAyYe528te0kXoBlkyY/eMnx578g5ht9mtRSb+Z&#10;bXGjnUAmuWn+aadfvLV00D+SCyH3/VZ4tU4k8Whyr6+u6gjp8ilYKwwCY2X48nDcnHivX3o7pDeD&#10;YwrAqfRR2A6sFzE1NQQd68BoFrSZFgAtAomlwOvNoEroFVD/gtedqbezonh7ciYLf60lfWOG1oVa&#10;2wsnn/+dN0Yed3OxaTmK1L+NvvvV7lYcl1Am0fTy9G984dUTLrymYwnJ1I+ycMdWqE1472nfy74g&#10;ie0n+2ga/rERdYRKYqGDdeUKfCVgpaHyGNDLQNZA9QErsgSHA3FN0F4d4C8XGYbp9YLLLCTFbxge&#10;gHqT8ACITxHJcXu1aHeEpBxY1oRzYy1tt5ok14UXv/jVr579t/i5d5WSQ5L7uUs7+6nqvUhOOndV&#10;fvdXg49ctGzw61tvS/zVOTy4rAn9grSgufx6zy8RcUTDc/0LpbAsBTkHTiwjPiQN2wqos0ugzYRS&#10;ndLmPERVgroCc5uJTtHhiHIwHNTPl6EuTkJMQRsZhoJD1akG1BvQZMLECMFjNCjWYGNGJD/tbu4V&#10;b9G1peDvLaRfssi+A+8fdca9K8dP+HF5cn2DT8+zv8Z+AVB2fRTlW1ANa+7d37rllBM/mHPNqKUf&#10;ftvYkPVF3tsCF8XFyyBVrxda994qtguTSsXrXV2v78uQIlElZZgw1GPFh0S6KnGviIvPcrZggsYX&#10;w6RyYRh1Fl6qnUFdV8QSXc8pH14EWWsXA4auFia5ArzRgvlwhtxiaG+IbaqfWPbDBcNn/TPqpmzF&#10;Zr+O/dp3QlZtkk6gobFi6PczReF/DVny4c08kT5aW5bAf1wSjo/B2JjoaW128wPzdlfNgqAOdnJi&#10;dv4XEdrqPvl5B/K9tCUK1s6ggTC82vLwQRvui2ky8yG9VkusmTLpgRdOPffnn1v5aGu5k8Fy93+a&#10;xn5vHKJh4TdyWErkjSvP+/sJP11y5RWDFtZdkttqTtPmJQgfmYDZMZgcE0UlpkelsR8SnORuG6/k&#10;gmpDUx4WJrDfyJJ7C9Jr5Vw+GH952ZnTf2dKgfmqa6M4n1128GfY+cWholBvbRwy6473Jg58ZPCW&#10;988a/9yCr+XW5qfrc5MERiTRpvtgdgQGRcT7liS62j47fQyc5L3zXXWEmlzTAa9nyC+3KHwE6a1a&#10;YeuwCX/zTWp9pKVoyCuhjiTJkI/PenymrXtsFDQrS3H7lqZXK0+7t/lrg59qkIcc9eV7b7i8sMmZ&#10;7V9m+NTHW/EPbUU62g/jA1AahHDAi0hIO3OWvdVgO7F5rthLk3moy8K7Oax3TYztontvssHf/N6x&#10;pzwcHNXy0NaqCUtnvPu47QvksHwHRteqA6T3kkyZlEHKS01vFo1/4oJJgacXjf7C8GGr5n9+4KL1&#10;Z+c/cgZp7+eL1HAetSqBOlqG4T6o9kHcBxFd8JlBWRgmne+U6L5Nuq6g0bK2iNKnTJEysaUAayyM&#10;dS5mK5DAztT6GltLqpeumH7onHWVM54vclqTA5pyhFNtHGjjQGqehYxNwEqjFizLkaTVjTVDfvKz&#10;Gb/4n680/vPoKc8/NjunxQ4LL+0Y5nvRGOEbkA9IsTxyVBTyamGQSxEg6t38y05OM+dCh4vZDnZK&#10;9EqwMyC1Qr5BbspTus7EWtkyOvb+3G98/bVxtcvWyW4Ww1Xw5wxk1+ZAHCoH8FAcl5CVdjQzP0/L&#10;2/Pu++JVDLG3DRy/9Jkx1atrB68qOWpA8brGAUVN9UM0CkMk7KjqdxxJIybJ3rM54JikyGNZqK6L&#10;ti3nj9Q3DBq+obmqbNPETc80rj9+2oYPh5248sy//SHlK+QIOyayZWMf0LPj7Qau+x/Uiff/4JAP&#10;TsFBAA+OgwAeHAcBPAjgwXEQwIPjIIAHxycb/38AkliE9NHN+uMAAAAASUVORK5CYII="/>
  <p:tag name="ISPRING_PRESENTERDATA_0" val="SMOgIE1pbmggTmd1eeG7h3QsIE5ndXnhu4VuIFRo4buLIFRow7p5IEjhurFuZw==||ICAgICAgICAgICAgICAgICAgICAgICAgICAgICAgICAgICAgICAgICAgICAgICAgICAgICAgICAg&#10;ICAgICAgICAgICAgICAgICAgICAgICAgICAgICAgICAgICAgICAgICAgICAgICAgICAgICAgICAg&#10;ICAgICAgICAgICAgICAgICAgICAgICAgICAgICAgICAgICAgICAgICAgICAgICAgICAgICAgICAg&#10;ICAgICAgICAgICAgICAgICAgICAgICAgICAgICAgICAgICAgICAgICAgICAgICAgICAgICAgICAg&#10;ICAgICAgICAgICAgICAgICAgICAgICAgICAgICAgICAgICAgICAgICAgICAgICAgICAgICAgICAg&#10;ICAgICAgICAgICAgICAgICAgICAgICAgICAgICAgICAgICAgICAgICAgICAgICAgICAgICAgICAg&#10;ICAgICAgICAgICAgICAgICAgICAgICAgICAgICAgICAgICAgICAgICAgICAgICAgICAgICAgICAg&#10;ICAgICAgICAgICAgICAgICAgICAgICAgICAgICAgICAgICAgICAgICAgICAgICAgICAgICAgICAg&#10;ICAgICAgICAgICAgICAgICAgICAgICAgICAgICAgICAgICAgICAgICAgICAgICAgICAgICAgICAg&#10;ICAgICAgICAgICAgICAgICAgICAgICAgICAgICAgICAgICAgICAgICAgICAgICAgICAgICAgICAg&#10;ICAgICAgICAgICAgICAgICAgICAgICAgICAgICAgICAgICAgICAgICAgICAgICAgICAgICAgICAg&#10;ICAgICAgICAgICAgICAgICAgICAgICAg||e0IzNTQ4Q0VGLTNDOEQtNEEzNi05MzVBLUI1REZFRDNBQTk0NH0=||SVNQUklOR19QUkVTRU5URVJfUEhPVE9fMA==|MQ==||SVNQUklOR19QUkVTRU5URVJfUEhPVE9fMQ==|"/>
  <p:tag name="ISPRING_PLAYERS_CUSTOMIZATION" val="UEsDBBQAAgAIAK59R0kODuN6PQQAAMAOAAAdAAAAdW5pdmVyc2FsL2NvbW1vbl9tZXNzYWdlcy5sbmetV01v20YQvQfIf1gQCNAe6iQFEuQg06DEtUSYImVyJdlFAWJNbqSFqaXCDzXqtacgl/bcU1oEvbQn9ySh6EH9I/onHa4oW1JSkLR7EMCl+N7M7LyZnW2cvJ2EaMbihEfiWHl+9ExBTPhRwMXoWOmT069eKShJqQhoGAl2rIhIQSfq40eNkIpRRkcMnh8/QqgxYUkCy0TNV3drxINjpdf0Wna3p1mXnmm3ba9ptBW1FU2mVMyRGY2ib+Mvvn756u3zFy+/bDwtkFWI3K5mmvtUSDK9eFaByCKObXrAhk3PwhdEUQlfL/6eonS9/OjXw9t9YhoWVtRujkVhfYaegweKep7ROaAXH3gpuu842CKeaxo69gzXs2wid8fEBOuKehllaExnDKURmnH2HUrHDHKb8pihJOSB/MOP4IXIWJkx3dGGhtX2iG2broctfftGUc9gy1IgXy18NB2vF78JNFsv/qrJ6GgudhT1YnVD74H0pAxyMORu8TFF/nrxaz2ejtHumPAjuRvN1SJFYrxe/lyPpIetDbgM1sWuq7Wx17QvIG+Katl1EPaZotpndRCX2AVFYLcMY2kDo60Rw7ZyRTnYJY7RupWTTwWKRDhH1PcBh6Yxm/EoS+BNrjAWbISV1LPi4vM+CNnQzM+IdkOIuJDyHfEZAxfigMVlNqCcWljPU3PeN77xTjXDxLoHudLtoUdktefGKFSDiFJEwzDKAwC7NJhR4TN0xXyaJQzN4bOAB/KzKYWwc0/eZPx7RNOikp4URWjp+OLJ0cNcM4gJbWRIYwE9uCbVXgv4NNhJlkCkacom07Qsip2dOPpfvHhoXD3Ndf8zqCp5eWBEB/brhuOCxLEDR58tj5nlDxlK1ss/qiNxF3SiqP/8uF6+p8iH5vSuOtiwTsFuL2YJnAAsRoZ4HVVHW3ZBcDZe/SlGyF/d5A0/f4TTA5YffOiWq19EdcoB5GXPowHkq4ZLQ9x0DQIZIDEMImjIrsqwMpEbPXxeQz5MESFL2Z2OrtjrCPpDyOiM57GOebIR1tE9jNUSzLbz5i1yt48XLBY4NKIpzGwIXAr5hKcsqMDZ7+LtHm7a795ONGHsEDK5k2y9/Akex9kclCq280IxHY1ZhK5l+k8eYnMTisOSbMJQIQQZUxmpizWn1fFamtXCsiJWN+U7WoBAyrlPJnE9U2vm8B1NX8tR5k1WYXgo6Dajm45PNaAstpGsfp+g63yvJhVZDj26cwOl9ySDgs27Fr4llV6lcQShjsYcUrtalBESrbnP0a4BLAbiLbTGWCyFUeysRojW6nRBOzC/1AF2NecM2oQcyxR1UGEg3UXLqGvEuwO9z0VgF3/Ys8ltny1lgViJ0fM0XZe3I7gXhdy/3hx7AaKyweXXpBCuSVXJWh3Ngt5zwMcCntYklA1/W/tQhZv1pzU4HfMDpd+uEnnXbDzduXr+C1BLAwQUAAIACACufUdJlG//py8FAAD+FwAAJwAAAHVuaXZlcnNhbC9mbGFzaF9wdWJsaXNoaW5nX3NldHRpbmdzLnhtbNVYS1PjRhC+8yumlNrjYswbyjbFQw4u/IqtDXCixtJgTRjNaDUjs97TVuWUyiU557SV2uSSnDYnu1I5kD+i/JK0JPADgxntFoRcMB7193VPj7r78xR23ngM9UggqeBFI7+4ZCDCbeFQ3i0ar6zyy00DSYW5g5ngpGhwYaCd0kLBDzuMSrdNlAJTiYCGy21fFQ1XKX87l7u8vFyk0g/ip4KFCvjloi28nB8QSbgiQc5nuA8fqu8TaZQWFhAqpEs14YSMIOpACJzG0WFWZli6Ri4162D7ohuIkDv7gokABd1O0fhiZcNczpdvbFKqA+oRHm9OlmAxXlbb2HFoHA9mbfqWIJfQrguB55dWDXRJHeUWjZWl5ZgH7HOzPAl7ugsc8+wL2A5X1w48orCDFU6/ph4Dck4CyCuRJRWEBEin1iYsFXmjRgvpktPn2KO2BU9QnKuicWCdtcyy2TLr++bZq1Y1DVUbYVWsqqmFaVcrB+ZZvWGZ7bNDq1bNDLLMEysDKGtk2vTNltk265bZOturNDIi9IMaY8zabqWaEXNs7rUrVlZP9d1aVkjzsFHXw+w3as3d+mmm0A5Pm2arWqkfnVmNRtWqNMeo5L2feMMLueliKUBRiTCYLAnlhl6HY8qg09yqC0kU9CqGgy6xRJlCBZ9jJomBvvFJ96sQM6r6cVVDS7sgxN+VPrFVK67YohFXoTGmSwkhMCjjUT9Y2xq1g43Nqa3nUu/jbd0ZZWHU6ZquUOKJo88vrY3C31qdH/49gRagXfuY96ui++TRr62Pol9efyD7d4VZ6FGHiDoOgqRFz4b/YPqWx9Mgv7K+Pj+Ee7wVsFLYdmF0qJvOP7lyY3Uu+NTLHX9HHcGcUVqJ1yFOHXtkYiK2Lygvg2XeQOdQhgwSvhtQzAxEFRyAPQLLsCMVVckMLk9aIuCCWU9QrT1zILaLAzlVc6PkxVPPLllXv3lIBYJ3UdelyHavBmle0sf3wY6iwV/QLcDaRr4bDX7lqBcN/tSB7l0NlK4d4m40/EnH+uTqI9a1QyoafFDIjgY/60D+/iEafo8hNdHwOx17K8CQzWPS0TKm0fDbEMlo+LuO+de6SY4G7zmyrz4iL4yGP8K/btgHTxxJBi85UhQO0IcDJAJduFd/8O6ODu2pCIFQQu6gWBlRJGZAr0P6FnXIuQgIYgT3QCzCOpWpr8VMxD6WckyK1XW8L1KlUKkfmCcvkBIIOz0MqisbOVQt8Xz1GPwY9s4FuGBMXBJnggIyY+NQEtQHM4c6iZnONrV9u7hHYoc9Si4TUmhLFOK5PmoBpwUL/FqxahDamCPBWR9hG6a4RDBZelSEElZiH7C9hFp+UoApFFGehNqFNgjOAocEOmxL+eWV1bX1jc2t7cXcP+9+eTkXdK1smgzH3lJpsz9XQ2sjb+n1B3D36GI91C11/ADoXo2sjcsa5hy9rI28Q5o+gJ0jah9AzpG2M9iyCLy4azgzx3L3L6NrVTE7dgu5WA7crQ4SKfUcxUE65V+HMCiRioXCRTw2PC2BkAyVZAJdjFkyIn2XajmrRcMPNmLxXx3zLzMIHVDBfWAevKea0zwZq7qRnJptHbN6Q8eqcaRj1SIy9AhqTtx86MCOccBhrv8vTOsgQbrJzhCIEEY9CgX8ZNPlc3r9fU3lMcfE7asHbeDMBcR/0Ts/65dV2ngf8YeVfr/8pFfv2U+nx0zwc8pY+m10HzZ1ATa6mJm+ZY6feJRTD/IYK+LR1XRpbXWpkLv70cICsE3f2ZcW/gVQSwMEFAACAAgArn1HSabUHwu8AgAATQoAACEAAAB1bml2ZXJzYWwvZmxhc2hfc2tpbl9zZXR0aW5ncy54bWyVVm1v2yAQ/r5fEWXf67R7ySbRSM1LpUrdVq1Vv2P7YqNgsACny78fYCg4seM0qFK4e567495SJHeELT5NJijjlItnUIqwQhqJl01IfjtNG6U4u8o4U8DUFeOiwnS6+HxvPyixyDEW34PQnM1suV6uRzhbnEFwM7efSyjOx7e5OUOEjFc1ZodHXvCrFGe7QvCG5aPPKQ81CErYTiNnP+erzaADSqR6UFB1Ytr8MOcySi1ASjAhfd+YM8qiOAXqPc3s50JOcHX+9Ue0PZFEWdrdtTlDtBoX0E3yl/nm5vp+GM+09W5VZjfzm/l5goJ/ahxK8QHEh4zzuqk/0iO14IVJaJdzvojvHMpxrsdPE9Yzc0YJ5kHG0WgVXHq+rs2JQO5rPPfIjKvg9Mnk9WghmKKnFBZKNIASf2t1suRvfxql5wMWW0ylBsSiAHrSQT/hRnozXVnA/YU3wvII5AQB8cppU8GqjTcCduUBv1ot7aqI43uXRQEK2DthFGEQBuRvndYTZCQMyGdKcvjD6OEEfqxpOb7ES+yKeT77WgsM66vPl795rfH0aAZXRq6dwGMqnsNCmnBeSAWmaiixsjak5CQmxPCeFFgRzn4ZXHqwj5EoOVK4TuvvK6SIotDXbjZGvaTjetn7eDe2vwnhbe19ovQKv51ipXBWVvo3SU4njqdnRJuZJv0MsyQ1HMQD2/KIYwMbIlVY7EC8cE4vdcO4Anmped5O1hAcJVEOUNKfZOSM9GWfNVUKYqOLRsB3TVfW4kpSlFT/qVcCb5B3CQPKlqlKbY5h8t6UkcB1AGCRlb5l20urqRqqCIU9+MGPBPbBQy9DUrfoULfdqUfYqrjfnOSoIaMZCv3o1kRolO76iOQ9+FcdVS+hVYx3vMKptM/qzLxfv8FwZyH7PWb6Ll5h9u7aqGNY60/Tp4Xm38j/UEsDBBQAAgAIAK59R0lLhsimAwUAAA8XAAAmAAAAdW5pdmVyc2FsL2h0bWxfcHVibGlzaGluZ19zZXR0aW5ncy54bWzVWMty4kYU3fsrupSa5YDx2y7A5YeIKWMgoIntlauRGtRxq1ujbsEwq1RllcomWWc1lZpkk6wmK6hUFuRHlC/JFbLBGINbkxlPsjFW655zT1/pPtT5/VceQ10SSCp4wchlVg1EuC0cyjsF44VVer5jIKkwdzATnBQMLgy0X1zJ+2GLUek2iVJgKhHQcLnnq4LhKuXvZbO9Xi9DpR/EdwULFfDLjC28rB8QSbgiQdZnuA8/qu8TaRRXVhDKJ0tnwgkZQdQBCZzG6jA7UR4zsolVC9vXnUCE3DkSTAQo6LQKxmfr2+ZarnRrkzAdU4/weG+yCIvxstrDjkNjOZg16WuCXEI7LujOrW4YqEcd5RaM9dW1mAfss/M8Y/ZkEzjmORKwG65uHHhEYQcrnFwmHgPSJgGElciiCkICpDNrdywVeaUmC8mS0+fYo7YFd1AcqoJxbF01zJLZMKtH5tWLRiWRqo2wylbF1MI0K+Vj86pas8zm1Yl1VkkNsswLKwUorTJt+nrDbJpVy2xcHZZrKRH6oqYY8+ygXEmJOTcPm2UrrafqwVlaSP2kVtXDHNXO6gfVy1TSTi7rZqNSrp5eWbVaxSrXp6jxe3/nDc9nZ5MlD0klwuBuSig39FocUwaF5l5eSKKgVDEcdIglShQyuI2ZJAb6yiedL0LMqOrHWQ0V7ZoQ/0D6xFaNOGMLRpyFxpQuIQRhkMaTerC5OykH2zszW88m3qfbelBlflLo6q5Q4onV51Y3J/J3N5bLXyA0D9Xax7xfEZ0nV7+5NVG/tvVI9B+Sme9Sh4gqDoJxiZ6X/2j41qbdILe+tbVcwgJveawUtl1oHeq28t9dubVqCz7zcsfXqCWYMwlrG/KMQUQPAoqZgaiCCNuTuyp+DqpEGWRgjM1l2lzNhdh2cSBnsmgSjriP2UVr9KuHVCB4B3Vcimx3NEh2mtxeBDuNBn9C/oO1jXw3GvzCUTca/KEDPRwNlK4d4m40/FHH+mL0DuvaIRUN3ipkR4OfdCB/fR8Nv8MQmmj4rY69FWCI5jlpaRnTaPhNiGQ0/E3H/EvdIEeDNxzZo3fIC6PhD/CvG/bBE0eSwWuLFIUH6MMDJAJdu6PfeWdfh/ZShEAoIXaQfowoEjOglyF9jVqkLQKCGMFdmP5gncrEVyYVsY+lnJJidaP3WdL7y9Vj8+IZUgJhp4thjkpHDnlIPF99DH4Me+cCXDAmesS5QwGRsXEoCeqDmUOdsZnONrV9u7hLYoddSnpjUig0FPTcPGoBTwsW+M0MqkFoY44EZ32EbejLEkGv6FIRSliJfcD2xtTyvQQmUET5WGoHJn1wFjgk0GFbza2tb2xube/s7mWyf3/98/OloJtZpc5w7C0ZVo6WTsXayHsT+CO4BZOuHurevPsIaOHUq41LK3PJBKyNfGDYfAS7ZEx9BLlkWJ3DlkTgxVXDmXssD3/r3MwJ8203n42b9MP9fjwcPU27T/r2yxBaH1Jx67+OG4Gn1fLHbWLcU66nLCmRvku1nJ1Fw7c2YvFfHfPPU4wuMKn2gXnwhmr253Gj1FVyaTZ1zKo1HavaqY5Vg8jQI6h+53RCB3aOAw6d+n9hWoWhojPeGYKxglGPQko+Wb/4N9V7UZn4mIX//vGANnDukOBTVMPlXz9JrfyQHz/6FfC9XqZP30E+aMj+SzFIribnSjMHSZMDjtnT2hVYnz3ELq78A1BLAwQUAAIACACufUdJqjAfF5oBAAAYBgAAHwAAAHVuaXZlcnNhbC9odG1sX3NraW5fc2V0dGluZ3MuanONlF1vgjAUhu/9FaS7XQy6D7bdzYHJEi+WzLtlFwWPSCxt0xYmM/73UXRKSzH03Mjrw3s+yOl+5NUHJch78fbN7+b5w3xuNNCaEgXcmjrp0XOtI0myFSyzHEhGAVlI+f/qWT5cCJcxoo1pXH1qW9nyQ0z/s8ZEtnHusBAOTTq00qH9OLSdK/Gv0dmpq2NHrTHHhVKMjhNGFVA1pkzkuGHQzbw57QYtmJUgjmjkz8JZ6EDXOAHDNGhOH3lxfAh0tLmE5RzTasFSNo5xsk0FK+iqr9RNxUHUH3x7BPzn4C0y7Egm1buC3E4cPenoJ7kAKeGU9zHS4YQJjoG0fP3mXEEN425DFl1mMlP/9OtER5vmOIXOlO6CaDqZmxitvTrT9KfBNOhyCnaqlyC4AjHEivGCD/iAXLBUT6SDdmd+RgnDq4ymRy70dTg5Xay27ZvepdH7UAcyVohZK7RxbGTed3EM2HrlXFxpZV24dp4MTMscGr92ARmlKPsO0c9fHsJK4WST11dDfS3WM8BiC2LJGKlr/7artEu3Uo0Of1BLAwQUAAIACACufUdJGtrqO6oAAAAfAQAAGgAAAHVuaXZlcnNhbC9pMThuX3ByZXNldHMueG1snY8xD8IgEIV3fgW5XbBb0wDdTNwcdDYVUUno0XDU+vOF1Bhnh0vuXd73Xk71rzHwp0vkI2poxBa4QxuvHu8aTsfdpgVOecDrECI6DRiB94Yp37R4SI5cJl4ikDQ8cp46KZdlEZ6mVBIohjmXYBI2jrLMGFFWUk4rCivb+b/ozw0MY5yry+xD3qMpe1GrhVOyGipzdig83iLIalDy667KzpRLRRFK/jxm2BtQSwMEFAACAAgArn1HSZQTsyJpAAAAbgAAABwAAAB1bml2ZXJzYWwvbG9jYWxfc2V0dGluZ3MueG1sDcwxDoMwDEDRnVNY3int1oHAxlaW0gNYxEWRHBuRgOD2ZPvD02/7MwocvKVg6vD1eCKwzuaDLg5/01C/EVIm9SSm7FANoe+qVmwm+XLOBSZYhS7eJo4lMo8Uixx2EajhU17/wB6brroBUEsDBBQAAgAIAE2i2kTOggk37AIAAIgIAAAUAAAAdW5pdmVyc2FsL3BsYXllci54bWytVU1v2zAMPafA/oOhe62kXdc0kFt0BYod1qFA1m23QLUZW4tteZJcN/31o/xtz+lWYAcDNsX3SPGRNLt6TmLnCZQWMvXIwp0TB1JfBiINPfLw9fZ4Sa4u3x2xLOZ7UI4IPJKnwgJ4TJwAtK9EZhB8z03kkZ7BRWbiZEpIJcweuc+Qu4u0JO+OZuiSao9ExmQrSouicIVGRBpqGeeWRLu+TGimQENqQNEqDeI02JX5OxqfRKbU7DPQPWRm3h64Jmk5nrUYkBSnrlQhPZnPF/TH3ee1H0HCj0WqDU99IA5WclaW8pH7uzsZ5DFoa5uxKsk1GGOTKG0zZlZisUwdrXyPVA6bBLTmIWg3TkNCKyydALNtzHVU8+gBreXVO1Hzln4b+71p3ErlaOec5Y+x0BEe9SGddRLI6DAqS8rrlh300HTQrWUijoJfuVAQlJ/f2haZL0gVsO24Mk9XFz4e4Nst941U+xuEYRfVCrqtaG4lmluCWg63jb7uKEhz2y1wkytoSjVjTyIA+YUrxW1bXBqVA6MjY42lQzCj1ZVrkTpBWGSS+OwftLF+I2l+6teUKQH/Q5hPSNTWRKQBPN8K9DGQYE0NYLGtzTVZ7NqYXU46f0x6fT0wVTnWouBFHMNVCDiGATecdnZ6CAqKa3TxczXC9g4OgiMRRjE+ZpJhfHqQJuFqN8nQOzgIjqW/m4C25raMdFzHUTO1HcToxDphfq6NTMRL2Z6DPWNWZR++NnLN0XUm2oPz+R+jOIjRDOaWTKwu+9bbV83hvZ1TozufTVZZBt2K8wAmzyqvZhbybOQTwJbnsbnp59Tswx50lPPUdExzfcd+l8VavIBTiMD+6RantiYR2J7xyIflaY8B9cTtMghfmqYiMlpLUql5SDmGtXkSUFSYalY+ouqhknkajLRxs+7noGPcVdcKuBPDFjNdnGDzycwj7/GlvsvF2UV3lfPFRYMt87qvAle5vGFV1wl3nUHrfm0vwuqZx9ffUEsDBBQAAgAIAK59R0k129mtaAEAAPMCAAApAAAAdW5pdmVyc2FsL3NraW5fY3VzdG9taXphdGlvbl9zZXR0aW5ncy54bWyNUttqGzEQfc9XiPyAJY1uC1uDrsWQh0IT8rz1qmGJoy0rhYSij682rXHcurSap5lz5gwzOn1+nJJ9zmV+mr4PZZrT51jKlB7y9gqhfj8f5uXTEnMseXOq3E9pnF926eu81lo1lyGNwzLaFc1bjMLbQ0pq5VTLmGEUSeapV8h5bhvWgevANsxRYvvNbxI/dZe4j6lcVu03Z+ifDbuU41J2aYyvWzhnv4fON/i4DOPUeHkr2Br1OLU6tgZihEvuK9UAIJDljjhcpeykJshjxjFUoyhQQIRz0olKJOXQstCJpsJ8JxCTjFFXqaetG2ltHLVVQkeIbtO86mwNwUiMESEEmKtcQDAYNTY0DQ1qPSA4MCCqNpooQMEGE1j1zgvLkaJeYFyZMYDx6bin7d6f61T973WO5/yH4MUvuIiu3tpcMFe/f16WRr6NT98OQ4noy5DjbvxwHe5ubq5/efLNv0fGatS28V99/QNQSwMEFAACAAgAZi5GSUACNAIlKwAAu0gAABcAAAB1bml2ZXJzYWwvdW5pdmVyc2FsLnBuZ+18eViSadu35ZPNlGbNNLkmli1Wk2u5JIJmltmUWZk1muigMo4LKrkQAjVO2pSJu5UKbU6lpaUTiilkFqiolI2pgWIBUm4EKIhsH1jTMs88x3O87/d+y/se/eEh93Ke1+9crnO57+u6f927Z4fBAtMFOjo6Bjt9tu3T0fmHgY7OXNwXepozej2O/9D8m4PYt2OrTlWX+WvNwT9gnrs9dXTu4BYqwuZpjr+M9zmM0NFZ1KL9m0ODXw/X0fHZu3Ob54HUkPGBaNxd2GFQPCgfcN8w9IHZ7gJj9jmy42+N3Xqr4xbPXfVTzyb/Sr3vfAa+2rhm8Q/ffP3wh1VxpumeQaf8V/6w7knR1g0uarU9MJB0TFoqLz1c+/pCtDKbW3z+sDRyoDZyeARhUftsciNsP3nqFrysaWakElbdKGonVWOVoxpk9x9sn58Dsmy6X9rrmx5zc5FWoj07Zk7kiruHStiKSJKV5kT8se6vS4v11FKsOnBCc6xTWjU5Dy6s0codugHdHEQWnoUXmM3R0Tn+tJA8tLFHy0WnvHlJu3rk5X7CzAGSRl06E6e7h75Yp/3loue8zxQo6YNWi4U4LOsxyiDF35Q7OvnCEFvPKmLaPn/WhgSrZYxi5qLC6PMUSmRmCD8HwZqcmqujc/Pldt90wUyVYIu8jaBo69Uj1VGU4zBD98nHpJ+wkgHvqJzqw2kyOgQzMC5zqQPM3KXfcUaPI6LeuLPF7vxeJxA5LirerHehjs7t02YbDIjpgRkMgVolAGOfNae5Nd1bbyCa6l80IEvVHxaPFycxvaat9StiM/eaaoAHjz3zTW/du0WvsWA+WznARpPh4XbL5RFBIAvmsKckHaAYiq7bgX9iR+RxZBganCDGZNClTQI0X87FIJjGp2ixnD6v6nEiKyAqh5YctCiLFkt2x72eVohdztJces8pRUkWfDozYRx5s0btyACKn5NoyB+ART3IRNRq+Vk5gde/sYfEqWF7iV0TNzJhYVpjXAhCIreG69Dvu4TY4ptRmGfNwdbhTGMR9SnHsZXX1wiW0InIPoCcpzSWlkkdg7PRCLy/flZ0q/Js4lBOtJl8MEMjdSJA3GsNF8uGJUAMaaOALzSmleu03oEGDfq12VWllDrjDmeb8S0AOHFW9Q6LpyNAoxu+6aUo1fNhcw6rWGlxgQL4IahUi+ey2UYDhx8jLM8okp11vyfiPB1b+u0knRL9aJPHVEvn8Md0jDhW5nJy2yCAb86sURsvQpDvQLj146TEsUu9ySUTNZtae2MVkWC4mMSXjN8HZshb75BiG8H4nYtlLvwOjjNZlVvtHQfgnxKi95XxV5KqYqNymMPda/ft5WqhmD7ykhCqzXR0hgoG2ulfO5h3UQIsvMIy7t2KYcDTaRddM7r04xBf2nE5CSwJhq+sZaSNSTgvHkcz8fw1AxFROWGotFsip3RUHICABfXq93Hs26HnpLWxwGROaS4OgZeZmOZCd8xxpIN6kDZ5UCKExiKiG6mYlsaNABhqkKHMhiI2kiSsouiBZUs0Krk2/Ez1m2dGtdBsUMhUIPu65JxzwmSWE0Z3uUk3zT4Xkc0kSt0MTzFfOKQLJM5d/fjmN+8M860BVY40d7Dmc1igjBFZnSiXtkKOU1LlLS5w7h1TW7/rFuo0SDgqCX8mhlKVi2DM8+bKbeuOSFDWvfZVm3sL0YlKccJbDL7p+qEktILopPsa2NjpFZ5Ri7xoTim34BvrhmWQxtwmNmh+cfuS/aNyEOEoiRkAt0KmgQFgZ9yzMRDJhsXmET5xgHJPYidu9yDjzpVtbXJoUAzDrasWraD1jq7xTR+JLsEhzg5IH9cPpk1wjlFdqdL5miBzoyG32zKdZdwXafLQwWVYGQPwU2YjFzOI+j9CmcCrvx1ttXMmnn0BN3cm8qZZ7D68mCHfntGZgB8DV8keR9/bqIkPHZBaIFUzKztIaKCemE+gHUvbjUD3O/meCAPBMyRpwNNXmmhYFP7MAUhv/SvWHan7Jgi8y13SphK7aoPak7MFeqyb96y1AejilU0uW311Nb+yT3wISr7pVlc3aX4NGc/edDyvWxvGrNf9m4PuIJUQoBbqa4PhrijthYICbQD02Pm/d3D7FIyAloydNApxQb0uL+7atq1mWfju1ud7b5kUX9LgPD4vTVJLcEfxCgMtshasXMne+Szj5pKe50/8NaHq/lyVnKKWN6darhRRw89ef5adrcW8zHJld/n3blu0sh86fsqn+KfxV1phQ+esXHmk4u6VK7N8T506euMzwf8bgkSw6OUZW7y7jJsPE6TS3LqaxmPhbqjRIPaxA4m7OTOJt0iRh63eW5k7nf9C/iITYDN/CloUfdD8Zu4HTgrk5JMd9EsKUOtdutLvbvLRWa/ScVWZc3YtsdnQi/HBHxu5MV/QZn/1PRRzbEWYAkT6aZ+xeWIpK+Q99lYhzO0XtnNgm7V+1bFSVtzHFyzuw2TgpUBxh6Oh5JhYxEIwyiC7ks4m9HecbA7Izmd+PHRH+uRY374j0OA1zAdDNbS2gY+HJrZMxsfcqLJvOHCyOSI7/96ujwgP6CaZB1VEZzUFHzD+xdzvo/GvmV7nzLIsaHpgyU3dd2v58nJNKfKtRza4x2M5rWjE9Ipv4L+giUGc/xc00K6Ihek5nJ1/AyG3cqneClr+R4q+oTfiQjzQa9wW8K9ovBb8/YXGRa74A9E7dmin/cIcjt/mvbQ75Q3U0f9jN6dqfYLplgj84Io0wk8Xs6Eai+Wa7zNvFX7iDCe2ZG/s2UxtDTij+7fsziEKX3pkr/3IH/cb/JGgNSKRFJNg+bdaCrDZ/y+G8X59+u+H6aOH/AtmR2zWL/pbA3IcbvyFGSP5nAU+TdQ2H9UoQ47cuNYenUWPDPoLlGHPGVCD7/BfhHI0HJI+CXD8K8MWQ7Aiw1NBbr0LyFs6/1OdrsWnXjZvFaQH32OpP6Y5Y0tOlTz2Miz0ktnTN/Of81TX3g/PwoVPY6T32EcW8WnWvRV2hz5g2Lat4T2XxUtefxB429UP02RJrs1/F4KcEnoxebK8FoZHDhvsWWFLnn4p41+oC6BKuDXyto9MwgrGp778tbZO27+80eitzF3KQhhKtlRxL8BXmkjYEmJdmTZaGsYh0Yng2ZDJZkAT/e1zmLVHsjd8MOKwg2+6q8lvjt/CLoKoLO5x1asrOLy74k2LIegYel8pcOqP/XyBwP2pR1R86QdDOhdXbPLBY2Zei5nimPTGX1a0IOLoKo7zBLIElznmnDfHjZYVyzyBGixiTzKYNBJVwhL4gLqSzqLzmkZblVyEMZPYRiyFg9a0ufK7w1GDslLOHdM2fh4jKgbwqKVVQXqUCuRF7n+vvDgbk+8rNdVSXBzDw0x2C8U1+cIkj3ZbOc3BEQjQGEALFoNST6RQ5GnM1GcP+opObAHAgrIZ8v6UVfyzpbbycLn1IurUcGyGYGJLIlvmAufLz+VHd95BiPR/KUWsktpnyIPpLpEsGBHHxVAlpWuZ1F2WiUc4prXoNJUMyP0USjBtMYhu6YYnEsJc5R2UKMZiEBGX5enSpoLG+yWiuvKZiRNISwayVm3cTpvKCmez2D5E3NHe3HETljTv51W0rKzoUjBbNjP8ldXOFXZVUcCDYkkpmMZtZDJWt92Ng+ePfuT+wQ63I1s7H2+hj0NfAdLflCZ8JzFzaOQTV8Edrfl1EyYX6vjtb4CAErTYqU1if3EtCV3qfL6a59Br34Xy377TDsMkjJYJbE16Ny3IjqXGkqobwRA/UG9CWpJ7D2dD74dERCJlrUix7dlbghObKZAu2fosK+h0F1m2G9Pl2HXX3aZmY5tEiMmLFS8GQ3alLC9eZ5An433hGqkC5iVoknCdSR2PTHVcTtznYm0wYfORj+XNIZodqrzklC5Mvt21X2TVIky267pdCluexf6D4af0Ey1VC0tUMZSYqNspy9sidqWzpKlEz8E4x6p1DN++EPV0aV4wXbEvcxWNaypyevRQwvuqxz5R+fG0uVTumV1C6CbUiUPLYjnO0p0hDnYZUn2RzEW+2uRCrXo6tRS2iha7K71AH2pMebUlj16k15Z6uCVtwErs6ji5YwKcGExcK3PpdTTSXbeLOsU37wd1FT4Iw8Rwh/d9bPs+/olGXz3hTwT9BpMiq/Q3CjO1eT4bjxsX7y1t3pI+2VekpD4mcMnDOMQgMofhgUdTa7+UVFnROgGC1Xw6so7xs89w9PMQtcS+A3PF51QM3d6KRAiGEXmIat8FJMznavAzwd8R2DZNdqff8djGPdtm6v+nQw71wwju8mFniiwUuHiJbE+N00ddjZDEQE+M8YohGLs1p06VllV/edisYjPH4b+kD/u0KcthYFViGEQ5EsgIOfa6HCGaaZwZqax2d0KWqqYg6rtp5tUvnxJUk/0ARTOg1F3SB4VRps9QUiWtVrhvNxDYOQxXAmrq3O1Fs1Kt9Lod7A5Rz/Qy8GhJv8h+PG1IF2CdObpf2JVCFivsr1uYPbs4qzmFtp1LX3JoUduKR574w3sNuq9ZM7Zct7CaAM9ysvSqDrZFvn4AA8v7RcKBGQ2WqcRUUARA+WoHnXZavvtd+NgZ8tLfnVx7DX+swvyC35GQir3uISz4n/EXJCUxCnHC2zMAt8bstYS0mrSOesqfIZMr8DqAS+Cql+01oKcFhRD93eNYkD8pRRToTQuOy5Q66EGEYpytipX1JYDXvS3WakmvVi8QHOu91+55XvDmq5N339o5c3gXZKa735EBRNgIGEjhIyMGHDtB4luwROMxcAYzIdtXApDWNuFcoerccZqV0Xhg/z1KE1CtEMNTswyVuqcok7soR1W/Kwmq1wTyH+NCsrRJkBYUTjlDDKhx598kGojRcYxiHF9+r0LRmTkOpSnLZ5UZvFkW+4Y5KCHOlhXVYk1uBfdxmC2pcSia26BwqAgOQ6EGu/h97So/oPChTI5E+VNVVhyO/ijC5nl1TQoW1abGJMiNYRerMrhd1oEg8XlGQR2D3ym3bXzzQDaOSFRDH6ufgpVP59c9a5OUwmw5oP2L04RnIGnxoykirS2rjzxdIaoDEHEAaf6sE8cXXrVr9SjrtvSasvP9xf4qhLipVcUx1z7ZlBF3ANCTd5kipqqxc1wDpsZ9O5VGqgIGhXEvK6nKzsRbmcOaCYIegJaqy0M3W6YMw37qmNes4eC4YDtI1uaHN1TbZ8z4bwlX34kttYLTYvstdi44lSCPAZaELl3KkbB2iER0W8ioyXwZ01D8QVFOJkM7XN9MPvUD108x22gk93RsYn93aFfqs+bkQwwdAlMsuRyOysrCQTF6D73lA0eHi62v/ngjg0M/tyt9qQ6TuSPKrv3EUj0oofUNfgWof5HIZDK/sQwOKPecgJLRTkYLxeOyNARLErEkMJeitLNwm3B+O99rTBgOxo/uO3HOzzUxxZVvMu7dpAI1e8t5oLqqfNnqBTh3ySFXcwjVej4VPkXbr+Z3h2KKPKfMVEL947g0rlX1vaYNBvu2cZX91rqixEz/7VmwVeHyJHyYHd1x77DAf2Ltn+O0oDa/WSt+DOghGw3gWduj7PBz7CcEl5Xre3eHXM5RnwzdvBTyzHr+vmXhPjj9MUTUYqseV5v18xu6L/pOpIwVz33hpPrNk2taIQiYMHrHk4Qr9xRpizSF0t/ygPxsNP6IM/LXB0khFxYjXHNgC1Yhv3xwpEAPxdjUN0GAOXbM2xrHnEgJWBdcIQicMPwTmJdUglu4RpaqaEoXUgI65LS9plmUR3YhFfFPMM5lcPRoEF+9sPknS/JNknkrDWoHsA1sHUcON/tsvolDKCRwtWQ0TuCbLjs8L6h/LS2WcX6rVb+KbbEo90H5DIan2jtbs1Tl2afy1fF2awF8CUnfWFdm/H3+HUiADutgVE4W4qjGpESvqQBNOWH/GJfFpLE3+tywU0lP5xYvWMWJMOBI6vdE5TCiw0GCVKdt5OphpWHugwh5U7vy8lsHWm2yiua4wAIz/ULsCYaLE+IIC3/2n7ttkACuwqvYhXqF5vlZuB1EwFrOlkrleg6rty0JyyFvNPhB4QQ2qYPFEwgnczjD1d5TKXoN3UOXs5TSCUFDRNub137YBgWeh3knxIVGRaiNDvV4E7pta83yacf6wJOeeerNP3Q5GhJ2qvIwcdVZ6rKX06nh8oQ8edOPlHYF5SfgJpkBdrM+5Nm0fJ6Y/ZWPp13G5Djb+NzCk6t00VMpX6z03tp1Z+PSGrULNmKMMGrMiDfemRu//6TnbJCmwEiAd5FxgMVdjP5pcKoqpZBdyzJ8FxLj4l7i5uJrgE+vzpB50+9CobxftWSrjS0Weunjk7Imtrwp0fI3qSbq1yo+utAGWHxT7wcb/hWA8kdZEz1h/9syM040KCXXmZ96rfEp5dW3zzQGVqndHv5kOZyo0hieqFDxUt8xcUa+OGnUHnaOjhS1raULINnFb9NvSjFEfheyYf4Px7RTSaakC/e95T4hOs9I+838FMnc1r8e8mcbF6tNd+LiP4DysVpeQ4LJu7zd6o3kFQZ2geT9jKIPzWA/HauWYov/y9vJ403abPsu/aa+OFmrVjDU/1iWTxhXZPFhaNv3zCQiTf6DwCDy571dIRqE8+tOtfq2MZIxVHEt+UOpgWqDr/QOVx4Fj36gvLxpsetZ7eXj3SEFeiuvLdGi2Pv8TLcHd5PWqXV8Uf6mp0q3awF5RNn66uY+PaXVqPW4d5RlokJGdSYnSDocGaVK7QuqaJBKiCOgJxAE1O0dgLes6LsL9SCKl0YQceQaKWHOrvBCjRQKRv988HRzLQ2AbZzMxE5nGkpYuLd8eVvKPTPElJlKyhZAsMMf4altTMX2yU6fjMrgXYOnb+Yosnj89exegqwDFhJ4iicHMpxaiX5pL782jGty0drp4u/FowV66+Y7/N7RFpq/YrgzldpsRH5zUty9Nbwwi3DtjO8J0oFXmOF3IvWuMxA1jACfhpawQJRnW1q+yyD0kfXcKBuXM3+wSKvZKMdxaER933XfEvl0GknAJ2DJQEIrmv61HzAh5JdOhl3fGjanGEk88Q5+A2NT6+28OiODzeu+cZjOWgGSw64D2uA7rZhUspUrXO+S/u51uvtWhnu00zQdnS3DzqfGr2vzhC0gsxW9m0yxFbunnVd+wJYng5vG0NP1xf1O6rMnxsAh3TmwL2MggzknsEA3y0ceIAsan0Ui+H+1ypWWSvQinpXmC80O5cpNtdqPH5UkDnRbmtgatR4nsCdxsK86KFMAh76Olt16mjSfQfA35U7LePOR4LqAnXdyoHyYPTfNaNw2EZAnYKdBBE3AsAIEIuygt9ZPCySJP0blnEjD6DW3pr72yPOMbMwKdQLnW3r5x9GHHEMmcsJ9ni/a1a++3GxNu3bxXH7iZbOr27JdZf3G4B0BIrH96ZMku8p3TuX6+6bWnLwV2BJ9O+j9fnKBpe6ejIsFBj05hFjO4S/WLUtUlMbQQVaufnFm/IFFB0lUmcp7Arp9nR25d8e+r7gwa+ZKeSezTuvFOuVN5t+bhnsw9hKK9cPv44TfnRB+97Oi6Wf71ofB1uFsczDG7UKda3LBXMQJuzyYQdblsKV6nDTm1rBSuMXlxFs9rnxODVbyGhO9ITGwTRqOKdruehtW7bL3A287k0fNwNsxhMN2hm7ieDx3+s7GFtTpX4RjJ8fc1O7p4fqTnHOlKH0fJLbgm51V0KULrFz5EmIpnDxcCg369pS5lwh9QdC5gk2XmZzH6nEuv/R4r1DLlbRc4IZIm0XDsDcd78SxNtg2gd2eEO8flvOfnpqmH3jtsXo3LYw0UWQsWhMm0nHbwh9xYUDwKOp9h3K7OBCCnhqjQ1QiGXzFic28Ty//f95TeRRr+iHZGEM1xujCiJ2x4jE+VsVnDMq6UuZKgzFFYscybdhM+UhczUxWjeXusHBFTb/IPOHN+6s6DNGvvHg5c26u/uS0EcPh+NMcwlTT+/Ddt2tzsE7084/C9oH0ebd/++SGQw+lGIG0pn5ktOu55H2wD7XtCV1isp4iKqy+fV1bxvF6y+6Ov5fpfkhF88oCvej9pqV/4fZLd2isb/rT3z+K7Tf0zuw1vbk7Kv7CX/j7pt9dZ7Dn6Ye3G2Plpt9ujbrtVN4c9Slob2uDZ79tctn9sRJ+uv1FefPzAr1rUR+lm30Gyy5tOlTSPbTpM9jPYP87gWWuKG8Gq8VgSvNakPDXXmKsVKBor1b4IuXeiRABVi1nsCmvVKDJS4ZllcQjXE10QI43ioVgsSMYEYeSo4n/hH48p9uy7SLYrEUSsPC4TwXTNu9yKIvhLZU+wWEmg++OrxTbI/zt2OwVfPft/wxy0UaDCibUokFsJmNPn2W7AOppcCHtcRmuFiLZWeEJlIejiDwgRzK+GBzHQA9LZBgqkVUUy/meOu6V3YmkkWAMsFrRfw2sfC1GE/ll0hJGytg/K3PgD0cDqiWeGxtHv73c5KFjPHY8GuIGqBeLfm4kMB061vZjybjWiypD9RtDPk3BpCiZoyFz7SV+IicpOEPuQ41XvzDETitUiQqX3tTIhzkc2h1NayetxXbloqnjrmt6i+TmdTxlRY7L3wtJhfMy7X9Ziyy5BDLxOpoxod/PMQ94crvQE1uaslQfSVlv4PA7Axtt2aI2nnDsgNc9mk41blFLlDIVdZyEXwWnCZly18h/Zh03w/sSGpQxps/kSIQliqVzSGiLKpp9EHLnVgwdjPe005us2HQOfgb5qtoBEpTUoVClTSSgQFUO2a7J/8xtQnNvRFD7cX/zLKhNXo0l44APMgdX2W1Z/kCRYjh8CTv29DzuPJtyfVP9K/E9w7/Rc0BUziWQd/O0i22Az5Icab59gSHntfrKF627vhZ9e7IRUqjH4Rly+r9YZ0x9DFbZPEh13VYFVaB/OSwxYfxozPOIYygDsE8tex2rbJl5pHqXvxF50ToDCaYFRIxoJcwX6/eYPNtRwzZ+6fgHA2CIXPPAR29S2PFLaYpKrgdVs0CSzjdgCQOJAFgFhC02mUaQl/7DNdmckGdZB5OnoarC0vaIpwbm/+0g9erPEeQz2M9g/++BXWdwqNdQcd+wAJLy7ONEg9TkofYXcw/twjyTfkQBmHmc2T5H96+nNQmhEWZ2/6XIEf9xlfpKBFdL4DCKaANl3yKz+8qiT8vh/7pqPZNrq3ppe6i0tfTDqVVevECy6JtlU7maKrc58Hsu8z2feJ9ZvbU6vdfwol+1OtPt/+29dlf4a/VlyXwvjMuqWcOGl3wYYpvWqCdi3r/PHcqZNWhO7Hv05l/NGrNm93uze13WGtKD+BnMZzD/ETDaKvKpHxgt0T70HlsuSKWRaACsornI2ZbhLmUVVkEHtU9/C9MwgZ3aFz6qZNRuowFMzKcCuF3dlKrpPBmZg/rNudL9KxvPtyUFR9wnSBmL1dpVcRRKZxB75tl8wREbMRLR5b+9ow4y9b1gy6dCB240IE+W25YZdiPdYBY/O34Ls8seh79BsLyZ1HExiZD68tfebBMBrkP6tZHBSxLB3OyK+TkpduTGtZCUwQTymFuxnvguQ87QLp9jWBx7dam363wdk8mX77FBDN777lO5LzE2tT4uKV4Xk+/p1pJAhPkQCCftiBHHu4h1TeOx1QYqJJaFR2uXHYmhDr/zVdo1E7FWJJx5vrxVKLYE5a0AMql3uUr7qzil2Amwth/OgkxEF+itsxCp6qnmjlUJe+LoQm0xeiaOMoYUOHwqa2aBnskkLb7shHPLlHGDuGQSeZtxHI8WOdGy2I1r1y132AQLxcMZJAfWWlcnqXMeLn8sn7M9UWH8kB+uQ4BsyeVs97eXMJgJyp67a0nV48pOeXYHv6lDXuwuOPKp62jK+tAShR64JSnjxVJdJDZavx15b3cSKvs8OzsLhwDbOxi+ROxbHG4NYGwz5j1sVNerR8w5GoEH2c8jQbSIwb+BrzGVw9FA7GQ8sBzr1sFoO156ArlKgIN90WGb1HoRDH4a2jXtwrD0OaxlbrRazt2CIDCb3QH88/P6QTAWW/Lctj1tkN6I7RcPRnzqolXfm2adwCiooLb7YNVBj5C4nGu9/PFkZuoNj0E/B7troX2DeJhe1tahy92a7sRlDQ3nmbana7PRnH5bacqTIXz08nnbQTTS1XPV9r11G43zStfW8WeG5fWvJHS81ObTCZLcSv/aYSjydqfHcpNjO3bmZF22ZA7PXdG2GJxdQlhnx8aLz1KgtzfOHcY5/sFXcILFsu2JeNn3iLQ4+uazSnFyMHQwGzG8ZVi+q/mOO8MJGVMTC1zDAdk0uJM6/klnzkJng/Bbn8PbZzD/U8Boqzy2opMNnPY9k+b2P3bJ42eCzwSfCT4T/HsC7av2+dATp1rN8jdffh85axkglKQTjhHP7uopC49t/bA87iWCIGf1020pitDvFi9xdYN8XeN0IJoa8R/ayfRvD5p4oxD1jIl232jRf57L8gOmaVOVEHd5Hw2ULKmkzFTCBGgBimGh6eqv5I+2T/G2IJp6+NqXtaeHz1dduDZxJhireAJQPikcJo+VQKnCHpLgTLA6tqsp0MZAxQGrOGPXsDPX6GfcD5IGg1OmZNpdiHm2aS8W7pDT2aOtrGLGrZlSWD+f3Pl7cW716wiQurIhMeqNG0XsxptncU9LEtybCVa8QPQQbxEUbQSgXMEHqzOY4KkbfmXaRXx80HSzITnMrY5/HoZHjt9RT9PAqoZYce9qeSczUnbhrJKs4NlS4pj1yhpI7xnyjriXoAbloJQsHcfgezfX9TsLATe8CLuPfts7R+dNZKvtfvhLtgdtRBcw7SFDMmr8ksYWiO42vYacg5A21Vef/a7q3kxalVVLbwq6N6XM8Iceya1MTStiUFce3zpuspeDIvNRXew4KSeZe8fvcA5NMQ7HyqMfeeqJhXdPabezUm6/aUtAlkBr2X1FgjP6L/udBgm4WwfYVs4JAJSch+iUiZtKx8UJzjwi4VIBAhKZACwa1dFJdeQameNAMz/KBOcKDxDkN7dErpaZsrm2tVXBpgeMkiAHCIxLDuERqXSmflgPqFa/tMejmP0tI/37rqTz4gQ0ksWfA6RE+PnnSOvSkxZcTrslwpzGCzeblbf02bINOefXmjzgw+alSVOwKYeB+kZonPkxgMycKtdismAz6gJMWY8cC2zEMZehpEU6x5298CaHlfKIzT18UGX24d3kZz18zBflzSeoT+tt3biwV6XzKWdSf2seaOsNl9+lx5fVMR3WahqIOeG3AV6oDMEdvyxBpj6XCTPgcpqqx73ZVpmDOwYZ0qg6trXhMDPueawqGduKPiB1d9OKXx+NvIWaghd/E0BQa0TfLHN+vVuJ1i1v3nx2TtVzJzo8kc+ePOhwPZsdiZBXVA9YGxB1jw6yFw3aSwBU10rlvUuKy4Lc0UFahHS0SrClgkBj7h2Q3twy7HRAaqCxe9v+nkCVm15QD9ROI41/yG970arA8k31v9nfD2BGMi/FFnnaM7/RS6mced50vtwzSbXXNDgkiV07cu7M7KJBnqrYf8BZ535JBA+sCLxhkX44qaNCRCm8aZFeqbn1qfFQRawXPhHzBLROX/S9aOTuGKuq8WGozU/DlKgcJm3X4h9UJXq1Y2D8IIAjMOASE6rCBHDTMTQuWAqyuUfoHnIj7Qlb3IPW1Wk00W56ELE3bKi0yNSM0q6aEKiq0sxtRndvMCCSxoij10GE0YbvonI0HZS68IjeE+H8VxnjdrTxVk7pC2RarOiu8SOPDFHakX0jWT/ACr5AumWMys6VwiyojtcZtJj50sNS98RWNFcuWt+bGFPerF3DWVQnuPVlD5pRASWSXmGqLzfAdY7fS2aq+dehAe7LNFoo5KGGtqgzbTUGidAxa+nzJvoZAKj0r4gN4gSE6BD/tdre9+c7G9Nn+orYEzgmH/yLy4KTd9iKu2a6mDgGs+kEECIdkbhMghK7/LcFD38vOX1mtAJjYZvnPU7i4++9gakvM680CDTyOmlCqajfVtltWygPOZjE1tFJGd+iRj1SrIwYrcPK6yBMPNatiwkS5eJKlTPV6hkz1fLNAke6oxvNtQKGHA7uL6pjxpaN3DkXQDuauFFmzmdSNw+LW2kyoChhNVM8zVPKErJKnev47GaxfVAmcFlLkop8olunPqmHAV29MCxDkotkTqc23tL4ZmW2iawDBhIPNcGN5vdG8Srlejr1u5AbUVOCAnqDNTS+i8K0adfEQTCR32b7aw1awYTL4dW2GOEZfh3uhGJ9BQ16cPlTk/PzpfoicSzHCBJQ437S10Ed5Dhvq4MFromrqmFcWqSU6/nqDj0LAONaQojyTviGWVPkPYnjj/uovJJ+TNir9b0jMm2wFbGtA3OzPJ32LeuoO9sdahHuOER582ChZrgw8HlG7WZMgqN6GZi2RibtaxREBODabm75zTGPAWcl+0fZEQOp9rJGMbzT/0IMPVc4PeGenNkq3T51bkyT/+qqZpDmEgdi4LvxiX6Zu3RLH7ktQp/fOmsH3hoV/Mu25NDlFCVDHhC1mKDgrmXAAelHa5yns9lkxrxma+uK4o3BGn4dFdAtCCo/zSdqMSfBXA4HtNTf6rZkm/VAazTpmNUwwk/oo/eFNL1V8g0uOCRzmd7sDDtyQ4VODNiZwdSvtm8/rvhhNZN/yckLHiM14d9wMGzn9H/JYUOg18m3YOiDtKN5aVUkYhoGGXnfu7zZidmMXbq6TdFxsj+2UM/ffQ2qQM9NxYOoeGNCGkCTVs7xiDGV2XMGr38qqM0GsLxnvHCEPEdnwndKkF/ZYM3BTZ+9lKyv2JnxWuGeLmPv5kj0KbWyw/+4EtPKNC/hvpZD5QFvlZvPbaDxyxjiy92hKqAVoTetShbxZT8Iblagp2Y7FQ8kL+/h79+5Igf+LBOAmR5TCrDqflu1yJbShRoU42sBslyAK3sHUqfpU52QshQ7NiyUS/rnG7mbXZqdkLOLDxXO7QGrxI4G1FBg1qVkIDRU/zFzjutrPbawRKpARTduCpNjjetPj9if1/h/nhCZRWnJweUL+7JwfM76deZ5/vUdWEaYMU6wu1hPNnjdIt/dN/1sdRpvAwwsgYKTQ/S5ZlMrKVNBlCSyn6TTvod0HF6JschsipGWsA9WyPEartSfyzoeeQ4Oc8ZVb00me7gW5K8y463PazqRFGT6MPVws0SNjz/fnIKhPvD266fcfA+ng7HUp2qfaRa4sQzNrwmX068z1xuImt4aywy5ptlP8dCvwNtztXz43Ejw/TrNnCh8shfXwaTSOLHlsxEiokMdePLbEVmqIvPyc8qsZia1xQyPst9mQ7/Zocru0MbfLU3Sj+ZhnXnBQZx6Y4adD5FxsL5iRKgNCnmyC44Ls2N2pcsQ5vsWcIVt0CVIMC2L4XaS7pLC2h6VI/h1RKhpz9cwgOIOGX0R8ZEHPxPzKrNLNY1TT49pkzwJphoyVA0pIqyDv10YPCVO/KaHwfGu8Zgw4BoNWLx1qmibRcMH5Ac16Se+mDzTU22hyPyHVcvI4Bs81iqSIIN/vS1jiAVq/6URmyur13/CkdjvBVQcA0b22JcF90qErfSlifLUIg8ijhG2Qc61b5Mzi62yxOFE87qzNGnDvPYcwck0vwM4TXlr1wZw6WDb9RXNlb2cdXdSI2VAhQBLETCwvBYctKjcnPLT3uGpCkJx5XWMhTTcn77ycCwz6OtZcwZ7Y1R1NySVE2Y6Q1U8dRtEGRSR1AO11+TJAe23NgpxjyIao8qbSy7NpEWCZ66Aj6mCukiLfRb+vtwBwWz0ww8L08HT6fA+nPySaR5S48a89R/yb023JBvm0XFDckvLv/PNHRz6pkLa3l5BCzu4vLaGLStjrwNk0veZfjf7wLdwjr/B+TsDAjlZIG9XumB6cjpGA8C2gf5K4GDGCBnWY1+c4B+Wc0AeOJvWZzdaY2tvVhzT1+itsl298cXj4tX6vum/dg9tCvByqA5UNgZ7T4lTzWZFZWVo5/jgt2ohQJ1wiwKPZx/ANWvKjQDI9AOjdtrQ+gK9/BHel0gDcXIrS3VE19avnl2x4nxvJSak6qWNyqpQfn0ClaytJON7RRckI2ybDRUgtcYlT8/mbDFlfXnzKvXowxHDFSoZQS2L1o0cZMcxAFs71McSLLaRwH8yW1l9pQKzBt4dEVKZ9LYwrT+DXbg8fQRBCKDdHF6j3n2M1z1EBt3iOVCU8slrYDTIMnbXiS7togiCUlMQxLnmJLJU2vRnoOtQLdWW4jwGPYAl2f8ycYK1Q1O5vK3iduFXH1G6RX6DNMBOva1214s2V4EEXke01e74HxElRYSZG4QtKAZqcH+RbqGmyq9AzGHn9u4foGKvJnZVNh4cPVSlq7Hc7Rm2c30Hq07kaBPHKT6kaQAmOM79ARb12gXHYDVTb3afSV7o9C32zC0xugaefaNrnqaTiBGdyf7mTDq9C125bK2s9B3tSyJmf4rZItk4xPe4Ap0O3OgGrzvZbKt4YFsKjnVjLtV0ZvfRCEJkA71+hJUyQlAHmB8wLT2tXVsLE6DY8i51YFYtqyi2x17TctxeoG3FdPZql1Hr6Kx+e3CM7kwWnk3UfmsivqHbqJHXEwjZ6DxX+0GO2S/nTN2CF374cg5MDcbHaqn1X3+ZJ+62lLHVSnbiDu1HKY5eBRgjb23yIcs64fgmUfsGnqe2D2vonn/VaHpPV5cKEMUIdguq2ndVS7/Te8+2qq2hP/8vUEsDBBQAAgAIAGYuRkkFZBpQTAAAAGoAAAAbAAAAdW5pdmVyc2FsL3VuaXZlcnNhbC5wbmcueG1ss7GvyM1RKEstKs7Mz7NVMtQzULK34+WyKShKLctMLVeoAIoBBSFASaHSVsnECMEtz0wpybBVMjc2RYhlpGamZ5TYKpmaIvTpA40EAFBLAQIAABQAAgAIAK59R0kODuN6PQQAAMAOAAAdAAAAAAAAAAEAAAAAAAAAAAB1bml2ZXJzYWwvY29tbW9uX21lc3NhZ2VzLmxuZ1BLAQIAABQAAgAIAK59R0mUb/+nLwUAAP4XAAAnAAAAAAAAAAEAAAAAAHgEAAB1bml2ZXJzYWwvZmxhc2hfcHVibGlzaGluZ19zZXR0aW5ncy54bWxQSwECAAAUAAIACACufUdJptQfC7wCAABNCgAAIQAAAAAAAAABAAAAAADsCQAAdW5pdmVyc2FsL2ZsYXNoX3NraW5fc2V0dGluZ3MueG1sUEsBAgAAFAACAAgArn1HSUuGyKYDBQAADxcAACYAAAAAAAAAAQAAAAAA5wwAAHVuaXZlcnNhbC9odG1sX3B1Ymxpc2hpbmdfc2V0dGluZ3MueG1sUEsBAgAAFAACAAgArn1HSaowHxeaAQAAGAYAAB8AAAAAAAAAAQAAAAAALhIAAHVuaXZlcnNhbC9odG1sX3NraW5fc2V0dGluZ3MuanNQSwECAAAUAAIACACufUdJGtrqO6oAAAAfAQAAGgAAAAAAAAABAAAAAAAFFAAAdW5pdmVyc2FsL2kxOG5fcHJlc2V0cy54bWxQSwECAAAUAAIACACufUdJlBOzImkAAABuAAAAHAAAAAAAAAABAAAAAADnFAAAdW5pdmVyc2FsL2xvY2FsX3NldHRpbmdzLnhtbFBLAQIAABQAAgAIAE2i2kTOggk37AIAAIgIAAAUAAAAAAAAAAEAAAAAAIoVAAB1bml2ZXJzYWwvcGxheWVyLnhtbFBLAQIAABQAAgAIAK59R0k129mtaAEAAPMCAAApAAAAAAAAAAEAAAAAAKgYAAB1bml2ZXJzYWwvc2tpbl9jdXN0b21pemF0aW9uX3NldHRpbmdzLnhtbFBLAQIAABQAAgAIAGYuRklAAjQCJSsAALtIAAAXAAAAAAAAAAAAAAAAAFcaAAB1bml2ZXJzYWwvdW5pdmVyc2FsLnBuZ1BLAQIAABQAAgAIAGYuRkkFZBpQTAAAAGoAAAAbAAAAAAAAAAEAAAAAALFFAAB1bml2ZXJzYWwvdW5pdmVyc2FsLnBuZy54bWxQSwUGAAAAAAsACwBJAwAANkYAAAAA"/>
  <p:tag name="ISPRING_ULTRA_SCORM_COURSE_ID" val="F48B1103-6D3F-4F31-828F-1B59F9C446F6"/>
  <p:tag name="ISPRING_SCORM_RATE_SLIDES" val="0"/>
  <p:tag name="ISPRING_SCORM_ENDPOINT" val="&lt;endpoint&gt;&lt;enable&gt;0&lt;/enable&gt;&lt;lrs&gt;http://&lt;/lrs&gt;&lt;auth&gt;0&lt;/auth&gt;&lt;login&gt;&lt;/login&gt;&lt;password&gt;&lt;/password&gt;&lt;key&gt;&lt;/key&gt;&lt;name&gt;&lt;/name&gt;&lt;email&gt;&lt;/email&gt;&lt;/endpoint&gt;&#10;"/>
  <p:tag name="ISPRINGONLINEFOLDERID" val="0"/>
  <p:tag name="ISPRINGONLINEFOLDERPATH" val="Content List"/>
  <p:tag name="ISPRINGCLOUDFOLDERID" val="0"/>
  <p:tag name="ISPRINGCLOUDFOLDERPATH" val="Content List"/>
</p:tagLst>
</file>

<file path=ppt/tags/tag10.xml><?xml version="1.0" encoding="utf-8"?>
<p:tagLst xmlns:a="http://schemas.openxmlformats.org/drawingml/2006/main" xmlns:r="http://schemas.openxmlformats.org/officeDocument/2006/relationships" xmlns:p="http://schemas.openxmlformats.org/presentationml/2006/main">
  <p:tag name="ISPRING_CUSTOM_TIMING_USED" val="1"/>
  <p:tag name="TIMING" val="|5.2|2.65|1.65|1.6|1.6"/>
  <p:tag name="ISPRING_SLIDE_ID" val="{E7EFFB6F-9D0D-48B1-880D-1A8025AAB743}"/>
  <p:tag name="GENSWF_ADVANCE_TIME" val="51.82"/>
  <p:tag name="ISPRING_SLIDE_INDENT_LEVEL" val="0"/>
  <p:tag name="ISPRING_PLAYER_LAYOUT_TYPE" val="Full"/>
  <p:tag name="ISPRING_PRESENTER_ID" val="{B3548CEF-3C8D-4A36-935A-B5DFED3AA944}"/>
</p:tagLst>
</file>

<file path=ppt/tags/tag11.xml><?xml version="1.0" encoding="utf-8"?>
<p:tagLst xmlns:a="http://schemas.openxmlformats.org/drawingml/2006/main" xmlns:r="http://schemas.openxmlformats.org/officeDocument/2006/relationships" xmlns:p="http://schemas.openxmlformats.org/presentationml/2006/main">
  <p:tag name="ISPRING_CUSTOM_TIMING_USED" val="1"/>
  <p:tag name="TIMING" val="|7.89|1.033|4.445|1.05|3.271|0.673|2.492|0.986"/>
  <p:tag name="ISPRING_SLIDE_ID" val="{3B7D6CD2-B6A8-4281-89B6-9B9D7F6A46D6}"/>
  <p:tag name="GENSWF_ADVANCE_TIME" val="25.58"/>
  <p:tag name="ISPRING_SLIDE_INDENT_LEVEL" val="0"/>
  <p:tag name="ISPRING_PLAYER_LAYOUT_TYPE" val="Full"/>
  <p:tag name="ISPRING_PRESENTER_ID" val="{B3548CEF-3C8D-4A36-935A-B5DFED3AA944}"/>
</p:tagLst>
</file>

<file path=ppt/tags/tag12.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Nguồn gốc của thành phố Đà Lạt"/>
  <p:tag name="ISPRING_SLIDE_INDENT_LEVEL" val="0"/>
  <p:tag name="TIMING" val="|10.105|4.352|7.157"/>
  <p:tag name="ISPRING_SLIDE_ID" val="{D5479FFF-8BD1-4D16-80C0-6F01C7D116CA}"/>
  <p:tag name="ISPRING_PLAYER_LAYOUT_TYPE" val="Full"/>
  <p:tag name="GENSWF_ADVANCE_TIME" val="43.17"/>
  <p:tag name="ISPRING_PRESENTER_ID" val="{B3548CEF-3C8D-4A36-935A-B5DFED3AA944}"/>
</p:tagLst>
</file>

<file path=ppt/tags/tag13.xml><?xml version="1.0" encoding="utf-8"?>
<p:tagLst xmlns:a="http://schemas.openxmlformats.org/drawingml/2006/main" xmlns:r="http://schemas.openxmlformats.org/officeDocument/2006/relationships" xmlns:p="http://schemas.openxmlformats.org/presentationml/2006/main">
  <p:tag name="ISPRING_CUSTOM_TIMING_USED" val="1"/>
  <p:tag name="TIMING" val="|11.868|3.007|13.987|0.707|18.912|1.449"/>
  <p:tag name="ISPRING_SLIDE_ID" val="{154FF529-6C4E-422B-8ACA-71DBA9775C18}"/>
  <p:tag name="GENSWF_ADVANCE_TIME" val="86.45"/>
  <p:tag name="ISPRING_SLIDE_INDENT_LEVEL" val="0"/>
  <p:tag name="ISPRING_PLAYER_LAYOUT_TYPE" val="Full"/>
  <p:tag name="ISPRING_PRESENTER_ID" val="{B3548CEF-3C8D-4A36-935A-B5DFED3AA944}"/>
</p:tagLst>
</file>

<file path=ppt/tags/tag14.xml><?xml version="1.0" encoding="utf-8"?>
<p:tagLst xmlns:a="http://schemas.openxmlformats.org/drawingml/2006/main" xmlns:r="http://schemas.openxmlformats.org/officeDocument/2006/relationships" xmlns:p="http://schemas.openxmlformats.org/presentationml/2006/main">
  <p:tag name="ISPRING_CUSTOM_TIMING_USED" val="1"/>
  <p:tag name="TIMING" val="|14.617|1.099|1.786"/>
  <p:tag name="ISPRING_SLIDE_ID" val="{6D673BD8-FE48-4FCF-BF74-7196D855ACD9}"/>
  <p:tag name="GENSWF_ADVANCE_TIME" val="20.59"/>
  <p:tag name="ISPRING_SLIDE_INDENT_LEVEL" val="0"/>
  <p:tag name="ISPRING_PLAYER_LAYOUT_TYPE" val="Full"/>
  <p:tag name="ISPRING_PRESENTER_ID" val="{B3548CEF-3C8D-4A36-935A-B5DFED3AA944}"/>
</p:tagLst>
</file>

<file path=ppt/tags/tag15.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Vị trí thành phố Đà Lạt trên bản đồ hành chính"/>
  <p:tag name="ISPRING_SLIDE_INDENT_LEVEL" val="0"/>
  <p:tag name="TIMING" val="|1.606|6.436|9.829|3.567|3.182|2.394|2.524"/>
  <p:tag name="ISPRING_SLIDE_ID" val="{D41A69C5-06F7-42B1-8E26-5E8E2312F546}"/>
  <p:tag name="GENSWF_ADVANCE_TIME" val="59.71"/>
  <p:tag name="ISPRING_PLAYER_LAYOUT_TYPE" val="Full"/>
  <p:tag name="ISPRING_PRESENTER_ID" val="{B3548CEF-3C8D-4A36-935A-B5DFED3AA944}"/>
</p:tagLst>
</file>

<file path=ppt/tags/tag16.xml><?xml version="1.0" encoding="utf-8"?>
<p:tagLst xmlns:a="http://schemas.openxmlformats.org/drawingml/2006/main" xmlns:r="http://schemas.openxmlformats.org/officeDocument/2006/relationships" xmlns:p="http://schemas.openxmlformats.org/presentationml/2006/main">
  <p:tag name="TIMING" val="|0.001|0.552|3.45|0.5|0.5|2|0.5"/>
  <p:tag name="ISPRING_CUSTOM_TIMING_USED" val="1"/>
  <p:tag name="GENSWF_SLIDE_TITLE" val="Địa hình, khí hậu của thành phố Đà Lạt"/>
  <p:tag name="ISPRING_SLIDE_INDENT_LEVEL" val="0"/>
  <p:tag name="ISPRING_SLIDE_ID" val="{235DCF05-9730-4D9D-8EBD-69DEC100D931}"/>
  <p:tag name="GENSWF_ADVANCE_TIME" val="101.30"/>
  <p:tag name="ISPRING_PLAYER_LAYOUT_TYPE" val="Full"/>
  <p:tag name="ISPRING_PRESENTER_ID" val="{B3548CEF-3C8D-4A36-935A-B5DFED3AA944}"/>
</p:tagLst>
</file>

<file path=ppt/tags/tag17.xml><?xml version="1.0" encoding="utf-8"?>
<p:tagLst xmlns:a="http://schemas.openxmlformats.org/drawingml/2006/main" xmlns:r="http://schemas.openxmlformats.org/officeDocument/2006/relationships" xmlns:p="http://schemas.openxmlformats.org/presentationml/2006/main">
  <p:tag name="TIMING" val="|5.2|0.5|0.5|0.5|0.5|0.5"/>
  <p:tag name="ISPRING_CUSTOM_TIMING_USED" val="1"/>
  <p:tag name="GENSWF_SLIDE_TITLE" val="Kiến thức cần nhớ phần 1"/>
  <p:tag name="ISPRING_SLIDE_INDENT_LEVEL" val="0"/>
  <p:tag name="ISPRING_SLIDE_ID" val="{B088DE04-69D4-4C9C-8B33-B9C09A1FAFFE}"/>
  <p:tag name="GENSWF_ADVANCE_TIME" val="24.31"/>
  <p:tag name="ISPRING_PLAYER_LAYOUT_TYPE" val="Full"/>
  <p:tag name="ISPRING_PRESENTER_ID" val="{B3548CEF-3C8D-4A36-935A-B5DFED3AA944}"/>
</p:tagLst>
</file>

<file path=ppt/tags/tag18.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Phong cảnh thiên nhiên ở Đà Lạt"/>
  <p:tag name="ISPRING_SLIDE_INDENT_LEVEL" val="0"/>
  <p:tag name="TIMING" val="|0.001|0.001|3.543|2"/>
  <p:tag name="ISPRING_SLIDE_ID" val="{D12E4001-2541-45A0-BB9D-616E6D016AED}"/>
  <p:tag name="GENSWF_ADVANCE_TIME" val="16.43"/>
  <p:tag name="ISPRING_PLAYER_LAYOUT_TYPE" val="Full"/>
  <p:tag name="ISPRING_PRESENTER_ID" val="{B3548CEF-3C8D-4A36-935A-B5DFED3AA944}"/>
</p:tagLst>
</file>

<file path=ppt/tags/tag19.xml><?xml version="1.0" encoding="utf-8"?>
<p:tagLst xmlns:a="http://schemas.openxmlformats.org/drawingml/2006/main" xmlns:r="http://schemas.openxmlformats.org/officeDocument/2006/relationships" xmlns:p="http://schemas.openxmlformats.org/presentationml/2006/main">
  <p:tag name="ISPRING_CUSTOM_TIMING_USED" val="1"/>
  <p:tag name="ISPRING_SLIDE_ID" val="{6CBE11AA-E125-48D7-A3D2-228D850ED244}"/>
  <p:tag name="GENSWF_SLIDE_TITLE" val="Ảnh về hồ Xuân Hương và thác Cam Ly"/>
  <p:tag name="GENSWF_ADVANCE_TIME" val="13.55"/>
  <p:tag name="ISPRING_SLIDE_INDENT_LEVEL" val="0"/>
  <p:tag name="ISPRING_PLAYER_LAYOUT_TYPE" val="Full"/>
  <p:tag name="ISPRING_PRESENTER_ID" val="{B3548CEF-3C8D-4A36-935A-B5DFED3AA944}"/>
</p:tagLst>
</file>

<file path=ppt/tags/tag2.xml><?xml version="1.0" encoding="utf-8"?>
<p:tagLst xmlns:a="http://schemas.openxmlformats.org/drawingml/2006/main" xmlns:r="http://schemas.openxmlformats.org/officeDocument/2006/relationships" xmlns:p="http://schemas.openxmlformats.org/presentationml/2006/main">
  <p:tag name="PPSNARRATIONPROPS" val="C:\Users\Luong Hung Violet\Desktop\Phim TH Van Phuc\Nhac khong loi ai len xu hoa dao.wav"/>
  <p:tag name="PPSNARRATION" val="230,1542847511,D:\Bai giang Elearning 2015-2016\TH Dong Da_Vinh Yen\Lop 4_Thanh pho Da Lat\Bai giang Thanh pho Da Lat\Kich ban\Thanh pho Da Lat\Media.ppcx"/>
  <p:tag name="ISPRING_CUSTOM_TIMING_USED" val="1"/>
  <p:tag name="GENSWF_SLIDE_TITLE" val="Thông tin chung"/>
  <p:tag name="ISPRING_SLIDE_INDENT_LEVEL" val="0"/>
  <p:tag name="GENSWF_ADVANCE_TIME" val="20.92"/>
  <p:tag name="ISPRING_SLIDE_ID" val="{95152590-6401-419F-B6EA-227A46A7FFEF}"/>
  <p:tag name="ISPRING_PLAYER_LAYOUT_TYPE" val="Full"/>
  <p:tag name="ISPRING_PRESENTER_ID" val="{B3548CEF-3C8D-4A36-935A-B5DFED3AA944}"/>
</p:tagLst>
</file>

<file path=ppt/tags/tag20.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Nguồn gốc của hồ Xuân Hương và thác Cam Ly"/>
  <p:tag name="ISPRING_SLIDE_INDENT_LEVEL" val="0"/>
  <p:tag name="GENSWF_ADVANCE_TIME" val="68.16"/>
  <p:tag name="TIMING" val="|1.258"/>
  <p:tag name="ISPRING_SLIDE_ID" val="{837A9BD2-E087-4F34-8417-EBEE2722624D}"/>
  <p:tag name="ISPRING_PLAYER_LAYOUT_TYPE" val="Full"/>
  <p:tag name="ISPRING_PRESENTER_ID" val="{B3548CEF-3C8D-4A36-935A-B5DFED3AA944}"/>
</p:tagLst>
</file>

<file path=ppt/tags/tag21.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Clip về hồ Xuân Hương"/>
  <p:tag name="ISPRING_SLIDE_INDENT_LEVEL" val="0"/>
  <p:tag name="ISPRING_SLIDE_ID" val="{EC5F2673-B201-45D0-B7FD-0C3AE5EC4FA8}"/>
  <p:tag name="GENSWF_ADVANCE_TIME" val="54.00"/>
  <p:tag name="ISPRING_PLAYER_LAYOUT_TYPE" val="Full"/>
  <p:tag name="ISPRING_PRESENTER_ID" val="{B3548CEF-3C8D-4A36-935A-B5DFED3AA944}"/>
</p:tagLst>
</file>

<file path=ppt/tags/tag22.xml><?xml version="1.0" encoding="utf-8"?>
<p:tagLst xmlns:a="http://schemas.openxmlformats.org/drawingml/2006/main" xmlns:r="http://schemas.openxmlformats.org/officeDocument/2006/relationships" xmlns:p="http://schemas.openxmlformats.org/presentationml/2006/main">
  <p:tag name="ISPRING_FLASH_SHOW_AFTER" val="0"/>
  <p:tag name="ISPRING_FLASH_START" val="auto"/>
  <p:tag name="ISPRING_FLASH_TYPE" val="flv"/>
</p:tagLst>
</file>

<file path=ppt/tags/tag23.xml><?xml version="1.0" encoding="utf-8"?>
<p:tagLst xmlns:a="http://schemas.openxmlformats.org/drawingml/2006/main" xmlns:r="http://schemas.openxmlformats.org/officeDocument/2006/relationships" xmlns:p="http://schemas.openxmlformats.org/presentationml/2006/main">
  <p:tag name="TIMING" val="|0.001|0.5|0.5|0.5|0.5"/>
  <p:tag name="ISPRING_CUSTOM_TIMING_USED" val="1"/>
  <p:tag name="GENSWF_SLIDE_TITLE" val="Thành phố của rừng thông và thác nước."/>
  <p:tag name="ISPRING_SLIDE_INDENT_LEVEL" val="0"/>
  <p:tag name="GENSWF_ADVANCE_TIME" val="68.16"/>
  <p:tag name="ISPRING_SLIDE_ID" val="{8009E236-5EF5-4074-8E5B-BFD4C2F42B7D}"/>
  <p:tag name="ISPRING_PLAYER_LAYOUT_TYPE" val="Full"/>
  <p:tag name="ISPRING_PRESENTER_ID" val="{B3548CEF-3C8D-4A36-935A-B5DFED3AA944}"/>
</p:tagLst>
</file>

<file path=ppt/tags/tag24.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Clip về rừng thông và thác nước."/>
  <p:tag name="ISPRING_SLIDE_INDENT_LEVEL" val="0"/>
  <p:tag name="ISPRING_SLIDE_ID" val="{83608FBB-F311-45CC-9FE3-AFA3B68E9543}"/>
  <p:tag name="GENSWF_ADVANCE_TIME" val="92.00"/>
  <p:tag name="ISPRING_PLAYER_LAYOUT_TYPE" val="Full"/>
  <p:tag name="ISPRING_PRESENTER_ID" val="{B3548CEF-3C8D-4A36-935A-B5DFED3AA944}"/>
</p:tagLst>
</file>

<file path=ppt/tags/tag25.xml><?xml version="1.0" encoding="utf-8"?>
<p:tagLst xmlns:a="http://schemas.openxmlformats.org/drawingml/2006/main" xmlns:r="http://schemas.openxmlformats.org/officeDocument/2006/relationships" xmlns:p="http://schemas.openxmlformats.org/presentationml/2006/main">
  <p:tag name="ISPRING_FLASH_SHOW_AFTER" val="0"/>
  <p:tag name="ISPRING_FLASH_START" val="auto"/>
  <p:tag name="ISPRING_FLASH_TYPE" val="flv"/>
</p:tagLst>
</file>

<file path=ppt/tags/tag26.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Kiến thức cần nhớ phần 2"/>
  <p:tag name="ISPRING_SLIDE_INDENT_LEVEL" val="0"/>
  <p:tag name="TIMING" val="|1.528|1.822|1.644|1.296|2.194|2.444|1.576"/>
  <p:tag name="ISPRING_SLIDE_ID" val="{15596A28-8DFE-42CF-9FAF-74E84C65523C}"/>
  <p:tag name="GENSWF_ADVANCE_TIME" val="33.91"/>
  <p:tag name="ISPRING_PLAYER_LAYOUT_TYPE" val="Full"/>
  <p:tag name="ISPRING_PRESENTER_ID" val="{B3548CEF-3C8D-4A36-935A-B5DFED3AA944}"/>
</p:tagLst>
</file>

<file path=ppt/tags/tag27.xml><?xml version="1.0" encoding="utf-8"?>
<p:tagLst xmlns:a="http://schemas.openxmlformats.org/drawingml/2006/main" xmlns:r="http://schemas.openxmlformats.org/officeDocument/2006/relationships" xmlns:p="http://schemas.openxmlformats.org/presentationml/2006/main">
  <p:tag name="TIMING" val="|0.001"/>
  <p:tag name="ISPRING_CUSTOM_TIMING_USED" val="1"/>
  <p:tag name="GENSWF_SLIDE_TITLE" val="Hoạt động du lịch ở Đà Lạt"/>
  <p:tag name="ISPRING_SLIDE_INDENT_LEVEL" val="0"/>
  <p:tag name="ISPRING_SLIDE_ID" val="{13EF3956-EFCF-4F94-B5BF-F79FAB67D5C9}"/>
  <p:tag name="GENSWF_ADVANCE_TIME" val="18.99"/>
  <p:tag name="ISPRING_PLAYER_LAYOUT_TYPE" val="Full"/>
  <p:tag name="ISPRING_PRESENTER_ID" val="{B3548CEF-3C8D-4A36-935A-B5DFED3AA944}"/>
</p:tagLst>
</file>

<file path=ppt/tags/tag28.xml><?xml version="1.0" encoding="utf-8"?>
<p:tagLst xmlns:a="http://schemas.openxmlformats.org/drawingml/2006/main" xmlns:r="http://schemas.openxmlformats.org/officeDocument/2006/relationships" xmlns:p="http://schemas.openxmlformats.org/presentationml/2006/main">
  <p:tag name="TIMING" val="|0.001"/>
  <p:tag name="ISPRING_CUSTOM_TIMING_USED" val="1"/>
  <p:tag name="GENSWF_SLIDE_TITLE" val="Một số điểm du lịch ở Đà Lạt"/>
  <p:tag name="ISPRING_SLIDE_INDENT_LEVEL" val="0"/>
  <p:tag name="ISPRING_SLIDE_ID" val="{B324C6B2-53F6-4D0D-95C8-936A33B1D23D}"/>
  <p:tag name="GENSWF_ADVANCE_TIME" val="51.55"/>
  <p:tag name="ISPRING_PLAYER_LAYOUT_TYPE" val="Full"/>
  <p:tag name="ISPRING_PRESENTER_ID" val="{B3548CEF-3C8D-4A36-935A-B5DFED3AA944}"/>
</p:tagLst>
</file>

<file path=ppt/tags/tag29.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Clip về địa điểm du lịch và hoạt động du lịch"/>
  <p:tag name="ISPRING_SLIDE_INDENT_LEVEL" val="0"/>
  <p:tag name="ISPRING_SLIDE_ID" val="{AF2DCC5F-1EA3-42BD-894F-F9B71D56A93B}"/>
  <p:tag name="GENSWF_ADVANCE_TIME" val="64.00"/>
  <p:tag name="ISPRING_PLAYER_LAYOUT_TYPE" val="Full"/>
  <p:tag name="ISPRING_PRESENTER_ID" val="{B3548CEF-3C8D-4A36-935A-B5DFED3AA944}"/>
</p:tagLst>
</file>

<file path=ppt/tags/tag3.xml><?xml version="1.0" encoding="utf-8"?>
<p:tagLst xmlns:a="http://schemas.openxmlformats.org/drawingml/2006/main" xmlns:r="http://schemas.openxmlformats.org/officeDocument/2006/relationships" xmlns:p="http://schemas.openxmlformats.org/presentationml/2006/main">
  <p:tag name="PPSNARRATIONPROPS" val="C:\Users\Luong Hung Violet\Desktop\Do Hien Hoa\S3.wav"/>
  <p:tag name="PPSNARRATION" val="244,1542847511,D:\Bai giang Elearning 2015-2016\TH Dong Da_Vinh Yen\Lop 4_Thanh pho Da Lat\Bai giang Thanh pho Da Lat\Kich ban\Thanh pho Da Lat\Media.ppcx"/>
  <p:tag name="GENSWF_SLIDE_TITLE" val="Hướng dẫn sử dụng bài giảng"/>
  <p:tag name="ISPRING_SLIDE_INDENT_LEVEL" val="0"/>
  <p:tag name="ISPRING_CUSTOM_TIMING_USED" val="1"/>
  <p:tag name="TIMING" val="|0.001|0.001"/>
  <p:tag name="ISPRING_SLIDE_ID" val="{4B030A64-DB2C-48F5-83CD-1922CF228C21}"/>
  <p:tag name="GENSWF_ADVANCE_TIME" val="41.57"/>
  <p:tag name="ISPRING_PLAYER_LAYOUT_TYPE" val="Full"/>
  <p:tag name="ISPRING_PRESENTER_ID" val="{B3548CEF-3C8D-4A36-935A-B5DFED3AA944}"/>
</p:tagLst>
</file>

<file path=ppt/tags/tag30.xml><?xml version="1.0" encoding="utf-8"?>
<p:tagLst xmlns:a="http://schemas.openxmlformats.org/drawingml/2006/main" xmlns:r="http://schemas.openxmlformats.org/officeDocument/2006/relationships" xmlns:p="http://schemas.openxmlformats.org/presentationml/2006/main">
  <p:tag name="ISPRING_FLASH_SHOW_AFTER" val="0"/>
  <p:tag name="ISPRING_FLASH_START" val="auto"/>
  <p:tag name="ISPRING_FLASH_TYPE" val="flv"/>
</p:tagLst>
</file>

<file path=ppt/tags/tag31.xml><?xml version="1.0" encoding="utf-8"?>
<p:tagLst xmlns:a="http://schemas.openxmlformats.org/drawingml/2006/main" xmlns:r="http://schemas.openxmlformats.org/officeDocument/2006/relationships" xmlns:p="http://schemas.openxmlformats.org/presentationml/2006/main">
  <p:tag name="TIMING" val="|0.001|0.5|0.5|0.5|0.5"/>
  <p:tag name="ISPRING_CUSTOM_TIMING_USED" val="1"/>
  <p:tag name="GENSWF_SLIDE_TITLE" val="Kiến thức cần nhớ phần 3"/>
  <p:tag name="ISPRING_SLIDE_INDENT_LEVEL" val="0"/>
  <p:tag name="ISPRING_SLIDE_ID" val="{EBD2C304-06BE-4CF0-9E46-6457EAE8032F}"/>
  <p:tag name="GENSWF_ADVANCE_TIME" val="53.14"/>
  <p:tag name="ISPRING_PLAYER_LAYOUT_TYPE" val="Full"/>
  <p:tag name="ISPRING_PRESENTER_ID" val="{B3548CEF-3C8D-4A36-935A-B5DFED3AA944}"/>
</p:tagLst>
</file>

<file path=ppt/tags/tag32.xml><?xml version="1.0" encoding="utf-8"?>
<p:tagLst xmlns:a="http://schemas.openxmlformats.org/drawingml/2006/main" xmlns:r="http://schemas.openxmlformats.org/officeDocument/2006/relationships" xmlns:p="http://schemas.openxmlformats.org/presentationml/2006/main">
  <p:tag name="PRESENTER_SHAPEINFO" val="&lt;ThreeDShapeInfo&gt;&lt;uuid val=&quot;{C661ACAD-71BB-43BC-A5B9-85D2AD0F0278}&quot;/&gt;&lt;filename val=&quot;C:\Users\admin\Desktop\data\asimages\{C661ACAD-71BB-43BC-A5B9-85D2AD0F0278}.png&quot;/&gt;&lt;hasEffects val=&quot;1&quot;/&gt;&lt;left val=&quot;317.4&quot;/&gt;&lt;top val=&quot;166.08&quot;/&gt;&lt;width val=&quot;308.28&quot;/&gt;&lt;height val=&quot;203.4&quot;/&gt;&lt;/ThreeDShapeInfo&gt;"/>
</p:tagLst>
</file>

<file path=ppt/tags/tag33.xml><?xml version="1.0" encoding="utf-8"?>
<p:tagLst xmlns:a="http://schemas.openxmlformats.org/drawingml/2006/main" xmlns:r="http://schemas.openxmlformats.org/officeDocument/2006/relationships" xmlns:p="http://schemas.openxmlformats.org/presentationml/2006/main">
  <p:tag name="TIMING" val="|0.001"/>
  <p:tag name="ISPRING_CUSTOM_TIMING_USED" val="1"/>
  <p:tag name="GENSWF_SLIDE_TITLE" val="Hoa quả và rau xanh ở Đà Lạt"/>
  <p:tag name="ISPRING_SLIDE_INDENT_LEVEL" val="0"/>
  <p:tag name="ISPRING_SLIDE_ID" val="{C16BAFFB-BC71-4055-8510-C50A6FCB361B}"/>
  <p:tag name="GENSWF_ADVANCE_TIME" val="22.30"/>
  <p:tag name="ISPRING_PLAYER_LAYOUT_TYPE" val="Full"/>
  <p:tag name="ISPRING_PRESENTER_ID" val="{B3548CEF-3C8D-4A36-935A-B5DFED3AA944}"/>
</p:tagLst>
</file>

<file path=ppt/tags/tag34.xml><?xml version="1.0" encoding="utf-8"?>
<p:tagLst xmlns:a="http://schemas.openxmlformats.org/drawingml/2006/main" xmlns:r="http://schemas.openxmlformats.org/officeDocument/2006/relationships" xmlns:p="http://schemas.openxmlformats.org/presentationml/2006/main">
  <p:tag name="TIMING" val="|0.001"/>
  <p:tag name="ISPRING_CUSTOM_TIMING_USED" val="1"/>
  <p:tag name="GENSWF_SLIDE_TITLE" val="Một số loại rau, hoa, quả ở Đà Lạt"/>
  <p:tag name="ISPRING_SLIDE_INDENT_LEVEL" val="0"/>
  <p:tag name="ISPRING_SLIDE_ID" val="{464DE338-B642-4427-BB13-3D42573B0E6B}"/>
  <p:tag name="GENSWF_ADVANCE_TIME" val="53.14"/>
  <p:tag name="ISPRING_PLAYER_LAYOUT_TYPE" val="Full"/>
  <p:tag name="ISPRING_PRESENTER_ID" val="{B3548CEF-3C8D-4A36-935A-B5DFED3AA944}"/>
</p:tagLst>
</file>

<file path=ppt/tags/tag35.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Một số loại củ, quả ở Đà Lạt"/>
  <p:tag name="ISPRING_SLIDE_INDENT_LEVEL" val="0"/>
  <p:tag name="ISPRING_SLIDE_ID" val="{EDF1CB48-7BD4-4F0D-8FB1-B13855D4CE4D}"/>
  <p:tag name="GENSWF_ADVANCE_TIME" val="24.02"/>
  <p:tag name="ISPRING_PLAYER_LAYOUT_TYPE" val="Full"/>
  <p:tag name="ISPRING_PRESENTER_ID" val="{B3548CEF-3C8D-4A36-935A-B5DFED3AA944}"/>
</p:tagLst>
</file>

<file path=ppt/tags/tag36.xml><?xml version="1.0" encoding="utf-8"?>
<p:tagLst xmlns:a="http://schemas.openxmlformats.org/drawingml/2006/main" xmlns:r="http://schemas.openxmlformats.org/officeDocument/2006/relationships" xmlns:p="http://schemas.openxmlformats.org/presentationml/2006/main">
  <p:tag name="PRESENTER_SHAPEINFO" val="&lt;ThreeDShapeInfo&gt;&lt;uuid val=&quot;{949399A4-1FA4-4362-B946-5BACC57A11ED}&quot;/&gt;&lt;filename val=&quot;C:\Users\admin\Desktop\data\asimages\{949399A4-1FA4-4362-B946-5BACC57A11ED}.png&quot;/&gt;&lt;hasEffects val=&quot;1&quot;/&gt;&lt;left val=&quot;89.4&quot;/&gt;&lt;top val=&quot;185.4&quot;/&gt;&lt;width val=&quot;172.08&quot;/&gt;&lt;height val=&quot;49.08&quot;/&gt;&lt;/ThreeDShapeInfo&gt;"/>
</p:tagLst>
</file>

<file path=ppt/tags/tag37.xml><?xml version="1.0" encoding="utf-8"?>
<p:tagLst xmlns:a="http://schemas.openxmlformats.org/drawingml/2006/main" xmlns:r="http://schemas.openxmlformats.org/officeDocument/2006/relationships" xmlns:p="http://schemas.openxmlformats.org/presentationml/2006/main">
  <p:tag name="PRESENTER_SHAPEINFO" val="&lt;ThreeDShapeInfo&gt;&lt;uuid val=&quot;{7A4C774F-912C-435E-B780-0E61FFD66647}&quot;/&gt;&lt;filename val=&quot;C:\Users\admin\Desktop\data\asimages\{7A4C774F-912C-435E-B780-0E61FFD66647}.png&quot;/&gt;&lt;hasEffects val=&quot;1&quot;/&gt;&lt;left val=&quot;53.4&quot;/&gt;&lt;top val=&quot;460.08&quot;/&gt;&lt;width val=&quot;272.28&quot;/&gt;&lt;height val=&quot;49.2&quot;/&gt;&lt;/ThreeDShapeInfo&gt;"/>
</p:tagLst>
</file>

<file path=ppt/tags/tag38.xml><?xml version="1.0" encoding="utf-8"?>
<p:tagLst xmlns:a="http://schemas.openxmlformats.org/drawingml/2006/main" xmlns:r="http://schemas.openxmlformats.org/officeDocument/2006/relationships" xmlns:p="http://schemas.openxmlformats.org/presentationml/2006/main">
  <p:tag name="PRESENTER_SHAPEINFO" val="&lt;ThreeDShapeInfo&gt;&lt;uuid val=&quot;{F648399B-1D90-4064-A19B-4BEFAC2329A5}&quot;/&gt;&lt;filename val=&quot;C:\Users\admin\Desktop\data\asimages\{F648399B-1D90-4064-A19B-4BEFAC2329A5}.png&quot;/&gt;&lt;hasEffects val=&quot;1&quot;/&gt;&lt;left val=&quot;382.8&quot;/&gt;&lt;top val=&quot;185.4&quot;/&gt;&lt;width val=&quot;250.08&quot;/&gt;&lt;height val=&quot;49.08&quot;/&gt;&lt;/ThreeDShapeInfo&gt;"/>
</p:tagLst>
</file>

<file path=ppt/tags/tag39.xml><?xml version="1.0" encoding="utf-8"?>
<p:tagLst xmlns:a="http://schemas.openxmlformats.org/drawingml/2006/main" xmlns:r="http://schemas.openxmlformats.org/officeDocument/2006/relationships" xmlns:p="http://schemas.openxmlformats.org/presentationml/2006/main">
  <p:tag name="PRESENTER_SHAPEINFO" val="&lt;ThreeDShapeInfo&gt;&lt;uuid val=&quot;{A43A7F5E-4A37-4F04-A234-D39B7152DD8C}&quot;/&gt;&lt;filename val=&quot;C:\Users\admin\Desktop\data\asimages\{A43A7F5E-4A37-4F04-A234-D39B7152DD8C}.png&quot;/&gt;&lt;hasEffects val=&quot;1&quot;/&gt;&lt;left val=&quot;724.08&quot;/&gt;&lt;top val=&quot;189.48&quot;/&gt;&lt;width val=&quot;172.2&quot;/&gt;&lt;height val=&quot;49.2&quot;/&gt;&lt;/ThreeDShapeInfo&gt;"/>
</p:tagLst>
</file>

<file path=ppt/tags/tag4.xml><?xml version="1.0" encoding="utf-8"?>
<p:tagLst xmlns:a="http://schemas.openxmlformats.org/drawingml/2006/main" xmlns:r="http://schemas.openxmlformats.org/officeDocument/2006/relationships" xmlns:p="http://schemas.openxmlformats.org/presentationml/2006/main">
  <p:tag name="PPSNARRATIONPROPS" val="C:\Users\Luong Hung Violet\Desktop\Do Hien Hoa\S4.wav"/>
  <p:tag name="PPSNARRATION" val="83,1542847511,D:\Bai giang Elearning 2015-2016\TH Dong Da_Vinh Yen\Lop 4_Thanh pho Da Lat\Bai giang Thanh pho Da Lat\Kich ban\Thanh pho Da Lat\Media.ppcx"/>
  <p:tag name="GENSWF_SLIDE_TITLE" val="Ôn bài cũ"/>
  <p:tag name="ISPRING_SLIDE_INDENT_LEVEL" val="0"/>
  <p:tag name="GENSWF_ADVANCE_TIME" val="21.24"/>
  <p:tag name="TIMING" val="|0.001"/>
  <p:tag name="ISPRING_CUSTOM_TIMING_USED" val="1"/>
  <p:tag name="ISPRING_SLIDE_ID" val="{171EC0C9-6F29-4942-9E62-2CEAE8FAFE28}"/>
  <p:tag name="ISPRING_PLAYER_LAYOUT_TYPE" val="Full"/>
  <p:tag name="ISPRING_PRESENTER_ID" val="{B3548CEF-3C8D-4A36-935A-B5DFED3AA944}"/>
</p:tagLst>
</file>

<file path=ppt/tags/tag40.xml><?xml version="1.0" encoding="utf-8"?>
<p:tagLst xmlns:a="http://schemas.openxmlformats.org/drawingml/2006/main" xmlns:r="http://schemas.openxmlformats.org/officeDocument/2006/relationships" xmlns:p="http://schemas.openxmlformats.org/presentationml/2006/main">
  <p:tag name="PRESENTER_SHAPEINFO" val="&lt;ThreeDShapeInfo&gt;&lt;uuid val=&quot;{6FCDF5E9-C9CA-4A58-8665-136DFAA52CC9}&quot;/&gt;&lt;filename val=&quot;C:\Users\admin\Desktop\data\asimages\{6FCDF5E9-C9CA-4A58-8665-136DFAA52CC9}.png&quot;/&gt;&lt;hasEffects val=&quot;1&quot;/&gt;&lt;left val=&quot;724.08&quot;/&gt;&lt;top val=&quot;460.08&quot;/&gt;&lt;width val=&quot;172.2&quot;/&gt;&lt;height val=&quot;49.2&quot;/&gt;&lt;/ThreeDShapeInfo&gt;"/>
</p:tagLst>
</file>

<file path=ppt/tags/tag41.xml><?xml version="1.0" encoding="utf-8"?>
<p:tagLst xmlns:a="http://schemas.openxmlformats.org/drawingml/2006/main" xmlns:r="http://schemas.openxmlformats.org/officeDocument/2006/relationships" xmlns:p="http://schemas.openxmlformats.org/presentationml/2006/main">
  <p:tag name="PRESENTER_SHAPEINFO" val="&lt;ThreeDShapeInfo&gt;&lt;uuid val=&quot;{5F7094FA-9D52-41E3-AA72-F393865A4982}&quot;/&gt;&lt;filename val=&quot;C:\Users\admin\Desktop\data\asimages\{5F7094FA-9D52-41E3-AA72-F393865A4982}.png&quot;/&gt;&lt;hasEffects val=&quot;1&quot;/&gt;&lt;left val=&quot;438&quot;/&gt;&lt;top val=&quot;460.08&quot;/&gt;&lt;width val=&quot;173.28&quot;/&gt;&lt;height val=&quot;49.2&quot;/&gt;&lt;/ThreeDShapeInfo&gt;"/>
</p:tagLst>
</file>

<file path=ppt/tags/tag42.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Một số loại hoa ở Đà Lạt"/>
  <p:tag name="ISPRING_SLIDE_INDENT_LEVEL" val="0"/>
  <p:tag name="ISPRING_SLIDE_ID" val="{13051F36-7245-4491-900E-20273046FFEA}"/>
  <p:tag name="GENSWF_ADVANCE_TIME" val="13.50"/>
  <p:tag name="ISPRING_PLAYER_LAYOUT_TYPE" val="Full"/>
  <p:tag name="ISPRING_PRESENTER_ID" val="{B3548CEF-3C8D-4A36-935A-B5DFED3AA944}"/>
</p:tagLst>
</file>

<file path=ppt/tags/tag43.xml><?xml version="1.0" encoding="utf-8"?>
<p:tagLst xmlns:a="http://schemas.openxmlformats.org/drawingml/2006/main" xmlns:r="http://schemas.openxmlformats.org/officeDocument/2006/relationships" xmlns:p="http://schemas.openxmlformats.org/presentationml/2006/main">
  <p:tag name="PRESENTER_SHAPEINFO" val="&lt;ThreeDShapeInfo&gt;&lt;uuid val=&quot;{E399B619-6DF8-4733-BC40-6F677213E243}&quot;/&gt;&lt;filename val=&quot;C:\Users\admin\Desktop\data\asimages\{E399B619-6DF8-4733-BC40-6F677213E243}.png&quot;/&gt;&lt;hasEffects val=&quot;1&quot;/&gt;&lt;left val=&quot;88.8&quot;/&gt;&lt;top val=&quot;204&quot;/&gt;&lt;width val=&quot;189.48&quot;/&gt;&lt;height val=&quot;48.48&quot;/&gt;&lt;/ThreeDShapeInfo&gt;"/>
</p:tagLst>
</file>

<file path=ppt/tags/tag44.xml><?xml version="1.0" encoding="utf-8"?>
<p:tagLst xmlns:a="http://schemas.openxmlformats.org/drawingml/2006/main" xmlns:r="http://schemas.openxmlformats.org/officeDocument/2006/relationships" xmlns:p="http://schemas.openxmlformats.org/presentationml/2006/main">
  <p:tag name="PRESENTER_SHAPEINFO" val="&lt;ThreeDShapeInfo&gt;&lt;uuid val=&quot;{60F5B5FF-78B9-4DC1-8E21-33279D9ED7BA}&quot;/&gt;&lt;filename val=&quot;C:\Users\admin\Desktop\data\asimages\{60F5B5FF-78B9-4DC1-8E21-33279D9ED7BA}.png&quot;/&gt;&lt;hasEffects val=&quot;1&quot;/&gt;&lt;left val=&quot;39.48&quot;/&gt;&lt;top val=&quot;489.48&quot;/&gt;&lt;width val=&quot;292.2&quot;/&gt;&lt;height val=&quot;48.6&quot;/&gt;&lt;/ThreeDShapeInfo&gt;"/>
</p:tagLst>
</file>

<file path=ppt/tags/tag45.xml><?xml version="1.0" encoding="utf-8"?>
<p:tagLst xmlns:a="http://schemas.openxmlformats.org/drawingml/2006/main" xmlns:r="http://schemas.openxmlformats.org/officeDocument/2006/relationships" xmlns:p="http://schemas.openxmlformats.org/presentationml/2006/main">
  <p:tag name="PRESENTER_SHAPEINFO" val="&lt;ThreeDShapeInfo&gt;&lt;uuid val=&quot;{3B0FEDC2-8F87-433A-88D4-89929C53C733}&quot;/&gt;&lt;filename val=&quot;C:\Users\admin\Desktop\data\asimages\{3B0FEDC2-8F87-433A-88D4-89929C53C733}.png&quot;/&gt;&lt;hasEffects val=&quot;1&quot;/&gt;&lt;left val=&quot;377.4&quot;/&gt;&lt;top val=&quot;489.48&quot;/&gt;&lt;width val=&quot;224.28&quot;/&gt;&lt;height val=&quot;48.6&quot;/&gt;&lt;/ThreeDShapeInfo&gt;"/>
</p:tagLst>
</file>

<file path=ppt/tags/tag46.xml><?xml version="1.0" encoding="utf-8"?>
<p:tagLst xmlns:a="http://schemas.openxmlformats.org/drawingml/2006/main" xmlns:r="http://schemas.openxmlformats.org/officeDocument/2006/relationships" xmlns:p="http://schemas.openxmlformats.org/presentationml/2006/main">
  <p:tag name="PRESENTER_SHAPEINFO" val="&lt;ThreeDShapeInfo&gt;&lt;uuid val=&quot;{11377005-1671-46DC-A068-89E72A9E97FD}&quot;/&gt;&lt;filename val=&quot;C:\Users\admin\Desktop\data\asimages\{11377005-1671-46DC-A068-89E72A9E97FD}.png&quot;/&gt;&lt;hasEffects val=&quot;1&quot;/&gt;&lt;left val=&quot;350.4&quot;/&gt;&lt;top val=&quot;205.8&quot;/&gt;&lt;width val=&quot;275.88&quot;/&gt;&lt;height val=&quot;49.08&quot;/&gt;&lt;/ThreeDShapeInfo&gt;"/>
</p:tagLst>
</file>

<file path=ppt/tags/tag47.xml><?xml version="1.0" encoding="utf-8"?>
<p:tagLst xmlns:a="http://schemas.openxmlformats.org/drawingml/2006/main" xmlns:r="http://schemas.openxmlformats.org/officeDocument/2006/relationships" xmlns:p="http://schemas.openxmlformats.org/presentationml/2006/main">
  <p:tag name="PRESENTER_SHAPEINFO" val="&lt;ThreeDShapeInfo&gt;&lt;uuid val=&quot;{B7539F5B-90CB-4E8C-A70E-F58FBB8CE8CC}&quot;/&gt;&lt;filename val=&quot;C:\Users\admin\Desktop\data\asimages\{B7539F5B-90CB-4E8C-A70E-F58FBB8CE8CC}.png&quot;/&gt;&lt;hasEffects val=&quot;1&quot;/&gt;&lt;left val=&quot;664.8&quot;/&gt;&lt;top val=&quot;205.8&quot;/&gt;&lt;width val=&quot;237.48&quot;/&gt;&lt;height val=&quot;49.08&quot;/&gt;&lt;/ThreeDShapeInfo&gt;"/>
</p:tagLst>
</file>

<file path=ppt/tags/tag48.xml><?xml version="1.0" encoding="utf-8"?>
<p:tagLst xmlns:a="http://schemas.openxmlformats.org/drawingml/2006/main" xmlns:r="http://schemas.openxmlformats.org/officeDocument/2006/relationships" xmlns:p="http://schemas.openxmlformats.org/presentationml/2006/main">
  <p:tag name="PRESENTER_SHAPEINFO" val="&lt;ThreeDShapeInfo&gt;&lt;uuid val=&quot;{8D40E6D2-9891-492B-8872-8CC92E6F62A0}&quot;/&gt;&lt;filename val=&quot;C:\Users\admin\Desktop\data\asimages\{8D40E6D2-9891-492B-8872-8CC92E6F62A0}.png&quot;/&gt;&lt;hasEffects val=&quot;1&quot;/&gt;&lt;left val=&quot;637.8&quot;/&gt;&lt;top val=&quot;490.8&quot;/&gt;&lt;width val=&quot;278.28&quot;/&gt;&lt;height val=&quot;49.08&quot;/&gt;&lt;/ThreeDShapeInfo&gt;"/>
</p:tagLst>
</file>

<file path=ppt/tags/tag49.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Một số đặc sản ở Đà Lạt"/>
  <p:tag name="ISPRING_SLIDE_INDENT_LEVEL" val="0"/>
  <p:tag name="GENSWF_ADVANCE_TIME" val="24.96"/>
  <p:tag name="ISPRING_SLIDE_ID" val="{F3EA1208-66FD-4555-B1F2-CE2BEDA44C6D}"/>
  <p:tag name="ISPRING_PLAYER_LAYOUT_TYPE" val="Full"/>
  <p:tag name="ISPRING_PRESENTER_ID" val="{B3548CEF-3C8D-4A36-935A-B5DFED3AA944}"/>
</p:tagLst>
</file>

<file path=ppt/tags/tag5.xml><?xml version="1.0" encoding="utf-8"?>
<p:tagLst xmlns:a="http://schemas.openxmlformats.org/drawingml/2006/main" xmlns:r="http://schemas.openxmlformats.org/officeDocument/2006/relationships" xmlns:p="http://schemas.openxmlformats.org/presentationml/2006/main">
  <p:tag name="ISPRING_QUIZ_SHAPES_ADDED" val="1"/>
  <p:tag name="ISPRING_RESOURCE_QUIZ" val="quiz2.quiz"/>
  <p:tag name="ISPRING_QUIZ_FULL_PATH" val="C:\Users\Sony\Desktop\Cac clip dung trong bai giang elearning da lat\thanh pho da lat 2\THANH PHO DA LAT\quiz\quiz2.quiz"/>
  <p:tag name="ISPRING_QUIZ_RELATIVE_PATH" val="THANH PHO DA LAT\quiz\quiz2.quiz"/>
  <p:tag name="GENSWF_ADVANCE_TIME" val="16.95"/>
  <p:tag name="TIMING" val="|7.85|2.65"/>
  <p:tag name="ISPRING_CUSTOM_TIMING_USED" val="1"/>
  <p:tag name="ISPRING_SLIDE_ID" val="{3CCAB04B-17DD-4778-8FE3-A4174C41C613}"/>
  <p:tag name="ISPRING_SLIDE_INDENT_LEVEL" val="0"/>
  <p:tag name="ISPRING_PLAYER_LAYOUT_TYPE" val="Full"/>
  <p:tag name="ISPRING_PRESENTER_ID" val="{B3548CEF-3C8D-4A36-935A-B5DFED3AA944}"/>
</p:tagLst>
</file>

<file path=ppt/tags/tag50.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Kiến thức chung cần nhớ"/>
  <p:tag name="ISPRING_SLIDE_INDENT_LEVEL" val="0"/>
  <p:tag name="TIMING" val="|8.642|3.693|4.711|9.961"/>
  <p:tag name="ISPRING_SLIDE_ID" val="{3B6AFDF3-BF06-40F5-8A12-32EB7E8D08D2}"/>
  <p:tag name="GENSWF_ADVANCE_TIME" val="35.40"/>
  <p:tag name="ISPRING_PLAYER_LAYOUT_TYPE" val="Full"/>
  <p:tag name="ISPRING_PRESENTER_ID" val="{B3548CEF-3C8D-4A36-935A-B5DFED3AA944}"/>
</p:tagLst>
</file>

<file path=ppt/tags/tag51.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Bài tập củng cố"/>
  <p:tag name="ISPRING_SLIDE_INDENT_LEVEL" val="0"/>
  <p:tag name="TIMING" val="|12.413"/>
  <p:tag name="ISPRING_SLIDE_ID" val="{3C6E7E82-137B-437B-A7B7-7CF1AD9AF334}"/>
  <p:tag name="GENSWF_ADVANCE_TIME" val="15.74"/>
  <p:tag name="ISPRING_PLAYER_LAYOUT_TYPE" val="Full"/>
  <p:tag name="ISPRING_PRESENTER_ID" val="{B3548CEF-3C8D-4A36-935A-B5DFED3AA944}"/>
</p:tagLst>
</file>

<file path=ppt/tags/tag52.xml><?xml version="1.0" encoding="utf-8"?>
<p:tagLst xmlns:a="http://schemas.openxmlformats.org/drawingml/2006/main" xmlns:r="http://schemas.openxmlformats.org/officeDocument/2006/relationships" xmlns:p="http://schemas.openxmlformats.org/presentationml/2006/main">
  <p:tag name="ISPRING_QUIZ_SHAPES_ADDED" val="1"/>
  <p:tag name="ISPRING_RESOURCE_QUIZ" val="quiz3.quiz"/>
  <p:tag name="ISPRING_QUIZ_FULL_PATH" val="C:\Users\Sony\Desktop\Cac clip dung trong bai giang elearning da lat\thanh pho da lat 2\THANH PHO DA LAT\quiz\quiz3.quiz"/>
  <p:tag name="ISPRING_QUIZ_RELATIVE_PATH" val="THANH PHO DA LAT\quiz\quiz3.quiz"/>
  <p:tag name="GENSWF_SLIDE_TITLE" val="Bài tập củng cố"/>
  <p:tag name="ISPRING_SLIDE_INDENT_LEVEL" val="0"/>
  <p:tag name="ISPRING_CUSTOM_TIMING_USED" val="1"/>
  <p:tag name="ISPRING_SLIDE_ID" val="{D5D52754-537F-4473-A71F-985032E3BC3C}"/>
  <p:tag name="GENSWF_ADVANCE_TIME" val="0.00"/>
  <p:tag name="ISPRING_PLAYER_LAYOUT_TYPE" val="Full"/>
  <p:tag name="ISPRING_PRESENTER_ID" val="{B3548CEF-3C8D-4A36-935A-B5DFED3AA944}"/>
</p:tagLst>
</file>

<file path=ppt/tags/tag53.xml><?xml version="1.0" encoding="utf-8"?>
<p:tagLst xmlns:a="http://schemas.openxmlformats.org/drawingml/2006/main" xmlns:r="http://schemas.openxmlformats.org/officeDocument/2006/relationships" xmlns:p="http://schemas.openxmlformats.org/presentationml/2006/main">
  <p:tag name="PPSNARRATIONPROPS" val="D:\cuc\elearning 2014\da lat\tai lieu da lat\phim long tieng moi\cuoi.mp3"/>
  <p:tag name="PPSNARRATION" val="229,1542847511,D:\Bai giang Elearning 2015-2016\TH Dong Da_Vinh Yen\Lop 4_Thanh pho Da Lat\Bai giang Thanh pho Da Lat\Kich ban\Thanh pho Da Lat\Media.ppcx"/>
  <p:tag name="GENSWF_SLIDE_TITLE" val="Tài liệu tham khảo"/>
  <p:tag name="ISPRING_SLIDE_INDENT_LEVEL" val="0"/>
  <p:tag name="ISPRING_CUSTOM_TIMING_USED" val="1"/>
  <p:tag name="ISPRING_SLIDE_ID" val="{6F0910CE-921B-43EF-AC74-233F39B846F8}"/>
  <p:tag name="GENSWF_ADVANCE_TIME" val="10.00"/>
  <p:tag name="ISPRING_PLAYER_LAYOUT_TYPE" val="Full"/>
  <p:tag name="ISPRING_PRESENTER_ID" val="{B3548CEF-3C8D-4A36-935A-B5DFED3AA944}"/>
</p:tagLst>
</file>

<file path=ppt/tags/tag6.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Phần mở đầu"/>
  <p:tag name="ISPRING_SLIDE_INDENT_LEVEL" val="0"/>
  <p:tag name="ISPRING_SLIDE_ID" val="{3CC8EBE7-7CCD-4848-8E70-9413461EBE7D}"/>
  <p:tag name="GENSWF_ADVANCE_TIME" val="41.57"/>
  <p:tag name="ISPRING_PLAYER_LAYOUT_TYPE" val="Full"/>
  <p:tag name="ISPRING_PRESENTER_ID" val="{B3548CEF-3C8D-4A36-935A-B5DFED3AA944}"/>
</p:tagLst>
</file>

<file path=ppt/tags/tag7.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Clip giới thiệu về thành phố Đà Lạt"/>
  <p:tag name="ISPRING_SLIDE_INDENT_LEVEL" val="0"/>
  <p:tag name="ISPRING_SLIDE_ID" val="{82A695DF-8326-4B96-9F00-63B25E5AFA74}"/>
  <p:tag name="GENSWF_ADVANCE_TIME" val="32.00"/>
  <p:tag name="ISPRING_PLAYER_LAYOUT_TYPE" val="Full"/>
  <p:tag name="ISPRING_PRESENTER_ID" val="{B3548CEF-3C8D-4A36-935A-B5DFED3AA944}"/>
</p:tagLst>
</file>

<file path=ppt/tags/tag8.xml><?xml version="1.0" encoding="utf-8"?>
<p:tagLst xmlns:a="http://schemas.openxmlformats.org/drawingml/2006/main" xmlns:r="http://schemas.openxmlformats.org/officeDocument/2006/relationships" xmlns:p="http://schemas.openxmlformats.org/presentationml/2006/main">
  <p:tag name="ISPRING_FLASH_SHOW_AFTER" val="0"/>
  <p:tag name="ISPRING_FLASH_START" val="auto"/>
  <p:tag name="ISPRING_FLASH_TYPE" val="flv"/>
</p:tagLst>
</file>

<file path=ppt/tags/tag9.xml><?xml version="1.0" encoding="utf-8"?>
<p:tagLst xmlns:a="http://schemas.openxmlformats.org/drawingml/2006/main" xmlns:r="http://schemas.openxmlformats.org/officeDocument/2006/relationships" xmlns:p="http://schemas.openxmlformats.org/presentationml/2006/main">
  <p:tag name="ISPRING_CUSTOM_TIMING_USED" val="1"/>
  <p:tag name="TIMING" val="|1.002|10.816|15.905"/>
  <p:tag name="ISPRING_SLIDE_ID" val="{5E9196B3-BF9C-4787-8838-F17D5E24DE8B}"/>
  <p:tag name="GENSWF_SLIDE_TITLE" val="Giới thiệu về thành phố Đà Lạt"/>
  <p:tag name="GENSWF_ADVANCE_TIME" val="29.18"/>
  <p:tag name="ISPRING_SLIDE_INDENT_LEVEL" val="0"/>
  <p:tag name="ISPRING_PLAYER_LAYOUT_TYPE" val="Full"/>
  <p:tag name="ISPRING_PRESENTER_ID" val="{B3548CEF-3C8D-4A36-935A-B5DFED3AA944}"/>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5561</TotalTime>
  <Words>885</Words>
  <Application>Microsoft Office PowerPoint</Application>
  <PresentationFormat>Custom</PresentationFormat>
  <Paragraphs>156</Paragraphs>
  <Slides>35</Slides>
  <Notes>35</Notes>
  <HiddenSlides>0</HiddenSlides>
  <MMClips>0</MMClips>
  <ScaleCrop>false</ScaleCrop>
  <HeadingPairs>
    <vt:vector size="4" baseType="variant">
      <vt:variant>
        <vt:lpstr>Theme</vt:lpstr>
      </vt:variant>
      <vt:variant>
        <vt:i4>6</vt:i4>
      </vt:variant>
      <vt:variant>
        <vt:lpstr>Slide Titles</vt:lpstr>
      </vt:variant>
      <vt:variant>
        <vt:i4>35</vt:i4>
      </vt:variant>
    </vt:vector>
  </HeadingPairs>
  <TitlesOfParts>
    <vt:vector size="41" baseType="lpstr">
      <vt:lpstr>Office Theme</vt:lpstr>
      <vt:lpstr>1_Office Theme</vt:lpstr>
      <vt:lpstr>2_Office Theme</vt:lpstr>
      <vt:lpstr>3_Office Theme</vt:lpstr>
      <vt:lpstr>4_Office Theme</vt:lpstr>
      <vt:lpstr>5_Office Theme</vt:lpstr>
      <vt:lpstr>PowerPoint Presentation</vt:lpstr>
      <vt:lpstr>PowerPoint Presentation</vt:lpstr>
      <vt:lpstr>PowerPoint Presentation</vt:lpstr>
      <vt:lpstr>Ôn bài cũ</vt:lpstr>
      <vt:lpstr>PowerPoint Presentation</vt:lpstr>
      <vt:lpstr>PowerPoint Presentation</vt:lpstr>
      <vt:lpstr>PowerPoint Presentation</vt:lpstr>
      <vt:lpstr>Mục tiêu bài học</vt:lpstr>
      <vt:lpstr>Nội dung bài học</vt:lpstr>
      <vt:lpstr>PowerPoint Presentation</vt:lpstr>
      <vt:lpstr>Vì sao thành phố mang tên Đà Lạt?</vt:lpstr>
      <vt:lpstr>Vị trí địa lí của thành phố Đà Lạt</vt:lpstr>
      <vt:lpstr>PowerPoint Presentation</vt:lpstr>
      <vt:lpstr>PowerPoint Presentation</vt:lpstr>
      <vt:lpstr>Thành phố Đà Lạt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THANH PHO DA LAT</dc:title>
  <dc:creator>nguyet ha</dc:creator>
  <cp:lastModifiedBy>MTC</cp:lastModifiedBy>
  <cp:revision>357</cp:revision>
  <dcterms:created xsi:type="dcterms:W3CDTF">2015-08-25T09:35:47Z</dcterms:created>
  <dcterms:modified xsi:type="dcterms:W3CDTF">2016-10-07T08:55:44Z</dcterms:modified>
</cp:coreProperties>
</file>