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26"/>
  </p:notesMasterIdLst>
  <p:sldIdLst>
    <p:sldId id="304" r:id="rId2"/>
    <p:sldId id="350" r:id="rId3"/>
    <p:sldId id="375" r:id="rId4"/>
    <p:sldId id="424" r:id="rId5"/>
    <p:sldId id="425" r:id="rId6"/>
    <p:sldId id="393" r:id="rId7"/>
    <p:sldId id="426" r:id="rId8"/>
    <p:sldId id="412" r:id="rId9"/>
    <p:sldId id="421" r:id="rId10"/>
    <p:sldId id="422" r:id="rId11"/>
    <p:sldId id="427" r:id="rId12"/>
    <p:sldId id="293" r:id="rId13"/>
    <p:sldId id="420" r:id="rId14"/>
    <p:sldId id="423" r:id="rId15"/>
    <p:sldId id="312" r:id="rId16"/>
    <p:sldId id="428" r:id="rId17"/>
    <p:sldId id="365" r:id="rId18"/>
    <p:sldId id="414" r:id="rId19"/>
    <p:sldId id="396" r:id="rId20"/>
    <p:sldId id="419" r:id="rId21"/>
    <p:sldId id="418" r:id="rId22"/>
    <p:sldId id="417" r:id="rId23"/>
    <p:sldId id="342" r:id="rId24"/>
    <p:sldId id="434" r:id="rId25"/>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66"/>
    <a:srgbClr val="0000FF"/>
    <a:srgbClr val="9900FF"/>
    <a:srgbClr val="00FF00"/>
    <a:srgbClr val="FF9900"/>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9" autoAdjust="0"/>
  </p:normalViewPr>
  <p:slideViewPr>
    <p:cSldViewPr snapToObjects="1">
      <p:cViewPr>
        <p:scale>
          <a:sx n="77" d="100"/>
          <a:sy n="77" d="100"/>
        </p:scale>
        <p:origin x="-117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2" d="100"/>
          <a:sy n="52" d="100"/>
        </p:scale>
        <p:origin x="-189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eaLnBrk="0" hangingPunct="0">
              <a:defRPr sz="1200" b="1">
                <a:latin typeface=".VnAvant" pitchFamily="34" charset="0"/>
              </a:defRPr>
            </a:lvl1pPr>
          </a:lstStyle>
          <a:p>
            <a:pPr>
              <a:defRPr/>
            </a:pPr>
            <a:endParaRPr lang="en-US"/>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b="1">
                <a:latin typeface=".VnAvant" pitchFamily="34"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0" hangingPunct="0">
              <a:defRPr sz="1200" b="1">
                <a:latin typeface=".VnAvant" pitchFamily="34" charset="0"/>
              </a:defRPr>
            </a:lvl1pPr>
          </a:lstStyle>
          <a:p>
            <a:pPr>
              <a:defRPr/>
            </a:pPr>
            <a:endParaRPr lang="en-US"/>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b="1">
                <a:latin typeface=".VnAvant" pitchFamily="34" charset="0"/>
              </a:defRPr>
            </a:lvl1pPr>
          </a:lstStyle>
          <a:p>
            <a:pPr>
              <a:defRPr/>
            </a:pPr>
            <a:fld id="{3A6231B8-ED49-45E3-B634-5EEBBD4BD9B1}" type="slidenum">
              <a:rPr lang="en-US"/>
              <a:pPr>
                <a:defRPr/>
              </a:pPr>
              <a:t>‹#›</a:t>
            </a:fld>
            <a:endParaRPr lang="en-US"/>
          </a:p>
        </p:txBody>
      </p:sp>
    </p:spTree>
    <p:extLst>
      <p:ext uri="{BB962C8B-B14F-4D97-AF65-F5344CB8AC3E}">
        <p14:creationId xmlns:p14="http://schemas.microsoft.com/office/powerpoint/2010/main" val="4241169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4280445-92BF-4983-8376-374BFB31DE4D}" type="slidenum">
              <a:rPr lang="en-US" smtClean="0"/>
              <a:pPr/>
              <a:t>24</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8BA456-5B12-4358-8FC1-522C844A6A7C}" type="slidenum">
              <a:rPr lang="en-US"/>
              <a:pPr>
                <a:defRPr/>
              </a:pPr>
              <a:t>‹#›</a:t>
            </a:fld>
            <a:endParaRPr lang="en-US"/>
          </a:p>
        </p:txBody>
      </p:sp>
    </p:spTree>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F850CC-F4B4-4054-A013-E2D33FA3E7F6}" type="slidenum">
              <a:rPr lang="en-US"/>
              <a:pPr>
                <a:defRPr/>
              </a:pPr>
              <a:t>‹#›</a:t>
            </a:fld>
            <a:endParaRPr lang="en-US"/>
          </a:p>
        </p:txBody>
      </p:sp>
    </p:spTree>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2231B4-7E83-4D1B-B88A-DF377088DE25}" type="slidenum">
              <a:rPr lang="en-US"/>
              <a:pPr>
                <a:defRPr/>
              </a:pPr>
              <a:t>‹#›</a:t>
            </a:fld>
            <a:endParaRPr lang="en-US"/>
          </a:p>
        </p:txBody>
      </p:sp>
    </p:spTree>
  </p:cSld>
  <p:clrMapOvr>
    <a:masterClrMapping/>
  </p:clrMapOvr>
  <p:transition spd="med">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5B502-78B0-4FCE-A0BC-F714A9388863}" type="slidenum">
              <a:rPr lang="en-US"/>
              <a:pPr>
                <a:defRPr/>
              </a:pPr>
              <a:t>‹#›</a:t>
            </a:fld>
            <a:endParaRPr lang="en-US"/>
          </a:p>
        </p:txBody>
      </p:sp>
    </p:spTree>
  </p:cSld>
  <p:clrMapOvr>
    <a:masterClrMapping/>
  </p:clrMapOvr>
  <p:transition spd="med">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2057F2-35B7-451C-BE36-0F664B42D249}" type="slidenum">
              <a:rPr lang="en-US"/>
              <a:pPr>
                <a:defRPr/>
              </a:pPr>
              <a:t>‹#›</a:t>
            </a:fld>
            <a:endParaRPr lang="en-US"/>
          </a:p>
        </p:txBody>
      </p:sp>
    </p:spTree>
  </p:cSld>
  <p:clrMapOvr>
    <a:masterClrMapping/>
  </p:clrMapOvr>
  <p:transition spd="med">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84B913-DA46-4D88-9CDA-38FF2EACB36F}" type="slidenum">
              <a:rPr lang="en-US"/>
              <a:pPr>
                <a:defRPr/>
              </a:pPr>
              <a:t>‹#›</a:t>
            </a:fld>
            <a:endParaRPr lang="en-US"/>
          </a:p>
        </p:txBody>
      </p:sp>
    </p:spTree>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3F3950-5FF4-437E-ADE4-0A6803FB0010}" type="slidenum">
              <a:rPr lang="en-US"/>
              <a:pPr>
                <a:defRPr/>
              </a:pPr>
              <a:t>‹#›</a:t>
            </a:fld>
            <a:endParaRPr lang="en-US"/>
          </a:p>
        </p:txBody>
      </p:sp>
    </p:spTree>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A732D5-C64B-4F0E-B8C0-7592AAA25887}" type="slidenum">
              <a:rPr lang="en-US"/>
              <a:pPr>
                <a:defRPr/>
              </a:pPr>
              <a:t>‹#›</a:t>
            </a:fld>
            <a:endParaRPr lang="en-US"/>
          </a:p>
        </p:txBody>
      </p:sp>
    </p:spTree>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5F2C20-05CC-4C71-AF84-3740A13577B9}" type="slidenum">
              <a:rPr lang="en-US"/>
              <a:pPr>
                <a:defRPr/>
              </a:pPr>
              <a:t>‹#›</a:t>
            </a:fld>
            <a:endParaRPr lang="en-US"/>
          </a:p>
        </p:txBody>
      </p:sp>
    </p:spTree>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A33D13-CA5C-4B30-B4FD-8DE526655C59}" type="slidenum">
              <a:rPr lang="en-US"/>
              <a:pPr>
                <a:defRPr/>
              </a:pPr>
              <a:t>‹#›</a:t>
            </a:fld>
            <a:endParaRPr lang="en-US"/>
          </a:p>
        </p:txBody>
      </p:sp>
    </p:spTree>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008ED0-AE94-4A98-85ED-9E6B585BDFC3}" type="slidenum">
              <a:rPr lang="en-US"/>
              <a:pPr>
                <a:defRPr/>
              </a:pPr>
              <a:t>‹#›</a:t>
            </a:fld>
            <a:endParaRPr lang="en-US"/>
          </a:p>
        </p:txBody>
      </p:sp>
    </p:spTree>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155F91-B9C0-44AA-9B11-55D4CEF3AB07}" type="slidenum">
              <a:rPr lang="en-US"/>
              <a:pPr>
                <a:defRPr/>
              </a:pPr>
              <a:t>‹#›</a:t>
            </a:fld>
            <a:endParaRPr lang="en-US"/>
          </a:p>
        </p:txBody>
      </p:sp>
    </p:spTree>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9AA8B7-70ED-4070-83BA-5A723AE83B66}" type="slidenum">
              <a:rPr lang="en-US"/>
              <a:pPr>
                <a:defRPr/>
              </a:pPr>
              <a:t>‹#›</a:t>
            </a:fld>
            <a:endParaRPr lang="en-US"/>
          </a:p>
        </p:txBody>
      </p:sp>
    </p:spTree>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995E82-9812-4BFE-8EC4-BD7F16F3932D}" type="slidenum">
              <a:rPr lang="en-US"/>
              <a:pPr>
                <a:defRPr/>
              </a:pPr>
              <a:t>‹#›</a:t>
            </a:fld>
            <a:endParaRPr lang="en-US"/>
          </a:p>
        </p:txBody>
      </p:sp>
    </p:spTree>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3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3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DE32A31-A1E1-4455-AE07-E0533BA6DA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transition spd="med">
    <p:pull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3.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slide" Target="slide23.xml"/><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39.gif"/><Relationship Id="rId3" Type="http://schemas.openxmlformats.org/officeDocument/2006/relationships/image" Target="../media/image34.gif"/><Relationship Id="rId7" Type="http://schemas.openxmlformats.org/officeDocument/2006/relationships/slide" Target="slide21.xml"/><Relationship Id="rId12" Type="http://schemas.openxmlformats.org/officeDocument/2006/relationships/image" Target="../media/image4.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image" Target="../media/image38.gif"/><Relationship Id="rId5" Type="http://schemas.openxmlformats.org/officeDocument/2006/relationships/slide" Target="slide19.xml"/><Relationship Id="rId10" Type="http://schemas.openxmlformats.org/officeDocument/2006/relationships/image" Target="../media/image37.gif"/><Relationship Id="rId4" Type="http://schemas.openxmlformats.org/officeDocument/2006/relationships/image" Target="../media/image35.gif"/><Relationship Id="rId9" Type="http://schemas.openxmlformats.org/officeDocument/2006/relationships/image" Target="../media/image36.gif"/><Relationship Id="rId14" Type="http://schemas.openxmlformats.org/officeDocument/2006/relationships/slide" Target="slide23.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4.wav"/><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4.wav"/><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4.wav"/><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4.wav"/><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2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wmf"/><Relationship Id="rId4" Type="http://schemas.openxmlformats.org/officeDocument/2006/relationships/audio" Target="../media/audio4.wav"/></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 Target="slide2.xml"/><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gif"/><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Picture1"/>
          <p:cNvPicPr>
            <a:picLocks noChangeAspect="1" noChangeArrowheads="1"/>
          </p:cNvPicPr>
          <p:nvPr/>
        </p:nvPicPr>
        <p:blipFill>
          <a:blip r:embed="rId3" cstate="print"/>
          <a:srcRect/>
          <a:stretch>
            <a:fillRect/>
          </a:stretch>
        </p:blipFill>
        <p:spPr bwMode="auto">
          <a:xfrm>
            <a:off x="0" y="6858000"/>
            <a:ext cx="9144000" cy="152400"/>
          </a:xfrm>
          <a:prstGeom prst="rect">
            <a:avLst/>
          </a:prstGeom>
          <a:noFill/>
          <a:ln w="9525">
            <a:noFill/>
            <a:miter lim="800000"/>
            <a:headEnd/>
            <a:tailEnd/>
          </a:ln>
        </p:spPr>
      </p:pic>
      <p:sp>
        <p:nvSpPr>
          <p:cNvPr id="3075"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3076"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3077"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06503" name="Text Box 7">
            <a:hlinkClick r:id="rId4" action="ppaction://hlinksldjump"/>
          </p:cNvPr>
          <p:cNvSpPr txBox="1">
            <a:spLocks noChangeArrowheads="1"/>
          </p:cNvSpPr>
          <p:nvPr/>
        </p:nvSpPr>
        <p:spPr bwMode="auto">
          <a:xfrm>
            <a:off x="7162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FF66"/>
                </a:solidFill>
              </a:rPr>
              <a:t>BACK</a:t>
            </a:r>
          </a:p>
        </p:txBody>
      </p:sp>
      <p:sp>
        <p:nvSpPr>
          <p:cNvPr id="107434" name="WordArt 938"/>
          <p:cNvSpPr>
            <a:spLocks noChangeArrowheads="1" noChangeShapeType="1" noTextEdit="1"/>
          </p:cNvSpPr>
          <p:nvPr/>
        </p:nvSpPr>
        <p:spPr bwMode="auto">
          <a:xfrm>
            <a:off x="1720850" y="1557338"/>
            <a:ext cx="5867400" cy="969962"/>
          </a:xfrm>
          <a:prstGeom prst="rect">
            <a:avLst/>
          </a:prstGeom>
        </p:spPr>
        <p:txBody>
          <a:bodyPr wrap="none" fromWordArt="1">
            <a:prstTxWarp prst="textPlain">
              <a:avLst>
                <a:gd name="adj" fmla="val 50000"/>
              </a:avLst>
            </a:prstTxWarp>
          </a:bodyPr>
          <a:lstStyle/>
          <a:p>
            <a:pPr algn="ctr"/>
            <a:r>
              <a:rPr lang="en-US" sz="4000" b="1" kern="10" dirty="0" err="1" smtClean="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Times New Roman"/>
                <a:cs typeface="Times New Roman"/>
              </a:rPr>
              <a:t>Ôn</a:t>
            </a:r>
            <a:r>
              <a:rPr lang="en-US" sz="4000" b="1" kern="10" dirty="0" smtClean="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Times New Roman"/>
                <a:cs typeface="Times New Roman"/>
              </a:rPr>
              <a:t> </a:t>
            </a:r>
            <a:r>
              <a:rPr lang="en-US" sz="4000" b="1" kern="10" dirty="0" err="1" smtClean="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Times New Roman"/>
                <a:cs typeface="Times New Roman"/>
              </a:rPr>
              <a:t>bài</a:t>
            </a:r>
            <a:r>
              <a:rPr lang="en-US" sz="4000" b="1" kern="10" dirty="0" smtClean="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Times New Roman"/>
                <a:cs typeface="Times New Roman"/>
              </a:rPr>
              <a:t> </a:t>
            </a:r>
            <a:r>
              <a:rPr lang="en-US" sz="4000" b="1" kern="10" dirty="0" err="1">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Times New Roman"/>
                <a:cs typeface="Times New Roman"/>
              </a:rPr>
              <a:t>cũ</a:t>
            </a:r>
            <a:endParaRPr lang="en-US" sz="4000" b="1" kern="10" dirty="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Times New Roman"/>
              <a:cs typeface="Times New Roman"/>
            </a:endParaRPr>
          </a:p>
        </p:txBody>
      </p:sp>
      <p:sp>
        <p:nvSpPr>
          <p:cNvPr id="3080" name="Text Box 941"/>
          <p:cNvSpPr txBox="1">
            <a:spLocks noChangeArrowheads="1"/>
          </p:cNvSpPr>
          <p:nvPr/>
        </p:nvSpPr>
        <p:spPr bwMode="auto">
          <a:xfrm>
            <a:off x="4800600" y="2873375"/>
            <a:ext cx="3886200" cy="3122613"/>
          </a:xfrm>
          <a:prstGeom prst="rect">
            <a:avLst/>
          </a:prstGeom>
          <a:noFill/>
          <a:ln w="9525">
            <a:solidFill>
              <a:srgbClr val="000099"/>
            </a:solidFill>
            <a:miter lim="800000"/>
            <a:headEnd/>
            <a:tailEnd/>
          </a:ln>
        </p:spPr>
        <p:txBody>
          <a:bodyPr>
            <a:spAutoFit/>
          </a:bodyPr>
          <a:lstStyle/>
          <a:p>
            <a:pPr algn="just" eaLnBrk="0" hangingPunct="0">
              <a:spcBef>
                <a:spcPct val="50000"/>
              </a:spcBef>
            </a:pPr>
            <a:endParaRPr lang="en-US" sz="3600" b="1">
              <a:solidFill>
                <a:srgbClr val="0000CC"/>
              </a:solidFill>
              <a:cs typeface="Times New Roman" pitchFamily="18" charset="0"/>
            </a:endParaRPr>
          </a:p>
          <a:p>
            <a:pPr algn="just" eaLnBrk="0" hangingPunct="0">
              <a:spcBef>
                <a:spcPct val="50000"/>
              </a:spcBef>
            </a:pPr>
            <a:r>
              <a:rPr lang="en-US" sz="3600" b="1">
                <a:solidFill>
                  <a:srgbClr val="000000"/>
                </a:solidFill>
                <a:latin typeface=".VnTime" pitchFamily="34" charset="0"/>
              </a:rPr>
              <a:t>2. </a:t>
            </a:r>
            <a:r>
              <a:rPr lang="en-US" sz="3600" b="1">
                <a:solidFill>
                  <a:srgbClr val="000000"/>
                </a:solidFill>
                <a:cs typeface="Times New Roman" pitchFamily="18" charset="0"/>
              </a:rPr>
              <a:t>Nêu một số biện pháp sử dụng an toàn năng lượng chất đốt?</a:t>
            </a:r>
          </a:p>
        </p:txBody>
      </p:sp>
      <p:sp>
        <p:nvSpPr>
          <p:cNvPr id="3081" name="Text Box 942"/>
          <p:cNvSpPr txBox="1">
            <a:spLocks noChangeArrowheads="1"/>
          </p:cNvSpPr>
          <p:nvPr/>
        </p:nvSpPr>
        <p:spPr bwMode="auto">
          <a:xfrm>
            <a:off x="457200" y="2873375"/>
            <a:ext cx="3810000" cy="3970338"/>
          </a:xfrm>
          <a:prstGeom prst="rect">
            <a:avLst/>
          </a:prstGeom>
          <a:noFill/>
          <a:ln w="9525">
            <a:solidFill>
              <a:srgbClr val="000099"/>
            </a:solidFill>
            <a:miter lim="800000"/>
            <a:headEnd/>
            <a:tailEnd/>
          </a:ln>
        </p:spPr>
        <p:txBody>
          <a:bodyPr>
            <a:spAutoFit/>
          </a:bodyPr>
          <a:lstStyle/>
          <a:p>
            <a:pPr algn="ctr" eaLnBrk="0" hangingPunct="0">
              <a:spcBef>
                <a:spcPct val="50000"/>
              </a:spcBef>
            </a:pPr>
            <a:endParaRPr lang="en-US" sz="3600" b="1">
              <a:solidFill>
                <a:srgbClr val="0000CC"/>
              </a:solidFill>
              <a:cs typeface="Times New Roman" pitchFamily="18" charset="0"/>
            </a:endParaRPr>
          </a:p>
          <a:p>
            <a:pPr eaLnBrk="0" hangingPunct="0">
              <a:spcBef>
                <a:spcPct val="50000"/>
              </a:spcBef>
            </a:pPr>
            <a:r>
              <a:rPr lang="en-US" sz="3600" b="1">
                <a:solidFill>
                  <a:srgbClr val="000000"/>
                </a:solidFill>
                <a:cs typeface="Times New Roman" pitchFamily="18" charset="0"/>
              </a:rPr>
              <a:t>1. Nêu những biện pháp sử dụng tiết kiệm năng lượng chất đốt?</a:t>
            </a:r>
          </a:p>
          <a:p>
            <a:pPr algn="ctr" eaLnBrk="0" hangingPunct="0">
              <a:spcBef>
                <a:spcPct val="50000"/>
              </a:spcBef>
            </a:pPr>
            <a:endParaRPr lang="en-US" sz="3600" b="1">
              <a:solidFill>
                <a:srgbClr val="000000"/>
              </a:solidFill>
              <a:cs typeface="Times New Roman" pitchFamily="18" charset="0"/>
            </a:endParaRPr>
          </a:p>
        </p:txBody>
      </p:sp>
      <p:sp>
        <p:nvSpPr>
          <p:cNvPr id="12" name="Title 11"/>
          <p:cNvSpPr>
            <a:spLocks noGrp="1"/>
          </p:cNvSpPr>
          <p:nvPr>
            <p:ph type="title"/>
          </p:nvPr>
        </p:nvSpPr>
        <p:spPr/>
        <p:txBody>
          <a:bodyPr/>
          <a:lstStyle/>
          <a:p>
            <a:endParaRPr lang="en-US" dirty="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7434"/>
                                        </p:tgtEl>
                                        <p:attrNameLst>
                                          <p:attrName>style.visibility</p:attrName>
                                        </p:attrNameLst>
                                      </p:cBhvr>
                                      <p:to>
                                        <p:strVal val="visible"/>
                                      </p:to>
                                    </p:set>
                                    <p:animEffect transition="in" filter="diamond(in)">
                                      <p:cBhvr>
                                        <p:cTn id="7" dur="1000"/>
                                        <p:tgtEl>
                                          <p:spTgt spid="10743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p:cNvSpPr>
            <a:spLocks noGrp="1" noChangeArrowheads="1"/>
          </p:cNvSpPr>
          <p:nvPr>
            <p:ph type="body" idx="1"/>
          </p:nvPr>
        </p:nvSpPr>
        <p:spPr>
          <a:xfrm>
            <a:off x="176213" y="0"/>
            <a:ext cx="8662987" cy="1676400"/>
          </a:xfrm>
        </p:spPr>
        <p:txBody>
          <a:bodyPr/>
          <a:lstStyle/>
          <a:p>
            <a:pPr algn="just" eaLnBrk="1" hangingPunct="1">
              <a:buFontTx/>
              <a:buNone/>
            </a:pPr>
            <a:r>
              <a:rPr lang="en-US" sz="2400" smtClean="0">
                <a:latin typeface="Times New Roman" pitchFamily="18" charset="0"/>
                <a:cs typeface="Times New Roman" pitchFamily="18" charset="0"/>
              </a:rPr>
              <a:t>         Dự án nhà máy điện gió tại Ninh Thuận có tổng vốn đầu tư khoảng 500 triệu đô la Mỹ sẽ do công ty cổ phần đầu tư xây dựng Trung Nam (Trung Nam Group) xây dựng tại 2 xã Bắc Phong và Lợi Hải (huyện Thuận Bắc), trên diện tích 900 ha. </a:t>
            </a:r>
          </a:p>
        </p:txBody>
      </p:sp>
      <p:pic>
        <p:nvPicPr>
          <p:cNvPr id="257035" name="Picture 11" descr="phong_dien_tuy_phong"/>
          <p:cNvPicPr>
            <a:picLocks noChangeAspect="1" noChangeArrowheads="1"/>
          </p:cNvPicPr>
          <p:nvPr/>
        </p:nvPicPr>
        <p:blipFill>
          <a:blip r:embed="rId2" cstate="print"/>
          <a:srcRect/>
          <a:stretch>
            <a:fillRect/>
          </a:stretch>
        </p:blipFill>
        <p:spPr bwMode="auto">
          <a:xfrm>
            <a:off x="176213" y="1676400"/>
            <a:ext cx="6072187" cy="4876800"/>
          </a:xfrm>
          <a:prstGeom prst="rect">
            <a:avLst/>
          </a:prstGeom>
          <a:noFill/>
          <a:ln w="9525">
            <a:noFill/>
            <a:miter lim="800000"/>
            <a:headEnd/>
            <a:tailEnd/>
          </a:ln>
        </p:spPr>
      </p:pic>
      <p:sp>
        <p:nvSpPr>
          <p:cNvPr id="257056" name="Text Box 32"/>
          <p:cNvSpPr txBox="1">
            <a:spLocks noChangeArrowheads="1"/>
          </p:cNvSpPr>
          <p:nvPr/>
        </p:nvSpPr>
        <p:spPr bwMode="auto">
          <a:xfrm>
            <a:off x="6553200" y="3048000"/>
            <a:ext cx="2286000" cy="2538413"/>
          </a:xfrm>
          <a:prstGeom prst="rect">
            <a:avLst/>
          </a:prstGeom>
          <a:noFill/>
          <a:ln w="9525">
            <a:noFill/>
            <a:miter lim="800000"/>
            <a:headEnd/>
            <a:tailEnd/>
          </a:ln>
        </p:spPr>
        <p:txBody>
          <a:bodyPr>
            <a:spAutoFit/>
          </a:bodyPr>
          <a:lstStyle/>
          <a:p>
            <a:pPr>
              <a:spcBef>
                <a:spcPct val="20000"/>
              </a:spcBef>
            </a:pPr>
            <a:r>
              <a:rPr lang="en-US" sz="2400" b="1" i="1">
                <a:cs typeface="Times New Roman" pitchFamily="18" charset="0"/>
              </a:rPr>
              <a:t>  Những trụ tua bin của nhà máy điện gió Tuy Phong </a:t>
            </a:r>
          </a:p>
          <a:p>
            <a:pPr>
              <a:spcBef>
                <a:spcPct val="20000"/>
              </a:spcBef>
            </a:pPr>
            <a:r>
              <a:rPr lang="en-US" sz="2400" b="1" i="1">
                <a:cs typeface="Times New Roman" pitchFamily="18" charset="0"/>
              </a:rPr>
              <a:t>( Ninh Thuận).</a:t>
            </a:r>
            <a:endParaRPr lang="en-US" sz="2400" b="1">
              <a:cs typeface="Times New Roman" pitchFamily="18" charset="0"/>
            </a:endParaRPr>
          </a:p>
          <a:p>
            <a:pPr>
              <a:spcBef>
                <a:spcPct val="50000"/>
              </a:spcBef>
            </a:pPr>
            <a:endParaRPr lang="en-US" sz="2400" b="1">
              <a:cs typeface="Times New Roman" pitchFamily="18" charset="0"/>
            </a:endParaRPr>
          </a:p>
        </p:txBody>
      </p:sp>
      <p:sp>
        <p:nvSpPr>
          <p:cNvPr id="12293" name="Rectangle 33"/>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 calcmode="lin" valueType="num">
                                      <p:cBhvr>
                                        <p:cTn id="7" dur="1000" fill="hold"/>
                                        <p:tgtEl>
                                          <p:spTgt spid="2570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70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7027">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57035"/>
                                        </p:tgtEl>
                                        <p:attrNameLst>
                                          <p:attrName>style.visibility</p:attrName>
                                        </p:attrNameLst>
                                      </p:cBhvr>
                                      <p:to>
                                        <p:strVal val="visible"/>
                                      </p:to>
                                    </p:set>
                                    <p:anim calcmode="lin" valueType="num">
                                      <p:cBhvr>
                                        <p:cTn id="13" dur="1000" fill="hold"/>
                                        <p:tgtEl>
                                          <p:spTgt spid="257035"/>
                                        </p:tgtEl>
                                        <p:attrNameLst>
                                          <p:attrName>ppt_w</p:attrName>
                                        </p:attrNameLst>
                                      </p:cBhvr>
                                      <p:tavLst>
                                        <p:tav tm="0">
                                          <p:val>
                                            <p:strVal val="#ppt_w*0.70"/>
                                          </p:val>
                                        </p:tav>
                                        <p:tav tm="100000">
                                          <p:val>
                                            <p:strVal val="#ppt_w"/>
                                          </p:val>
                                        </p:tav>
                                      </p:tavLst>
                                    </p:anim>
                                    <p:anim calcmode="lin" valueType="num">
                                      <p:cBhvr>
                                        <p:cTn id="14" dur="1000" fill="hold"/>
                                        <p:tgtEl>
                                          <p:spTgt spid="257035"/>
                                        </p:tgtEl>
                                        <p:attrNameLst>
                                          <p:attrName>ppt_h</p:attrName>
                                        </p:attrNameLst>
                                      </p:cBhvr>
                                      <p:tavLst>
                                        <p:tav tm="0">
                                          <p:val>
                                            <p:strVal val="#ppt_h"/>
                                          </p:val>
                                        </p:tav>
                                        <p:tav tm="100000">
                                          <p:val>
                                            <p:strVal val="#ppt_h"/>
                                          </p:val>
                                        </p:tav>
                                      </p:tavLst>
                                    </p:anim>
                                    <p:animEffect transition="in" filter="fade">
                                      <p:cBhvr>
                                        <p:cTn id="15" dur="1000"/>
                                        <p:tgtEl>
                                          <p:spTgt spid="257035"/>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57056"/>
                                        </p:tgtEl>
                                        <p:attrNameLst>
                                          <p:attrName>style.visibility</p:attrName>
                                        </p:attrNameLst>
                                      </p:cBhvr>
                                      <p:to>
                                        <p:strVal val="visible"/>
                                      </p:to>
                                    </p:set>
                                    <p:anim calcmode="lin" valueType="num">
                                      <p:cBhvr>
                                        <p:cTn id="19" dur="1000" fill="hold"/>
                                        <p:tgtEl>
                                          <p:spTgt spid="257056"/>
                                        </p:tgtEl>
                                        <p:attrNameLst>
                                          <p:attrName>ppt_w</p:attrName>
                                        </p:attrNameLst>
                                      </p:cBhvr>
                                      <p:tavLst>
                                        <p:tav tm="0">
                                          <p:val>
                                            <p:strVal val="#ppt_w*0.70"/>
                                          </p:val>
                                        </p:tav>
                                        <p:tav tm="100000">
                                          <p:val>
                                            <p:strVal val="#ppt_w"/>
                                          </p:val>
                                        </p:tav>
                                      </p:tavLst>
                                    </p:anim>
                                    <p:anim calcmode="lin" valueType="num">
                                      <p:cBhvr>
                                        <p:cTn id="20" dur="1000" fill="hold"/>
                                        <p:tgtEl>
                                          <p:spTgt spid="257056"/>
                                        </p:tgtEl>
                                        <p:attrNameLst>
                                          <p:attrName>ppt_h</p:attrName>
                                        </p:attrNameLst>
                                      </p:cBhvr>
                                      <p:tavLst>
                                        <p:tav tm="0">
                                          <p:val>
                                            <p:strVal val="#ppt_h"/>
                                          </p:val>
                                        </p:tav>
                                        <p:tav tm="100000">
                                          <p:val>
                                            <p:strVal val="#ppt_h"/>
                                          </p:val>
                                        </p:tav>
                                      </p:tavLst>
                                    </p:anim>
                                    <p:animEffect transition="in" filter="fade">
                                      <p:cBhvr>
                                        <p:cTn id="21" dur="1000"/>
                                        <p:tgtEl>
                                          <p:spTgt spid="257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P spid="2570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Picture1"/>
          <p:cNvPicPr>
            <a:picLocks noChangeAspect="1" noChangeArrowheads="1"/>
          </p:cNvPicPr>
          <p:nvPr/>
        </p:nvPicPr>
        <p:blipFill>
          <a:blip r:embed="rId2" cstate="print"/>
          <a:srcRect/>
          <a:stretch>
            <a:fillRect/>
          </a:stretch>
        </p:blipFill>
        <p:spPr bwMode="auto">
          <a:xfrm>
            <a:off x="0" y="6858000"/>
            <a:ext cx="9144000" cy="152400"/>
          </a:xfrm>
          <a:prstGeom prst="rect">
            <a:avLst/>
          </a:prstGeom>
          <a:noFill/>
          <a:ln w="9525">
            <a:noFill/>
            <a:miter lim="800000"/>
            <a:headEnd/>
            <a:tailEnd/>
          </a:ln>
        </p:spPr>
      </p:pic>
      <p:sp>
        <p:nvSpPr>
          <p:cNvPr id="13315"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3316"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3317"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264199" name="Text Box 7">
            <a:hlinkClick r:id="rId3" action="ppaction://hlinksldjump"/>
          </p:cNvPr>
          <p:cNvSpPr txBox="1">
            <a:spLocks noChangeArrowheads="1"/>
          </p:cNvSpPr>
          <p:nvPr/>
        </p:nvSpPr>
        <p:spPr bwMode="auto">
          <a:xfrm>
            <a:off x="7162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FF66"/>
                </a:solidFill>
              </a:rPr>
              <a:t>BACK</a:t>
            </a:r>
          </a:p>
        </p:txBody>
      </p:sp>
      <p:sp>
        <p:nvSpPr>
          <p:cNvPr id="13320" name="Text Box 9"/>
          <p:cNvSpPr txBox="1">
            <a:spLocks noChangeArrowheads="1"/>
          </p:cNvSpPr>
          <p:nvPr/>
        </p:nvSpPr>
        <p:spPr bwMode="auto">
          <a:xfrm>
            <a:off x="762000" y="3429000"/>
            <a:ext cx="7620000" cy="579438"/>
          </a:xfrm>
          <a:prstGeom prst="rect">
            <a:avLst/>
          </a:prstGeom>
          <a:noFill/>
          <a:ln w="9525">
            <a:noFill/>
            <a:miter lim="800000"/>
            <a:headEnd/>
            <a:tailEnd/>
          </a:ln>
        </p:spPr>
        <p:txBody>
          <a:bodyPr>
            <a:spAutoFit/>
          </a:bodyPr>
          <a:lstStyle/>
          <a:p>
            <a:pPr algn="ctr" eaLnBrk="0" hangingPunct="0">
              <a:spcBef>
                <a:spcPct val="50000"/>
              </a:spcBef>
            </a:pPr>
            <a:endParaRPr lang="vi-VN" sz="3200" b="1">
              <a:latin typeface=".VnTime" pitchFamily="34" charset="0"/>
            </a:endParaRPr>
          </a:p>
        </p:txBody>
      </p:sp>
      <p:sp>
        <p:nvSpPr>
          <p:cNvPr id="13321" name="Text Box 11"/>
          <p:cNvSpPr txBox="1">
            <a:spLocks noChangeArrowheads="1"/>
          </p:cNvSpPr>
          <p:nvPr/>
        </p:nvSpPr>
        <p:spPr bwMode="auto">
          <a:xfrm>
            <a:off x="304800" y="2286000"/>
            <a:ext cx="8077200" cy="579438"/>
          </a:xfrm>
          <a:prstGeom prst="rect">
            <a:avLst/>
          </a:prstGeom>
          <a:noFill/>
          <a:ln w="9525">
            <a:noFill/>
            <a:miter lim="800000"/>
            <a:headEnd/>
            <a:tailEnd/>
          </a:ln>
        </p:spPr>
        <p:txBody>
          <a:bodyPr>
            <a:spAutoFit/>
          </a:bodyPr>
          <a:lstStyle/>
          <a:p>
            <a:pPr eaLnBrk="0" hangingPunct="0">
              <a:spcBef>
                <a:spcPct val="50000"/>
              </a:spcBef>
              <a:buFontTx/>
              <a:buBlip>
                <a:blip r:embed="rId4"/>
              </a:buBlip>
            </a:pPr>
            <a:r>
              <a:rPr lang="en-US" sz="3200" b="1">
                <a:solidFill>
                  <a:srgbClr val="0000FF"/>
                </a:solidFill>
                <a:cs typeface="Times New Roman" pitchFamily="18" charset="0"/>
              </a:rPr>
              <a:t>  Hoạt động 2</a:t>
            </a:r>
            <a:r>
              <a:rPr lang="en-US" sz="3200" b="1">
                <a:solidFill>
                  <a:srgbClr val="800000"/>
                </a:solidFill>
                <a:cs typeface="Times New Roman" pitchFamily="18" charset="0"/>
              </a:rPr>
              <a:t>: Năng lượng nước chảy</a:t>
            </a:r>
          </a:p>
        </p:txBody>
      </p:sp>
      <p:sp>
        <p:nvSpPr>
          <p:cNvPr id="13322" name="WordArt 13"/>
          <p:cNvSpPr>
            <a:spLocks noChangeArrowheads="1" noChangeShapeType="1" noTextEdit="1"/>
          </p:cNvSpPr>
          <p:nvPr/>
        </p:nvSpPr>
        <p:spPr bwMode="auto">
          <a:xfrm>
            <a:off x="1066800" y="552450"/>
            <a:ext cx="7315200" cy="1028700"/>
          </a:xfrm>
          <a:prstGeom prst="rect">
            <a:avLst/>
          </a:prstGeom>
        </p:spPr>
        <p:txBody>
          <a:bodyPr wrap="none" fromWordArt="1">
            <a:prstTxWarp prst="textPlain">
              <a:avLst>
                <a:gd name="adj" fmla="val 50000"/>
              </a:avLst>
            </a:prstTxWarp>
          </a:bodyPr>
          <a:lstStyle/>
          <a:p>
            <a:pPr algn="ctr"/>
            <a:r>
              <a:rPr lang="vi-VN" sz="3600" b="1" kern="10" dirty="0">
                <a:ln w="9525">
                  <a:solidFill>
                    <a:srgbClr val="000000"/>
                  </a:solidFill>
                  <a:round/>
                  <a:headEnd/>
                  <a:tailEnd/>
                </a:ln>
                <a:solidFill>
                  <a:srgbClr val="FF0000"/>
                </a:solidFill>
                <a:latin typeface="Times New Roman"/>
                <a:cs typeface="Times New Roman"/>
              </a:rPr>
              <a:t>Sử dụng năng lượng gió và</a:t>
            </a:r>
          </a:p>
          <a:p>
            <a:pPr algn="ctr"/>
            <a:r>
              <a:rPr lang="vi-VN" sz="3600" b="1" kern="10" dirty="0">
                <a:ln w="9525">
                  <a:solidFill>
                    <a:srgbClr val="000000"/>
                  </a:solidFill>
                  <a:round/>
                  <a:headEnd/>
                  <a:tailEnd/>
                </a:ln>
                <a:solidFill>
                  <a:srgbClr val="FF0000"/>
                </a:solidFill>
                <a:latin typeface="Times New Roman"/>
                <a:cs typeface="Times New Roman"/>
              </a:rPr>
              <a:t> năng lượng nước chảy</a:t>
            </a:r>
            <a:endParaRPr lang="en-US" sz="3600" b="1" kern="10" dirty="0">
              <a:ln w="9525">
                <a:solidFill>
                  <a:srgbClr val="000000"/>
                </a:solidFill>
                <a:round/>
                <a:headEnd/>
                <a:tailEnd/>
              </a:ln>
              <a:solidFill>
                <a:srgbClr val="FF0000"/>
              </a:solidFill>
              <a:latin typeface="Times New Roman"/>
              <a:cs typeface="Times New Roman"/>
            </a:endParaRPr>
          </a:p>
        </p:txBody>
      </p:sp>
      <p:sp>
        <p:nvSpPr>
          <p:cNvPr id="13324" name="Rectangle 16"/>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
        <p:nvSpPr>
          <p:cNvPr id="264209" name="Text Box 17"/>
          <p:cNvSpPr txBox="1">
            <a:spLocks noChangeArrowheads="1"/>
          </p:cNvSpPr>
          <p:nvPr/>
        </p:nvSpPr>
        <p:spPr bwMode="auto">
          <a:xfrm>
            <a:off x="130175" y="2909888"/>
            <a:ext cx="8883650" cy="2836862"/>
          </a:xfrm>
          <a:prstGeom prst="rect">
            <a:avLst/>
          </a:prstGeom>
          <a:noFill/>
          <a:ln w="9525">
            <a:noFill/>
            <a:miter lim="800000"/>
            <a:headEnd/>
            <a:tailEnd/>
          </a:ln>
        </p:spPr>
        <p:txBody>
          <a:bodyPr>
            <a:spAutoFit/>
          </a:bodyPr>
          <a:lstStyle/>
          <a:p>
            <a:pPr marL="457200" indent="-457200" algn="just" eaLnBrk="0" hangingPunct="0">
              <a:spcBef>
                <a:spcPct val="50000"/>
              </a:spcBef>
            </a:pPr>
            <a:r>
              <a:rPr lang="en-US" sz="3200">
                <a:solidFill>
                  <a:srgbClr val="000000"/>
                </a:solidFill>
                <a:cs typeface="Times New Roman" pitchFamily="18" charset="0"/>
              </a:rPr>
              <a:t> </a:t>
            </a:r>
            <a:r>
              <a:rPr lang="en-US" sz="3200">
                <a:solidFill>
                  <a:srgbClr val="000066"/>
                </a:solidFill>
                <a:cs typeface="Times New Roman" pitchFamily="18" charset="0"/>
              </a:rPr>
              <a:t>*Nhiệm vụ: Làm việc trong nhóm 6. Quan sát các hình 4,5,6 kết hợp với vốn hiểu biết hoàn thành 2 các câu hỏi sau ( thời gian 7 phút)</a:t>
            </a:r>
            <a:r>
              <a:rPr lang="en-US" sz="3200">
                <a:solidFill>
                  <a:srgbClr val="0000FF"/>
                </a:solidFill>
                <a:cs typeface="Times New Roman" pitchFamily="18" charset="0"/>
              </a:rPr>
              <a:t> .</a:t>
            </a:r>
          </a:p>
          <a:p>
            <a:pPr marL="457200" indent="-457200" algn="just" eaLnBrk="0" hangingPunct="0">
              <a:spcBef>
                <a:spcPct val="50000"/>
              </a:spcBef>
            </a:pPr>
            <a:r>
              <a:rPr lang="en-US" sz="2800" b="1">
                <a:solidFill>
                  <a:srgbClr val="000000"/>
                </a:solidFill>
                <a:cs typeface="Times New Roman" pitchFamily="18" charset="0"/>
              </a:rPr>
              <a:t>1</a:t>
            </a:r>
            <a:r>
              <a:rPr lang="en-US" sz="2800">
                <a:solidFill>
                  <a:srgbClr val="000000"/>
                </a:solidFill>
                <a:cs typeface="Times New Roman" pitchFamily="18" charset="0"/>
              </a:rPr>
              <a:t>. Con người sử dụng năng lượng nước chảy để làm gì?</a:t>
            </a:r>
          </a:p>
          <a:p>
            <a:pPr marL="457200" indent="-457200" eaLnBrk="0" hangingPunct="0">
              <a:spcBef>
                <a:spcPct val="50000"/>
              </a:spcBef>
            </a:pPr>
            <a:r>
              <a:rPr lang="en-US" sz="2800" b="1">
                <a:solidFill>
                  <a:srgbClr val="000000"/>
                </a:solidFill>
                <a:cs typeface="Times New Roman" pitchFamily="18" charset="0"/>
              </a:rPr>
              <a:t>2</a:t>
            </a:r>
            <a:r>
              <a:rPr lang="en-US" sz="2800">
                <a:solidFill>
                  <a:srgbClr val="000000"/>
                </a:solidFill>
                <a:cs typeface="Times New Roman" pitchFamily="18" charset="0"/>
              </a:rPr>
              <a:t>. Kể tên một số nhà máy thủy điện ở nước ta.</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64209"/>
                                        </p:tgtEl>
                                        <p:attrNameLst>
                                          <p:attrName>style.visibility</p:attrName>
                                        </p:attrNameLst>
                                      </p:cBhvr>
                                      <p:to>
                                        <p:strVal val="visible"/>
                                      </p:to>
                                    </p:set>
                                    <p:anim calcmode="lin" valueType="num">
                                      <p:cBhvr>
                                        <p:cTn id="7" dur="2000" fill="hold"/>
                                        <p:tgtEl>
                                          <p:spTgt spid="264209"/>
                                        </p:tgtEl>
                                        <p:attrNameLst>
                                          <p:attrName>ppt_w</p:attrName>
                                        </p:attrNameLst>
                                      </p:cBhvr>
                                      <p:tavLst>
                                        <p:tav tm="0">
                                          <p:val>
                                            <p:fltVal val="0"/>
                                          </p:val>
                                        </p:tav>
                                        <p:tav tm="100000">
                                          <p:val>
                                            <p:strVal val="#ppt_w"/>
                                          </p:val>
                                        </p:tav>
                                      </p:tavLst>
                                    </p:anim>
                                    <p:anim calcmode="lin" valueType="num">
                                      <p:cBhvr>
                                        <p:cTn id="8" dur="2000" fill="hold"/>
                                        <p:tgtEl>
                                          <p:spTgt spid="2642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vi-VN" smtClean="0"/>
          </a:p>
        </p:txBody>
      </p:sp>
      <p:sp>
        <p:nvSpPr>
          <p:cNvPr id="14339" name="Rectangle 3"/>
          <p:cNvSpPr>
            <a:spLocks noGrp="1" noChangeArrowheads="1"/>
          </p:cNvSpPr>
          <p:nvPr>
            <p:ph type="body" idx="1"/>
          </p:nvPr>
        </p:nvSpPr>
        <p:spPr/>
        <p:txBody>
          <a:bodyPr/>
          <a:lstStyle/>
          <a:p>
            <a:pPr eaLnBrk="1" hangingPunct="1"/>
            <a:endParaRPr lang="vi-VN" smtClean="0"/>
          </a:p>
        </p:txBody>
      </p:sp>
      <p:sp>
        <p:nvSpPr>
          <p:cNvPr id="14340" name="Rectangle 4"/>
          <p:cNvSpPr>
            <a:spLocks noChangeArrowheads="1"/>
          </p:cNvSpPr>
          <p:nvPr/>
        </p:nvSpPr>
        <p:spPr bwMode="auto">
          <a:xfrm>
            <a:off x="0" y="68263"/>
            <a:ext cx="9144000" cy="6858000"/>
          </a:xfrm>
          <a:prstGeom prst="rect">
            <a:avLst/>
          </a:prstGeom>
          <a:solidFill>
            <a:schemeClr val="accent1"/>
          </a:solidFill>
          <a:ln w="9525">
            <a:solidFill>
              <a:schemeClr val="tx1"/>
            </a:solidFill>
            <a:miter lim="800000"/>
            <a:headEnd/>
            <a:tailEnd/>
          </a:ln>
        </p:spPr>
        <p:txBody>
          <a:bodyPr wrap="none" anchor="ctr"/>
          <a:lstStyle/>
          <a:p>
            <a:endParaRPr lang="vi-VN">
              <a:latin typeface="Arial" charset="0"/>
            </a:endParaRPr>
          </a:p>
        </p:txBody>
      </p:sp>
      <p:pic>
        <p:nvPicPr>
          <p:cNvPr id="89101" name="Picture 13" descr="65207764-vnm_2010_307011[1]"/>
          <p:cNvPicPr>
            <a:picLocks noChangeAspect="1" noChangeArrowheads="1"/>
          </p:cNvPicPr>
          <p:nvPr/>
        </p:nvPicPr>
        <p:blipFill>
          <a:blip r:embed="rId2" cstate="print"/>
          <a:srcRect/>
          <a:stretch>
            <a:fillRect/>
          </a:stretch>
        </p:blipFill>
        <p:spPr bwMode="auto">
          <a:xfrm>
            <a:off x="152400" y="647700"/>
            <a:ext cx="4267200" cy="2933700"/>
          </a:xfrm>
          <a:prstGeom prst="rect">
            <a:avLst/>
          </a:prstGeom>
          <a:noFill/>
          <a:ln w="9525">
            <a:noFill/>
            <a:miter lim="800000"/>
            <a:headEnd/>
            <a:tailEnd/>
          </a:ln>
        </p:spPr>
      </p:pic>
      <p:pic>
        <p:nvPicPr>
          <p:cNvPr id="89103" name="Picture 15" descr="207149103[1]"/>
          <p:cNvPicPr>
            <a:picLocks noChangeAspect="1" noChangeArrowheads="1"/>
          </p:cNvPicPr>
          <p:nvPr/>
        </p:nvPicPr>
        <p:blipFill>
          <a:blip r:embed="rId3" cstate="print"/>
          <a:srcRect/>
          <a:stretch>
            <a:fillRect/>
          </a:stretch>
        </p:blipFill>
        <p:spPr bwMode="auto">
          <a:xfrm>
            <a:off x="76200" y="3581400"/>
            <a:ext cx="2971800" cy="3179763"/>
          </a:xfrm>
          <a:prstGeom prst="rect">
            <a:avLst/>
          </a:prstGeom>
          <a:noFill/>
          <a:ln w="9525">
            <a:noFill/>
            <a:miter lim="800000"/>
            <a:headEnd/>
            <a:tailEnd/>
          </a:ln>
        </p:spPr>
      </p:pic>
      <p:sp>
        <p:nvSpPr>
          <p:cNvPr id="14343" name="Text Box 23"/>
          <p:cNvSpPr txBox="1">
            <a:spLocks noChangeArrowheads="1"/>
          </p:cNvSpPr>
          <p:nvPr/>
        </p:nvSpPr>
        <p:spPr bwMode="auto">
          <a:xfrm>
            <a:off x="76200" y="68263"/>
            <a:ext cx="8991600" cy="519112"/>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000066"/>
                </a:solidFill>
                <a:cs typeface="Times New Roman" pitchFamily="18" charset="0"/>
              </a:rPr>
              <a:t>Quan sát hình, nêu ứng dụng của năng lượng nước chảy</a:t>
            </a:r>
          </a:p>
        </p:txBody>
      </p:sp>
      <p:pic>
        <p:nvPicPr>
          <p:cNvPr id="89117" name="Picture 29" descr="1986518378_2886f1ca3a_o[1]"/>
          <p:cNvPicPr>
            <a:picLocks noChangeAspect="1" noChangeArrowheads="1"/>
          </p:cNvPicPr>
          <p:nvPr/>
        </p:nvPicPr>
        <p:blipFill>
          <a:blip r:embed="rId4" cstate="print"/>
          <a:srcRect/>
          <a:stretch>
            <a:fillRect/>
          </a:stretch>
        </p:blipFill>
        <p:spPr bwMode="auto">
          <a:xfrm>
            <a:off x="4419600" y="647700"/>
            <a:ext cx="4502150" cy="2933700"/>
          </a:xfrm>
          <a:prstGeom prst="rect">
            <a:avLst/>
          </a:prstGeom>
          <a:noFill/>
          <a:ln w="9525">
            <a:noFill/>
            <a:miter lim="800000"/>
            <a:headEnd/>
            <a:tailEnd/>
          </a:ln>
        </p:spPr>
      </p:pic>
      <p:pic>
        <p:nvPicPr>
          <p:cNvPr id="89119" name="Picture 31" descr="quephong4[1]"/>
          <p:cNvPicPr>
            <a:picLocks noChangeAspect="1" noChangeArrowheads="1"/>
          </p:cNvPicPr>
          <p:nvPr/>
        </p:nvPicPr>
        <p:blipFill>
          <a:blip r:embed="rId5" cstate="print"/>
          <a:srcRect/>
          <a:stretch>
            <a:fillRect/>
          </a:stretch>
        </p:blipFill>
        <p:spPr bwMode="auto">
          <a:xfrm>
            <a:off x="3200400" y="3581400"/>
            <a:ext cx="2819400" cy="3179763"/>
          </a:xfrm>
          <a:prstGeom prst="rect">
            <a:avLst/>
          </a:prstGeom>
          <a:noFill/>
          <a:ln w="9525">
            <a:noFill/>
            <a:miter lim="800000"/>
            <a:headEnd/>
            <a:tailEnd/>
          </a:ln>
        </p:spPr>
      </p:pic>
      <p:sp>
        <p:nvSpPr>
          <p:cNvPr id="14346" name="Rectangle 32"/>
          <p:cNvSpPr>
            <a:spLocks noChangeArrowheads="1"/>
          </p:cNvSpPr>
          <p:nvPr/>
        </p:nvSpPr>
        <p:spPr bwMode="auto">
          <a:xfrm>
            <a:off x="76200" y="68263"/>
            <a:ext cx="8991600" cy="6789737"/>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pic>
        <p:nvPicPr>
          <p:cNvPr id="89121" name="Picture 33" descr="hinh so 5"/>
          <p:cNvPicPr>
            <a:picLocks noChangeAspect="1" noChangeArrowheads="1"/>
          </p:cNvPicPr>
          <p:nvPr/>
        </p:nvPicPr>
        <p:blipFill>
          <a:blip r:embed="rId6" cstate="print"/>
          <a:srcRect/>
          <a:stretch>
            <a:fillRect/>
          </a:stretch>
        </p:blipFill>
        <p:spPr bwMode="auto">
          <a:xfrm>
            <a:off x="6165850" y="3581400"/>
            <a:ext cx="2901950" cy="3179763"/>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9101"/>
                                        </p:tgtEl>
                                        <p:attrNameLst>
                                          <p:attrName>style.visibility</p:attrName>
                                        </p:attrNameLst>
                                      </p:cBhvr>
                                      <p:to>
                                        <p:strVal val="visible"/>
                                      </p:to>
                                    </p:set>
                                    <p:anim calcmode="lin" valueType="num">
                                      <p:cBhvr>
                                        <p:cTn id="7" dur="500" fill="hold"/>
                                        <p:tgtEl>
                                          <p:spTgt spid="89101"/>
                                        </p:tgtEl>
                                        <p:attrNameLst>
                                          <p:attrName>ppt_w</p:attrName>
                                        </p:attrNameLst>
                                      </p:cBhvr>
                                      <p:tavLst>
                                        <p:tav tm="0">
                                          <p:val>
                                            <p:fltVal val="0"/>
                                          </p:val>
                                        </p:tav>
                                        <p:tav tm="100000">
                                          <p:val>
                                            <p:strVal val="#ppt_w"/>
                                          </p:val>
                                        </p:tav>
                                      </p:tavLst>
                                    </p:anim>
                                    <p:anim calcmode="lin" valueType="num">
                                      <p:cBhvr>
                                        <p:cTn id="8" dur="500" fill="hold"/>
                                        <p:tgtEl>
                                          <p:spTgt spid="8910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89103"/>
                                        </p:tgtEl>
                                        <p:attrNameLst>
                                          <p:attrName>style.visibility</p:attrName>
                                        </p:attrNameLst>
                                      </p:cBhvr>
                                      <p:to>
                                        <p:strVal val="visible"/>
                                      </p:to>
                                    </p:set>
                                    <p:anim calcmode="lin" valueType="num">
                                      <p:cBhvr>
                                        <p:cTn id="12" dur="500" fill="hold"/>
                                        <p:tgtEl>
                                          <p:spTgt spid="89103"/>
                                        </p:tgtEl>
                                        <p:attrNameLst>
                                          <p:attrName>ppt_w</p:attrName>
                                        </p:attrNameLst>
                                      </p:cBhvr>
                                      <p:tavLst>
                                        <p:tav tm="0">
                                          <p:val>
                                            <p:fltVal val="0"/>
                                          </p:val>
                                        </p:tav>
                                        <p:tav tm="100000">
                                          <p:val>
                                            <p:strVal val="#ppt_w"/>
                                          </p:val>
                                        </p:tav>
                                      </p:tavLst>
                                    </p:anim>
                                    <p:anim calcmode="lin" valueType="num">
                                      <p:cBhvr>
                                        <p:cTn id="13" dur="500" fill="hold"/>
                                        <p:tgtEl>
                                          <p:spTgt spid="8910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89117"/>
                                        </p:tgtEl>
                                        <p:attrNameLst>
                                          <p:attrName>style.visibility</p:attrName>
                                        </p:attrNameLst>
                                      </p:cBhvr>
                                      <p:to>
                                        <p:strVal val="visible"/>
                                      </p:to>
                                    </p:set>
                                    <p:anim calcmode="lin" valueType="num">
                                      <p:cBhvr>
                                        <p:cTn id="17" dur="1000" fill="hold"/>
                                        <p:tgtEl>
                                          <p:spTgt spid="89117"/>
                                        </p:tgtEl>
                                        <p:attrNameLst>
                                          <p:attrName>ppt_w</p:attrName>
                                        </p:attrNameLst>
                                      </p:cBhvr>
                                      <p:tavLst>
                                        <p:tav tm="0">
                                          <p:val>
                                            <p:fltVal val="0"/>
                                          </p:val>
                                        </p:tav>
                                        <p:tav tm="100000">
                                          <p:val>
                                            <p:strVal val="#ppt_w"/>
                                          </p:val>
                                        </p:tav>
                                      </p:tavLst>
                                    </p:anim>
                                    <p:anim calcmode="lin" valueType="num">
                                      <p:cBhvr>
                                        <p:cTn id="18" dur="1000" fill="hold"/>
                                        <p:tgtEl>
                                          <p:spTgt spid="89117"/>
                                        </p:tgtEl>
                                        <p:attrNameLst>
                                          <p:attrName>ppt_h</p:attrName>
                                        </p:attrNameLst>
                                      </p:cBhvr>
                                      <p:tavLst>
                                        <p:tav tm="0">
                                          <p:val>
                                            <p:fltVal val="0"/>
                                          </p:val>
                                        </p:tav>
                                        <p:tav tm="100000">
                                          <p:val>
                                            <p:strVal val="#ppt_h"/>
                                          </p:val>
                                        </p:tav>
                                      </p:tavLst>
                                    </p:anim>
                                    <p:anim calcmode="lin" valueType="num">
                                      <p:cBhvr>
                                        <p:cTn id="19" dur="1000" fill="hold"/>
                                        <p:tgtEl>
                                          <p:spTgt spid="89117"/>
                                        </p:tgtEl>
                                        <p:attrNameLst>
                                          <p:attrName>style.rotation</p:attrName>
                                        </p:attrNameLst>
                                      </p:cBhvr>
                                      <p:tavLst>
                                        <p:tav tm="0">
                                          <p:val>
                                            <p:fltVal val="90"/>
                                          </p:val>
                                        </p:tav>
                                        <p:tav tm="100000">
                                          <p:val>
                                            <p:fltVal val="0"/>
                                          </p:val>
                                        </p:tav>
                                      </p:tavLst>
                                    </p:anim>
                                    <p:animEffect transition="in" filter="fade">
                                      <p:cBhvr>
                                        <p:cTn id="20" dur="1000"/>
                                        <p:tgtEl>
                                          <p:spTgt spid="89117"/>
                                        </p:tgtEl>
                                      </p:cBhvr>
                                    </p:animEffect>
                                  </p:childTnLst>
                                </p:cTn>
                              </p:par>
                            </p:childTnLst>
                          </p:cTn>
                        </p:par>
                        <p:par>
                          <p:cTn id="21" fill="hold">
                            <p:stCondLst>
                              <p:cond delay="200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89119"/>
                                        </p:tgtEl>
                                        <p:attrNameLst>
                                          <p:attrName>style.visibility</p:attrName>
                                        </p:attrNameLst>
                                      </p:cBhvr>
                                      <p:to>
                                        <p:strVal val="visible"/>
                                      </p:to>
                                    </p:set>
                                    <p:anim calcmode="lin" valueType="num">
                                      <p:cBhvr>
                                        <p:cTn id="24" dur="1000" fill="hold"/>
                                        <p:tgtEl>
                                          <p:spTgt spid="89119"/>
                                        </p:tgtEl>
                                        <p:attrNameLst>
                                          <p:attrName>ppt_w</p:attrName>
                                        </p:attrNameLst>
                                      </p:cBhvr>
                                      <p:tavLst>
                                        <p:tav tm="0">
                                          <p:val>
                                            <p:fltVal val="0"/>
                                          </p:val>
                                        </p:tav>
                                        <p:tav tm="100000">
                                          <p:val>
                                            <p:strVal val="#ppt_w"/>
                                          </p:val>
                                        </p:tav>
                                      </p:tavLst>
                                    </p:anim>
                                    <p:anim calcmode="lin" valueType="num">
                                      <p:cBhvr>
                                        <p:cTn id="25" dur="1000" fill="hold"/>
                                        <p:tgtEl>
                                          <p:spTgt spid="89119"/>
                                        </p:tgtEl>
                                        <p:attrNameLst>
                                          <p:attrName>ppt_h</p:attrName>
                                        </p:attrNameLst>
                                      </p:cBhvr>
                                      <p:tavLst>
                                        <p:tav tm="0">
                                          <p:val>
                                            <p:fltVal val="0"/>
                                          </p:val>
                                        </p:tav>
                                        <p:tav tm="100000">
                                          <p:val>
                                            <p:strVal val="#ppt_h"/>
                                          </p:val>
                                        </p:tav>
                                      </p:tavLst>
                                    </p:anim>
                                    <p:anim calcmode="lin" valueType="num">
                                      <p:cBhvr>
                                        <p:cTn id="26" dur="1000" fill="hold"/>
                                        <p:tgtEl>
                                          <p:spTgt spid="89119"/>
                                        </p:tgtEl>
                                        <p:attrNameLst>
                                          <p:attrName>style.rotation</p:attrName>
                                        </p:attrNameLst>
                                      </p:cBhvr>
                                      <p:tavLst>
                                        <p:tav tm="0">
                                          <p:val>
                                            <p:fltVal val="90"/>
                                          </p:val>
                                        </p:tav>
                                        <p:tav tm="100000">
                                          <p:val>
                                            <p:fltVal val="0"/>
                                          </p:val>
                                        </p:tav>
                                      </p:tavLst>
                                    </p:anim>
                                    <p:animEffect transition="in" filter="fade">
                                      <p:cBhvr>
                                        <p:cTn id="27" dur="1000"/>
                                        <p:tgtEl>
                                          <p:spTgt spid="891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9121"/>
                                        </p:tgtEl>
                                        <p:attrNameLst>
                                          <p:attrName>style.visibility</p:attrName>
                                        </p:attrNameLst>
                                      </p:cBhvr>
                                      <p:to>
                                        <p:strVal val="visible"/>
                                      </p:to>
                                    </p:set>
                                    <p:animEffect transition="in" filter="box(in)">
                                      <p:cBhvr>
                                        <p:cTn id="32" dur="500"/>
                                        <p:tgtEl>
                                          <p:spTgt spid="89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sz="quarter" idx="1"/>
          </p:nvPr>
        </p:nvSpPr>
        <p:spPr/>
        <p:txBody>
          <a:bodyPr/>
          <a:lstStyle/>
          <a:p>
            <a:pPr eaLnBrk="1" hangingPunct="1"/>
            <a:endParaRPr lang="vi-VN" sz="2400" smtClean="0"/>
          </a:p>
        </p:txBody>
      </p:sp>
      <p:sp>
        <p:nvSpPr>
          <p:cNvPr id="15363" name="Rectangle 6"/>
          <p:cNvSpPr>
            <a:spLocks noGrp="1" noChangeArrowheads="1"/>
          </p:cNvSpPr>
          <p:nvPr>
            <p:ph sz="quarter" idx="2"/>
          </p:nvPr>
        </p:nvSpPr>
        <p:spPr/>
        <p:txBody>
          <a:bodyPr/>
          <a:lstStyle/>
          <a:p>
            <a:pPr eaLnBrk="1" hangingPunct="1"/>
            <a:endParaRPr lang="vi-VN" sz="2400" smtClean="0"/>
          </a:p>
        </p:txBody>
      </p:sp>
      <p:sp>
        <p:nvSpPr>
          <p:cNvPr id="15364" name="Rectangle 7"/>
          <p:cNvSpPr>
            <a:spLocks noGrp="1" noChangeArrowheads="1"/>
          </p:cNvSpPr>
          <p:nvPr>
            <p:ph sz="quarter" idx="3"/>
          </p:nvPr>
        </p:nvSpPr>
        <p:spPr/>
        <p:txBody>
          <a:bodyPr/>
          <a:lstStyle/>
          <a:p>
            <a:pPr eaLnBrk="1" hangingPunct="1"/>
            <a:endParaRPr lang="vi-VN" sz="2400" smtClean="0"/>
          </a:p>
        </p:txBody>
      </p:sp>
      <p:sp>
        <p:nvSpPr>
          <p:cNvPr id="15365" name="Rectangle 8"/>
          <p:cNvSpPr>
            <a:spLocks noGrp="1" noChangeArrowheads="1"/>
          </p:cNvSpPr>
          <p:nvPr>
            <p:ph sz="quarter" idx="4"/>
          </p:nvPr>
        </p:nvSpPr>
        <p:spPr/>
        <p:txBody>
          <a:bodyPr/>
          <a:lstStyle/>
          <a:p>
            <a:pPr eaLnBrk="1" hangingPunct="1"/>
            <a:endParaRPr lang="vi-VN" sz="2400" smtClean="0"/>
          </a:p>
        </p:txBody>
      </p:sp>
      <p:pic>
        <p:nvPicPr>
          <p:cNvPr id="251913" name="Picture 9" descr="images?img_id=111141260765152597"/>
          <p:cNvPicPr>
            <a:picLocks noChangeAspect="1" noChangeArrowheads="1"/>
          </p:cNvPicPr>
          <p:nvPr/>
        </p:nvPicPr>
        <p:blipFill>
          <a:blip r:embed="rId2" cstate="print"/>
          <a:srcRect/>
          <a:stretch>
            <a:fillRect/>
          </a:stretch>
        </p:blipFill>
        <p:spPr bwMode="auto">
          <a:xfrm>
            <a:off x="152400" y="609600"/>
            <a:ext cx="4343400" cy="2819400"/>
          </a:xfrm>
          <a:prstGeom prst="rect">
            <a:avLst/>
          </a:prstGeom>
          <a:noFill/>
          <a:ln w="9525">
            <a:noFill/>
            <a:miter lim="800000"/>
            <a:headEnd/>
            <a:tailEnd/>
          </a:ln>
        </p:spPr>
      </p:pic>
      <p:sp>
        <p:nvSpPr>
          <p:cNvPr id="15367" name="Text Box 10"/>
          <p:cNvSpPr txBox="1">
            <a:spLocks noChangeArrowheads="1"/>
          </p:cNvSpPr>
          <p:nvPr/>
        </p:nvSpPr>
        <p:spPr bwMode="auto">
          <a:xfrm>
            <a:off x="533400" y="0"/>
            <a:ext cx="7924800" cy="579438"/>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0000FF"/>
                </a:solidFill>
                <a:cs typeface="Times New Roman" pitchFamily="18" charset="0"/>
              </a:rPr>
              <a:t>Một số nhà máy thủy điện ở nước ta.</a:t>
            </a:r>
          </a:p>
        </p:txBody>
      </p:sp>
      <p:sp>
        <p:nvSpPr>
          <p:cNvPr id="15368" name="Rectangle 11"/>
          <p:cNvSpPr>
            <a:spLocks noChangeArrowheads="1"/>
          </p:cNvSpPr>
          <p:nvPr/>
        </p:nvSpPr>
        <p:spPr bwMode="auto">
          <a:xfrm>
            <a:off x="7620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pic>
        <p:nvPicPr>
          <p:cNvPr id="251916" name="Picture 12" descr="Mo_hinh_Nha_may_2[1]"/>
          <p:cNvPicPr>
            <a:picLocks noChangeAspect="1" noChangeArrowheads="1"/>
          </p:cNvPicPr>
          <p:nvPr/>
        </p:nvPicPr>
        <p:blipFill>
          <a:blip r:embed="rId3" cstate="print"/>
          <a:srcRect/>
          <a:stretch>
            <a:fillRect/>
          </a:stretch>
        </p:blipFill>
        <p:spPr bwMode="auto">
          <a:xfrm>
            <a:off x="4572000" y="609600"/>
            <a:ext cx="4572000" cy="2819400"/>
          </a:xfrm>
          <a:prstGeom prst="rect">
            <a:avLst/>
          </a:prstGeom>
          <a:noFill/>
          <a:ln w="9525">
            <a:noFill/>
            <a:miter lim="800000"/>
            <a:headEnd/>
            <a:tailEnd/>
          </a:ln>
        </p:spPr>
      </p:pic>
      <p:pic>
        <p:nvPicPr>
          <p:cNvPr id="251917" name="Picture 13"/>
          <p:cNvPicPr>
            <a:picLocks noChangeAspect="1" noChangeArrowheads="1"/>
          </p:cNvPicPr>
          <p:nvPr/>
        </p:nvPicPr>
        <p:blipFill>
          <a:blip r:embed="rId4" cstate="print"/>
          <a:srcRect/>
          <a:stretch>
            <a:fillRect/>
          </a:stretch>
        </p:blipFill>
        <p:spPr bwMode="auto">
          <a:xfrm>
            <a:off x="152400" y="3581400"/>
            <a:ext cx="4267200" cy="3094038"/>
          </a:xfrm>
          <a:prstGeom prst="rect">
            <a:avLst/>
          </a:prstGeom>
          <a:noFill/>
          <a:ln w="19050">
            <a:solidFill>
              <a:srgbClr val="0000FF"/>
            </a:solidFill>
            <a:miter lim="800000"/>
            <a:headEnd/>
            <a:tailEnd/>
          </a:ln>
        </p:spPr>
      </p:pic>
      <p:pic>
        <p:nvPicPr>
          <p:cNvPr id="251918" name="Picture 14" descr="ANd9GcTL4viEYQq8Eo9_5BzsY-mY03BckCGVtvaq3Z1LjfYcaHo3qym3"/>
          <p:cNvPicPr>
            <a:picLocks noChangeAspect="1" noChangeArrowheads="1"/>
          </p:cNvPicPr>
          <p:nvPr/>
        </p:nvPicPr>
        <p:blipFill>
          <a:blip r:embed="rId5" cstate="print"/>
          <a:srcRect/>
          <a:stretch>
            <a:fillRect/>
          </a:stretch>
        </p:blipFill>
        <p:spPr bwMode="auto">
          <a:xfrm>
            <a:off x="4572000" y="3581400"/>
            <a:ext cx="4572000" cy="3094038"/>
          </a:xfrm>
          <a:prstGeom prst="rect">
            <a:avLst/>
          </a:prstGeom>
          <a:noFill/>
          <a:ln w="9525">
            <a:solidFill>
              <a:srgbClr val="0000FF"/>
            </a:solidFill>
            <a:miter lim="800000"/>
            <a:headEnd/>
            <a:tailEnd/>
          </a:ln>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51913"/>
                                        </p:tgtEl>
                                        <p:attrNameLst>
                                          <p:attrName>style.visibility</p:attrName>
                                        </p:attrNameLst>
                                      </p:cBhvr>
                                      <p:to>
                                        <p:strVal val="visible"/>
                                      </p:to>
                                    </p:set>
                                    <p:animEffect transition="in" filter="wedge">
                                      <p:cBhvr>
                                        <p:cTn id="7" dur="1000"/>
                                        <p:tgtEl>
                                          <p:spTgt spid="251913"/>
                                        </p:tgtEl>
                                      </p:cBhvr>
                                    </p:animEffect>
                                  </p:childTnLst>
                                </p:cTn>
                              </p:par>
                            </p:childTnLst>
                          </p:cTn>
                        </p:par>
                        <p:par>
                          <p:cTn id="8" fill="hold">
                            <p:stCondLst>
                              <p:cond delay="1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251916"/>
                                        </p:tgtEl>
                                        <p:attrNameLst>
                                          <p:attrName>style.visibility</p:attrName>
                                        </p:attrNameLst>
                                      </p:cBhvr>
                                      <p:to>
                                        <p:strVal val="visible"/>
                                      </p:to>
                                    </p:set>
                                    <p:anim calcmode="lin" valueType="num">
                                      <p:cBhvr>
                                        <p:cTn id="11" dur="1000" fill="hold"/>
                                        <p:tgtEl>
                                          <p:spTgt spid="251916"/>
                                        </p:tgtEl>
                                        <p:attrNameLst>
                                          <p:attrName>ppt_w</p:attrName>
                                        </p:attrNameLst>
                                      </p:cBhvr>
                                      <p:tavLst>
                                        <p:tav tm="0">
                                          <p:val>
                                            <p:fltVal val="0"/>
                                          </p:val>
                                        </p:tav>
                                        <p:tav tm="100000">
                                          <p:val>
                                            <p:strVal val="#ppt_w"/>
                                          </p:val>
                                        </p:tav>
                                      </p:tavLst>
                                    </p:anim>
                                    <p:anim calcmode="lin" valueType="num">
                                      <p:cBhvr>
                                        <p:cTn id="12" dur="1000" fill="hold"/>
                                        <p:tgtEl>
                                          <p:spTgt spid="251916"/>
                                        </p:tgtEl>
                                        <p:attrNameLst>
                                          <p:attrName>ppt_h</p:attrName>
                                        </p:attrNameLst>
                                      </p:cBhvr>
                                      <p:tavLst>
                                        <p:tav tm="0">
                                          <p:val>
                                            <p:fltVal val="0"/>
                                          </p:val>
                                        </p:tav>
                                        <p:tav tm="100000">
                                          <p:val>
                                            <p:strVal val="#ppt_h"/>
                                          </p:val>
                                        </p:tav>
                                      </p:tavLst>
                                    </p:anim>
                                    <p:anim calcmode="lin" valueType="num">
                                      <p:cBhvr>
                                        <p:cTn id="13" dur="1000" fill="hold"/>
                                        <p:tgtEl>
                                          <p:spTgt spid="251916"/>
                                        </p:tgtEl>
                                        <p:attrNameLst>
                                          <p:attrName>style.rotation</p:attrName>
                                        </p:attrNameLst>
                                      </p:cBhvr>
                                      <p:tavLst>
                                        <p:tav tm="0">
                                          <p:val>
                                            <p:fltVal val="90"/>
                                          </p:val>
                                        </p:tav>
                                        <p:tav tm="100000">
                                          <p:val>
                                            <p:fltVal val="0"/>
                                          </p:val>
                                        </p:tav>
                                      </p:tavLst>
                                    </p:anim>
                                    <p:animEffect transition="in" filter="fade">
                                      <p:cBhvr>
                                        <p:cTn id="14" dur="1000"/>
                                        <p:tgtEl>
                                          <p:spTgt spid="251916"/>
                                        </p:tgtEl>
                                      </p:cBhvr>
                                    </p:animEffect>
                                  </p:childTnLst>
                                </p:cTn>
                              </p:par>
                            </p:childTnLst>
                          </p:cTn>
                        </p:par>
                        <p:par>
                          <p:cTn id="15" fill="hold">
                            <p:stCondLst>
                              <p:cond delay="2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251917"/>
                                        </p:tgtEl>
                                        <p:attrNameLst>
                                          <p:attrName>style.visibility</p:attrName>
                                        </p:attrNameLst>
                                      </p:cBhvr>
                                      <p:to>
                                        <p:strVal val="visible"/>
                                      </p:to>
                                    </p:set>
                                    <p:anim calcmode="lin" valueType="num">
                                      <p:cBhvr>
                                        <p:cTn id="18" dur="1000" fill="hold"/>
                                        <p:tgtEl>
                                          <p:spTgt spid="251917"/>
                                        </p:tgtEl>
                                        <p:attrNameLst>
                                          <p:attrName>ppt_w</p:attrName>
                                        </p:attrNameLst>
                                      </p:cBhvr>
                                      <p:tavLst>
                                        <p:tav tm="0">
                                          <p:val>
                                            <p:fltVal val="0"/>
                                          </p:val>
                                        </p:tav>
                                        <p:tav tm="100000">
                                          <p:val>
                                            <p:strVal val="#ppt_w"/>
                                          </p:val>
                                        </p:tav>
                                      </p:tavLst>
                                    </p:anim>
                                    <p:anim calcmode="lin" valueType="num">
                                      <p:cBhvr>
                                        <p:cTn id="19" dur="1000" fill="hold"/>
                                        <p:tgtEl>
                                          <p:spTgt spid="251917"/>
                                        </p:tgtEl>
                                        <p:attrNameLst>
                                          <p:attrName>ppt_h</p:attrName>
                                        </p:attrNameLst>
                                      </p:cBhvr>
                                      <p:tavLst>
                                        <p:tav tm="0">
                                          <p:val>
                                            <p:fltVal val="0"/>
                                          </p:val>
                                        </p:tav>
                                        <p:tav tm="100000">
                                          <p:val>
                                            <p:strVal val="#ppt_h"/>
                                          </p:val>
                                        </p:tav>
                                      </p:tavLst>
                                    </p:anim>
                                    <p:anim calcmode="lin" valueType="num">
                                      <p:cBhvr>
                                        <p:cTn id="20" dur="1000" fill="hold"/>
                                        <p:tgtEl>
                                          <p:spTgt spid="251917"/>
                                        </p:tgtEl>
                                        <p:attrNameLst>
                                          <p:attrName>style.rotation</p:attrName>
                                        </p:attrNameLst>
                                      </p:cBhvr>
                                      <p:tavLst>
                                        <p:tav tm="0">
                                          <p:val>
                                            <p:fltVal val="90"/>
                                          </p:val>
                                        </p:tav>
                                        <p:tav tm="100000">
                                          <p:val>
                                            <p:fltVal val="0"/>
                                          </p:val>
                                        </p:tav>
                                      </p:tavLst>
                                    </p:anim>
                                    <p:animEffect transition="in" filter="fade">
                                      <p:cBhvr>
                                        <p:cTn id="21" dur="1000"/>
                                        <p:tgtEl>
                                          <p:spTgt spid="251917"/>
                                        </p:tgtEl>
                                      </p:cBhvr>
                                    </p:animEffect>
                                  </p:childTnLst>
                                </p:cTn>
                              </p:par>
                            </p:childTnLst>
                          </p:cTn>
                        </p:par>
                        <p:par>
                          <p:cTn id="22" fill="hold">
                            <p:stCondLst>
                              <p:cond delay="3000"/>
                            </p:stCondLst>
                            <p:childTnLst>
                              <p:par>
                                <p:cTn id="23" presetID="20" presetClass="entr" presetSubtype="0" fill="hold" nodeType="afterEffect">
                                  <p:stCondLst>
                                    <p:cond delay="0"/>
                                  </p:stCondLst>
                                  <p:childTnLst>
                                    <p:set>
                                      <p:cBhvr>
                                        <p:cTn id="24" dur="1" fill="hold">
                                          <p:stCondLst>
                                            <p:cond delay="0"/>
                                          </p:stCondLst>
                                        </p:cTn>
                                        <p:tgtEl>
                                          <p:spTgt spid="251918"/>
                                        </p:tgtEl>
                                        <p:attrNameLst>
                                          <p:attrName>style.visibility</p:attrName>
                                        </p:attrNameLst>
                                      </p:cBhvr>
                                      <p:to>
                                        <p:strVal val="visible"/>
                                      </p:to>
                                    </p:set>
                                    <p:animEffect transition="in" filter="wedge">
                                      <p:cBhvr>
                                        <p:cTn id="25" dur="1000"/>
                                        <p:tgtEl>
                                          <p:spTgt spid="251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304800" y="274638"/>
            <a:ext cx="2895600" cy="944562"/>
          </a:xfrm>
        </p:spPr>
        <p:txBody>
          <a:bodyPr/>
          <a:lstStyle/>
          <a:p>
            <a:pPr eaLnBrk="1" hangingPunct="1"/>
            <a:r>
              <a:rPr lang="en-US" sz="2400" b="1" smtClean="0">
                <a:latin typeface="Times New Roman" pitchFamily="18" charset="0"/>
                <a:cs typeface="Times New Roman" pitchFamily="18" charset="0"/>
              </a:rPr>
              <a:t>Nhà máy thủy điện Nước Sốt (Hương Sơn - Hà Tĩnh)</a:t>
            </a:r>
          </a:p>
        </p:txBody>
      </p:sp>
      <p:pic>
        <p:nvPicPr>
          <p:cNvPr id="258053" name="Picture 5" descr="080922135138-507-166"/>
          <p:cNvPicPr>
            <a:picLocks noChangeAspect="1" noChangeArrowheads="1"/>
          </p:cNvPicPr>
          <p:nvPr/>
        </p:nvPicPr>
        <p:blipFill>
          <a:blip r:embed="rId2" cstate="print"/>
          <a:srcRect/>
          <a:stretch>
            <a:fillRect/>
          </a:stretch>
        </p:blipFill>
        <p:spPr bwMode="auto">
          <a:xfrm>
            <a:off x="152400" y="1417638"/>
            <a:ext cx="3048000" cy="2163762"/>
          </a:xfrm>
          <a:prstGeom prst="rect">
            <a:avLst/>
          </a:prstGeom>
          <a:noFill/>
          <a:ln w="9525">
            <a:noFill/>
            <a:miter lim="800000"/>
            <a:headEnd/>
            <a:tailEnd/>
          </a:ln>
        </p:spPr>
      </p:pic>
      <p:pic>
        <p:nvPicPr>
          <p:cNvPr id="258055" name="Picture 7" descr="ANd9GcRcAG49L1KvqhIzENNzIVOuEKlDAODgHC1fe4cArG-m43v2eiI5OQ"/>
          <p:cNvPicPr>
            <a:picLocks noChangeAspect="1" noChangeArrowheads="1"/>
          </p:cNvPicPr>
          <p:nvPr/>
        </p:nvPicPr>
        <p:blipFill>
          <a:blip r:embed="rId3" cstate="print"/>
          <a:srcRect/>
          <a:stretch>
            <a:fillRect/>
          </a:stretch>
        </p:blipFill>
        <p:spPr bwMode="auto">
          <a:xfrm>
            <a:off x="3505200" y="1417638"/>
            <a:ext cx="2466975" cy="2163762"/>
          </a:xfrm>
          <a:prstGeom prst="rect">
            <a:avLst/>
          </a:prstGeom>
          <a:noFill/>
          <a:ln w="9525">
            <a:noFill/>
            <a:miter lim="800000"/>
            <a:headEnd/>
            <a:tailEnd/>
          </a:ln>
        </p:spPr>
      </p:pic>
      <p:sp>
        <p:nvSpPr>
          <p:cNvPr id="258056" name="Rectangle 8"/>
          <p:cNvSpPr>
            <a:spLocks noChangeArrowheads="1"/>
          </p:cNvSpPr>
          <p:nvPr/>
        </p:nvSpPr>
        <p:spPr bwMode="auto">
          <a:xfrm>
            <a:off x="3290888" y="274638"/>
            <a:ext cx="2895600" cy="944562"/>
          </a:xfrm>
          <a:prstGeom prst="rect">
            <a:avLst/>
          </a:prstGeom>
          <a:noFill/>
          <a:ln w="9525">
            <a:noFill/>
            <a:miter lim="800000"/>
            <a:headEnd/>
            <a:tailEnd/>
          </a:ln>
        </p:spPr>
        <p:txBody>
          <a:bodyPr anchor="ctr"/>
          <a:lstStyle/>
          <a:p>
            <a:pPr algn="ctr"/>
            <a:r>
              <a:rPr lang="en-US" sz="2400" b="1">
                <a:solidFill>
                  <a:schemeClr val="tx2"/>
                </a:solidFill>
                <a:cs typeface="Times New Roman" pitchFamily="18" charset="0"/>
              </a:rPr>
              <a:t>Nhà máy thủy điện Trị An (Đồng Nai)</a:t>
            </a:r>
          </a:p>
        </p:txBody>
      </p:sp>
      <p:pic>
        <p:nvPicPr>
          <p:cNvPr id="258058" name="Picture 10" descr="ANd9GcTcoKUktllyc8YLE4m4fXgib-TckN5mSP3_q3qHHHwqOhOqraVoTg"/>
          <p:cNvPicPr>
            <a:picLocks noChangeAspect="1" noChangeArrowheads="1"/>
          </p:cNvPicPr>
          <p:nvPr/>
        </p:nvPicPr>
        <p:blipFill>
          <a:blip r:embed="rId4" cstate="print"/>
          <a:srcRect/>
          <a:stretch>
            <a:fillRect/>
          </a:stretch>
        </p:blipFill>
        <p:spPr bwMode="auto">
          <a:xfrm>
            <a:off x="6324600" y="1417638"/>
            <a:ext cx="2619375" cy="2163762"/>
          </a:xfrm>
          <a:prstGeom prst="rect">
            <a:avLst/>
          </a:prstGeom>
          <a:noFill/>
          <a:ln w="9525">
            <a:noFill/>
            <a:miter lim="800000"/>
            <a:headEnd/>
            <a:tailEnd/>
          </a:ln>
        </p:spPr>
      </p:pic>
      <p:sp>
        <p:nvSpPr>
          <p:cNvPr id="258059" name="Rectangle 11"/>
          <p:cNvSpPr>
            <a:spLocks noChangeArrowheads="1"/>
          </p:cNvSpPr>
          <p:nvPr/>
        </p:nvSpPr>
        <p:spPr bwMode="auto">
          <a:xfrm>
            <a:off x="6048375" y="274638"/>
            <a:ext cx="2895600" cy="944562"/>
          </a:xfrm>
          <a:prstGeom prst="rect">
            <a:avLst/>
          </a:prstGeom>
          <a:noFill/>
          <a:ln w="9525">
            <a:noFill/>
            <a:miter lim="800000"/>
            <a:headEnd/>
            <a:tailEnd/>
          </a:ln>
        </p:spPr>
        <p:txBody>
          <a:bodyPr anchor="ctr"/>
          <a:lstStyle/>
          <a:p>
            <a:pPr algn="ctr"/>
            <a:r>
              <a:rPr lang="en-US" sz="2400" b="1">
                <a:solidFill>
                  <a:schemeClr val="tx2"/>
                </a:solidFill>
                <a:cs typeface="Times New Roman" pitchFamily="18" charset="0"/>
              </a:rPr>
              <a:t>Nhà máy thủy điện Thác Bà (Yên Bái)</a:t>
            </a:r>
          </a:p>
        </p:txBody>
      </p:sp>
      <p:pic>
        <p:nvPicPr>
          <p:cNvPr id="258061" name="Picture 13" descr="ANd9GcR6JA0E_X_egioDbCboBzj7j0OVlQoU_hP0nQJo8hC7rOIpEqC3"/>
          <p:cNvPicPr>
            <a:picLocks noChangeAspect="1" noChangeArrowheads="1"/>
          </p:cNvPicPr>
          <p:nvPr/>
        </p:nvPicPr>
        <p:blipFill>
          <a:blip r:embed="rId5" cstate="print"/>
          <a:srcRect/>
          <a:stretch>
            <a:fillRect/>
          </a:stretch>
        </p:blipFill>
        <p:spPr bwMode="auto">
          <a:xfrm>
            <a:off x="242888" y="3962400"/>
            <a:ext cx="2895600" cy="1838325"/>
          </a:xfrm>
          <a:prstGeom prst="rect">
            <a:avLst/>
          </a:prstGeom>
          <a:noFill/>
          <a:ln w="9525">
            <a:noFill/>
            <a:miter lim="800000"/>
            <a:headEnd/>
            <a:tailEnd/>
          </a:ln>
        </p:spPr>
      </p:pic>
      <p:sp>
        <p:nvSpPr>
          <p:cNvPr id="258062" name="Text Box 14"/>
          <p:cNvSpPr txBox="1">
            <a:spLocks noChangeArrowheads="1"/>
          </p:cNvSpPr>
          <p:nvPr/>
        </p:nvSpPr>
        <p:spPr bwMode="auto">
          <a:xfrm>
            <a:off x="0" y="6027738"/>
            <a:ext cx="3414713" cy="830262"/>
          </a:xfrm>
          <a:prstGeom prst="rect">
            <a:avLst/>
          </a:prstGeom>
          <a:noFill/>
          <a:ln w="9525">
            <a:noFill/>
            <a:miter lim="800000"/>
            <a:headEnd/>
            <a:tailEnd/>
          </a:ln>
        </p:spPr>
        <p:txBody>
          <a:bodyPr>
            <a:spAutoFit/>
          </a:bodyPr>
          <a:lstStyle/>
          <a:p>
            <a:pPr algn="ctr">
              <a:spcBef>
                <a:spcPct val="50000"/>
              </a:spcBef>
            </a:pPr>
            <a:r>
              <a:rPr lang="en-US" sz="2400">
                <a:cs typeface="Times New Roman" pitchFamily="18" charset="0"/>
              </a:rPr>
              <a:t>Nhà máy thủy điện Đa Nhim (Lâm Đồng)</a:t>
            </a:r>
            <a:endParaRPr lang="vi-VN" sz="2400">
              <a:cs typeface="Times New Roman" pitchFamily="18" charset="0"/>
            </a:endParaRPr>
          </a:p>
        </p:txBody>
      </p:sp>
      <p:pic>
        <p:nvPicPr>
          <p:cNvPr id="258064" name="Picture 16" descr="ANd9GcQnTULOI40s_6e6qh-uAeVW3vs0AmuaN6RcMEIUOVzokOvQD_iP8Q"/>
          <p:cNvPicPr>
            <a:picLocks noChangeAspect="1" noChangeArrowheads="1"/>
          </p:cNvPicPr>
          <p:nvPr/>
        </p:nvPicPr>
        <p:blipFill>
          <a:blip r:embed="rId6" cstate="print"/>
          <a:srcRect/>
          <a:stretch>
            <a:fillRect/>
          </a:stretch>
        </p:blipFill>
        <p:spPr bwMode="auto">
          <a:xfrm>
            <a:off x="3505200" y="3962400"/>
            <a:ext cx="2486025" cy="1838325"/>
          </a:xfrm>
          <a:prstGeom prst="rect">
            <a:avLst/>
          </a:prstGeom>
          <a:noFill/>
          <a:ln w="9525">
            <a:noFill/>
            <a:miter lim="800000"/>
            <a:headEnd/>
            <a:tailEnd/>
          </a:ln>
        </p:spPr>
      </p:pic>
      <p:sp>
        <p:nvSpPr>
          <p:cNvPr id="258065" name="Text Box 17"/>
          <p:cNvSpPr txBox="1">
            <a:spLocks noChangeArrowheads="1"/>
          </p:cNvSpPr>
          <p:nvPr/>
        </p:nvSpPr>
        <p:spPr bwMode="auto">
          <a:xfrm>
            <a:off x="3138488" y="5942013"/>
            <a:ext cx="2909887" cy="830262"/>
          </a:xfrm>
          <a:prstGeom prst="rect">
            <a:avLst/>
          </a:prstGeom>
          <a:noFill/>
          <a:ln w="9525">
            <a:noFill/>
            <a:miter lim="800000"/>
            <a:headEnd/>
            <a:tailEnd/>
          </a:ln>
        </p:spPr>
        <p:txBody>
          <a:bodyPr>
            <a:spAutoFit/>
          </a:bodyPr>
          <a:lstStyle/>
          <a:p>
            <a:pPr algn="ctr">
              <a:spcBef>
                <a:spcPct val="50000"/>
              </a:spcBef>
            </a:pPr>
            <a:r>
              <a:rPr lang="en-US" sz="2400">
                <a:cs typeface="Times New Roman" pitchFamily="18" charset="0"/>
              </a:rPr>
              <a:t>Nhà máy thủy điện Đakroong (KonTum</a:t>
            </a:r>
            <a:r>
              <a:rPr lang="en-US">
                <a:latin typeface="Arial" charset="0"/>
              </a:rPr>
              <a:t>)</a:t>
            </a:r>
            <a:endParaRPr lang="vi-VN">
              <a:latin typeface="Arial" charset="0"/>
            </a:endParaRPr>
          </a:p>
        </p:txBody>
      </p:sp>
      <p:pic>
        <p:nvPicPr>
          <p:cNvPr id="258067" name="Picture 19" descr="ANd9GcRua0ZYEY_-TkM-wnGxMwtbpdt0NpztffdsX2u7x1IwIkVgAd0riQ"/>
          <p:cNvPicPr>
            <a:picLocks noChangeAspect="1" noChangeArrowheads="1"/>
          </p:cNvPicPr>
          <p:nvPr/>
        </p:nvPicPr>
        <p:blipFill>
          <a:blip r:embed="rId7" cstate="print"/>
          <a:srcRect/>
          <a:stretch>
            <a:fillRect/>
          </a:stretch>
        </p:blipFill>
        <p:spPr bwMode="auto">
          <a:xfrm>
            <a:off x="6324600" y="3962400"/>
            <a:ext cx="2619375" cy="1838325"/>
          </a:xfrm>
          <a:prstGeom prst="rect">
            <a:avLst/>
          </a:prstGeom>
          <a:noFill/>
          <a:ln w="9525">
            <a:noFill/>
            <a:miter lim="800000"/>
            <a:headEnd/>
            <a:tailEnd/>
          </a:ln>
        </p:spPr>
      </p:pic>
      <p:sp>
        <p:nvSpPr>
          <p:cNvPr id="258068" name="Text Box 20"/>
          <p:cNvSpPr txBox="1">
            <a:spLocks noChangeArrowheads="1"/>
          </p:cNvSpPr>
          <p:nvPr/>
        </p:nvSpPr>
        <p:spPr bwMode="auto">
          <a:xfrm>
            <a:off x="5700713" y="5942013"/>
            <a:ext cx="3443287" cy="830262"/>
          </a:xfrm>
          <a:prstGeom prst="rect">
            <a:avLst/>
          </a:prstGeom>
          <a:noFill/>
          <a:ln w="9525">
            <a:noFill/>
            <a:miter lim="800000"/>
            <a:headEnd/>
            <a:tailEnd/>
          </a:ln>
        </p:spPr>
        <p:txBody>
          <a:bodyPr>
            <a:spAutoFit/>
          </a:bodyPr>
          <a:lstStyle/>
          <a:p>
            <a:pPr algn="ctr">
              <a:spcBef>
                <a:spcPct val="50000"/>
              </a:spcBef>
            </a:pPr>
            <a:r>
              <a:rPr lang="en-US" sz="2400">
                <a:cs typeface="Times New Roman" pitchFamily="18" charset="0"/>
              </a:rPr>
              <a:t>Nhà máy thủy điện Sông Hinh (Phú Yên)</a:t>
            </a:r>
            <a:endParaRPr lang="vi-VN" sz="2400">
              <a:cs typeface="Times New Roman" pitchFamily="18"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8053"/>
                                        </p:tgtEl>
                                        <p:attrNameLst>
                                          <p:attrName>style.visibility</p:attrName>
                                        </p:attrNameLst>
                                      </p:cBhvr>
                                      <p:to>
                                        <p:strVal val="visible"/>
                                      </p:to>
                                    </p:set>
                                    <p:animEffect transition="in" filter="box(in)">
                                      <p:cBhvr>
                                        <p:cTn id="7" dur="500"/>
                                        <p:tgtEl>
                                          <p:spTgt spid="2580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8050"/>
                                        </p:tgtEl>
                                        <p:attrNameLst>
                                          <p:attrName>style.visibility</p:attrName>
                                        </p:attrNameLst>
                                      </p:cBhvr>
                                      <p:to>
                                        <p:strVal val="visible"/>
                                      </p:to>
                                    </p:set>
                                    <p:animEffect transition="in" filter="box(in)">
                                      <p:cBhvr>
                                        <p:cTn id="12" dur="500"/>
                                        <p:tgtEl>
                                          <p:spTgt spid="2580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8055"/>
                                        </p:tgtEl>
                                        <p:attrNameLst>
                                          <p:attrName>style.visibility</p:attrName>
                                        </p:attrNameLst>
                                      </p:cBhvr>
                                      <p:to>
                                        <p:strVal val="visible"/>
                                      </p:to>
                                    </p:set>
                                    <p:animEffect transition="in" filter="box(in)">
                                      <p:cBhvr>
                                        <p:cTn id="17" dur="500"/>
                                        <p:tgtEl>
                                          <p:spTgt spid="25805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8056"/>
                                        </p:tgtEl>
                                        <p:attrNameLst>
                                          <p:attrName>style.visibility</p:attrName>
                                        </p:attrNameLst>
                                      </p:cBhvr>
                                      <p:to>
                                        <p:strVal val="visible"/>
                                      </p:to>
                                    </p:set>
                                    <p:animEffect transition="in" filter="box(in)">
                                      <p:cBhvr>
                                        <p:cTn id="22" dur="500"/>
                                        <p:tgtEl>
                                          <p:spTgt spid="25805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58058"/>
                                        </p:tgtEl>
                                        <p:attrNameLst>
                                          <p:attrName>style.visibility</p:attrName>
                                        </p:attrNameLst>
                                      </p:cBhvr>
                                      <p:to>
                                        <p:strVal val="visible"/>
                                      </p:to>
                                    </p:set>
                                    <p:animEffect transition="in" filter="box(in)">
                                      <p:cBhvr>
                                        <p:cTn id="27" dur="500"/>
                                        <p:tgtEl>
                                          <p:spTgt spid="25805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8059"/>
                                        </p:tgtEl>
                                        <p:attrNameLst>
                                          <p:attrName>style.visibility</p:attrName>
                                        </p:attrNameLst>
                                      </p:cBhvr>
                                      <p:to>
                                        <p:strVal val="visible"/>
                                      </p:to>
                                    </p:set>
                                    <p:animEffect transition="in" filter="box(in)">
                                      <p:cBhvr>
                                        <p:cTn id="32" dur="500"/>
                                        <p:tgtEl>
                                          <p:spTgt spid="25805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58061"/>
                                        </p:tgtEl>
                                        <p:attrNameLst>
                                          <p:attrName>style.visibility</p:attrName>
                                        </p:attrNameLst>
                                      </p:cBhvr>
                                      <p:to>
                                        <p:strVal val="visible"/>
                                      </p:to>
                                    </p:set>
                                    <p:animEffect transition="in" filter="box(in)">
                                      <p:cBhvr>
                                        <p:cTn id="37" dur="500"/>
                                        <p:tgtEl>
                                          <p:spTgt spid="25806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58062"/>
                                        </p:tgtEl>
                                        <p:attrNameLst>
                                          <p:attrName>style.visibility</p:attrName>
                                        </p:attrNameLst>
                                      </p:cBhvr>
                                      <p:to>
                                        <p:strVal val="visible"/>
                                      </p:to>
                                    </p:set>
                                    <p:animEffect transition="in" filter="box(in)">
                                      <p:cBhvr>
                                        <p:cTn id="42" dur="500"/>
                                        <p:tgtEl>
                                          <p:spTgt spid="25806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58064"/>
                                        </p:tgtEl>
                                        <p:attrNameLst>
                                          <p:attrName>style.visibility</p:attrName>
                                        </p:attrNameLst>
                                      </p:cBhvr>
                                      <p:to>
                                        <p:strVal val="visible"/>
                                      </p:to>
                                    </p:set>
                                    <p:animEffect transition="in" filter="box(in)">
                                      <p:cBhvr>
                                        <p:cTn id="47" dur="500"/>
                                        <p:tgtEl>
                                          <p:spTgt spid="25806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58065"/>
                                        </p:tgtEl>
                                        <p:attrNameLst>
                                          <p:attrName>style.visibility</p:attrName>
                                        </p:attrNameLst>
                                      </p:cBhvr>
                                      <p:to>
                                        <p:strVal val="visible"/>
                                      </p:to>
                                    </p:set>
                                    <p:animEffect transition="in" filter="box(in)">
                                      <p:cBhvr>
                                        <p:cTn id="52" dur="500"/>
                                        <p:tgtEl>
                                          <p:spTgt spid="25806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58067"/>
                                        </p:tgtEl>
                                        <p:attrNameLst>
                                          <p:attrName>style.visibility</p:attrName>
                                        </p:attrNameLst>
                                      </p:cBhvr>
                                      <p:to>
                                        <p:strVal val="visible"/>
                                      </p:to>
                                    </p:set>
                                    <p:animEffect transition="in" filter="box(in)">
                                      <p:cBhvr>
                                        <p:cTn id="57" dur="500"/>
                                        <p:tgtEl>
                                          <p:spTgt spid="25806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58068"/>
                                        </p:tgtEl>
                                        <p:attrNameLst>
                                          <p:attrName>style.visibility</p:attrName>
                                        </p:attrNameLst>
                                      </p:cBhvr>
                                      <p:to>
                                        <p:strVal val="visible"/>
                                      </p:to>
                                    </p:set>
                                    <p:animEffect transition="in" filter="box(in)">
                                      <p:cBhvr>
                                        <p:cTn id="62" dur="500"/>
                                        <p:tgtEl>
                                          <p:spTgt spid="25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p:bldP spid="258056" grpId="0"/>
      <p:bldP spid="258059" grpId="0"/>
      <p:bldP spid="258062" grpId="0"/>
      <p:bldP spid="258065" grpId="0"/>
      <p:bldP spid="2580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Picture1"/>
          <p:cNvPicPr>
            <a:picLocks noChangeAspect="1" noChangeArrowheads="1"/>
          </p:cNvPicPr>
          <p:nvPr/>
        </p:nvPicPr>
        <p:blipFill>
          <a:blip r:embed="rId2" cstate="print"/>
          <a:srcRect/>
          <a:stretch>
            <a:fillRect/>
          </a:stretch>
        </p:blipFill>
        <p:spPr bwMode="auto">
          <a:xfrm>
            <a:off x="0" y="6858000"/>
            <a:ext cx="9144000" cy="152400"/>
          </a:xfrm>
          <a:prstGeom prst="rect">
            <a:avLst/>
          </a:prstGeom>
          <a:noFill/>
          <a:ln w="9525">
            <a:noFill/>
            <a:miter lim="800000"/>
            <a:headEnd/>
            <a:tailEnd/>
          </a:ln>
        </p:spPr>
      </p:pic>
      <p:sp>
        <p:nvSpPr>
          <p:cNvPr id="17411"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7412"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7413"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15719" name="Text Box 7">
            <a:hlinkClick r:id="rId3" action="ppaction://hlinksldjump"/>
          </p:cNvPr>
          <p:cNvSpPr txBox="1">
            <a:spLocks noChangeArrowheads="1"/>
          </p:cNvSpPr>
          <p:nvPr/>
        </p:nvSpPr>
        <p:spPr bwMode="auto">
          <a:xfrm>
            <a:off x="7162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FF66"/>
                </a:solidFill>
              </a:rPr>
              <a:t>BACK</a:t>
            </a:r>
          </a:p>
        </p:txBody>
      </p:sp>
      <p:sp>
        <p:nvSpPr>
          <p:cNvPr id="17415" name="Text Box 19"/>
          <p:cNvSpPr txBox="1">
            <a:spLocks noChangeArrowheads="1"/>
          </p:cNvSpPr>
          <p:nvPr/>
        </p:nvSpPr>
        <p:spPr bwMode="auto">
          <a:xfrm>
            <a:off x="762000" y="3429000"/>
            <a:ext cx="7620000" cy="579438"/>
          </a:xfrm>
          <a:prstGeom prst="rect">
            <a:avLst/>
          </a:prstGeom>
          <a:noFill/>
          <a:ln w="9525">
            <a:noFill/>
            <a:miter lim="800000"/>
            <a:headEnd/>
            <a:tailEnd/>
          </a:ln>
        </p:spPr>
        <p:txBody>
          <a:bodyPr>
            <a:spAutoFit/>
          </a:bodyPr>
          <a:lstStyle/>
          <a:p>
            <a:pPr algn="ctr" eaLnBrk="0" hangingPunct="0">
              <a:spcBef>
                <a:spcPct val="50000"/>
              </a:spcBef>
            </a:pPr>
            <a:endParaRPr lang="vi-VN" sz="3200" b="1">
              <a:latin typeface=".VnTime" pitchFamily="34" charset="0"/>
            </a:endParaRPr>
          </a:p>
        </p:txBody>
      </p:sp>
      <p:sp>
        <p:nvSpPr>
          <p:cNvPr id="17416" name="Text Box 22"/>
          <p:cNvSpPr txBox="1">
            <a:spLocks noChangeArrowheads="1"/>
          </p:cNvSpPr>
          <p:nvPr/>
        </p:nvSpPr>
        <p:spPr bwMode="auto">
          <a:xfrm>
            <a:off x="381000" y="3429000"/>
            <a:ext cx="8077200" cy="579438"/>
          </a:xfrm>
          <a:prstGeom prst="rect">
            <a:avLst/>
          </a:prstGeom>
          <a:noFill/>
          <a:ln w="9525">
            <a:noFill/>
            <a:miter lim="800000"/>
            <a:headEnd/>
            <a:tailEnd/>
          </a:ln>
        </p:spPr>
        <p:txBody>
          <a:bodyPr>
            <a:spAutoFit/>
          </a:bodyPr>
          <a:lstStyle/>
          <a:p>
            <a:pPr eaLnBrk="0" hangingPunct="0">
              <a:spcBef>
                <a:spcPct val="50000"/>
              </a:spcBef>
              <a:buFontTx/>
              <a:buBlip>
                <a:blip r:embed="rId4"/>
              </a:buBlip>
            </a:pPr>
            <a:r>
              <a:rPr lang="en-US" sz="3200" b="1">
                <a:solidFill>
                  <a:srgbClr val="0000FF"/>
                </a:solidFill>
                <a:cs typeface="Times New Roman" pitchFamily="18" charset="0"/>
              </a:rPr>
              <a:t>  Hoạt động 2</a:t>
            </a:r>
            <a:r>
              <a:rPr lang="en-US" sz="3200" b="1">
                <a:solidFill>
                  <a:srgbClr val="800000"/>
                </a:solidFill>
                <a:cs typeface="Times New Roman" pitchFamily="18" charset="0"/>
              </a:rPr>
              <a:t>: Năng lượng nước chảy</a:t>
            </a:r>
          </a:p>
        </p:txBody>
      </p:sp>
      <p:sp>
        <p:nvSpPr>
          <p:cNvPr id="17417" name="WordArt 24"/>
          <p:cNvSpPr>
            <a:spLocks noChangeArrowheads="1" noChangeShapeType="1" noTextEdit="1"/>
          </p:cNvSpPr>
          <p:nvPr/>
        </p:nvSpPr>
        <p:spPr bwMode="auto">
          <a:xfrm>
            <a:off x="1066800" y="552450"/>
            <a:ext cx="7315200" cy="1028700"/>
          </a:xfrm>
          <a:prstGeom prst="rect">
            <a:avLst/>
          </a:prstGeom>
        </p:spPr>
        <p:txBody>
          <a:bodyPr wrap="none" fromWordArt="1">
            <a:prstTxWarp prst="textPlain">
              <a:avLst>
                <a:gd name="adj" fmla="val 50000"/>
              </a:avLst>
            </a:prstTxWarp>
          </a:bodyPr>
          <a:lstStyle/>
          <a:p>
            <a:pPr algn="ctr"/>
            <a:r>
              <a:rPr lang="vi-VN" sz="3600" b="1" kern="10" dirty="0">
                <a:ln w="9525">
                  <a:solidFill>
                    <a:srgbClr val="000000"/>
                  </a:solidFill>
                  <a:round/>
                  <a:headEnd/>
                  <a:tailEnd/>
                </a:ln>
                <a:solidFill>
                  <a:srgbClr val="FF0000"/>
                </a:solidFill>
                <a:latin typeface="Times New Roman"/>
                <a:cs typeface="Times New Roman"/>
              </a:rPr>
              <a:t>Sử dụng năng lượng gió và</a:t>
            </a:r>
          </a:p>
          <a:p>
            <a:pPr algn="ctr"/>
            <a:r>
              <a:rPr lang="vi-VN" sz="3600" b="1" kern="10" dirty="0">
                <a:ln w="9525">
                  <a:solidFill>
                    <a:srgbClr val="000000"/>
                  </a:solidFill>
                  <a:round/>
                  <a:headEnd/>
                  <a:tailEnd/>
                </a:ln>
                <a:solidFill>
                  <a:srgbClr val="FF0000"/>
                </a:solidFill>
                <a:latin typeface="Times New Roman"/>
                <a:cs typeface="Times New Roman"/>
              </a:rPr>
              <a:t> năng lượng nước chảy</a:t>
            </a:r>
            <a:endParaRPr lang="en-US" sz="3600" b="1" kern="10" dirty="0">
              <a:ln w="9525">
                <a:solidFill>
                  <a:srgbClr val="000000"/>
                </a:solidFill>
                <a:round/>
                <a:headEnd/>
                <a:tailEnd/>
              </a:ln>
              <a:solidFill>
                <a:srgbClr val="FF0000"/>
              </a:solidFill>
              <a:latin typeface="Times New Roman"/>
              <a:cs typeface="Times New Roman"/>
            </a:endParaRPr>
          </a:p>
        </p:txBody>
      </p:sp>
      <p:sp>
        <p:nvSpPr>
          <p:cNvPr id="17419" name="Rectangle 88"/>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
        <p:nvSpPr>
          <p:cNvPr id="17421" name="Text Box 89"/>
          <p:cNvSpPr txBox="1">
            <a:spLocks noChangeArrowheads="1"/>
          </p:cNvSpPr>
          <p:nvPr/>
        </p:nvSpPr>
        <p:spPr bwMode="auto">
          <a:xfrm>
            <a:off x="533400" y="2286000"/>
            <a:ext cx="8229600" cy="946150"/>
          </a:xfrm>
          <a:prstGeom prst="rect">
            <a:avLst/>
          </a:prstGeom>
          <a:noFill/>
          <a:ln w="9525">
            <a:noFill/>
            <a:miter lim="800000"/>
            <a:headEnd/>
            <a:tailEnd/>
          </a:ln>
        </p:spPr>
        <p:txBody>
          <a:bodyPr>
            <a:spAutoFit/>
          </a:bodyPr>
          <a:lstStyle/>
          <a:p>
            <a:pPr algn="just">
              <a:spcBef>
                <a:spcPct val="50000"/>
              </a:spcBef>
            </a:pPr>
            <a:r>
              <a:rPr lang="en-US" sz="2800" b="1" u="sng"/>
              <a:t>Tóm lại</a:t>
            </a:r>
            <a:r>
              <a:rPr lang="en-US" sz="2800" b="1"/>
              <a:t>: Người ta sử dụng năng lượng nước chảy trong những việc gì?</a:t>
            </a:r>
            <a:endParaRPr lang="vi-VN" sz="2800" b="1"/>
          </a:p>
        </p:txBody>
      </p:sp>
      <p:sp>
        <p:nvSpPr>
          <p:cNvPr id="17424" name="Text Box 16"/>
          <p:cNvSpPr txBox="1">
            <a:spLocks noChangeArrowheads="1"/>
          </p:cNvSpPr>
          <p:nvPr/>
        </p:nvSpPr>
        <p:spPr bwMode="auto">
          <a:xfrm>
            <a:off x="381000" y="4283075"/>
            <a:ext cx="8382000" cy="2041525"/>
          </a:xfrm>
          <a:prstGeom prst="rect">
            <a:avLst/>
          </a:prstGeom>
          <a:noFill/>
          <a:ln w="9525">
            <a:noFill/>
            <a:miter lim="800000"/>
            <a:headEnd/>
            <a:tailEnd/>
          </a:ln>
        </p:spPr>
        <p:txBody>
          <a:bodyPr>
            <a:spAutoFit/>
          </a:bodyPr>
          <a:lstStyle/>
          <a:p>
            <a:pPr algn="just">
              <a:spcBef>
                <a:spcPct val="50000"/>
              </a:spcBef>
            </a:pPr>
            <a:r>
              <a:rPr lang="en-US" sz="3200"/>
              <a:t>    Năng lượng nước chảy thường dùng để chuyên chở hàng hóa xuôi dòng nước; làm quay bánh xe nước đưa nước lên cao; làm quay tua-bin ở các nhà máy thủy điện.</a:t>
            </a:r>
            <a:endParaRPr lang="vi-VN" sz="320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wipe(down)">
                                      <p:cBhvr>
                                        <p:cTn id="7" dur="500"/>
                                        <p:tgtEl>
                                          <p:spTgt spid="174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wipe(down)">
                                      <p:cBhvr>
                                        <p:cTn id="12" dur="500"/>
                                        <p:tgtEl>
                                          <p:spTgt spid="174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24"/>
                                        </p:tgtEl>
                                        <p:attrNameLst>
                                          <p:attrName>style.visibility</p:attrName>
                                        </p:attrNameLst>
                                      </p:cBhvr>
                                      <p:to>
                                        <p:strVal val="visible"/>
                                      </p:to>
                                    </p:set>
                                    <p:animEffect transition="in" filter="wipe(left)">
                                      <p:cBhvr>
                                        <p:cTn id="17" dur="500"/>
                                        <p:tgtEl>
                                          <p:spTgt spid="17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21" grpId="0"/>
      <p:bldP spid="174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icture1"/>
          <p:cNvPicPr>
            <a:picLocks noChangeAspect="1" noChangeArrowheads="1"/>
          </p:cNvPicPr>
          <p:nvPr/>
        </p:nvPicPr>
        <p:blipFill>
          <a:blip r:embed="rId2" cstate="print"/>
          <a:srcRect/>
          <a:stretch>
            <a:fillRect/>
          </a:stretch>
        </p:blipFill>
        <p:spPr bwMode="auto">
          <a:xfrm>
            <a:off x="0" y="6858000"/>
            <a:ext cx="9144000" cy="152400"/>
          </a:xfrm>
          <a:prstGeom prst="rect">
            <a:avLst/>
          </a:prstGeom>
          <a:noFill/>
          <a:ln w="9525">
            <a:noFill/>
            <a:miter lim="800000"/>
            <a:headEnd/>
            <a:tailEnd/>
          </a:ln>
        </p:spPr>
      </p:pic>
      <p:sp>
        <p:nvSpPr>
          <p:cNvPr id="18435"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8436"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8437"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266247" name="Text Box 7">
            <a:hlinkClick r:id="rId3" action="ppaction://hlinksldjump"/>
          </p:cNvPr>
          <p:cNvSpPr txBox="1">
            <a:spLocks noChangeArrowheads="1"/>
          </p:cNvSpPr>
          <p:nvPr/>
        </p:nvSpPr>
        <p:spPr bwMode="auto">
          <a:xfrm>
            <a:off x="7162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FF66"/>
                </a:solidFill>
              </a:rPr>
              <a:t>BACK</a:t>
            </a:r>
          </a:p>
        </p:txBody>
      </p:sp>
      <p:sp>
        <p:nvSpPr>
          <p:cNvPr id="18439" name="Text Box 9"/>
          <p:cNvSpPr txBox="1">
            <a:spLocks noChangeArrowheads="1"/>
          </p:cNvSpPr>
          <p:nvPr/>
        </p:nvSpPr>
        <p:spPr bwMode="auto">
          <a:xfrm>
            <a:off x="762000" y="3429000"/>
            <a:ext cx="7620000" cy="579438"/>
          </a:xfrm>
          <a:prstGeom prst="rect">
            <a:avLst/>
          </a:prstGeom>
          <a:noFill/>
          <a:ln w="9525">
            <a:noFill/>
            <a:miter lim="800000"/>
            <a:headEnd/>
            <a:tailEnd/>
          </a:ln>
        </p:spPr>
        <p:txBody>
          <a:bodyPr>
            <a:spAutoFit/>
          </a:bodyPr>
          <a:lstStyle/>
          <a:p>
            <a:pPr algn="ctr" eaLnBrk="0" hangingPunct="0">
              <a:spcBef>
                <a:spcPct val="50000"/>
              </a:spcBef>
            </a:pPr>
            <a:endParaRPr lang="vi-VN" sz="3200" b="1">
              <a:latin typeface=".VnTime" pitchFamily="34" charset="0"/>
            </a:endParaRPr>
          </a:p>
        </p:txBody>
      </p:sp>
      <p:sp>
        <p:nvSpPr>
          <p:cNvPr id="18440" name="Text Box 10"/>
          <p:cNvSpPr txBox="1">
            <a:spLocks noChangeArrowheads="1"/>
          </p:cNvSpPr>
          <p:nvPr/>
        </p:nvSpPr>
        <p:spPr bwMode="auto">
          <a:xfrm>
            <a:off x="304800" y="2095500"/>
            <a:ext cx="7239000" cy="579438"/>
          </a:xfrm>
          <a:prstGeom prst="rect">
            <a:avLst/>
          </a:prstGeom>
          <a:noFill/>
          <a:ln w="9525">
            <a:noFill/>
            <a:miter lim="800000"/>
            <a:headEnd/>
            <a:tailEnd/>
          </a:ln>
        </p:spPr>
        <p:txBody>
          <a:bodyPr>
            <a:spAutoFit/>
          </a:bodyPr>
          <a:lstStyle/>
          <a:p>
            <a:pPr eaLnBrk="0" hangingPunct="0">
              <a:spcBef>
                <a:spcPct val="50000"/>
              </a:spcBef>
              <a:buFontTx/>
              <a:buBlip>
                <a:blip r:embed="rId4"/>
              </a:buBlip>
            </a:pPr>
            <a:r>
              <a:rPr lang="en-US" sz="3200" b="1">
                <a:solidFill>
                  <a:srgbClr val="000099"/>
                </a:solidFill>
                <a:cs typeface="Times New Roman" pitchFamily="18" charset="0"/>
              </a:rPr>
              <a:t>  Hoạt động 1</a:t>
            </a:r>
            <a:r>
              <a:rPr lang="en-US" sz="3200" b="1">
                <a:solidFill>
                  <a:srgbClr val="000000"/>
                </a:solidFill>
                <a:cs typeface="Times New Roman" pitchFamily="18" charset="0"/>
              </a:rPr>
              <a:t>: </a:t>
            </a:r>
            <a:r>
              <a:rPr lang="en-US" sz="3200" b="1">
                <a:solidFill>
                  <a:srgbClr val="800000"/>
                </a:solidFill>
                <a:cs typeface="Times New Roman" pitchFamily="18" charset="0"/>
              </a:rPr>
              <a:t>Năng lượng gió</a:t>
            </a:r>
          </a:p>
        </p:txBody>
      </p:sp>
      <p:sp>
        <p:nvSpPr>
          <p:cNvPr id="266251" name="Text Box 11"/>
          <p:cNvSpPr txBox="1">
            <a:spLocks noChangeArrowheads="1"/>
          </p:cNvSpPr>
          <p:nvPr/>
        </p:nvSpPr>
        <p:spPr bwMode="auto">
          <a:xfrm>
            <a:off x="304800" y="4129088"/>
            <a:ext cx="8077200" cy="579437"/>
          </a:xfrm>
          <a:prstGeom prst="rect">
            <a:avLst/>
          </a:prstGeom>
          <a:noFill/>
          <a:ln w="9525">
            <a:noFill/>
            <a:miter lim="800000"/>
            <a:headEnd/>
            <a:tailEnd/>
          </a:ln>
        </p:spPr>
        <p:txBody>
          <a:bodyPr>
            <a:spAutoFit/>
          </a:bodyPr>
          <a:lstStyle/>
          <a:p>
            <a:pPr eaLnBrk="0" hangingPunct="0">
              <a:spcBef>
                <a:spcPct val="50000"/>
              </a:spcBef>
              <a:buFontTx/>
              <a:buBlip>
                <a:blip r:embed="rId4"/>
              </a:buBlip>
            </a:pPr>
            <a:r>
              <a:rPr lang="en-US" sz="3200" b="1">
                <a:solidFill>
                  <a:srgbClr val="0000FF"/>
                </a:solidFill>
                <a:cs typeface="Times New Roman" pitchFamily="18" charset="0"/>
              </a:rPr>
              <a:t>  Hoạt động 2</a:t>
            </a:r>
            <a:r>
              <a:rPr lang="en-US" sz="3200" b="1">
                <a:solidFill>
                  <a:srgbClr val="800000"/>
                </a:solidFill>
                <a:cs typeface="Times New Roman" pitchFamily="18" charset="0"/>
              </a:rPr>
              <a:t>: Năng lượng nước chảy</a:t>
            </a:r>
          </a:p>
        </p:txBody>
      </p:sp>
      <p:sp>
        <p:nvSpPr>
          <p:cNvPr id="18442" name="WordArt 13"/>
          <p:cNvSpPr>
            <a:spLocks noChangeArrowheads="1" noChangeShapeType="1" noTextEdit="1"/>
          </p:cNvSpPr>
          <p:nvPr/>
        </p:nvSpPr>
        <p:spPr bwMode="auto">
          <a:xfrm>
            <a:off x="2057400" y="657225"/>
            <a:ext cx="5486400" cy="923925"/>
          </a:xfrm>
          <a:prstGeom prst="rect">
            <a:avLst/>
          </a:prstGeom>
        </p:spPr>
        <p:txBody>
          <a:bodyPr wrap="none" fromWordArt="1">
            <a:prstTxWarp prst="textPlain">
              <a:avLst>
                <a:gd name="adj" fmla="val 50000"/>
              </a:avLst>
            </a:prstTxWarp>
          </a:bodyPr>
          <a:lstStyle/>
          <a:p>
            <a:pPr algn="ctr"/>
            <a:r>
              <a:rPr lang="vi-VN" sz="3600" b="1" kern="10" dirty="0">
                <a:ln w="9525">
                  <a:solidFill>
                    <a:srgbClr val="000000"/>
                  </a:solidFill>
                  <a:round/>
                  <a:headEnd/>
                  <a:tailEnd/>
                </a:ln>
                <a:solidFill>
                  <a:srgbClr val="FF0000"/>
                </a:solidFill>
                <a:latin typeface="Times New Roman"/>
                <a:cs typeface="Times New Roman"/>
              </a:rPr>
              <a:t>Sử dụng năng lượng gió và</a:t>
            </a:r>
          </a:p>
          <a:p>
            <a:pPr algn="ctr"/>
            <a:r>
              <a:rPr lang="vi-VN" sz="3600" b="1" kern="10" dirty="0">
                <a:ln w="9525">
                  <a:solidFill>
                    <a:srgbClr val="000000"/>
                  </a:solidFill>
                  <a:round/>
                  <a:headEnd/>
                  <a:tailEnd/>
                </a:ln>
                <a:solidFill>
                  <a:srgbClr val="FF0000"/>
                </a:solidFill>
                <a:latin typeface="Times New Roman"/>
                <a:cs typeface="Times New Roman"/>
              </a:rPr>
              <a:t> năng lượng nước chảy</a:t>
            </a:r>
            <a:endParaRPr lang="en-US" sz="3600" b="1" kern="10" dirty="0">
              <a:ln w="9525">
                <a:solidFill>
                  <a:srgbClr val="000000"/>
                </a:solidFill>
                <a:round/>
                <a:headEnd/>
                <a:tailEnd/>
              </a:ln>
              <a:solidFill>
                <a:srgbClr val="FF0000"/>
              </a:solidFill>
              <a:latin typeface="Times New Roman"/>
              <a:cs typeface="Times New Roman"/>
            </a:endParaRPr>
          </a:p>
        </p:txBody>
      </p:sp>
      <p:sp>
        <p:nvSpPr>
          <p:cNvPr id="266254" name="Text Box 14"/>
          <p:cNvSpPr txBox="1">
            <a:spLocks noChangeArrowheads="1"/>
          </p:cNvSpPr>
          <p:nvPr/>
        </p:nvSpPr>
        <p:spPr bwMode="auto">
          <a:xfrm>
            <a:off x="304800" y="2674938"/>
            <a:ext cx="8534400" cy="1554162"/>
          </a:xfrm>
          <a:prstGeom prst="rect">
            <a:avLst/>
          </a:prstGeom>
          <a:noFill/>
          <a:ln w="9525">
            <a:noFill/>
            <a:miter lim="800000"/>
            <a:headEnd/>
            <a:tailEnd/>
          </a:ln>
        </p:spPr>
        <p:txBody>
          <a:bodyPr>
            <a:spAutoFit/>
          </a:bodyPr>
          <a:lstStyle/>
          <a:p>
            <a:pPr algn="just" eaLnBrk="0" hangingPunct="0"/>
            <a:r>
              <a:rPr lang="en-US" sz="3200">
                <a:solidFill>
                  <a:srgbClr val="000000"/>
                </a:solidFill>
                <a:latin typeface=".VnTime" pitchFamily="34" charset="0"/>
              </a:rPr>
              <a:t>    </a:t>
            </a:r>
            <a:r>
              <a:rPr lang="en-US" sz="3200">
                <a:solidFill>
                  <a:srgbClr val="000000"/>
                </a:solidFill>
              </a:rPr>
              <a:t>Năng lượng gió có thể dùng để chạy thuyền buồm, giê lúa, thả diều, làm quay tua-bin nhà máy phát điện, làm điều hòa khí hậu, …</a:t>
            </a:r>
            <a:endParaRPr lang="en-US" sz="3200">
              <a:solidFill>
                <a:srgbClr val="000000"/>
              </a:solidFill>
              <a:latin typeface=".VnTime" pitchFamily="34" charset="0"/>
            </a:endParaRPr>
          </a:p>
        </p:txBody>
      </p:sp>
      <p:sp>
        <p:nvSpPr>
          <p:cNvPr id="18445" name="Rectangle 16"/>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
        <p:nvSpPr>
          <p:cNvPr id="18449" name="Text Box 17"/>
          <p:cNvSpPr txBox="1">
            <a:spLocks noChangeArrowheads="1"/>
          </p:cNvSpPr>
          <p:nvPr/>
        </p:nvSpPr>
        <p:spPr bwMode="auto">
          <a:xfrm>
            <a:off x="381000" y="4664075"/>
            <a:ext cx="8382000" cy="2041525"/>
          </a:xfrm>
          <a:prstGeom prst="rect">
            <a:avLst/>
          </a:prstGeom>
          <a:noFill/>
          <a:ln w="9525">
            <a:noFill/>
            <a:miter lim="800000"/>
            <a:headEnd/>
            <a:tailEnd/>
          </a:ln>
        </p:spPr>
        <p:txBody>
          <a:bodyPr>
            <a:spAutoFit/>
          </a:bodyPr>
          <a:lstStyle/>
          <a:p>
            <a:pPr algn="just">
              <a:spcBef>
                <a:spcPct val="50000"/>
              </a:spcBef>
            </a:pPr>
            <a:r>
              <a:rPr lang="en-US" sz="3200"/>
              <a:t>    Năng lượng nước chảy thường dùng để chuyên chở hàng hóa xuôi dòng nước; làm quay bánh xe nước đưa nước lên cao; làm quay tua-bin ở các nhà máy thủy điện.</a:t>
            </a:r>
            <a:endParaRPr lang="vi-VN" sz="320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54"/>
                                        </p:tgtEl>
                                        <p:attrNameLst>
                                          <p:attrName>style.visibility</p:attrName>
                                        </p:attrNameLst>
                                      </p:cBhvr>
                                      <p:to>
                                        <p:strVal val="visible"/>
                                      </p:to>
                                    </p:set>
                                    <p:animEffect transition="in" filter="box(in)">
                                      <p:cBhvr>
                                        <p:cTn id="7" dur="500"/>
                                        <p:tgtEl>
                                          <p:spTgt spid="2662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251"/>
                                        </p:tgtEl>
                                        <p:attrNameLst>
                                          <p:attrName>style.visibility</p:attrName>
                                        </p:attrNameLst>
                                      </p:cBhvr>
                                      <p:to>
                                        <p:strVal val="visible"/>
                                      </p:to>
                                    </p:set>
                                    <p:animEffect transition="in" filter="box(in)">
                                      <p:cBhvr>
                                        <p:cTn id="12" dur="500"/>
                                        <p:tgtEl>
                                          <p:spTgt spid="2662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49"/>
                                        </p:tgtEl>
                                        <p:attrNameLst>
                                          <p:attrName>style.visibility</p:attrName>
                                        </p:attrNameLst>
                                      </p:cBhvr>
                                      <p:to>
                                        <p:strVal val="visible"/>
                                      </p:to>
                                    </p:set>
                                    <p:animEffect transition="in" filter="wipe(left)">
                                      <p:cBhvr>
                                        <p:cTn id="17" dur="500"/>
                                        <p:tgtEl>
                                          <p:spTgt spid="18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1" grpId="0"/>
      <p:bldP spid="266254" grpId="0"/>
      <p:bldP spid="184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Picture1"/>
          <p:cNvPicPr>
            <a:picLocks noChangeAspect="1" noChangeArrowheads="1"/>
          </p:cNvPicPr>
          <p:nvPr/>
        </p:nvPicPr>
        <p:blipFill>
          <a:blip r:embed="rId2" cstate="print"/>
          <a:srcRect/>
          <a:stretch>
            <a:fillRect/>
          </a:stretch>
        </p:blipFill>
        <p:spPr bwMode="auto">
          <a:xfrm>
            <a:off x="0" y="6858000"/>
            <a:ext cx="9144000" cy="152400"/>
          </a:xfrm>
          <a:prstGeom prst="rect">
            <a:avLst/>
          </a:prstGeom>
          <a:noFill/>
          <a:ln w="9525">
            <a:noFill/>
            <a:miter lim="800000"/>
            <a:headEnd/>
            <a:tailEnd/>
          </a:ln>
        </p:spPr>
      </p:pic>
      <p:sp>
        <p:nvSpPr>
          <p:cNvPr id="19459"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9460"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9461"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9462" name="Text Box 8"/>
          <p:cNvSpPr txBox="1">
            <a:spLocks noChangeArrowheads="1"/>
          </p:cNvSpPr>
          <p:nvPr/>
        </p:nvSpPr>
        <p:spPr bwMode="auto">
          <a:xfrm>
            <a:off x="762000" y="3429000"/>
            <a:ext cx="7620000" cy="579438"/>
          </a:xfrm>
          <a:prstGeom prst="rect">
            <a:avLst/>
          </a:prstGeom>
          <a:noFill/>
          <a:ln w="9525">
            <a:noFill/>
            <a:miter lim="800000"/>
            <a:headEnd/>
            <a:tailEnd/>
          </a:ln>
        </p:spPr>
        <p:txBody>
          <a:bodyPr>
            <a:spAutoFit/>
          </a:bodyPr>
          <a:lstStyle/>
          <a:p>
            <a:pPr algn="ctr" eaLnBrk="0" hangingPunct="0">
              <a:spcBef>
                <a:spcPct val="50000"/>
              </a:spcBef>
            </a:pPr>
            <a:endParaRPr lang="vi-VN" sz="3200" b="1">
              <a:latin typeface=".VnTime" pitchFamily="34" charset="0"/>
            </a:endParaRPr>
          </a:p>
        </p:txBody>
      </p:sp>
      <p:pic>
        <p:nvPicPr>
          <p:cNvPr id="19463" name="Picture 30" descr="Picture1"/>
          <p:cNvPicPr>
            <a:picLocks noChangeAspect="1" noChangeArrowheads="1"/>
          </p:cNvPicPr>
          <p:nvPr/>
        </p:nvPicPr>
        <p:blipFill>
          <a:blip r:embed="rId2" cstate="print"/>
          <a:srcRect/>
          <a:stretch>
            <a:fillRect/>
          </a:stretch>
        </p:blipFill>
        <p:spPr bwMode="auto">
          <a:xfrm>
            <a:off x="0" y="6858000"/>
            <a:ext cx="9144000" cy="152400"/>
          </a:xfrm>
          <a:prstGeom prst="rect">
            <a:avLst/>
          </a:prstGeom>
          <a:noFill/>
          <a:ln w="9525">
            <a:noFill/>
            <a:miter lim="800000"/>
            <a:headEnd/>
            <a:tailEnd/>
          </a:ln>
        </p:spPr>
      </p:pic>
      <p:sp>
        <p:nvSpPr>
          <p:cNvPr id="19464" name="Text Box 31"/>
          <p:cNvSpPr txBox="1">
            <a:spLocks noChangeArrowheads="1"/>
          </p:cNvSpPr>
          <p:nvPr/>
        </p:nvSpPr>
        <p:spPr bwMode="auto">
          <a:xfrm>
            <a:off x="990600" y="1676400"/>
            <a:ext cx="838200" cy="519113"/>
          </a:xfrm>
          <a:prstGeom prst="rect">
            <a:avLst/>
          </a:prstGeom>
          <a:noFill/>
          <a:ln w="9525">
            <a:noFill/>
            <a:miter lim="800000"/>
            <a:headEnd/>
            <a:tailEnd/>
          </a:ln>
        </p:spPr>
        <p:txBody>
          <a:bodyPr>
            <a:spAutoFit/>
          </a:bodyPr>
          <a:lstStyle/>
          <a:p>
            <a:pPr>
              <a:spcBef>
                <a:spcPct val="50000"/>
              </a:spcBef>
            </a:pPr>
            <a:endParaRPr lang="vi-VN" sz="2800"/>
          </a:p>
        </p:txBody>
      </p:sp>
      <p:sp>
        <p:nvSpPr>
          <p:cNvPr id="19465" name="Text Box 32"/>
          <p:cNvSpPr txBox="1">
            <a:spLocks noChangeArrowheads="1"/>
          </p:cNvSpPr>
          <p:nvPr/>
        </p:nvSpPr>
        <p:spPr bwMode="auto">
          <a:xfrm>
            <a:off x="990600" y="1676400"/>
            <a:ext cx="838200" cy="519113"/>
          </a:xfrm>
          <a:prstGeom prst="rect">
            <a:avLst/>
          </a:prstGeom>
          <a:noFill/>
          <a:ln w="9525">
            <a:noFill/>
            <a:miter lim="800000"/>
            <a:headEnd/>
            <a:tailEnd/>
          </a:ln>
        </p:spPr>
        <p:txBody>
          <a:bodyPr>
            <a:spAutoFit/>
          </a:bodyPr>
          <a:lstStyle/>
          <a:p>
            <a:pPr>
              <a:spcBef>
                <a:spcPct val="50000"/>
              </a:spcBef>
            </a:pPr>
            <a:endParaRPr lang="vi-VN" sz="2800"/>
          </a:p>
        </p:txBody>
      </p:sp>
      <p:sp>
        <p:nvSpPr>
          <p:cNvPr id="19466" name="Text Box 33"/>
          <p:cNvSpPr txBox="1">
            <a:spLocks noChangeArrowheads="1"/>
          </p:cNvSpPr>
          <p:nvPr/>
        </p:nvSpPr>
        <p:spPr bwMode="auto">
          <a:xfrm>
            <a:off x="990600" y="1676400"/>
            <a:ext cx="838200" cy="519113"/>
          </a:xfrm>
          <a:prstGeom prst="rect">
            <a:avLst/>
          </a:prstGeom>
          <a:noFill/>
          <a:ln w="9525">
            <a:noFill/>
            <a:miter lim="800000"/>
            <a:headEnd/>
            <a:tailEnd/>
          </a:ln>
        </p:spPr>
        <p:txBody>
          <a:bodyPr>
            <a:spAutoFit/>
          </a:bodyPr>
          <a:lstStyle/>
          <a:p>
            <a:pPr>
              <a:spcBef>
                <a:spcPct val="50000"/>
              </a:spcBef>
            </a:pPr>
            <a:endParaRPr lang="vi-VN" sz="2800"/>
          </a:p>
        </p:txBody>
      </p:sp>
      <p:sp>
        <p:nvSpPr>
          <p:cNvPr id="19467" name="Text Box 34"/>
          <p:cNvSpPr txBox="1">
            <a:spLocks noChangeArrowheads="1"/>
          </p:cNvSpPr>
          <p:nvPr/>
        </p:nvSpPr>
        <p:spPr bwMode="auto">
          <a:xfrm>
            <a:off x="533400" y="96838"/>
            <a:ext cx="8229600" cy="519112"/>
          </a:xfrm>
          <a:prstGeom prst="rect">
            <a:avLst/>
          </a:prstGeom>
          <a:noFill/>
          <a:ln w="9525">
            <a:noFill/>
            <a:miter lim="800000"/>
            <a:headEnd/>
            <a:tailEnd/>
          </a:ln>
        </p:spPr>
        <p:txBody>
          <a:bodyPr>
            <a:spAutoFit/>
          </a:bodyPr>
          <a:lstStyle/>
          <a:p>
            <a:pPr algn="ctr">
              <a:spcBef>
                <a:spcPct val="50000"/>
              </a:spcBef>
            </a:pPr>
            <a:r>
              <a:rPr lang="en-US" sz="2800" b="1" u="sng">
                <a:solidFill>
                  <a:srgbClr val="000066"/>
                </a:solidFill>
                <a:cs typeface="Times New Roman" pitchFamily="18" charset="0"/>
              </a:rPr>
              <a:t>Khoa học</a:t>
            </a:r>
          </a:p>
        </p:txBody>
      </p:sp>
      <p:pic>
        <p:nvPicPr>
          <p:cNvPr id="184355" name="Picture 35" descr="Ảnh047"/>
          <p:cNvPicPr>
            <a:picLocks noChangeAspect="1" noChangeArrowheads="1"/>
          </p:cNvPicPr>
          <p:nvPr/>
        </p:nvPicPr>
        <p:blipFill>
          <a:blip r:embed="rId3" cstate="print"/>
          <a:srcRect/>
          <a:stretch>
            <a:fillRect/>
          </a:stretch>
        </p:blipFill>
        <p:spPr bwMode="auto">
          <a:xfrm>
            <a:off x="5102225" y="3429000"/>
            <a:ext cx="3806825" cy="3089275"/>
          </a:xfrm>
          <a:prstGeom prst="rect">
            <a:avLst/>
          </a:prstGeom>
          <a:noFill/>
          <a:ln w="9525">
            <a:noFill/>
            <a:miter lim="800000"/>
            <a:headEnd/>
            <a:tailEnd/>
          </a:ln>
        </p:spPr>
      </p:pic>
      <p:sp>
        <p:nvSpPr>
          <p:cNvPr id="19469" name="WordArt 36"/>
          <p:cNvSpPr>
            <a:spLocks noChangeArrowheads="1" noChangeShapeType="1" noTextEdit="1"/>
          </p:cNvSpPr>
          <p:nvPr/>
        </p:nvSpPr>
        <p:spPr bwMode="auto">
          <a:xfrm>
            <a:off x="1143000" y="731838"/>
            <a:ext cx="7315200" cy="944562"/>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FF0000"/>
                </a:solidFill>
                <a:latin typeface="Times New Roman"/>
                <a:cs typeface="Times New Roman"/>
              </a:rPr>
              <a:t>Sử dụng năng lượng gió và</a:t>
            </a:r>
          </a:p>
          <a:p>
            <a:pPr algn="ctr"/>
            <a:r>
              <a:rPr lang="vi-VN" sz="3600" b="1" kern="10">
                <a:ln w="9525">
                  <a:solidFill>
                    <a:srgbClr val="000000"/>
                  </a:solidFill>
                  <a:round/>
                  <a:headEnd/>
                  <a:tailEnd/>
                </a:ln>
                <a:solidFill>
                  <a:srgbClr val="FF0000"/>
                </a:solidFill>
                <a:latin typeface="Times New Roman"/>
                <a:cs typeface="Times New Roman"/>
              </a:rPr>
              <a:t> năng lượng nước chảy</a:t>
            </a:r>
            <a:endParaRPr lang="en-US" sz="3600" b="1" kern="10">
              <a:ln w="9525">
                <a:solidFill>
                  <a:srgbClr val="000000"/>
                </a:solidFill>
                <a:round/>
                <a:headEnd/>
                <a:tailEnd/>
              </a:ln>
              <a:solidFill>
                <a:srgbClr val="FF0000"/>
              </a:solidFill>
              <a:latin typeface="Times New Roman"/>
              <a:cs typeface="Times New Roman"/>
            </a:endParaRPr>
          </a:p>
        </p:txBody>
      </p:sp>
      <p:sp>
        <p:nvSpPr>
          <p:cNvPr id="19470" name="Text Box 37"/>
          <p:cNvSpPr txBox="1">
            <a:spLocks noChangeArrowheads="1"/>
          </p:cNvSpPr>
          <p:nvPr/>
        </p:nvSpPr>
        <p:spPr bwMode="auto">
          <a:xfrm>
            <a:off x="152400" y="1828800"/>
            <a:ext cx="8229600" cy="579438"/>
          </a:xfrm>
          <a:prstGeom prst="rect">
            <a:avLst/>
          </a:prstGeom>
          <a:noFill/>
          <a:ln w="9525">
            <a:noFill/>
            <a:miter lim="800000"/>
            <a:headEnd/>
            <a:tailEnd/>
          </a:ln>
        </p:spPr>
        <p:txBody>
          <a:bodyPr>
            <a:spAutoFit/>
          </a:bodyPr>
          <a:lstStyle/>
          <a:p>
            <a:pPr eaLnBrk="0" hangingPunct="0">
              <a:spcBef>
                <a:spcPct val="50000"/>
              </a:spcBef>
              <a:buFontTx/>
              <a:buBlip>
                <a:blip r:embed="rId4"/>
              </a:buBlip>
            </a:pPr>
            <a:r>
              <a:rPr lang="en-US" sz="3200" b="1">
                <a:solidFill>
                  <a:srgbClr val="000066"/>
                </a:solidFill>
                <a:cs typeface="Times New Roman" pitchFamily="18" charset="0"/>
              </a:rPr>
              <a:t> Hoạt động 1</a:t>
            </a:r>
            <a:r>
              <a:rPr lang="en-US" sz="3200" b="1">
                <a:solidFill>
                  <a:srgbClr val="0000CC"/>
                </a:solidFill>
                <a:cs typeface="Times New Roman" pitchFamily="18" charset="0"/>
              </a:rPr>
              <a:t>:</a:t>
            </a:r>
            <a:r>
              <a:rPr lang="en-US" sz="3200" b="1">
                <a:solidFill>
                  <a:srgbClr val="800000"/>
                </a:solidFill>
                <a:cs typeface="Times New Roman" pitchFamily="18" charset="0"/>
              </a:rPr>
              <a:t> Sử dụng năng lượng gió</a:t>
            </a:r>
          </a:p>
        </p:txBody>
      </p:sp>
      <p:sp>
        <p:nvSpPr>
          <p:cNvPr id="19471" name="Text Box 38"/>
          <p:cNvSpPr txBox="1">
            <a:spLocks noChangeArrowheads="1"/>
          </p:cNvSpPr>
          <p:nvPr/>
        </p:nvSpPr>
        <p:spPr bwMode="auto">
          <a:xfrm>
            <a:off x="152400" y="2620963"/>
            <a:ext cx="8756650" cy="579437"/>
          </a:xfrm>
          <a:prstGeom prst="rect">
            <a:avLst/>
          </a:prstGeom>
          <a:noFill/>
          <a:ln w="9525">
            <a:noFill/>
            <a:miter lim="800000"/>
            <a:headEnd/>
            <a:tailEnd/>
          </a:ln>
        </p:spPr>
        <p:txBody>
          <a:bodyPr>
            <a:spAutoFit/>
          </a:bodyPr>
          <a:lstStyle/>
          <a:p>
            <a:pPr eaLnBrk="0" hangingPunct="0">
              <a:spcBef>
                <a:spcPct val="50000"/>
              </a:spcBef>
              <a:buFontTx/>
              <a:buBlip>
                <a:blip r:embed="rId4"/>
              </a:buBlip>
            </a:pPr>
            <a:r>
              <a:rPr lang="en-US" sz="3200" b="1">
                <a:solidFill>
                  <a:srgbClr val="000066"/>
                </a:solidFill>
                <a:cs typeface="Times New Roman" pitchFamily="18" charset="0"/>
              </a:rPr>
              <a:t> Hoạt động 2</a:t>
            </a:r>
            <a:r>
              <a:rPr lang="en-US" sz="3200" b="1">
                <a:solidFill>
                  <a:srgbClr val="0000CC"/>
                </a:solidFill>
                <a:cs typeface="Times New Roman" pitchFamily="18" charset="0"/>
              </a:rPr>
              <a:t>:</a:t>
            </a:r>
            <a:r>
              <a:rPr lang="en-US" sz="3200" b="1">
                <a:solidFill>
                  <a:srgbClr val="800000"/>
                </a:solidFill>
                <a:cs typeface="Times New Roman" pitchFamily="18" charset="0"/>
              </a:rPr>
              <a:t> Sử dụng năng lượng nước chảy</a:t>
            </a:r>
          </a:p>
        </p:txBody>
      </p:sp>
      <p:sp>
        <p:nvSpPr>
          <p:cNvPr id="184359" name="Text Box 39"/>
          <p:cNvSpPr txBox="1">
            <a:spLocks noChangeArrowheads="1"/>
          </p:cNvSpPr>
          <p:nvPr/>
        </p:nvSpPr>
        <p:spPr bwMode="auto">
          <a:xfrm>
            <a:off x="152400" y="3429000"/>
            <a:ext cx="4949825" cy="2286000"/>
          </a:xfrm>
          <a:prstGeom prst="rect">
            <a:avLst/>
          </a:prstGeom>
          <a:noFill/>
          <a:ln w="9525">
            <a:noFill/>
            <a:miter lim="800000"/>
            <a:headEnd/>
            <a:tailEnd/>
          </a:ln>
        </p:spPr>
        <p:txBody>
          <a:bodyPr>
            <a:spAutoFit/>
          </a:bodyPr>
          <a:lstStyle/>
          <a:p>
            <a:pPr eaLnBrk="0" hangingPunct="0">
              <a:spcBef>
                <a:spcPct val="50000"/>
              </a:spcBef>
              <a:buFontTx/>
              <a:buBlip>
                <a:blip r:embed="rId4"/>
              </a:buBlip>
            </a:pPr>
            <a:r>
              <a:rPr lang="en-US" sz="3200" b="1">
                <a:solidFill>
                  <a:srgbClr val="000066"/>
                </a:solidFill>
                <a:cs typeface="Times New Roman" pitchFamily="18" charset="0"/>
              </a:rPr>
              <a:t> Hoạt động 3</a:t>
            </a:r>
            <a:r>
              <a:rPr lang="en-US" sz="3200" b="1">
                <a:solidFill>
                  <a:srgbClr val="800000"/>
                </a:solidFill>
                <a:cs typeface="Times New Roman" pitchFamily="18" charset="0"/>
              </a:rPr>
              <a:t>: Thực hành  </a:t>
            </a:r>
          </a:p>
          <a:p>
            <a:pPr eaLnBrk="0" hangingPunct="0">
              <a:spcBef>
                <a:spcPct val="50000"/>
              </a:spcBef>
            </a:pPr>
            <a:r>
              <a:rPr lang="en-US" sz="3200" b="1">
                <a:solidFill>
                  <a:srgbClr val="800000"/>
                </a:solidFill>
                <a:cs typeface="Times New Roman" pitchFamily="18" charset="0"/>
              </a:rPr>
              <a:t>(</a:t>
            </a:r>
            <a:r>
              <a:rPr lang="en-US" sz="3200" b="1">
                <a:solidFill>
                  <a:srgbClr val="000066"/>
                </a:solidFill>
                <a:cs typeface="Times New Roman" pitchFamily="18" charset="0"/>
              </a:rPr>
              <a:t>sử dụng năng lượng nước chảy làm quay tua pin tạo ra điện</a:t>
            </a:r>
            <a:r>
              <a:rPr lang="en-US" sz="3200" b="1">
                <a:solidFill>
                  <a:srgbClr val="800000"/>
                </a:solidFill>
                <a:cs typeface="Times New Roman" pitchFamily="18" charset="0"/>
              </a:rPr>
              <a:t>).</a:t>
            </a:r>
          </a:p>
        </p:txBody>
      </p:sp>
      <p:sp>
        <p:nvSpPr>
          <p:cNvPr id="19473" name="Rectangle 40"/>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
        <p:nvSpPr>
          <p:cNvPr id="19475" name="AutoShape 19">
            <a:hlinkClick r:id="rId5" action="ppaction://hlinksldjump"/>
          </p:cNvPr>
          <p:cNvSpPr>
            <a:spLocks noChangeArrowheads="1"/>
          </p:cNvSpPr>
          <p:nvPr/>
        </p:nvSpPr>
        <p:spPr bwMode="auto">
          <a:xfrm>
            <a:off x="8231188" y="5715000"/>
            <a:ext cx="912812" cy="9144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4359"/>
                                        </p:tgtEl>
                                        <p:attrNameLst>
                                          <p:attrName>style.visibility</p:attrName>
                                        </p:attrNameLst>
                                      </p:cBhvr>
                                      <p:to>
                                        <p:strVal val="visible"/>
                                      </p:to>
                                    </p:set>
                                    <p:anim calcmode="lin" valueType="num">
                                      <p:cBhvr>
                                        <p:cTn id="7" dur="1000" fill="hold"/>
                                        <p:tgtEl>
                                          <p:spTgt spid="184359"/>
                                        </p:tgtEl>
                                        <p:attrNameLst>
                                          <p:attrName>ppt_w</p:attrName>
                                        </p:attrNameLst>
                                      </p:cBhvr>
                                      <p:tavLst>
                                        <p:tav tm="0">
                                          <p:val>
                                            <p:strVal val="#ppt_w*0.70"/>
                                          </p:val>
                                        </p:tav>
                                        <p:tav tm="100000">
                                          <p:val>
                                            <p:strVal val="#ppt_w"/>
                                          </p:val>
                                        </p:tav>
                                      </p:tavLst>
                                    </p:anim>
                                    <p:anim calcmode="lin" valueType="num">
                                      <p:cBhvr>
                                        <p:cTn id="8" dur="1000" fill="hold"/>
                                        <p:tgtEl>
                                          <p:spTgt spid="184359"/>
                                        </p:tgtEl>
                                        <p:attrNameLst>
                                          <p:attrName>ppt_h</p:attrName>
                                        </p:attrNameLst>
                                      </p:cBhvr>
                                      <p:tavLst>
                                        <p:tav tm="0">
                                          <p:val>
                                            <p:strVal val="#ppt_h"/>
                                          </p:val>
                                        </p:tav>
                                        <p:tav tm="100000">
                                          <p:val>
                                            <p:strVal val="#ppt_h"/>
                                          </p:val>
                                        </p:tav>
                                      </p:tavLst>
                                    </p:anim>
                                    <p:animEffect transition="in" filter="fade">
                                      <p:cBhvr>
                                        <p:cTn id="9" dur="1000"/>
                                        <p:tgtEl>
                                          <p:spTgt spid="184359"/>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84355"/>
                                        </p:tgtEl>
                                        <p:attrNameLst>
                                          <p:attrName>style.visibility</p:attrName>
                                        </p:attrNameLst>
                                      </p:cBhvr>
                                      <p:to>
                                        <p:strVal val="visible"/>
                                      </p:to>
                                    </p:set>
                                    <p:anim calcmode="lin" valueType="num">
                                      <p:cBhvr>
                                        <p:cTn id="13" dur="1000" fill="hold"/>
                                        <p:tgtEl>
                                          <p:spTgt spid="184355"/>
                                        </p:tgtEl>
                                        <p:attrNameLst>
                                          <p:attrName>ppt_w</p:attrName>
                                        </p:attrNameLst>
                                      </p:cBhvr>
                                      <p:tavLst>
                                        <p:tav tm="0">
                                          <p:val>
                                            <p:fltVal val="0"/>
                                          </p:val>
                                        </p:tav>
                                        <p:tav tm="100000">
                                          <p:val>
                                            <p:strVal val="#ppt_w"/>
                                          </p:val>
                                        </p:tav>
                                      </p:tavLst>
                                    </p:anim>
                                    <p:anim calcmode="lin" valueType="num">
                                      <p:cBhvr>
                                        <p:cTn id="14" dur="1000" fill="hold"/>
                                        <p:tgtEl>
                                          <p:spTgt spid="184355"/>
                                        </p:tgtEl>
                                        <p:attrNameLst>
                                          <p:attrName>ppt_h</p:attrName>
                                        </p:attrNameLst>
                                      </p:cBhvr>
                                      <p:tavLst>
                                        <p:tav tm="0">
                                          <p:val>
                                            <p:fltVal val="0"/>
                                          </p:val>
                                        </p:tav>
                                        <p:tav tm="100000">
                                          <p:val>
                                            <p:strVal val="#ppt_h"/>
                                          </p:val>
                                        </p:tav>
                                      </p:tavLst>
                                    </p:anim>
                                    <p:anim calcmode="lin" valueType="num">
                                      <p:cBhvr>
                                        <p:cTn id="15" dur="1000" fill="hold"/>
                                        <p:tgtEl>
                                          <p:spTgt spid="184355"/>
                                        </p:tgtEl>
                                        <p:attrNameLst>
                                          <p:attrName>style.rotation</p:attrName>
                                        </p:attrNameLst>
                                      </p:cBhvr>
                                      <p:tavLst>
                                        <p:tav tm="0">
                                          <p:val>
                                            <p:fltVal val="90"/>
                                          </p:val>
                                        </p:tav>
                                        <p:tav tm="100000">
                                          <p:val>
                                            <p:fltVal val="0"/>
                                          </p:val>
                                        </p:tav>
                                      </p:tavLst>
                                    </p:anim>
                                    <p:animEffect transition="in" filter="fade">
                                      <p:cBhvr>
                                        <p:cTn id="16" dur="1000"/>
                                        <p:tgtEl>
                                          <p:spTgt spid="18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descr="Tweety[1]"/>
          <p:cNvPicPr>
            <a:picLocks noChangeAspect="1" noChangeArrowheads="1" noCrop="1"/>
          </p:cNvPicPr>
          <p:nvPr/>
        </p:nvPicPr>
        <p:blipFill>
          <a:blip r:embed="rId3" cstate="print"/>
          <a:srcRect/>
          <a:stretch>
            <a:fillRect/>
          </a:stretch>
        </p:blipFill>
        <p:spPr bwMode="auto">
          <a:xfrm>
            <a:off x="8618538" y="304800"/>
            <a:ext cx="1050925" cy="790575"/>
          </a:xfrm>
          <a:prstGeom prst="rect">
            <a:avLst/>
          </a:prstGeom>
          <a:noFill/>
          <a:ln w="9525">
            <a:noFill/>
            <a:miter lim="800000"/>
            <a:headEnd/>
            <a:tailEnd/>
          </a:ln>
        </p:spPr>
      </p:pic>
      <p:pic>
        <p:nvPicPr>
          <p:cNvPr id="20483" name="Picture 4" descr="0001-1"/>
          <p:cNvPicPr>
            <a:picLocks noChangeAspect="1" noChangeArrowheads="1" noCrop="1"/>
          </p:cNvPicPr>
          <p:nvPr/>
        </p:nvPicPr>
        <p:blipFill>
          <a:blip r:embed="rId4" cstate="print"/>
          <a:srcRect/>
          <a:stretch>
            <a:fillRect/>
          </a:stretch>
        </p:blipFill>
        <p:spPr bwMode="auto">
          <a:xfrm>
            <a:off x="1600200" y="342900"/>
            <a:ext cx="685800" cy="1143000"/>
          </a:xfrm>
          <a:prstGeom prst="rect">
            <a:avLst/>
          </a:prstGeom>
          <a:noFill/>
          <a:ln w="9525">
            <a:noFill/>
            <a:miter lim="800000"/>
            <a:headEnd/>
            <a:tailEnd/>
          </a:ln>
        </p:spPr>
      </p:pic>
      <p:sp>
        <p:nvSpPr>
          <p:cNvPr id="245765" name="Oval 5">
            <a:hlinkClick r:id="rId5" action="ppaction://hlinksldjump"/>
          </p:cNvPr>
          <p:cNvSpPr>
            <a:spLocks noChangeArrowheads="1"/>
          </p:cNvSpPr>
          <p:nvPr/>
        </p:nvSpPr>
        <p:spPr bwMode="auto">
          <a:xfrm>
            <a:off x="3048000" y="1066800"/>
            <a:ext cx="2590800" cy="2362200"/>
          </a:xfrm>
          <a:prstGeom prst="ellipse">
            <a:avLst/>
          </a:prstGeom>
          <a:solidFill>
            <a:srgbClr val="FF9900"/>
          </a:solidFill>
          <a:ln w="9525" algn="ctr">
            <a:solidFill>
              <a:srgbClr val="0000FF"/>
            </a:solidFill>
            <a:round/>
            <a:headEnd/>
            <a:tailEnd/>
          </a:ln>
        </p:spPr>
        <p:txBody>
          <a:bodyPr wrap="none" anchor="ctr"/>
          <a:lstStyle/>
          <a:p>
            <a:pPr algn="ctr" eaLnBrk="0" hangingPunct="0">
              <a:spcBef>
                <a:spcPct val="50000"/>
              </a:spcBef>
            </a:pPr>
            <a:r>
              <a:rPr lang="en-US" sz="2800" b="1">
                <a:solidFill>
                  <a:schemeClr val="bg1"/>
                </a:solidFill>
                <a:latin typeface="Arial" charset="0"/>
              </a:rPr>
              <a:t>1</a:t>
            </a:r>
          </a:p>
          <a:p>
            <a:pPr algn="ctr" eaLnBrk="0" hangingPunct="0">
              <a:spcBef>
                <a:spcPct val="50000"/>
              </a:spcBef>
            </a:pPr>
            <a:endParaRPr lang="en-US" sz="2800">
              <a:latin typeface="Arial" charset="0"/>
            </a:endParaRPr>
          </a:p>
        </p:txBody>
      </p:sp>
      <p:sp>
        <p:nvSpPr>
          <p:cNvPr id="245766" name="Oval 6">
            <a:hlinkClick r:id="rId6" action="ppaction://hlinksldjump"/>
          </p:cNvPr>
          <p:cNvSpPr>
            <a:spLocks noChangeArrowheads="1"/>
          </p:cNvSpPr>
          <p:nvPr/>
        </p:nvSpPr>
        <p:spPr bwMode="auto">
          <a:xfrm>
            <a:off x="4724400" y="1828800"/>
            <a:ext cx="2438400" cy="2362200"/>
          </a:xfrm>
          <a:prstGeom prst="ellipse">
            <a:avLst/>
          </a:prstGeom>
          <a:gradFill rotWithShape="1">
            <a:gsLst>
              <a:gs pos="0">
                <a:srgbClr val="FFFF00"/>
              </a:gs>
              <a:gs pos="100000">
                <a:srgbClr val="00FF00"/>
              </a:gs>
            </a:gsLst>
            <a:lin ang="5400000" scaled="1"/>
          </a:gradFill>
          <a:ln w="9525" algn="ctr">
            <a:solidFill>
              <a:srgbClr val="FF0066"/>
            </a:solidFill>
            <a:round/>
            <a:headEnd/>
            <a:tailEnd/>
          </a:ln>
        </p:spPr>
        <p:txBody>
          <a:bodyPr wrap="none" anchor="ctr"/>
          <a:lstStyle/>
          <a:p>
            <a:pPr algn="ctr" eaLnBrk="0" hangingPunct="0">
              <a:spcBef>
                <a:spcPct val="50000"/>
              </a:spcBef>
            </a:pPr>
            <a:r>
              <a:rPr lang="en-US" sz="3200">
                <a:latin typeface="Arial" charset="0"/>
              </a:rPr>
              <a:t>  </a:t>
            </a:r>
            <a:r>
              <a:rPr lang="en-US" sz="2800" b="1">
                <a:latin typeface="Arial" charset="0"/>
              </a:rPr>
              <a:t>2</a:t>
            </a:r>
          </a:p>
        </p:txBody>
      </p:sp>
      <p:sp>
        <p:nvSpPr>
          <p:cNvPr id="245767" name="Oval 7">
            <a:hlinkClick r:id="rId7" action="ppaction://hlinksldjump"/>
          </p:cNvPr>
          <p:cNvSpPr>
            <a:spLocks noChangeArrowheads="1"/>
          </p:cNvSpPr>
          <p:nvPr/>
        </p:nvSpPr>
        <p:spPr bwMode="auto">
          <a:xfrm>
            <a:off x="3886200" y="3429000"/>
            <a:ext cx="2590800" cy="2590800"/>
          </a:xfrm>
          <a:prstGeom prst="ellipse">
            <a:avLst/>
          </a:prstGeom>
          <a:solidFill>
            <a:srgbClr val="9900FF"/>
          </a:solidFill>
          <a:ln w="9525" algn="ctr">
            <a:noFill/>
            <a:round/>
            <a:headEnd/>
            <a:tailEnd/>
          </a:ln>
        </p:spPr>
        <p:txBody>
          <a:bodyPr wrap="none" anchor="ctr"/>
          <a:lstStyle/>
          <a:p>
            <a:pPr algn="ctr" eaLnBrk="0" hangingPunct="0">
              <a:spcBef>
                <a:spcPct val="50000"/>
              </a:spcBef>
            </a:pPr>
            <a:r>
              <a:rPr lang="en-US" sz="2800">
                <a:latin typeface="Arial" charset="0"/>
              </a:rPr>
              <a:t>   </a:t>
            </a:r>
          </a:p>
          <a:p>
            <a:pPr algn="ctr" eaLnBrk="0" hangingPunct="0">
              <a:spcBef>
                <a:spcPct val="50000"/>
              </a:spcBef>
            </a:pPr>
            <a:r>
              <a:rPr lang="en-US" sz="2800">
                <a:latin typeface="Arial" charset="0"/>
              </a:rPr>
              <a:t>    </a:t>
            </a:r>
            <a:r>
              <a:rPr lang="en-US" sz="2800" b="1">
                <a:solidFill>
                  <a:schemeClr val="bg1"/>
                </a:solidFill>
                <a:latin typeface="Arial" charset="0"/>
              </a:rPr>
              <a:t>3</a:t>
            </a:r>
          </a:p>
        </p:txBody>
      </p:sp>
      <p:sp>
        <p:nvSpPr>
          <p:cNvPr id="245768" name="Oval 8">
            <a:hlinkClick r:id="rId8" action="ppaction://hlinksldjump"/>
          </p:cNvPr>
          <p:cNvSpPr>
            <a:spLocks noChangeArrowheads="1"/>
          </p:cNvSpPr>
          <p:nvPr/>
        </p:nvSpPr>
        <p:spPr bwMode="auto">
          <a:xfrm>
            <a:off x="1981200" y="2654300"/>
            <a:ext cx="2590800" cy="2590800"/>
          </a:xfrm>
          <a:prstGeom prst="ellipse">
            <a:avLst/>
          </a:prstGeom>
          <a:gradFill rotWithShape="1">
            <a:gsLst>
              <a:gs pos="0">
                <a:srgbClr val="00FF00"/>
              </a:gs>
              <a:gs pos="100000">
                <a:srgbClr val="FF0000"/>
              </a:gs>
            </a:gsLst>
            <a:lin ang="5400000" scaled="1"/>
          </a:gradFill>
          <a:ln w="9525" algn="ctr">
            <a:noFill/>
            <a:round/>
            <a:headEnd/>
            <a:tailEnd/>
          </a:ln>
        </p:spPr>
        <p:txBody>
          <a:bodyPr wrap="none" anchor="ctr"/>
          <a:lstStyle/>
          <a:p>
            <a:pPr algn="ctr" eaLnBrk="0" hangingPunct="0">
              <a:spcBef>
                <a:spcPct val="50000"/>
              </a:spcBef>
            </a:pPr>
            <a:endParaRPr lang="en-US" sz="3200">
              <a:solidFill>
                <a:schemeClr val="tx2"/>
              </a:solidFill>
              <a:latin typeface="Arial" charset="0"/>
            </a:endParaRPr>
          </a:p>
          <a:p>
            <a:pPr algn="ctr" eaLnBrk="0" hangingPunct="0">
              <a:spcBef>
                <a:spcPct val="50000"/>
              </a:spcBef>
            </a:pPr>
            <a:r>
              <a:rPr lang="en-US" sz="2800" b="1">
                <a:solidFill>
                  <a:schemeClr val="tx2"/>
                </a:solidFill>
                <a:latin typeface="Arial" charset="0"/>
              </a:rPr>
              <a:t>4</a:t>
            </a:r>
          </a:p>
        </p:txBody>
      </p:sp>
      <p:sp>
        <p:nvSpPr>
          <p:cNvPr id="245770" name="Oval 10"/>
          <p:cNvSpPr>
            <a:spLocks noChangeArrowheads="1"/>
          </p:cNvSpPr>
          <p:nvPr/>
        </p:nvSpPr>
        <p:spPr bwMode="auto">
          <a:xfrm>
            <a:off x="3505200" y="2582863"/>
            <a:ext cx="2667000" cy="2263775"/>
          </a:xfrm>
          <a:prstGeom prst="ellipse">
            <a:avLst/>
          </a:prstGeom>
          <a:gradFill rotWithShape="1">
            <a:gsLst>
              <a:gs pos="0">
                <a:srgbClr val="00FFCC"/>
              </a:gs>
              <a:gs pos="100000">
                <a:srgbClr val="00FF00"/>
              </a:gs>
            </a:gsLst>
            <a:path path="shape">
              <a:fillToRect l="50000" t="50000" r="50000" b="50000"/>
            </a:path>
          </a:gradFill>
          <a:ln w="9525">
            <a:solidFill>
              <a:srgbClr val="00FFCC"/>
            </a:solidFill>
            <a:round/>
            <a:headEnd/>
            <a:tailEnd/>
          </a:ln>
        </p:spPr>
        <p:txBody>
          <a:bodyPr lIns="45720" rIns="45720" anchor="ctr"/>
          <a:lstStyle/>
          <a:p>
            <a:pPr algn="ctr"/>
            <a:r>
              <a:rPr lang="en-US" sz="3200" b="1">
                <a:solidFill>
                  <a:srgbClr val="00B050"/>
                </a:solidFill>
                <a:cs typeface="Times New Roman" pitchFamily="18" charset="0"/>
              </a:rPr>
              <a:t>Câu hỏi</a:t>
            </a:r>
          </a:p>
          <a:p>
            <a:pPr algn="ctr"/>
            <a:r>
              <a:rPr lang="en-US" sz="3200" b="1">
                <a:solidFill>
                  <a:srgbClr val="00B050"/>
                </a:solidFill>
                <a:cs typeface="Times New Roman" pitchFamily="18" charset="0"/>
              </a:rPr>
              <a:t>trắc nghiệm</a:t>
            </a:r>
          </a:p>
        </p:txBody>
      </p:sp>
      <p:pic>
        <p:nvPicPr>
          <p:cNvPr id="245771" name="Picture 11" descr="butterfly2"/>
          <p:cNvPicPr>
            <a:picLocks noChangeAspect="1" noChangeArrowheads="1" noCrop="1"/>
          </p:cNvPicPr>
          <p:nvPr/>
        </p:nvPicPr>
        <p:blipFill>
          <a:blip r:embed="rId9" cstate="print"/>
          <a:srcRect/>
          <a:stretch>
            <a:fillRect/>
          </a:stretch>
        </p:blipFill>
        <p:spPr bwMode="auto">
          <a:xfrm>
            <a:off x="10744200" y="2654300"/>
            <a:ext cx="1028700" cy="622300"/>
          </a:xfrm>
          <a:prstGeom prst="rect">
            <a:avLst/>
          </a:prstGeom>
          <a:noFill/>
          <a:ln w="9525">
            <a:noFill/>
            <a:miter lim="800000"/>
            <a:headEnd/>
            <a:tailEnd/>
          </a:ln>
        </p:spPr>
      </p:pic>
      <p:pic>
        <p:nvPicPr>
          <p:cNvPr id="20490" name="Picture 29" descr="Diamrule"/>
          <p:cNvPicPr>
            <a:picLocks noChangeAspect="1" noChangeArrowheads="1" noCrop="1"/>
          </p:cNvPicPr>
          <p:nvPr/>
        </p:nvPicPr>
        <p:blipFill>
          <a:blip r:embed="rId10" cstate="print"/>
          <a:srcRect/>
          <a:stretch>
            <a:fillRect/>
          </a:stretch>
        </p:blipFill>
        <p:spPr bwMode="auto">
          <a:xfrm rot="5384326" flipV="1">
            <a:off x="-3237706" y="3237706"/>
            <a:ext cx="6705600" cy="230188"/>
          </a:xfrm>
          <a:prstGeom prst="rect">
            <a:avLst/>
          </a:prstGeom>
          <a:noFill/>
          <a:ln w="9525">
            <a:noFill/>
            <a:miter lim="800000"/>
            <a:headEnd/>
            <a:tailEnd/>
          </a:ln>
        </p:spPr>
      </p:pic>
      <p:pic>
        <p:nvPicPr>
          <p:cNvPr id="20491" name="Picture 29" descr="Diamrule"/>
          <p:cNvPicPr>
            <a:picLocks noChangeAspect="1" noChangeArrowheads="1" noCrop="1"/>
          </p:cNvPicPr>
          <p:nvPr/>
        </p:nvPicPr>
        <p:blipFill>
          <a:blip r:embed="rId10" cstate="print"/>
          <a:srcRect/>
          <a:stretch>
            <a:fillRect/>
          </a:stretch>
        </p:blipFill>
        <p:spPr bwMode="auto">
          <a:xfrm rot="5384326" flipV="1">
            <a:off x="5676107" y="3390106"/>
            <a:ext cx="6705600" cy="230187"/>
          </a:xfrm>
          <a:prstGeom prst="rect">
            <a:avLst/>
          </a:prstGeom>
          <a:noFill/>
          <a:ln w="9525">
            <a:noFill/>
            <a:miter lim="800000"/>
            <a:headEnd/>
            <a:tailEnd/>
          </a:ln>
        </p:spPr>
      </p:pic>
      <p:pic>
        <p:nvPicPr>
          <p:cNvPr id="20492" name="Picture 29" descr="Diamrule"/>
          <p:cNvPicPr>
            <a:picLocks noChangeAspect="1" noChangeArrowheads="1" noCrop="1"/>
          </p:cNvPicPr>
          <p:nvPr/>
        </p:nvPicPr>
        <p:blipFill>
          <a:blip r:embed="rId10" cstate="print"/>
          <a:srcRect/>
          <a:stretch>
            <a:fillRect/>
          </a:stretch>
        </p:blipFill>
        <p:spPr bwMode="auto">
          <a:xfrm>
            <a:off x="0" y="0"/>
            <a:ext cx="9144000" cy="152400"/>
          </a:xfrm>
          <a:prstGeom prst="rect">
            <a:avLst/>
          </a:prstGeom>
          <a:noFill/>
          <a:ln w="9525">
            <a:noFill/>
            <a:miter lim="800000"/>
            <a:headEnd/>
            <a:tailEnd/>
          </a:ln>
        </p:spPr>
      </p:pic>
      <p:pic>
        <p:nvPicPr>
          <p:cNvPr id="20493" name="Picture 29" descr="Diamrule"/>
          <p:cNvPicPr>
            <a:picLocks noChangeAspect="1" noChangeArrowheads="1" noCrop="1"/>
          </p:cNvPicPr>
          <p:nvPr/>
        </p:nvPicPr>
        <p:blipFill>
          <a:blip r:embed="rId10" cstate="print"/>
          <a:srcRect/>
          <a:stretch>
            <a:fillRect/>
          </a:stretch>
        </p:blipFill>
        <p:spPr bwMode="auto">
          <a:xfrm>
            <a:off x="0" y="6705600"/>
            <a:ext cx="9144000" cy="152400"/>
          </a:xfrm>
          <a:prstGeom prst="rect">
            <a:avLst/>
          </a:prstGeom>
          <a:noFill/>
          <a:ln w="9525">
            <a:noFill/>
            <a:miter lim="800000"/>
            <a:headEnd/>
            <a:tailEnd/>
          </a:ln>
        </p:spPr>
      </p:pic>
      <p:pic>
        <p:nvPicPr>
          <p:cNvPr id="20494" name="Picture 16" descr="Trochoi"/>
          <p:cNvPicPr>
            <a:picLocks noChangeAspect="1" noChangeArrowheads="1" noCrop="1"/>
          </p:cNvPicPr>
          <p:nvPr/>
        </p:nvPicPr>
        <p:blipFill>
          <a:blip r:embed="rId11" cstate="print"/>
          <a:srcRect/>
          <a:stretch>
            <a:fillRect/>
          </a:stretch>
        </p:blipFill>
        <p:spPr bwMode="auto">
          <a:xfrm>
            <a:off x="1074738" y="304800"/>
            <a:ext cx="7543800" cy="838200"/>
          </a:xfrm>
          <a:prstGeom prst="rect">
            <a:avLst/>
          </a:prstGeom>
          <a:noFill/>
          <a:ln w="9525">
            <a:noFill/>
            <a:miter lim="800000"/>
            <a:headEnd/>
            <a:tailEnd/>
          </a:ln>
        </p:spPr>
      </p:pic>
      <p:pic>
        <p:nvPicPr>
          <p:cNvPr id="20495" name="Picture 19" descr="70200380f6d5[1]"/>
          <p:cNvPicPr>
            <a:picLocks noChangeAspect="1" noChangeArrowheads="1" noCrop="1"/>
          </p:cNvPicPr>
          <p:nvPr/>
        </p:nvPicPr>
        <p:blipFill>
          <a:blip r:embed="rId12" cstate="print"/>
          <a:srcRect/>
          <a:stretch>
            <a:fillRect/>
          </a:stretch>
        </p:blipFill>
        <p:spPr bwMode="auto">
          <a:xfrm>
            <a:off x="230188" y="6337300"/>
            <a:ext cx="8532812" cy="320675"/>
          </a:xfrm>
          <a:prstGeom prst="rect">
            <a:avLst/>
          </a:prstGeom>
          <a:noFill/>
          <a:ln w="9525">
            <a:noFill/>
            <a:miter lim="800000"/>
            <a:headEnd/>
            <a:tailEnd/>
          </a:ln>
        </p:spPr>
      </p:pic>
      <p:pic>
        <p:nvPicPr>
          <p:cNvPr id="20496" name="Picture 20" descr="Con chim 1"/>
          <p:cNvPicPr>
            <a:picLocks noChangeAspect="1" noChangeArrowheads="1" noCrop="1"/>
          </p:cNvPicPr>
          <p:nvPr/>
        </p:nvPicPr>
        <p:blipFill>
          <a:blip r:embed="rId13" cstate="print"/>
          <a:srcRect/>
          <a:stretch>
            <a:fillRect/>
          </a:stretch>
        </p:blipFill>
        <p:spPr bwMode="auto">
          <a:xfrm>
            <a:off x="7270750" y="4803775"/>
            <a:ext cx="1460500" cy="882650"/>
          </a:xfrm>
          <a:prstGeom prst="rect">
            <a:avLst/>
          </a:prstGeom>
          <a:noFill/>
          <a:ln w="9525">
            <a:noFill/>
            <a:miter lim="800000"/>
            <a:headEnd/>
            <a:tailEnd/>
          </a:ln>
        </p:spPr>
      </p:pic>
      <p:pic>
        <p:nvPicPr>
          <p:cNvPr id="20497" name="Picture 22" descr="Con chim 1"/>
          <p:cNvPicPr>
            <a:picLocks noChangeAspect="1" noChangeArrowheads="1" noCrop="1"/>
          </p:cNvPicPr>
          <p:nvPr/>
        </p:nvPicPr>
        <p:blipFill>
          <a:blip r:embed="rId13" cstate="print"/>
          <a:srcRect/>
          <a:stretch>
            <a:fillRect/>
          </a:stretch>
        </p:blipFill>
        <p:spPr bwMode="auto">
          <a:xfrm>
            <a:off x="230188" y="4908550"/>
            <a:ext cx="1460500" cy="882650"/>
          </a:xfrm>
          <a:prstGeom prst="rect">
            <a:avLst/>
          </a:prstGeom>
          <a:noFill/>
          <a:ln w="9525">
            <a:noFill/>
            <a:miter lim="800000"/>
            <a:headEnd/>
            <a:tailEnd/>
          </a:ln>
        </p:spPr>
      </p:pic>
      <p:sp>
        <p:nvSpPr>
          <p:cNvPr id="20499" name="AutoShape 19">
            <a:hlinkClick r:id="rId14" action="ppaction://hlinksldjump"/>
          </p:cNvPr>
          <p:cNvSpPr>
            <a:spLocks noChangeArrowheads="1"/>
          </p:cNvSpPr>
          <p:nvPr/>
        </p:nvSpPr>
        <p:spPr bwMode="auto">
          <a:xfrm>
            <a:off x="8001000" y="5791200"/>
            <a:ext cx="912813" cy="9144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5747 0.02173 C -0.08212 -0.00694 -0.10678 -0.03538 -0.1257 -0.03076 C -0.14462 -0.02613 -0.15799 0.01132 -0.17119 0.04901 " pathEditMode="relative" rAng="0" ptsTypes="aaA">
                                      <p:cBhvr>
                                        <p:cTn id="6" dur="2000" fill="hold"/>
                                        <p:tgtEl>
                                          <p:spTgt spid="245762"/>
                                        </p:tgtEl>
                                        <p:attrNameLst>
                                          <p:attrName>ppt_x</p:attrName>
                                          <p:attrName>ppt_y</p:attrName>
                                        </p:attrNameLst>
                                      </p:cBhvr>
                                      <p:rCtr x="-5700" y="-1500"/>
                                    </p:animMotion>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7" presetID="23" presetClass="entr" presetSubtype="16" fill="hold" grpId="0" nodeType="withEffect">
                                  <p:stCondLst>
                                    <p:cond delay="0"/>
                                  </p:stCondLst>
                                  <p:childTnLst>
                                    <p:set>
                                      <p:cBhvr>
                                        <p:cTn id="8" dur="1" fill="hold">
                                          <p:stCondLst>
                                            <p:cond delay="0"/>
                                          </p:stCondLst>
                                        </p:cTn>
                                        <p:tgtEl>
                                          <p:spTgt spid="245765"/>
                                        </p:tgtEl>
                                        <p:attrNameLst>
                                          <p:attrName>style.visibility</p:attrName>
                                        </p:attrNameLst>
                                      </p:cBhvr>
                                      <p:to>
                                        <p:strVal val="visible"/>
                                      </p:to>
                                    </p:set>
                                    <p:anim calcmode="lin" valueType="num">
                                      <p:cBhvr>
                                        <p:cTn id="9" dur="1000" fill="hold"/>
                                        <p:tgtEl>
                                          <p:spTgt spid="245765"/>
                                        </p:tgtEl>
                                        <p:attrNameLst>
                                          <p:attrName>ppt_w</p:attrName>
                                        </p:attrNameLst>
                                      </p:cBhvr>
                                      <p:tavLst>
                                        <p:tav tm="0">
                                          <p:val>
                                            <p:fltVal val="0"/>
                                          </p:val>
                                        </p:tav>
                                        <p:tav tm="100000">
                                          <p:val>
                                            <p:strVal val="#ppt_w"/>
                                          </p:val>
                                        </p:tav>
                                      </p:tavLst>
                                    </p:anim>
                                    <p:anim calcmode="lin" valueType="num">
                                      <p:cBhvr>
                                        <p:cTn id="10" dur="1000" fill="hold"/>
                                        <p:tgtEl>
                                          <p:spTgt spid="245765"/>
                                        </p:tgtEl>
                                        <p:attrNameLst>
                                          <p:attrName>ppt_h</p:attrName>
                                        </p:attrNameLst>
                                      </p:cBhvr>
                                      <p:tavLst>
                                        <p:tav tm="0">
                                          <p:val>
                                            <p:fltVal val="0"/>
                                          </p:val>
                                        </p:tav>
                                        <p:tav tm="100000">
                                          <p:val>
                                            <p:strVal val="#ppt_h"/>
                                          </p:val>
                                        </p:tav>
                                      </p:tavLst>
                                    </p:anim>
                                  </p:childTnLst>
                                </p:cTn>
                              </p:par>
                              <p:par>
                                <p:cTn id="11" presetID="23" presetClass="entr" presetSubtype="16" fill="hold" grpId="0" nodeType="withEffect">
                                  <p:stCondLst>
                                    <p:cond delay="0"/>
                                  </p:stCondLst>
                                  <p:childTnLst>
                                    <p:set>
                                      <p:cBhvr>
                                        <p:cTn id="12" dur="1" fill="hold">
                                          <p:stCondLst>
                                            <p:cond delay="0"/>
                                          </p:stCondLst>
                                        </p:cTn>
                                        <p:tgtEl>
                                          <p:spTgt spid="245766"/>
                                        </p:tgtEl>
                                        <p:attrNameLst>
                                          <p:attrName>style.visibility</p:attrName>
                                        </p:attrNameLst>
                                      </p:cBhvr>
                                      <p:to>
                                        <p:strVal val="visible"/>
                                      </p:to>
                                    </p:set>
                                    <p:anim calcmode="lin" valueType="num">
                                      <p:cBhvr>
                                        <p:cTn id="13" dur="1000" fill="hold"/>
                                        <p:tgtEl>
                                          <p:spTgt spid="245766"/>
                                        </p:tgtEl>
                                        <p:attrNameLst>
                                          <p:attrName>ppt_w</p:attrName>
                                        </p:attrNameLst>
                                      </p:cBhvr>
                                      <p:tavLst>
                                        <p:tav tm="0">
                                          <p:val>
                                            <p:fltVal val="0"/>
                                          </p:val>
                                        </p:tav>
                                        <p:tav tm="100000">
                                          <p:val>
                                            <p:strVal val="#ppt_w"/>
                                          </p:val>
                                        </p:tav>
                                      </p:tavLst>
                                    </p:anim>
                                    <p:anim calcmode="lin" valueType="num">
                                      <p:cBhvr>
                                        <p:cTn id="14" dur="1000" fill="hold"/>
                                        <p:tgtEl>
                                          <p:spTgt spid="245766"/>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45770"/>
                                        </p:tgtEl>
                                        <p:attrNameLst>
                                          <p:attrName>style.visibility</p:attrName>
                                        </p:attrNameLst>
                                      </p:cBhvr>
                                      <p:to>
                                        <p:strVal val="visible"/>
                                      </p:to>
                                    </p:set>
                                    <p:anim calcmode="lin" valueType="num">
                                      <p:cBhvr>
                                        <p:cTn id="17" dur="1000" fill="hold"/>
                                        <p:tgtEl>
                                          <p:spTgt spid="245770"/>
                                        </p:tgtEl>
                                        <p:attrNameLst>
                                          <p:attrName>ppt_w</p:attrName>
                                        </p:attrNameLst>
                                      </p:cBhvr>
                                      <p:tavLst>
                                        <p:tav tm="0">
                                          <p:val>
                                            <p:fltVal val="0"/>
                                          </p:val>
                                        </p:tav>
                                        <p:tav tm="100000">
                                          <p:val>
                                            <p:strVal val="#ppt_w"/>
                                          </p:val>
                                        </p:tav>
                                      </p:tavLst>
                                    </p:anim>
                                    <p:anim calcmode="lin" valueType="num">
                                      <p:cBhvr>
                                        <p:cTn id="18" dur="1000" fill="hold"/>
                                        <p:tgtEl>
                                          <p:spTgt spid="245770"/>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45768"/>
                                        </p:tgtEl>
                                        <p:attrNameLst>
                                          <p:attrName>style.visibility</p:attrName>
                                        </p:attrNameLst>
                                      </p:cBhvr>
                                      <p:to>
                                        <p:strVal val="visible"/>
                                      </p:to>
                                    </p:set>
                                    <p:anim calcmode="lin" valueType="num">
                                      <p:cBhvr>
                                        <p:cTn id="21" dur="1000" fill="hold"/>
                                        <p:tgtEl>
                                          <p:spTgt spid="245768"/>
                                        </p:tgtEl>
                                        <p:attrNameLst>
                                          <p:attrName>ppt_w</p:attrName>
                                        </p:attrNameLst>
                                      </p:cBhvr>
                                      <p:tavLst>
                                        <p:tav tm="0">
                                          <p:val>
                                            <p:fltVal val="0"/>
                                          </p:val>
                                        </p:tav>
                                        <p:tav tm="100000">
                                          <p:val>
                                            <p:strVal val="#ppt_w"/>
                                          </p:val>
                                        </p:tav>
                                      </p:tavLst>
                                    </p:anim>
                                    <p:anim calcmode="lin" valueType="num">
                                      <p:cBhvr>
                                        <p:cTn id="22" dur="1000" fill="hold"/>
                                        <p:tgtEl>
                                          <p:spTgt spid="245768"/>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45767"/>
                                        </p:tgtEl>
                                        <p:attrNameLst>
                                          <p:attrName>style.visibility</p:attrName>
                                        </p:attrNameLst>
                                      </p:cBhvr>
                                      <p:to>
                                        <p:strVal val="visible"/>
                                      </p:to>
                                    </p:set>
                                    <p:anim calcmode="lin" valueType="num">
                                      <p:cBhvr>
                                        <p:cTn id="25" dur="1000" fill="hold"/>
                                        <p:tgtEl>
                                          <p:spTgt spid="245767"/>
                                        </p:tgtEl>
                                        <p:attrNameLst>
                                          <p:attrName>ppt_w</p:attrName>
                                        </p:attrNameLst>
                                      </p:cBhvr>
                                      <p:tavLst>
                                        <p:tav tm="0">
                                          <p:val>
                                            <p:fltVal val="0"/>
                                          </p:val>
                                        </p:tav>
                                        <p:tav tm="100000">
                                          <p:val>
                                            <p:strVal val="#ppt_w"/>
                                          </p:val>
                                        </p:tav>
                                      </p:tavLst>
                                    </p:anim>
                                    <p:anim calcmode="lin" valueType="num">
                                      <p:cBhvr>
                                        <p:cTn id="26" dur="1000" fill="hold"/>
                                        <p:tgtEl>
                                          <p:spTgt spid="245767"/>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0" presetClass="path" presetSubtype="0" accel="50000" decel="50000" fill="hold" nodeType="afterEffect">
                                  <p:stCondLst>
                                    <p:cond delay="500"/>
                                  </p:stCondLst>
                                  <p:childTnLst>
                                    <p:animMotion origin="layout" path="M -0.11736 -0.15723 C -0.28264 -0.26821 -0.4474 -0.37873 -0.55677 -0.37179 C -0.66476 -0.36486 -0.71024 -0.1644 -0.76962 -0.11445 C -0.82917 -0.06451 -0.88403 -0.10821 -0.91302 -0.07191 C -0.94167 -0.03538 -0.975 -0.01665 -0.94236 0.10381 C -0.90972 0.22451 -0.67917 0.64878 -0.71736 0.65225 C -0.75556 0.65572 -1.17292 0.16647 -1.17187 0.12485 C -1.17083 0.08323 -0.80729 0.34451 -0.71128 0.40231 " pathEditMode="relative" rAng="0" ptsTypes="aaaaaaaa">
                                      <p:cBhvr>
                                        <p:cTn id="29" dur="3000" fill="hold"/>
                                        <p:tgtEl>
                                          <p:spTgt spid="245771"/>
                                        </p:tgtEl>
                                        <p:attrNameLst>
                                          <p:attrName>ppt_x</p:attrName>
                                          <p:attrName>ppt_y</p:attrName>
                                        </p:attrNameLst>
                                      </p:cBhvr>
                                      <p:rCtr x="-52800" y="296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45765"/>
                    </p:tgtEl>
                  </p:cond>
                </p:stCondLst>
                <p:endSync evt="end" delay="0">
                  <p:rtn val="all"/>
                </p:endSync>
                <p:childTnLst>
                  <p:par>
                    <p:cTn id="31" fill="hold">
                      <p:stCondLst>
                        <p:cond delay="0"/>
                      </p:stCondLst>
                      <p:childTnLst>
                        <p:par>
                          <p:cTn id="32" fill="hold">
                            <p:stCondLst>
                              <p:cond delay="0"/>
                            </p:stCondLst>
                            <p:childTnLst>
                              <p:par>
                                <p:cTn id="33" presetID="14" presetClass="exit" presetSubtype="10" fill="hold" grpId="1" nodeType="clickEffect">
                                  <p:stCondLst>
                                    <p:cond delay="0"/>
                                  </p:stCondLst>
                                  <p:childTnLst>
                                    <p:animEffect transition="out" filter="randombar(horizontal)">
                                      <p:cBhvr>
                                        <p:cTn id="34" dur="500"/>
                                        <p:tgtEl>
                                          <p:spTgt spid="245765"/>
                                        </p:tgtEl>
                                      </p:cBhvr>
                                    </p:animEffect>
                                    <p:set>
                                      <p:cBhvr>
                                        <p:cTn id="35" dur="1" fill="hold">
                                          <p:stCondLst>
                                            <p:cond delay="499"/>
                                          </p:stCondLst>
                                        </p:cTn>
                                        <p:tgtEl>
                                          <p:spTgt spid="245765"/>
                                        </p:tgtEl>
                                        <p:attrNameLst>
                                          <p:attrName>style.visibility</p:attrName>
                                        </p:attrNameLst>
                                      </p:cBhvr>
                                      <p:to>
                                        <p:strVal val="hidden"/>
                                      </p:to>
                                    </p:set>
                                  </p:childTnLst>
                                </p:cTn>
                              </p:par>
                            </p:childTnLst>
                          </p:cTn>
                        </p:par>
                      </p:childTnLst>
                    </p:cTn>
                  </p:par>
                </p:childTnLst>
              </p:cTn>
              <p:nextCondLst>
                <p:cond evt="onClick" delay="0">
                  <p:tgtEl>
                    <p:spTgt spid="245765"/>
                  </p:tgtEl>
                </p:cond>
              </p:nextCondLst>
            </p:seq>
            <p:seq concurrent="1" nextAc="seek">
              <p:cTn id="36" restart="whenNotActive" fill="hold" evtFilter="cancelBubble" nodeType="interactiveSeq">
                <p:stCondLst>
                  <p:cond evt="onClick" delay="0">
                    <p:tgtEl>
                      <p:spTgt spid="245766"/>
                    </p:tgtEl>
                  </p:cond>
                </p:stCondLst>
                <p:endSync evt="end" delay="0">
                  <p:rtn val="all"/>
                </p:endSync>
                <p:childTnLst>
                  <p:par>
                    <p:cTn id="37" fill="hold">
                      <p:stCondLst>
                        <p:cond delay="0"/>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245766"/>
                                        </p:tgtEl>
                                      </p:cBhvr>
                                    </p:animEffect>
                                    <p:set>
                                      <p:cBhvr>
                                        <p:cTn id="41" dur="1" fill="hold">
                                          <p:stCondLst>
                                            <p:cond delay="499"/>
                                          </p:stCondLst>
                                        </p:cTn>
                                        <p:tgtEl>
                                          <p:spTgt spid="245766"/>
                                        </p:tgtEl>
                                        <p:attrNameLst>
                                          <p:attrName>style.visibility</p:attrName>
                                        </p:attrNameLst>
                                      </p:cBhvr>
                                      <p:to>
                                        <p:strVal val="hidden"/>
                                      </p:to>
                                    </p:set>
                                  </p:childTnLst>
                                </p:cTn>
                              </p:par>
                            </p:childTnLst>
                          </p:cTn>
                        </p:par>
                      </p:childTnLst>
                    </p:cTn>
                  </p:par>
                </p:childTnLst>
              </p:cTn>
              <p:nextCondLst>
                <p:cond evt="onClick" delay="0">
                  <p:tgtEl>
                    <p:spTgt spid="245766"/>
                  </p:tgtEl>
                </p:cond>
              </p:nextCondLst>
            </p:seq>
            <p:seq concurrent="1" nextAc="seek">
              <p:cTn id="42" restart="whenNotActive" fill="hold" evtFilter="cancelBubble" nodeType="interactiveSeq">
                <p:stCondLst>
                  <p:cond evt="onClick" delay="0">
                    <p:tgtEl>
                      <p:spTgt spid="245767"/>
                    </p:tgtEl>
                  </p:cond>
                </p:stCondLst>
                <p:endSync evt="end" delay="0">
                  <p:rtn val="all"/>
                </p:endSync>
                <p:childTnLst>
                  <p:par>
                    <p:cTn id="43" fill="hold">
                      <p:stCondLst>
                        <p:cond delay="0"/>
                      </p:stCondLst>
                      <p:childTnLst>
                        <p:par>
                          <p:cTn id="44" fill="hold">
                            <p:stCondLst>
                              <p:cond delay="0"/>
                            </p:stCondLst>
                            <p:childTnLst>
                              <p:par>
                                <p:cTn id="45" presetID="14" presetClass="exit" presetSubtype="10" fill="hold" grpId="1" nodeType="clickEffect">
                                  <p:stCondLst>
                                    <p:cond delay="0"/>
                                  </p:stCondLst>
                                  <p:childTnLst>
                                    <p:animEffect transition="out" filter="randombar(horizontal)">
                                      <p:cBhvr>
                                        <p:cTn id="46" dur="500"/>
                                        <p:tgtEl>
                                          <p:spTgt spid="245767"/>
                                        </p:tgtEl>
                                      </p:cBhvr>
                                    </p:animEffect>
                                    <p:set>
                                      <p:cBhvr>
                                        <p:cTn id="47" dur="1" fill="hold">
                                          <p:stCondLst>
                                            <p:cond delay="499"/>
                                          </p:stCondLst>
                                        </p:cTn>
                                        <p:tgtEl>
                                          <p:spTgt spid="245767"/>
                                        </p:tgtEl>
                                        <p:attrNameLst>
                                          <p:attrName>style.visibility</p:attrName>
                                        </p:attrNameLst>
                                      </p:cBhvr>
                                      <p:to>
                                        <p:strVal val="hidden"/>
                                      </p:to>
                                    </p:set>
                                  </p:childTnLst>
                                </p:cTn>
                              </p:par>
                            </p:childTnLst>
                          </p:cTn>
                        </p:par>
                      </p:childTnLst>
                    </p:cTn>
                  </p:par>
                </p:childTnLst>
              </p:cTn>
              <p:nextCondLst>
                <p:cond evt="onClick" delay="0">
                  <p:tgtEl>
                    <p:spTgt spid="245767"/>
                  </p:tgtEl>
                </p:cond>
              </p:nextCondLst>
            </p:seq>
            <p:seq concurrent="1" nextAc="seek">
              <p:cTn id="48" restart="whenNotActive" fill="hold" evtFilter="cancelBubble" nodeType="interactiveSeq">
                <p:stCondLst>
                  <p:cond evt="onClick" delay="0">
                    <p:tgtEl>
                      <p:spTgt spid="245768"/>
                    </p:tgtEl>
                  </p:cond>
                </p:stCondLst>
                <p:endSync evt="end" delay="0">
                  <p:rtn val="all"/>
                </p:endSync>
                <p:childTnLst>
                  <p:par>
                    <p:cTn id="49" fill="hold">
                      <p:stCondLst>
                        <p:cond delay="0"/>
                      </p:stCondLst>
                      <p:childTnLst>
                        <p:par>
                          <p:cTn id="50" fill="hold">
                            <p:stCondLst>
                              <p:cond delay="0"/>
                            </p:stCondLst>
                            <p:childTnLst>
                              <p:par>
                                <p:cTn id="51" presetID="14" presetClass="exit" presetSubtype="10" fill="hold" grpId="1" nodeType="clickEffect">
                                  <p:stCondLst>
                                    <p:cond delay="0"/>
                                  </p:stCondLst>
                                  <p:childTnLst>
                                    <p:animEffect transition="out" filter="randombar(horizontal)">
                                      <p:cBhvr>
                                        <p:cTn id="52" dur="500"/>
                                        <p:tgtEl>
                                          <p:spTgt spid="245768"/>
                                        </p:tgtEl>
                                      </p:cBhvr>
                                    </p:animEffect>
                                    <p:set>
                                      <p:cBhvr>
                                        <p:cTn id="53" dur="1" fill="hold">
                                          <p:stCondLst>
                                            <p:cond delay="499"/>
                                          </p:stCondLst>
                                        </p:cTn>
                                        <p:tgtEl>
                                          <p:spTgt spid="245768"/>
                                        </p:tgtEl>
                                        <p:attrNameLst>
                                          <p:attrName>style.visibility</p:attrName>
                                        </p:attrNameLst>
                                      </p:cBhvr>
                                      <p:to>
                                        <p:strVal val="hidden"/>
                                      </p:to>
                                    </p:set>
                                  </p:childTnLst>
                                </p:cTn>
                              </p:par>
                            </p:childTnLst>
                          </p:cTn>
                        </p:par>
                      </p:childTnLst>
                    </p:cTn>
                  </p:par>
                </p:childTnLst>
              </p:cTn>
              <p:nextCondLst>
                <p:cond evt="onClick" delay="0">
                  <p:tgtEl>
                    <p:spTgt spid="245768"/>
                  </p:tgtEl>
                </p:cond>
              </p:nextCondLst>
            </p:seq>
            <p:seq concurrent="1" nextAc="seek">
              <p:cTn id="54" restart="whenNotActive" fill="hold" evtFilter="cancelBubble" nodeType="interactiveSeq">
                <p:stCondLst>
                  <p:cond evt="onClick" delay="0">
                    <p:tgtEl>
                      <p:spTgt spid="245770"/>
                    </p:tgtEl>
                  </p:cond>
                </p:stCondLst>
                <p:endSync evt="end" delay="0">
                  <p:rtn val="all"/>
                </p:endSync>
                <p:childTnLst>
                  <p:par>
                    <p:cTn id="55" fill="hold">
                      <p:stCondLst>
                        <p:cond delay="0"/>
                      </p:stCondLst>
                      <p:childTnLst>
                        <p:par>
                          <p:cTn id="56" fill="hold">
                            <p:stCondLst>
                              <p:cond delay="0"/>
                            </p:stCondLst>
                            <p:childTnLst>
                              <p:par>
                                <p:cTn id="57" presetID="49" presetClass="exit" presetSubtype="0" accel="100000" fill="hold" grpId="1" nodeType="clickEffect">
                                  <p:stCondLst>
                                    <p:cond delay="0"/>
                                  </p:stCondLst>
                                  <p:childTnLst>
                                    <p:anim calcmode="lin" valueType="num">
                                      <p:cBhvr>
                                        <p:cTn id="58" dur="500"/>
                                        <p:tgtEl>
                                          <p:spTgt spid="245770"/>
                                        </p:tgtEl>
                                        <p:attrNameLst>
                                          <p:attrName>ppt_w</p:attrName>
                                        </p:attrNameLst>
                                      </p:cBhvr>
                                      <p:tavLst>
                                        <p:tav tm="0">
                                          <p:val>
                                            <p:strVal val="ppt_w"/>
                                          </p:val>
                                        </p:tav>
                                        <p:tav tm="100000">
                                          <p:val>
                                            <p:fltVal val="0"/>
                                          </p:val>
                                        </p:tav>
                                      </p:tavLst>
                                    </p:anim>
                                    <p:anim calcmode="lin" valueType="num">
                                      <p:cBhvr>
                                        <p:cTn id="59" dur="500"/>
                                        <p:tgtEl>
                                          <p:spTgt spid="245770"/>
                                        </p:tgtEl>
                                        <p:attrNameLst>
                                          <p:attrName>ppt_h</p:attrName>
                                        </p:attrNameLst>
                                      </p:cBhvr>
                                      <p:tavLst>
                                        <p:tav tm="0">
                                          <p:val>
                                            <p:strVal val="ppt_h"/>
                                          </p:val>
                                        </p:tav>
                                        <p:tav tm="100000">
                                          <p:val>
                                            <p:fltVal val="0"/>
                                          </p:val>
                                        </p:tav>
                                      </p:tavLst>
                                    </p:anim>
                                    <p:anim calcmode="lin" valueType="num">
                                      <p:cBhvr>
                                        <p:cTn id="60" dur="500"/>
                                        <p:tgtEl>
                                          <p:spTgt spid="245770"/>
                                        </p:tgtEl>
                                        <p:attrNameLst>
                                          <p:attrName>style.rotation</p:attrName>
                                        </p:attrNameLst>
                                      </p:cBhvr>
                                      <p:tavLst>
                                        <p:tav tm="0">
                                          <p:val>
                                            <p:fltVal val="0"/>
                                          </p:val>
                                        </p:tav>
                                        <p:tav tm="100000">
                                          <p:val>
                                            <p:fltVal val="360"/>
                                          </p:val>
                                        </p:tav>
                                      </p:tavLst>
                                    </p:anim>
                                    <p:animEffect transition="out" filter="fade">
                                      <p:cBhvr>
                                        <p:cTn id="61" dur="500"/>
                                        <p:tgtEl>
                                          <p:spTgt spid="245770"/>
                                        </p:tgtEl>
                                      </p:cBhvr>
                                    </p:animEffect>
                                    <p:set>
                                      <p:cBhvr>
                                        <p:cTn id="62" dur="1" fill="hold">
                                          <p:stCondLst>
                                            <p:cond delay="499"/>
                                          </p:stCondLst>
                                        </p:cTn>
                                        <p:tgtEl>
                                          <p:spTgt spid="245770"/>
                                        </p:tgtEl>
                                        <p:attrNameLst>
                                          <p:attrName>style.visibility</p:attrName>
                                        </p:attrNameLst>
                                      </p:cBhvr>
                                      <p:to>
                                        <p:strVal val="hidden"/>
                                      </p:to>
                                    </p:set>
                                  </p:childTnLst>
                                </p:cTn>
                              </p:par>
                            </p:childTnLst>
                          </p:cTn>
                        </p:par>
                      </p:childTnLst>
                    </p:cTn>
                  </p:par>
                </p:childTnLst>
              </p:cTn>
              <p:nextCondLst>
                <p:cond evt="onClick" delay="0">
                  <p:tgtEl>
                    <p:spTgt spid="245770"/>
                  </p:tgtEl>
                </p:cond>
              </p:nextCondLst>
            </p:seq>
          </p:childTnLst>
        </p:cTn>
      </p:par>
    </p:tnLst>
    <p:bldLst>
      <p:bldP spid="245765" grpId="0" animBg="1"/>
      <p:bldP spid="245765" grpId="1" animBg="1"/>
      <p:bldP spid="245766" grpId="0" animBg="1"/>
      <p:bldP spid="245766" grpId="1" animBg="1"/>
      <p:bldP spid="245767" grpId="0" animBg="1"/>
      <p:bldP spid="245767" grpId="1" animBg="1"/>
      <p:bldP spid="245768" grpId="0" animBg="1"/>
      <p:bldP spid="245768" grpId="1" animBg="1"/>
      <p:bldP spid="245770" grpId="0" animBg="1"/>
      <p:bldP spid="24577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90" name="Text Box 6">
            <a:hlinkClick r:id="rId3" action="ppaction://hlinksldjump"/>
          </p:cNvPr>
          <p:cNvSpPr txBox="1">
            <a:spLocks noChangeArrowheads="1"/>
          </p:cNvSpPr>
          <p:nvPr/>
        </p:nvSpPr>
        <p:spPr bwMode="auto">
          <a:xfrm>
            <a:off x="7315200" y="55768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0000"/>
                </a:solidFill>
              </a:rPr>
              <a:t>BACK</a:t>
            </a:r>
          </a:p>
        </p:txBody>
      </p:sp>
      <p:sp>
        <p:nvSpPr>
          <p:cNvPr id="21507" name="Text Box 7"/>
          <p:cNvSpPr txBox="1">
            <a:spLocks noChangeArrowheads="1"/>
          </p:cNvSpPr>
          <p:nvPr/>
        </p:nvSpPr>
        <p:spPr bwMode="auto">
          <a:xfrm>
            <a:off x="457200" y="838200"/>
            <a:ext cx="7696200" cy="4968875"/>
          </a:xfrm>
          <a:prstGeom prst="rect">
            <a:avLst/>
          </a:prstGeom>
          <a:noFill/>
          <a:ln w="9525">
            <a:noFill/>
            <a:miter lim="800000"/>
            <a:headEnd/>
            <a:tailEnd/>
          </a:ln>
        </p:spPr>
        <p:txBody>
          <a:bodyPr>
            <a:spAutoFit/>
          </a:bodyPr>
          <a:lstStyle/>
          <a:p>
            <a:pPr marL="457200" indent="-457200">
              <a:spcBef>
                <a:spcPct val="50000"/>
              </a:spcBef>
            </a:pPr>
            <a:r>
              <a:rPr lang="en-US" sz="3200">
                <a:solidFill>
                  <a:srgbClr val="FF00FF"/>
                </a:solidFill>
                <a:cs typeface="Times New Roman" pitchFamily="18" charset="0"/>
              </a:rPr>
              <a:t>Câu 1: Năng lượng gió được dùng để:</a:t>
            </a:r>
          </a:p>
          <a:p>
            <a:pPr marL="457200" indent="-457200">
              <a:spcBef>
                <a:spcPct val="50000"/>
              </a:spcBef>
              <a:buFontTx/>
              <a:buAutoNum type="alphaLcParenR"/>
            </a:pPr>
            <a:r>
              <a:rPr lang="en-US" sz="3200">
                <a:solidFill>
                  <a:srgbClr val="0000FF"/>
                </a:solidFill>
                <a:cs typeface="Times New Roman" pitchFamily="18" charset="0"/>
              </a:rPr>
              <a:t>Chạy máy móc, quay chong chóng, rung chuông gió, quay bánh xe nước.</a:t>
            </a:r>
          </a:p>
          <a:p>
            <a:pPr marL="457200" indent="-457200">
              <a:spcBef>
                <a:spcPct val="50000"/>
              </a:spcBef>
              <a:buFontTx/>
              <a:buAutoNum type="alphaLcParenR"/>
            </a:pPr>
            <a:r>
              <a:rPr lang="en-US" sz="3200">
                <a:solidFill>
                  <a:srgbClr val="FF0066"/>
                </a:solidFill>
                <a:cs typeface="Times New Roman" pitchFamily="18" charset="0"/>
              </a:rPr>
              <a:t>Chạy thuyền buồm, giê thóc, quay tua pin của nhà máy phát điện, quay cối xay gió.</a:t>
            </a:r>
          </a:p>
          <a:p>
            <a:pPr marL="457200" indent="-457200">
              <a:spcBef>
                <a:spcPct val="50000"/>
              </a:spcBef>
              <a:buFontTx/>
              <a:buAutoNum type="alphaLcParenR"/>
            </a:pPr>
            <a:r>
              <a:rPr lang="en-US" sz="3200">
                <a:solidFill>
                  <a:srgbClr val="0000FF"/>
                </a:solidFill>
                <a:cs typeface="Times New Roman" pitchFamily="18" charset="0"/>
              </a:rPr>
              <a:t>Quay tua pin của nhà máy phát điện, chạy xe ô tô, chạy thuyền buồm.</a:t>
            </a:r>
          </a:p>
          <a:p>
            <a:pPr marL="457200" indent="-457200">
              <a:spcBef>
                <a:spcPct val="50000"/>
              </a:spcBef>
            </a:pPr>
            <a:endParaRPr lang="en-US" sz="3200">
              <a:solidFill>
                <a:srgbClr val="0000FF"/>
              </a:solidFill>
              <a:cs typeface="Times New Roman" pitchFamily="18" charset="0"/>
            </a:endParaRPr>
          </a:p>
        </p:txBody>
      </p:sp>
      <p:sp>
        <p:nvSpPr>
          <p:cNvPr id="21508" name="Text Box 9"/>
          <p:cNvSpPr txBox="1">
            <a:spLocks noChangeArrowheads="1"/>
          </p:cNvSpPr>
          <p:nvPr/>
        </p:nvSpPr>
        <p:spPr bwMode="auto">
          <a:xfrm>
            <a:off x="762000" y="257175"/>
            <a:ext cx="73914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cs typeface="Times New Roman" pitchFamily="18" charset="0"/>
              </a:rPr>
              <a:t>Chọn câu trả lời đúng.</a:t>
            </a:r>
          </a:p>
        </p:txBody>
      </p:sp>
      <p:pic>
        <p:nvPicPr>
          <p:cNvPr id="21509" name="Picture 15" descr="70200380f6d5[1]"/>
          <p:cNvPicPr>
            <a:picLocks noChangeAspect="1" noChangeArrowheads="1" noCrop="1"/>
          </p:cNvPicPr>
          <p:nvPr/>
        </p:nvPicPr>
        <p:blipFill>
          <a:blip r:embed="rId4" cstate="print"/>
          <a:srcRect/>
          <a:stretch>
            <a:fillRect/>
          </a:stretch>
        </p:blipFill>
        <p:spPr bwMode="auto">
          <a:xfrm>
            <a:off x="230188" y="6537325"/>
            <a:ext cx="8532812" cy="320675"/>
          </a:xfrm>
          <a:prstGeom prst="rect">
            <a:avLst/>
          </a:prstGeom>
          <a:noFill/>
          <a:ln w="9525">
            <a:noFill/>
            <a:miter lim="800000"/>
            <a:headEnd/>
            <a:tailEnd/>
          </a:ln>
        </p:spPr>
      </p:pic>
      <p:sp>
        <p:nvSpPr>
          <p:cNvPr id="21510" name="Rectangle 16"/>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
        <p:nvSpPr>
          <p:cNvPr id="221201" name="Oval 17"/>
          <p:cNvSpPr>
            <a:spLocks noChangeArrowheads="1"/>
          </p:cNvSpPr>
          <p:nvPr/>
        </p:nvSpPr>
        <p:spPr bwMode="auto">
          <a:xfrm>
            <a:off x="230188" y="2819400"/>
            <a:ext cx="685800" cy="609600"/>
          </a:xfrm>
          <a:prstGeom prst="ellipse">
            <a:avLst/>
          </a:prstGeom>
          <a:noFill/>
          <a:ln w="57150">
            <a:pattFill prst="solidDmnd">
              <a:fgClr>
                <a:srgbClr val="FF0000"/>
              </a:fgClr>
              <a:bgClr>
                <a:srgbClr val="0000FF"/>
              </a:bgClr>
            </a:pattFill>
            <a:round/>
            <a:headEnd/>
            <a:tailEnd/>
          </a:ln>
        </p:spPr>
        <p:txBody>
          <a:bodyPr wrap="none" anchor="ctr"/>
          <a:lstStyle/>
          <a:p>
            <a:endParaRPr lang="vi-VN">
              <a:latin typeface="Arial"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1201"/>
                                        </p:tgtEl>
                                        <p:attrNameLst>
                                          <p:attrName>style.visibility</p:attrName>
                                        </p:attrNameLst>
                                      </p:cBhvr>
                                      <p:to>
                                        <p:strVal val="visible"/>
                                      </p:to>
                                    </p:set>
                                    <p:animEffect transition="in" filter="wedge">
                                      <p:cBhvr>
                                        <p:cTn id="7" dur="1000"/>
                                        <p:tgtEl>
                                          <p:spTgt spid="22120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21201"/>
                                        </p:tgtEl>
                                        <p:attrNameLst>
                                          <p:attrName>style.color</p:attrName>
                                        </p:attrNameLst>
                                      </p:cBhvr>
                                      <p:by>
                                        <p:hsl h="7200000" s="0" l="0"/>
                                      </p:by>
                                    </p:animClr>
                                    <p:animClr clrSpc="hsl" dir="cw">
                                      <p:cBhvr>
                                        <p:cTn id="11" dur="2000" fill="hold"/>
                                        <p:tgtEl>
                                          <p:spTgt spid="221201"/>
                                        </p:tgtEl>
                                        <p:attrNameLst>
                                          <p:attrName>fillcolor</p:attrName>
                                        </p:attrNameLst>
                                      </p:cBhvr>
                                      <p:by>
                                        <p:hsl h="7200000" s="0" l="0"/>
                                      </p:by>
                                    </p:animClr>
                                    <p:animClr clrSpc="hsl" dir="cw">
                                      <p:cBhvr>
                                        <p:cTn id="12" dur="2000" fill="hold"/>
                                        <p:tgtEl>
                                          <p:spTgt spid="221201"/>
                                        </p:tgtEl>
                                        <p:attrNameLst>
                                          <p:attrName>stroke.color</p:attrName>
                                        </p:attrNameLst>
                                      </p:cBhvr>
                                      <p:by>
                                        <p:hsl h="7200000" s="0" l="0"/>
                                      </p:by>
                                    </p:animClr>
                                    <p:set>
                                      <p:cBhvr>
                                        <p:cTn id="13" dur="2000" fill="hold"/>
                                        <p:tgtEl>
                                          <p:spTgt spid="2212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01" grpId="0" animBg="1"/>
      <p:bldP spid="22120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Picture1"/>
          <p:cNvPicPr>
            <a:picLocks noChangeAspect="1" noChangeArrowheads="1"/>
          </p:cNvPicPr>
          <p:nvPr/>
        </p:nvPicPr>
        <p:blipFill>
          <a:blip r:embed="rId3" cstate="print"/>
          <a:srcRect/>
          <a:stretch>
            <a:fillRect/>
          </a:stretch>
        </p:blipFill>
        <p:spPr bwMode="auto">
          <a:xfrm>
            <a:off x="0" y="6858000"/>
            <a:ext cx="9144000" cy="152400"/>
          </a:xfrm>
          <a:prstGeom prst="rect">
            <a:avLst/>
          </a:prstGeom>
          <a:noFill/>
          <a:ln w="9525">
            <a:noFill/>
            <a:miter lim="800000"/>
            <a:headEnd/>
            <a:tailEnd/>
          </a:ln>
        </p:spPr>
      </p:pic>
      <p:sp>
        <p:nvSpPr>
          <p:cNvPr id="157700"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57701"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57702"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57703" name="Text Box 7">
            <a:hlinkClick r:id="rId4" action="ppaction://hlinksldjump"/>
          </p:cNvPr>
          <p:cNvSpPr txBox="1">
            <a:spLocks noChangeArrowheads="1"/>
          </p:cNvSpPr>
          <p:nvPr/>
        </p:nvSpPr>
        <p:spPr bwMode="auto">
          <a:xfrm>
            <a:off x="7162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FF66"/>
                </a:solidFill>
              </a:rPr>
              <a:t>BACK</a:t>
            </a:r>
          </a:p>
        </p:txBody>
      </p:sp>
      <p:sp>
        <p:nvSpPr>
          <p:cNvPr id="157721" name="Text Box 25"/>
          <p:cNvSpPr txBox="1">
            <a:spLocks noChangeArrowheads="1"/>
          </p:cNvSpPr>
          <p:nvPr/>
        </p:nvSpPr>
        <p:spPr bwMode="auto">
          <a:xfrm>
            <a:off x="542925" y="1447800"/>
            <a:ext cx="8229600"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0000CC"/>
                </a:solidFill>
              </a:rPr>
              <a:t>Quan sát hình vẽ trả lời câu hỏi</a:t>
            </a:r>
            <a:r>
              <a:rPr lang="en-US" sz="2800" b="1">
                <a:solidFill>
                  <a:srgbClr val="0000CC"/>
                </a:solidFill>
                <a:latin typeface="VNI-Times" pitchFamily="2" charset="0"/>
              </a:rPr>
              <a:t>.</a:t>
            </a:r>
          </a:p>
        </p:txBody>
      </p:sp>
      <p:sp>
        <p:nvSpPr>
          <p:cNvPr id="157723" name="Text Box 27"/>
          <p:cNvSpPr txBox="1">
            <a:spLocks noChangeArrowheads="1"/>
          </p:cNvSpPr>
          <p:nvPr/>
        </p:nvSpPr>
        <p:spPr bwMode="auto">
          <a:xfrm>
            <a:off x="387350" y="5895975"/>
            <a:ext cx="8229600" cy="519113"/>
          </a:xfrm>
          <a:prstGeom prst="rect">
            <a:avLst/>
          </a:prstGeom>
          <a:noFill/>
          <a:ln w="9525">
            <a:noFill/>
            <a:miter lim="800000"/>
            <a:headEnd/>
            <a:tailEnd/>
          </a:ln>
        </p:spPr>
        <p:txBody>
          <a:bodyPr>
            <a:spAutoFit/>
          </a:bodyPr>
          <a:lstStyle/>
          <a:p>
            <a:pPr algn="ctr" eaLnBrk="0" hangingPunct="0">
              <a:spcBef>
                <a:spcPct val="50000"/>
              </a:spcBef>
            </a:pPr>
            <a:endParaRPr lang="vi-VN" sz="2800" b="1">
              <a:solidFill>
                <a:srgbClr val="000000"/>
              </a:solidFill>
              <a:cs typeface="Times New Roman" pitchFamily="18" charset="0"/>
            </a:endParaRPr>
          </a:p>
        </p:txBody>
      </p:sp>
      <p:pic>
        <p:nvPicPr>
          <p:cNvPr id="157729" name="Picture 33" descr="IMG_6845[1] - Copy"/>
          <p:cNvPicPr>
            <a:picLocks noChangeAspect="1" noChangeArrowheads="1"/>
          </p:cNvPicPr>
          <p:nvPr/>
        </p:nvPicPr>
        <p:blipFill>
          <a:blip r:embed="rId5" cstate="print"/>
          <a:srcRect/>
          <a:stretch>
            <a:fillRect/>
          </a:stretch>
        </p:blipFill>
        <p:spPr bwMode="auto">
          <a:xfrm>
            <a:off x="387350" y="2209800"/>
            <a:ext cx="4343400" cy="3179763"/>
          </a:xfrm>
          <a:prstGeom prst="rect">
            <a:avLst/>
          </a:prstGeom>
          <a:noFill/>
          <a:ln w="9525">
            <a:noFill/>
            <a:miter lim="800000"/>
            <a:headEnd/>
            <a:tailEnd/>
          </a:ln>
        </p:spPr>
      </p:pic>
      <p:pic>
        <p:nvPicPr>
          <p:cNvPr id="157730" name="Picture 34" descr="quephong4[1]"/>
          <p:cNvPicPr>
            <a:picLocks noChangeAspect="1" noChangeArrowheads="1"/>
          </p:cNvPicPr>
          <p:nvPr/>
        </p:nvPicPr>
        <p:blipFill>
          <a:blip r:embed="rId6" cstate="print"/>
          <a:srcRect/>
          <a:stretch>
            <a:fillRect/>
          </a:stretch>
        </p:blipFill>
        <p:spPr bwMode="auto">
          <a:xfrm>
            <a:off x="5029200" y="2209800"/>
            <a:ext cx="3968750" cy="3179763"/>
          </a:xfrm>
          <a:prstGeom prst="rect">
            <a:avLst/>
          </a:prstGeom>
          <a:noFill/>
          <a:ln w="9525">
            <a:solidFill>
              <a:srgbClr val="0000FF"/>
            </a:solidFill>
            <a:miter lim="800000"/>
            <a:headEnd/>
            <a:tailEnd/>
          </a:ln>
        </p:spPr>
      </p:pic>
      <p:sp>
        <p:nvSpPr>
          <p:cNvPr id="157731" name="Text Box 35"/>
          <p:cNvSpPr txBox="1">
            <a:spLocks noChangeArrowheads="1"/>
          </p:cNvSpPr>
          <p:nvPr/>
        </p:nvSpPr>
        <p:spPr bwMode="auto">
          <a:xfrm>
            <a:off x="542925" y="5389563"/>
            <a:ext cx="8601075" cy="1004887"/>
          </a:xfrm>
          <a:prstGeom prst="rect">
            <a:avLst/>
          </a:prstGeom>
          <a:noFill/>
          <a:ln w="9525">
            <a:noFill/>
            <a:miter lim="800000"/>
            <a:headEnd/>
            <a:tailEnd/>
          </a:ln>
        </p:spPr>
        <p:txBody>
          <a:bodyPr>
            <a:spAutoFit/>
          </a:bodyPr>
          <a:lstStyle/>
          <a:p>
            <a:pPr>
              <a:spcBef>
                <a:spcPct val="50000"/>
              </a:spcBef>
            </a:pPr>
            <a:r>
              <a:rPr lang="en-US" sz="2400" b="1">
                <a:cs typeface="Times New Roman" pitchFamily="18" charset="0"/>
              </a:rPr>
              <a:t>Diều muốn bay lên cao phải cần có năng lượng nào?</a:t>
            </a:r>
          </a:p>
          <a:p>
            <a:pPr>
              <a:spcBef>
                <a:spcPct val="50000"/>
              </a:spcBef>
            </a:pPr>
            <a:r>
              <a:rPr lang="en-US" sz="2400" b="1">
                <a:cs typeface="Times New Roman" pitchFamily="18" charset="0"/>
              </a:rPr>
              <a:t>Bánh xe nước muốn quay được phải cần có năng lượng nào?</a:t>
            </a:r>
          </a:p>
        </p:txBody>
      </p:sp>
      <p:sp>
        <p:nvSpPr>
          <p:cNvPr id="4109" name="Rectangle 36"/>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iterate type="wd">
                                    <p:tmPct val="16000"/>
                                  </p:iterate>
                                  <p:childTnLst>
                                    <p:set>
                                      <p:cBhvr>
                                        <p:cTn id="6" dur="1" fill="hold">
                                          <p:stCondLst>
                                            <p:cond delay="0"/>
                                          </p:stCondLst>
                                        </p:cTn>
                                        <p:tgtEl>
                                          <p:spTgt spid="157700"/>
                                        </p:tgtEl>
                                        <p:attrNameLst>
                                          <p:attrName>style.visibility</p:attrName>
                                        </p:attrNameLst>
                                      </p:cBhvr>
                                      <p:to>
                                        <p:strVal val="visible"/>
                                      </p:to>
                                    </p:set>
                                    <p:animEffect transition="in" filter="wipe(left)">
                                      <p:cBhvr>
                                        <p:cTn id="7" dur="500"/>
                                        <p:tgtEl>
                                          <p:spTgt spid="157700"/>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iterate type="wd">
                                    <p:tmPct val="16000"/>
                                  </p:iterate>
                                  <p:childTnLst>
                                    <p:set>
                                      <p:cBhvr>
                                        <p:cTn id="10" dur="1" fill="hold">
                                          <p:stCondLst>
                                            <p:cond delay="0"/>
                                          </p:stCondLst>
                                        </p:cTn>
                                        <p:tgtEl>
                                          <p:spTgt spid="157701"/>
                                        </p:tgtEl>
                                        <p:attrNameLst>
                                          <p:attrName>style.visibility</p:attrName>
                                        </p:attrNameLst>
                                      </p:cBhvr>
                                      <p:to>
                                        <p:strVal val="visible"/>
                                      </p:to>
                                    </p:set>
                                    <p:animEffect transition="in" filter="wipe(left)">
                                      <p:cBhvr>
                                        <p:cTn id="11" dur="500"/>
                                        <p:tgtEl>
                                          <p:spTgt spid="157701"/>
                                        </p:tgtEl>
                                      </p:cBhvr>
                                    </p:animEffect>
                                  </p:childTnLst>
                                </p:cTn>
                              </p:par>
                            </p:childTnLst>
                          </p:cTn>
                        </p:par>
                        <p:par>
                          <p:cTn id="12" fill="hold">
                            <p:stCondLst>
                              <p:cond delay="1000"/>
                            </p:stCondLst>
                            <p:childTnLst>
                              <p:par>
                                <p:cTn id="13" presetID="22" presetClass="entr" presetSubtype="8" fill="hold" grpId="0" nodeType="afterEffect" nodePh="1">
                                  <p:stCondLst>
                                    <p:cond delay="0"/>
                                  </p:stCondLst>
                                  <p:endCondLst>
                                    <p:cond evt="begin" delay="0">
                                      <p:tn val="13"/>
                                    </p:cond>
                                  </p:endCondLst>
                                  <p:iterate type="wd">
                                    <p:tmPct val="16000"/>
                                  </p:iterate>
                                  <p:childTnLst>
                                    <p:set>
                                      <p:cBhvr>
                                        <p:cTn id="14" dur="1" fill="hold">
                                          <p:stCondLst>
                                            <p:cond delay="0"/>
                                          </p:stCondLst>
                                        </p:cTn>
                                        <p:tgtEl>
                                          <p:spTgt spid="157702"/>
                                        </p:tgtEl>
                                        <p:attrNameLst>
                                          <p:attrName>style.visibility</p:attrName>
                                        </p:attrNameLst>
                                      </p:cBhvr>
                                      <p:to>
                                        <p:strVal val="visible"/>
                                      </p:to>
                                    </p:set>
                                    <p:animEffect transition="in" filter="wipe(left)">
                                      <p:cBhvr>
                                        <p:cTn id="15" dur="500"/>
                                        <p:tgtEl>
                                          <p:spTgt spid="157702"/>
                                        </p:tgtEl>
                                      </p:cBhvr>
                                    </p:animEffect>
                                  </p:childTnLst>
                                </p:cTn>
                              </p:par>
                            </p:childTnLst>
                          </p:cTn>
                        </p:par>
                        <p:par>
                          <p:cTn id="16" fill="hold">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157721"/>
                                        </p:tgtEl>
                                        <p:attrNameLst>
                                          <p:attrName>style.visibility</p:attrName>
                                        </p:attrNameLst>
                                      </p:cBhvr>
                                      <p:to>
                                        <p:strVal val="visible"/>
                                      </p:to>
                                    </p:set>
                                    <p:anim calcmode="lin" valueType="num">
                                      <p:cBhvr>
                                        <p:cTn id="19" dur="1000" fill="hold"/>
                                        <p:tgtEl>
                                          <p:spTgt spid="157721"/>
                                        </p:tgtEl>
                                        <p:attrNameLst>
                                          <p:attrName>ppt_w</p:attrName>
                                        </p:attrNameLst>
                                      </p:cBhvr>
                                      <p:tavLst>
                                        <p:tav tm="0">
                                          <p:val>
                                            <p:strVal val="#ppt_w*0.70"/>
                                          </p:val>
                                        </p:tav>
                                        <p:tav tm="100000">
                                          <p:val>
                                            <p:strVal val="#ppt_w"/>
                                          </p:val>
                                        </p:tav>
                                      </p:tavLst>
                                    </p:anim>
                                    <p:anim calcmode="lin" valueType="num">
                                      <p:cBhvr>
                                        <p:cTn id="20" dur="1000" fill="hold"/>
                                        <p:tgtEl>
                                          <p:spTgt spid="157721"/>
                                        </p:tgtEl>
                                        <p:attrNameLst>
                                          <p:attrName>ppt_h</p:attrName>
                                        </p:attrNameLst>
                                      </p:cBhvr>
                                      <p:tavLst>
                                        <p:tav tm="0">
                                          <p:val>
                                            <p:strVal val="#ppt_h"/>
                                          </p:val>
                                        </p:tav>
                                        <p:tav tm="100000">
                                          <p:val>
                                            <p:strVal val="#ppt_h"/>
                                          </p:val>
                                        </p:tav>
                                      </p:tavLst>
                                    </p:anim>
                                    <p:animEffect transition="in" filter="fade">
                                      <p:cBhvr>
                                        <p:cTn id="21" dur="1000"/>
                                        <p:tgtEl>
                                          <p:spTgt spid="157721"/>
                                        </p:tgtEl>
                                      </p:cBhvr>
                                    </p:animEffect>
                                  </p:childTnLst>
                                </p:cTn>
                              </p:par>
                            </p:childTnLst>
                          </p:cTn>
                        </p:par>
                        <p:par>
                          <p:cTn id="22" fill="hold">
                            <p:stCondLst>
                              <p:cond delay="2500"/>
                            </p:stCondLst>
                            <p:childTnLst>
                              <p:par>
                                <p:cTn id="23" presetID="2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57723"/>
                                        </p:tgtEl>
                                        <p:attrNameLst>
                                          <p:attrName>style.visibility</p:attrName>
                                        </p:attrNameLst>
                                      </p:cBhvr>
                                      <p:to>
                                        <p:strVal val="visible"/>
                                      </p:to>
                                    </p:set>
                                    <p:animEffect transition="in" filter="wedge">
                                      <p:cBhvr>
                                        <p:cTn id="25" dur="1000"/>
                                        <p:tgtEl>
                                          <p:spTgt spid="157723"/>
                                        </p:tgtEl>
                                      </p:cBhvr>
                                    </p:animEffec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childTnLst>
                          </p:cTn>
                        </p:par>
                        <p:par>
                          <p:cTn id="26" fill="hold">
                            <p:stCondLst>
                              <p:cond delay="350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157729"/>
                                        </p:tgtEl>
                                        <p:attrNameLst>
                                          <p:attrName>style.visibility</p:attrName>
                                        </p:attrNameLst>
                                      </p:cBhvr>
                                      <p:to>
                                        <p:strVal val="visible"/>
                                      </p:to>
                                    </p:set>
                                    <p:anim calcmode="lin" valueType="num">
                                      <p:cBhvr>
                                        <p:cTn id="29" dur="1000" fill="hold"/>
                                        <p:tgtEl>
                                          <p:spTgt spid="157729"/>
                                        </p:tgtEl>
                                        <p:attrNameLst>
                                          <p:attrName>ppt_w</p:attrName>
                                        </p:attrNameLst>
                                      </p:cBhvr>
                                      <p:tavLst>
                                        <p:tav tm="0">
                                          <p:val>
                                            <p:fltVal val="0"/>
                                          </p:val>
                                        </p:tav>
                                        <p:tav tm="100000">
                                          <p:val>
                                            <p:strVal val="#ppt_w"/>
                                          </p:val>
                                        </p:tav>
                                      </p:tavLst>
                                    </p:anim>
                                    <p:anim calcmode="lin" valueType="num">
                                      <p:cBhvr>
                                        <p:cTn id="30" dur="1000" fill="hold"/>
                                        <p:tgtEl>
                                          <p:spTgt spid="157729"/>
                                        </p:tgtEl>
                                        <p:attrNameLst>
                                          <p:attrName>ppt_h</p:attrName>
                                        </p:attrNameLst>
                                      </p:cBhvr>
                                      <p:tavLst>
                                        <p:tav tm="0">
                                          <p:val>
                                            <p:fltVal val="0"/>
                                          </p:val>
                                        </p:tav>
                                        <p:tav tm="100000">
                                          <p:val>
                                            <p:strVal val="#ppt_h"/>
                                          </p:val>
                                        </p:tav>
                                      </p:tavLst>
                                    </p:anim>
                                    <p:anim calcmode="lin" valueType="num">
                                      <p:cBhvr>
                                        <p:cTn id="31" dur="1000" fill="hold"/>
                                        <p:tgtEl>
                                          <p:spTgt spid="157729"/>
                                        </p:tgtEl>
                                        <p:attrNameLst>
                                          <p:attrName>style.rotation</p:attrName>
                                        </p:attrNameLst>
                                      </p:cBhvr>
                                      <p:tavLst>
                                        <p:tav tm="0">
                                          <p:val>
                                            <p:fltVal val="90"/>
                                          </p:val>
                                        </p:tav>
                                        <p:tav tm="100000">
                                          <p:val>
                                            <p:fltVal val="0"/>
                                          </p:val>
                                        </p:tav>
                                      </p:tavLst>
                                    </p:anim>
                                    <p:animEffect transition="in" filter="fade">
                                      <p:cBhvr>
                                        <p:cTn id="32" dur="1000"/>
                                        <p:tgtEl>
                                          <p:spTgt spid="157729"/>
                                        </p:tgtEl>
                                      </p:cBhvr>
                                    </p:animEffect>
                                  </p:childTnLst>
                                </p:cTn>
                              </p:par>
                            </p:childTnLst>
                          </p:cTn>
                        </p:par>
                        <p:par>
                          <p:cTn id="33" fill="hold">
                            <p:stCondLst>
                              <p:cond delay="4500"/>
                            </p:stCondLst>
                            <p:childTnLst>
                              <p:par>
                                <p:cTn id="34" presetID="17" presetClass="entr" presetSubtype="10" fill="hold" nodeType="afterEffect">
                                  <p:stCondLst>
                                    <p:cond delay="0"/>
                                  </p:stCondLst>
                                  <p:childTnLst>
                                    <p:set>
                                      <p:cBhvr>
                                        <p:cTn id="35" dur="1" fill="hold">
                                          <p:stCondLst>
                                            <p:cond delay="0"/>
                                          </p:stCondLst>
                                        </p:cTn>
                                        <p:tgtEl>
                                          <p:spTgt spid="157730"/>
                                        </p:tgtEl>
                                        <p:attrNameLst>
                                          <p:attrName>style.visibility</p:attrName>
                                        </p:attrNameLst>
                                      </p:cBhvr>
                                      <p:to>
                                        <p:strVal val="visible"/>
                                      </p:to>
                                    </p:set>
                                    <p:anim calcmode="lin" valueType="num">
                                      <p:cBhvr>
                                        <p:cTn id="36" dur="500" fill="hold"/>
                                        <p:tgtEl>
                                          <p:spTgt spid="157730"/>
                                        </p:tgtEl>
                                        <p:attrNameLst>
                                          <p:attrName>ppt_w</p:attrName>
                                        </p:attrNameLst>
                                      </p:cBhvr>
                                      <p:tavLst>
                                        <p:tav tm="0">
                                          <p:val>
                                            <p:fltVal val="0"/>
                                          </p:val>
                                        </p:tav>
                                        <p:tav tm="100000">
                                          <p:val>
                                            <p:strVal val="#ppt_w"/>
                                          </p:val>
                                        </p:tav>
                                      </p:tavLst>
                                    </p:anim>
                                    <p:anim calcmode="lin" valueType="num">
                                      <p:cBhvr>
                                        <p:cTn id="37" dur="500" fill="hold"/>
                                        <p:tgtEl>
                                          <p:spTgt spid="157730"/>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7731"/>
                                        </p:tgtEl>
                                        <p:attrNameLst>
                                          <p:attrName>style.visibility</p:attrName>
                                        </p:attrNameLst>
                                      </p:cBhvr>
                                      <p:to>
                                        <p:strVal val="visible"/>
                                      </p:to>
                                    </p:set>
                                    <p:animEffect transition="in" filter="wipe(down)">
                                      <p:cBhvr>
                                        <p:cTn id="42" dur="500"/>
                                        <p:tgtEl>
                                          <p:spTgt spid="15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p:bldP spid="157701" grpId="0"/>
      <p:bldP spid="157702" grpId="0"/>
      <p:bldP spid="157721" grpId="0"/>
      <p:bldP spid="157723" grpId="0"/>
      <p:bldP spid="1577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9"/>
          <p:cNvSpPr txBox="1">
            <a:spLocks noChangeArrowheads="1"/>
          </p:cNvSpPr>
          <p:nvPr/>
        </p:nvSpPr>
        <p:spPr bwMode="auto">
          <a:xfrm>
            <a:off x="1143000" y="547688"/>
            <a:ext cx="7391400" cy="579437"/>
          </a:xfrm>
          <a:prstGeom prst="rect">
            <a:avLst/>
          </a:prstGeom>
          <a:noFill/>
          <a:ln w="9525">
            <a:noFill/>
            <a:miter lim="800000"/>
            <a:headEnd/>
            <a:tailEnd/>
          </a:ln>
        </p:spPr>
        <p:txBody>
          <a:bodyPr>
            <a:spAutoFit/>
          </a:bodyPr>
          <a:lstStyle/>
          <a:p>
            <a:pPr>
              <a:spcBef>
                <a:spcPct val="50000"/>
              </a:spcBef>
            </a:pPr>
            <a:r>
              <a:rPr lang="en-US" sz="3200" b="1">
                <a:solidFill>
                  <a:srgbClr val="0000FF"/>
                </a:solidFill>
                <a:cs typeface="Times New Roman" pitchFamily="18" charset="0"/>
              </a:rPr>
              <a:t>Chọn câu trả lời đúng.</a:t>
            </a:r>
          </a:p>
        </p:txBody>
      </p:sp>
      <p:sp>
        <p:nvSpPr>
          <p:cNvPr id="22531" name="Text Box 10"/>
          <p:cNvSpPr txBox="1">
            <a:spLocks noChangeArrowheads="1"/>
          </p:cNvSpPr>
          <p:nvPr/>
        </p:nvSpPr>
        <p:spPr bwMode="auto">
          <a:xfrm>
            <a:off x="381000" y="1600200"/>
            <a:ext cx="8534400" cy="3749675"/>
          </a:xfrm>
          <a:prstGeom prst="rect">
            <a:avLst/>
          </a:prstGeom>
          <a:noFill/>
          <a:ln w="9525">
            <a:noFill/>
            <a:miter lim="800000"/>
            <a:headEnd/>
            <a:tailEnd/>
          </a:ln>
        </p:spPr>
        <p:txBody>
          <a:bodyPr>
            <a:spAutoFit/>
          </a:bodyPr>
          <a:lstStyle/>
          <a:p>
            <a:pPr>
              <a:spcBef>
                <a:spcPct val="50000"/>
              </a:spcBef>
            </a:pPr>
            <a:r>
              <a:rPr lang="en-US" sz="3200" b="1">
                <a:solidFill>
                  <a:srgbClr val="FF0000"/>
                </a:solidFill>
                <a:cs typeface="Times New Roman" pitchFamily="18" charset="0"/>
              </a:rPr>
              <a:t>Câu 2: Năng lượng gió là:</a:t>
            </a:r>
          </a:p>
          <a:p>
            <a:pPr>
              <a:spcBef>
                <a:spcPct val="50000"/>
              </a:spcBef>
            </a:pPr>
            <a:r>
              <a:rPr lang="en-US" sz="3200">
                <a:solidFill>
                  <a:srgbClr val="0000FF"/>
                </a:solidFill>
                <a:cs typeface="Times New Roman" pitchFamily="18" charset="0"/>
              </a:rPr>
              <a:t>a)  Năng lượng gây ô nhiễm môi trường nên phải hạn chế sử dụng.</a:t>
            </a:r>
          </a:p>
          <a:p>
            <a:pPr>
              <a:spcBef>
                <a:spcPct val="50000"/>
              </a:spcBef>
            </a:pPr>
            <a:r>
              <a:rPr lang="en-US" sz="3200">
                <a:solidFill>
                  <a:srgbClr val="0000FF"/>
                </a:solidFill>
                <a:cs typeface="Times New Roman" pitchFamily="18" charset="0"/>
              </a:rPr>
              <a:t>b)  Năng lượng sạch, không gây ô nhiễm môi trường.</a:t>
            </a:r>
          </a:p>
          <a:p>
            <a:pPr>
              <a:spcBef>
                <a:spcPct val="50000"/>
              </a:spcBef>
            </a:pPr>
            <a:r>
              <a:rPr lang="en-US" sz="3200">
                <a:solidFill>
                  <a:srgbClr val="0000FF"/>
                </a:solidFill>
                <a:cs typeface="Times New Roman" pitchFamily="18" charset="0"/>
              </a:rPr>
              <a:t>c)  Năng lượng sạch và rất hiếm .</a:t>
            </a:r>
          </a:p>
        </p:txBody>
      </p:sp>
      <p:sp>
        <p:nvSpPr>
          <p:cNvPr id="250891" name="Text Box 11">
            <a:hlinkClick r:id="rId3" action="ppaction://hlinksldjump"/>
          </p:cNvPr>
          <p:cNvSpPr txBox="1">
            <a:spLocks noChangeArrowheads="1"/>
          </p:cNvSpPr>
          <p:nvPr/>
        </p:nvSpPr>
        <p:spPr bwMode="auto">
          <a:xfrm>
            <a:off x="7696200" y="572293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0000"/>
                </a:solidFill>
              </a:rPr>
              <a:t>BACK</a:t>
            </a:r>
          </a:p>
        </p:txBody>
      </p:sp>
      <p:pic>
        <p:nvPicPr>
          <p:cNvPr id="22533" name="Picture 12" descr="70200380f6d5[1]"/>
          <p:cNvPicPr>
            <a:picLocks noChangeAspect="1" noChangeArrowheads="1" noCrop="1"/>
          </p:cNvPicPr>
          <p:nvPr/>
        </p:nvPicPr>
        <p:blipFill>
          <a:blip r:embed="rId4" cstate="print"/>
          <a:srcRect/>
          <a:stretch>
            <a:fillRect/>
          </a:stretch>
        </p:blipFill>
        <p:spPr bwMode="auto">
          <a:xfrm>
            <a:off x="230188" y="6337300"/>
            <a:ext cx="8532812" cy="320675"/>
          </a:xfrm>
          <a:prstGeom prst="rect">
            <a:avLst/>
          </a:prstGeom>
          <a:noFill/>
          <a:ln w="9525">
            <a:noFill/>
            <a:miter lim="800000"/>
            <a:headEnd/>
            <a:tailEnd/>
          </a:ln>
        </p:spPr>
      </p:pic>
      <p:sp>
        <p:nvSpPr>
          <p:cNvPr id="22534" name="Rectangle 13"/>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
        <p:nvSpPr>
          <p:cNvPr id="250894" name="Oval 14"/>
          <p:cNvSpPr>
            <a:spLocks noChangeArrowheads="1"/>
          </p:cNvSpPr>
          <p:nvPr/>
        </p:nvSpPr>
        <p:spPr bwMode="auto">
          <a:xfrm>
            <a:off x="269875" y="3429000"/>
            <a:ext cx="644525" cy="708025"/>
          </a:xfrm>
          <a:prstGeom prst="ellipse">
            <a:avLst/>
          </a:prstGeom>
          <a:noFill/>
          <a:ln w="57150">
            <a:pattFill prst="solidDmnd">
              <a:fgClr>
                <a:srgbClr val="FF0000"/>
              </a:fgClr>
              <a:bgClr>
                <a:srgbClr val="0000FF"/>
              </a:bgClr>
            </a:pattFill>
            <a:round/>
            <a:headEnd/>
            <a:tailEnd/>
          </a:ln>
        </p:spPr>
        <p:txBody>
          <a:bodyPr wrap="none" anchor="ctr"/>
          <a:lstStyle/>
          <a:p>
            <a:endParaRPr lang="vi-VN">
              <a:latin typeface="Arial"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50894"/>
                                        </p:tgtEl>
                                        <p:attrNameLst>
                                          <p:attrName>style.visibility</p:attrName>
                                        </p:attrNameLst>
                                      </p:cBhvr>
                                      <p:to>
                                        <p:strVal val="visible"/>
                                      </p:to>
                                    </p:set>
                                    <p:animEffect transition="in" filter="wedge">
                                      <p:cBhvr>
                                        <p:cTn id="7" dur="1000"/>
                                        <p:tgtEl>
                                          <p:spTgt spid="25089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50894"/>
                                        </p:tgtEl>
                                        <p:attrNameLst>
                                          <p:attrName>style.color</p:attrName>
                                        </p:attrNameLst>
                                      </p:cBhvr>
                                      <p:by>
                                        <p:hsl h="7200000" s="0" l="0"/>
                                      </p:by>
                                    </p:animClr>
                                    <p:animClr clrSpc="hsl" dir="cw">
                                      <p:cBhvr>
                                        <p:cTn id="11" dur="2000" fill="hold"/>
                                        <p:tgtEl>
                                          <p:spTgt spid="250894"/>
                                        </p:tgtEl>
                                        <p:attrNameLst>
                                          <p:attrName>fillcolor</p:attrName>
                                        </p:attrNameLst>
                                      </p:cBhvr>
                                      <p:by>
                                        <p:hsl h="7200000" s="0" l="0"/>
                                      </p:by>
                                    </p:animClr>
                                    <p:animClr clrSpc="hsl" dir="cw">
                                      <p:cBhvr>
                                        <p:cTn id="12" dur="2000" fill="hold"/>
                                        <p:tgtEl>
                                          <p:spTgt spid="250894"/>
                                        </p:tgtEl>
                                        <p:attrNameLst>
                                          <p:attrName>stroke.color</p:attrName>
                                        </p:attrNameLst>
                                      </p:cBhvr>
                                      <p:by>
                                        <p:hsl h="7200000" s="0" l="0"/>
                                      </p:by>
                                    </p:animClr>
                                    <p:set>
                                      <p:cBhvr>
                                        <p:cTn id="13" dur="2000" fill="hold"/>
                                        <p:tgtEl>
                                          <p:spTgt spid="2508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94" grpId="0" animBg="1"/>
      <p:bldP spid="25089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Text Box 4">
            <a:hlinkClick r:id="rId3" action="ppaction://hlinksldjump"/>
          </p:cNvPr>
          <p:cNvSpPr txBox="1">
            <a:spLocks noChangeArrowheads="1"/>
          </p:cNvSpPr>
          <p:nvPr/>
        </p:nvSpPr>
        <p:spPr bwMode="auto">
          <a:xfrm>
            <a:off x="7772400" y="5981700"/>
            <a:ext cx="12192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0000"/>
                </a:solidFill>
              </a:rPr>
              <a:t>BACK</a:t>
            </a:r>
          </a:p>
        </p:txBody>
      </p:sp>
      <p:sp>
        <p:nvSpPr>
          <p:cNvPr id="23555" name="Text Box 5"/>
          <p:cNvSpPr txBox="1">
            <a:spLocks noChangeArrowheads="1"/>
          </p:cNvSpPr>
          <p:nvPr/>
        </p:nvSpPr>
        <p:spPr bwMode="auto">
          <a:xfrm>
            <a:off x="1143000" y="257175"/>
            <a:ext cx="73914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cs typeface="Times New Roman" pitchFamily="18" charset="0"/>
              </a:rPr>
              <a:t>Chọn câu trả lời đúng.</a:t>
            </a:r>
          </a:p>
        </p:txBody>
      </p:sp>
      <p:sp>
        <p:nvSpPr>
          <p:cNvPr id="23556" name="Text Box 11"/>
          <p:cNvSpPr txBox="1">
            <a:spLocks noChangeArrowheads="1"/>
          </p:cNvSpPr>
          <p:nvPr/>
        </p:nvSpPr>
        <p:spPr bwMode="auto">
          <a:xfrm>
            <a:off x="609600" y="769938"/>
            <a:ext cx="8534400" cy="5211762"/>
          </a:xfrm>
          <a:prstGeom prst="rect">
            <a:avLst/>
          </a:prstGeom>
          <a:noFill/>
          <a:ln w="9525">
            <a:noFill/>
            <a:miter lim="800000"/>
            <a:headEnd/>
            <a:tailEnd/>
          </a:ln>
        </p:spPr>
        <p:txBody>
          <a:bodyPr>
            <a:spAutoFit/>
          </a:bodyPr>
          <a:lstStyle/>
          <a:p>
            <a:pPr marL="457200" indent="-457200">
              <a:spcBef>
                <a:spcPct val="50000"/>
              </a:spcBef>
            </a:pPr>
            <a:r>
              <a:rPr lang="en-US" sz="3200" b="1">
                <a:solidFill>
                  <a:srgbClr val="FF0000"/>
                </a:solidFill>
                <a:cs typeface="Times New Roman" pitchFamily="18" charset="0"/>
              </a:rPr>
              <a:t>Câu 3: Năng lượng nước chảy được dùng để:</a:t>
            </a:r>
          </a:p>
          <a:p>
            <a:pPr marL="457200" indent="-457200">
              <a:spcBef>
                <a:spcPct val="50000"/>
              </a:spcBef>
            </a:pPr>
            <a:r>
              <a:rPr lang="en-US" sz="3200" b="1">
                <a:solidFill>
                  <a:srgbClr val="FF0000"/>
                </a:solidFill>
                <a:cs typeface="Times New Roman" pitchFamily="18" charset="0"/>
              </a:rPr>
              <a:t>a)</a:t>
            </a:r>
            <a:r>
              <a:rPr lang="en-US" sz="3200">
                <a:cs typeface="Times New Roman" pitchFamily="18" charset="0"/>
              </a:rPr>
              <a:t> Quay tua pin của nhà máy thủy điện, chuyên chở hàng hóa xuôi dòng, chạy thuyền buồm.</a:t>
            </a:r>
          </a:p>
          <a:p>
            <a:pPr marL="457200" indent="-457200">
              <a:spcBef>
                <a:spcPct val="50000"/>
              </a:spcBef>
            </a:pPr>
            <a:r>
              <a:rPr lang="en-US" sz="3200" b="1">
                <a:solidFill>
                  <a:srgbClr val="FF0000"/>
                </a:solidFill>
                <a:cs typeface="Times New Roman" pitchFamily="18" charset="0"/>
              </a:rPr>
              <a:t>b)</a:t>
            </a:r>
            <a:r>
              <a:rPr lang="en-US" sz="3200">
                <a:cs typeface="Times New Roman" pitchFamily="18" charset="0"/>
              </a:rPr>
              <a:t> Quay tua pin của nhà máy thủy điện, quay bánh xe nước đưa nước lên cao, làm quay chong chóng.</a:t>
            </a:r>
          </a:p>
          <a:p>
            <a:pPr marL="457200" indent="-457200">
              <a:spcBef>
                <a:spcPct val="50000"/>
              </a:spcBef>
            </a:pPr>
            <a:r>
              <a:rPr lang="en-US" sz="3200" b="1">
                <a:solidFill>
                  <a:srgbClr val="FF0000"/>
                </a:solidFill>
                <a:cs typeface="Times New Roman" pitchFamily="18" charset="0"/>
              </a:rPr>
              <a:t>c)</a:t>
            </a:r>
            <a:r>
              <a:rPr lang="en-US" sz="3200">
                <a:cs typeface="Times New Roman" pitchFamily="18" charset="0"/>
              </a:rPr>
              <a:t> Quay tua pin của nhà máy thủy điện, chuyên chở hàng hóa xuôi dòng nước, giã gạo, quay bánh xe nước đưa nước lên cao.</a:t>
            </a:r>
          </a:p>
        </p:txBody>
      </p:sp>
      <p:pic>
        <p:nvPicPr>
          <p:cNvPr id="23557" name="Picture 12" descr="70200380f6d5[1]"/>
          <p:cNvPicPr>
            <a:picLocks noChangeAspect="1" noChangeArrowheads="1" noCrop="1"/>
          </p:cNvPicPr>
          <p:nvPr/>
        </p:nvPicPr>
        <p:blipFill>
          <a:blip r:embed="rId4" cstate="print"/>
          <a:srcRect/>
          <a:stretch>
            <a:fillRect/>
          </a:stretch>
        </p:blipFill>
        <p:spPr bwMode="auto">
          <a:xfrm>
            <a:off x="230188" y="6337300"/>
            <a:ext cx="8532812" cy="320675"/>
          </a:xfrm>
          <a:prstGeom prst="rect">
            <a:avLst/>
          </a:prstGeom>
          <a:noFill/>
          <a:ln w="9525">
            <a:noFill/>
            <a:miter lim="800000"/>
            <a:headEnd/>
            <a:tailEnd/>
          </a:ln>
        </p:spPr>
      </p:pic>
      <p:sp>
        <p:nvSpPr>
          <p:cNvPr id="23558" name="Rectangle 13"/>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
        <p:nvSpPr>
          <p:cNvPr id="249870" name="Oval 14"/>
          <p:cNvSpPr>
            <a:spLocks noChangeArrowheads="1"/>
          </p:cNvSpPr>
          <p:nvPr/>
        </p:nvSpPr>
        <p:spPr bwMode="auto">
          <a:xfrm>
            <a:off x="552450" y="4419600"/>
            <a:ext cx="533400" cy="609600"/>
          </a:xfrm>
          <a:prstGeom prst="ellipse">
            <a:avLst/>
          </a:prstGeom>
          <a:noFill/>
          <a:ln w="57150">
            <a:pattFill prst="solidDmnd">
              <a:fgClr>
                <a:srgbClr val="FF0000"/>
              </a:fgClr>
              <a:bgClr>
                <a:srgbClr val="0000FF"/>
              </a:bgClr>
            </a:pattFill>
            <a:round/>
            <a:headEnd/>
            <a:tailEnd/>
          </a:ln>
        </p:spPr>
        <p:txBody>
          <a:bodyPr wrap="none" anchor="ctr"/>
          <a:lstStyle/>
          <a:p>
            <a:endParaRPr lang="vi-VN">
              <a:latin typeface="Arial"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9870"/>
                                        </p:tgtEl>
                                        <p:attrNameLst>
                                          <p:attrName>style.visibility</p:attrName>
                                        </p:attrNameLst>
                                      </p:cBhvr>
                                      <p:to>
                                        <p:strVal val="visible"/>
                                      </p:to>
                                    </p:set>
                                    <p:animEffect transition="in" filter="wedge">
                                      <p:cBhvr>
                                        <p:cTn id="7" dur="1000"/>
                                        <p:tgtEl>
                                          <p:spTgt spid="24987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49870"/>
                                        </p:tgtEl>
                                        <p:attrNameLst>
                                          <p:attrName>style.color</p:attrName>
                                        </p:attrNameLst>
                                      </p:cBhvr>
                                      <p:by>
                                        <p:hsl h="7200000" s="0" l="0"/>
                                      </p:by>
                                    </p:animClr>
                                    <p:animClr clrSpc="hsl" dir="cw">
                                      <p:cBhvr>
                                        <p:cTn id="11" dur="2000" fill="hold"/>
                                        <p:tgtEl>
                                          <p:spTgt spid="249870"/>
                                        </p:tgtEl>
                                        <p:attrNameLst>
                                          <p:attrName>fillcolor</p:attrName>
                                        </p:attrNameLst>
                                      </p:cBhvr>
                                      <p:by>
                                        <p:hsl h="7200000" s="0" l="0"/>
                                      </p:by>
                                    </p:animClr>
                                    <p:animClr clrSpc="hsl" dir="cw">
                                      <p:cBhvr>
                                        <p:cTn id="12" dur="2000" fill="hold"/>
                                        <p:tgtEl>
                                          <p:spTgt spid="249870"/>
                                        </p:tgtEl>
                                        <p:attrNameLst>
                                          <p:attrName>stroke.color</p:attrName>
                                        </p:attrNameLst>
                                      </p:cBhvr>
                                      <p:by>
                                        <p:hsl h="7200000" s="0" l="0"/>
                                      </p:by>
                                    </p:animClr>
                                    <p:set>
                                      <p:cBhvr>
                                        <p:cTn id="13" dur="2000" fill="hold"/>
                                        <p:tgtEl>
                                          <p:spTgt spid="2498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70" grpId="0" animBg="1"/>
      <p:bldP spid="24987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Text Box 4">
            <a:hlinkClick r:id="rId3" action="ppaction://hlinksldjump"/>
          </p:cNvPr>
          <p:cNvSpPr txBox="1">
            <a:spLocks noChangeArrowheads="1"/>
          </p:cNvSpPr>
          <p:nvPr/>
        </p:nvSpPr>
        <p:spPr bwMode="auto">
          <a:xfrm>
            <a:off x="7620000" y="5788025"/>
            <a:ext cx="12192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0000"/>
                </a:solidFill>
              </a:rPr>
              <a:t>BACK</a:t>
            </a:r>
          </a:p>
        </p:txBody>
      </p:sp>
      <p:sp>
        <p:nvSpPr>
          <p:cNvPr id="24579" name="Text Box 11"/>
          <p:cNvSpPr txBox="1">
            <a:spLocks noChangeArrowheads="1"/>
          </p:cNvSpPr>
          <p:nvPr/>
        </p:nvSpPr>
        <p:spPr bwMode="auto">
          <a:xfrm>
            <a:off x="457200" y="381000"/>
            <a:ext cx="8382000" cy="4724400"/>
          </a:xfrm>
          <a:prstGeom prst="rect">
            <a:avLst/>
          </a:prstGeom>
          <a:noFill/>
          <a:ln w="9525">
            <a:noFill/>
            <a:miter lim="800000"/>
            <a:headEnd/>
            <a:tailEnd/>
          </a:ln>
        </p:spPr>
        <p:txBody>
          <a:bodyPr>
            <a:spAutoFit/>
          </a:bodyPr>
          <a:lstStyle/>
          <a:p>
            <a:pPr marL="457200" indent="-457200">
              <a:spcBef>
                <a:spcPct val="50000"/>
              </a:spcBef>
            </a:pPr>
            <a:r>
              <a:rPr lang="en-US" sz="3200" b="1">
                <a:solidFill>
                  <a:srgbClr val="FF0000"/>
                </a:solidFill>
                <a:cs typeface="Times New Roman" pitchFamily="18" charset="0"/>
              </a:rPr>
              <a:t>Câu 4:</a:t>
            </a:r>
            <a:r>
              <a:rPr lang="en-US" sz="3200">
                <a:cs typeface="Times New Roman" pitchFamily="18" charset="0"/>
              </a:rPr>
              <a:t>  </a:t>
            </a:r>
            <a:r>
              <a:rPr lang="en-US" sz="3200" b="1">
                <a:solidFill>
                  <a:srgbClr val="00B050"/>
                </a:solidFill>
                <a:cs typeface="Times New Roman" pitchFamily="18" charset="0"/>
              </a:rPr>
              <a:t>Chọn câu nói đúng</a:t>
            </a:r>
            <a:r>
              <a:rPr lang="en-US" sz="3200">
                <a:solidFill>
                  <a:srgbClr val="00B050"/>
                </a:solidFill>
                <a:cs typeface="Times New Roman" pitchFamily="18" charset="0"/>
              </a:rPr>
              <a:t>.</a:t>
            </a:r>
          </a:p>
          <a:p>
            <a:pPr marL="457200" indent="-457200">
              <a:spcBef>
                <a:spcPct val="50000"/>
              </a:spcBef>
              <a:buFontTx/>
              <a:buAutoNum type="alphaLcParenR"/>
            </a:pPr>
            <a:r>
              <a:rPr lang="en-US" sz="3200">
                <a:solidFill>
                  <a:srgbClr val="0000FF"/>
                </a:solidFill>
                <a:cs typeface="Times New Roman" pitchFamily="18" charset="0"/>
              </a:rPr>
              <a:t>Nước ta có rất nhiều nhà máy thủy điện nên điện dùng thoải mái, không bao giờ thiếu.</a:t>
            </a:r>
          </a:p>
          <a:p>
            <a:pPr marL="457200" indent="-457200">
              <a:spcBef>
                <a:spcPct val="50000"/>
              </a:spcBef>
            </a:pPr>
            <a:r>
              <a:rPr lang="en-US" sz="3200">
                <a:solidFill>
                  <a:srgbClr val="0000FF"/>
                </a:solidFill>
                <a:cs typeface="Times New Roman" pitchFamily="18" charset="0"/>
              </a:rPr>
              <a:t>b) Nước ta có rất nhiều nhà máy thủy điện nhưng vẫn luôn trong tình trạng thiếu điện. Vì vậy chúng ta phải sử dụng tiết kiệm điện.</a:t>
            </a:r>
          </a:p>
          <a:p>
            <a:pPr marL="457200" indent="-457200">
              <a:spcBef>
                <a:spcPct val="50000"/>
              </a:spcBef>
            </a:pPr>
            <a:r>
              <a:rPr lang="en-US" sz="3200">
                <a:solidFill>
                  <a:srgbClr val="0000FF"/>
                </a:solidFill>
                <a:cs typeface="Times New Roman" pitchFamily="18" charset="0"/>
              </a:rPr>
              <a:t>c) Nước ta có rất ít nhà máy thủy điện nên điện không đáp ứng đủ cho sản xuất và sinh hoạt.</a:t>
            </a:r>
          </a:p>
        </p:txBody>
      </p:sp>
      <p:pic>
        <p:nvPicPr>
          <p:cNvPr id="24580" name="Picture 12" descr="70200380f6d5[1]"/>
          <p:cNvPicPr>
            <a:picLocks noChangeAspect="1" noChangeArrowheads="1" noCrop="1"/>
          </p:cNvPicPr>
          <p:nvPr/>
        </p:nvPicPr>
        <p:blipFill>
          <a:blip r:embed="rId4" cstate="print"/>
          <a:srcRect/>
          <a:stretch>
            <a:fillRect/>
          </a:stretch>
        </p:blipFill>
        <p:spPr bwMode="auto">
          <a:xfrm>
            <a:off x="230188" y="6337300"/>
            <a:ext cx="8532812" cy="320675"/>
          </a:xfrm>
          <a:prstGeom prst="rect">
            <a:avLst/>
          </a:prstGeom>
          <a:noFill/>
          <a:ln w="9525">
            <a:noFill/>
            <a:miter lim="800000"/>
            <a:headEnd/>
            <a:tailEnd/>
          </a:ln>
        </p:spPr>
      </p:pic>
      <p:sp>
        <p:nvSpPr>
          <p:cNvPr id="24581" name="Rectangle 13"/>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
        <p:nvSpPr>
          <p:cNvPr id="248846" name="Oval 14"/>
          <p:cNvSpPr>
            <a:spLocks noChangeArrowheads="1"/>
          </p:cNvSpPr>
          <p:nvPr/>
        </p:nvSpPr>
        <p:spPr bwMode="auto">
          <a:xfrm>
            <a:off x="304800" y="2286000"/>
            <a:ext cx="685800" cy="685800"/>
          </a:xfrm>
          <a:prstGeom prst="ellipse">
            <a:avLst/>
          </a:prstGeom>
          <a:noFill/>
          <a:ln w="57150">
            <a:pattFill prst="solidDmnd">
              <a:fgClr>
                <a:srgbClr val="FF0000"/>
              </a:fgClr>
              <a:bgClr>
                <a:srgbClr val="0000FF"/>
              </a:bgClr>
            </a:pattFill>
            <a:round/>
            <a:headEnd/>
            <a:tailEnd/>
          </a:ln>
        </p:spPr>
        <p:txBody>
          <a:bodyPr wrap="none" anchor="ctr"/>
          <a:lstStyle/>
          <a:p>
            <a:endParaRPr lang="vi-VN">
              <a:latin typeface="Arial"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8846"/>
                                        </p:tgtEl>
                                        <p:attrNameLst>
                                          <p:attrName>style.visibility</p:attrName>
                                        </p:attrNameLst>
                                      </p:cBhvr>
                                      <p:to>
                                        <p:strVal val="visible"/>
                                      </p:to>
                                    </p:set>
                                    <p:animEffect transition="in" filter="wedge">
                                      <p:cBhvr>
                                        <p:cTn id="7" dur="1000"/>
                                        <p:tgtEl>
                                          <p:spTgt spid="24884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48846"/>
                                        </p:tgtEl>
                                        <p:attrNameLst>
                                          <p:attrName>style.color</p:attrName>
                                        </p:attrNameLst>
                                      </p:cBhvr>
                                      <p:by>
                                        <p:hsl h="7200000" s="0" l="0"/>
                                      </p:by>
                                    </p:animClr>
                                    <p:animClr clrSpc="hsl" dir="cw">
                                      <p:cBhvr>
                                        <p:cTn id="11" dur="2000" fill="hold"/>
                                        <p:tgtEl>
                                          <p:spTgt spid="248846"/>
                                        </p:tgtEl>
                                        <p:attrNameLst>
                                          <p:attrName>fillcolor</p:attrName>
                                        </p:attrNameLst>
                                      </p:cBhvr>
                                      <p:by>
                                        <p:hsl h="7200000" s="0" l="0"/>
                                      </p:by>
                                    </p:animClr>
                                    <p:animClr clrSpc="hsl" dir="cw">
                                      <p:cBhvr>
                                        <p:cTn id="12" dur="2000" fill="hold"/>
                                        <p:tgtEl>
                                          <p:spTgt spid="248846"/>
                                        </p:tgtEl>
                                        <p:attrNameLst>
                                          <p:attrName>stroke.color</p:attrName>
                                        </p:attrNameLst>
                                      </p:cBhvr>
                                      <p:by>
                                        <p:hsl h="7200000" s="0" l="0"/>
                                      </p:by>
                                    </p:animClr>
                                    <p:set>
                                      <p:cBhvr>
                                        <p:cTn id="13" dur="2000" fill="hold"/>
                                        <p:tgtEl>
                                          <p:spTgt spid="2488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6" grpId="0" animBg="1"/>
      <p:bldP spid="24884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Picture1"/>
          <p:cNvPicPr>
            <a:picLocks noChangeAspect="1" noChangeArrowheads="1"/>
          </p:cNvPicPr>
          <p:nvPr/>
        </p:nvPicPr>
        <p:blipFill>
          <a:blip r:embed="rId2" cstate="print"/>
          <a:srcRect/>
          <a:stretch>
            <a:fillRect/>
          </a:stretch>
        </p:blipFill>
        <p:spPr bwMode="auto">
          <a:xfrm>
            <a:off x="0" y="6858000"/>
            <a:ext cx="9144000" cy="152400"/>
          </a:xfrm>
          <a:prstGeom prst="rect">
            <a:avLst/>
          </a:prstGeom>
          <a:noFill/>
          <a:ln w="9525">
            <a:noFill/>
            <a:miter lim="800000"/>
            <a:headEnd/>
            <a:tailEnd/>
          </a:ln>
        </p:spPr>
      </p:pic>
      <p:sp>
        <p:nvSpPr>
          <p:cNvPr id="25603"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25604"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25605"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47477" name="Text Box 21"/>
          <p:cNvSpPr txBox="1">
            <a:spLocks noChangeArrowheads="1"/>
          </p:cNvSpPr>
          <p:nvPr/>
        </p:nvSpPr>
        <p:spPr bwMode="auto">
          <a:xfrm>
            <a:off x="830263" y="1333500"/>
            <a:ext cx="7720012" cy="2308225"/>
          </a:xfrm>
          <a:prstGeom prst="rect">
            <a:avLst/>
          </a:prstGeom>
          <a:noFill/>
          <a:ln w="9525">
            <a:noFill/>
            <a:miter lim="800000"/>
            <a:headEnd/>
            <a:tailEnd/>
          </a:ln>
        </p:spPr>
        <p:txBody>
          <a:bodyPr>
            <a:spAutoFit/>
          </a:bodyPr>
          <a:lstStyle/>
          <a:p>
            <a:pPr algn="ctr" eaLnBrk="0" hangingPunct="0">
              <a:spcBef>
                <a:spcPct val="50000"/>
              </a:spcBef>
              <a:defRPr/>
            </a:pPr>
            <a:r>
              <a:rPr lang="en-US" sz="3200" b="1">
                <a:solidFill>
                  <a:srgbClr val="000066"/>
                </a:solidFill>
                <a:cs typeface="Times New Roman" pitchFamily="18" charset="0"/>
              </a:rPr>
              <a:t> </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Về</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nhà</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học</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bài</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và</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chuẩn</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bị</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bài</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sau:</a:t>
            </a:r>
            <a:r>
              <a:rPr lang="en-US" sz="3200" b="1" i="1" dirty="0" err="1">
                <a:solidFill>
                  <a:schemeClr val="accent6"/>
                </a:solidFill>
                <a:cs typeface="Times New Roman" pitchFamily="18" charset="0"/>
              </a:rPr>
              <a:t>Sử</a:t>
            </a:r>
            <a:r>
              <a:rPr lang="en-US" sz="3200" b="1" i="1" dirty="0">
                <a:solidFill>
                  <a:schemeClr val="accent6"/>
                </a:solidFill>
                <a:cs typeface="Times New Roman" pitchFamily="18" charset="0"/>
              </a:rPr>
              <a:t> </a:t>
            </a:r>
            <a:r>
              <a:rPr lang="en-US" sz="3200" b="1" i="1" dirty="0" err="1">
                <a:solidFill>
                  <a:schemeClr val="accent6"/>
                </a:solidFill>
                <a:cs typeface="Times New Roman" pitchFamily="18" charset="0"/>
              </a:rPr>
              <a:t>dụng</a:t>
            </a:r>
            <a:r>
              <a:rPr lang="en-US" sz="3200" b="1" i="1" dirty="0">
                <a:solidFill>
                  <a:schemeClr val="accent6"/>
                </a:solidFill>
                <a:cs typeface="Times New Roman" pitchFamily="18" charset="0"/>
              </a:rPr>
              <a:t> </a:t>
            </a:r>
            <a:r>
              <a:rPr lang="en-US" sz="3200" b="1" i="1" dirty="0" err="1">
                <a:solidFill>
                  <a:schemeClr val="accent6"/>
                </a:solidFill>
                <a:cs typeface="Times New Roman" pitchFamily="18" charset="0"/>
              </a:rPr>
              <a:t>năng</a:t>
            </a:r>
            <a:r>
              <a:rPr lang="en-US" sz="3200" b="1" i="1" dirty="0">
                <a:solidFill>
                  <a:schemeClr val="accent6"/>
                </a:solidFill>
                <a:cs typeface="Times New Roman" pitchFamily="18" charset="0"/>
              </a:rPr>
              <a:t> </a:t>
            </a:r>
            <a:r>
              <a:rPr lang="en-US" sz="3200" b="1" i="1" dirty="0" err="1">
                <a:solidFill>
                  <a:schemeClr val="accent6"/>
                </a:solidFill>
                <a:cs typeface="Times New Roman" pitchFamily="18" charset="0"/>
              </a:rPr>
              <a:t>lượng</a:t>
            </a:r>
            <a:r>
              <a:rPr lang="en-US" sz="3200" b="1" i="1" dirty="0">
                <a:solidFill>
                  <a:schemeClr val="accent6"/>
                </a:solidFill>
                <a:cs typeface="Times New Roman" pitchFamily="18" charset="0"/>
              </a:rPr>
              <a:t> </a:t>
            </a:r>
            <a:r>
              <a:rPr lang="en-US" sz="3200" b="1" i="1" dirty="0" err="1">
                <a:solidFill>
                  <a:schemeClr val="accent6"/>
                </a:solidFill>
                <a:cs typeface="Times New Roman" pitchFamily="18" charset="0"/>
              </a:rPr>
              <a:t>điện</a:t>
            </a:r>
            <a:r>
              <a:rPr lang="en-US" sz="3200" b="1" i="1" dirty="0">
                <a:solidFill>
                  <a:schemeClr val="accent6"/>
                </a:solidFill>
                <a:cs typeface="Times New Roman" pitchFamily="18" charset="0"/>
              </a:rPr>
              <a:t>.</a:t>
            </a:r>
          </a:p>
          <a:p>
            <a:pPr algn="ctr" eaLnBrk="0" hangingPunct="0">
              <a:spcBef>
                <a:spcPct val="50000"/>
              </a:spcBef>
              <a:defRPr/>
            </a:pP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Sưu</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tầm</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các</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đồ</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dùng</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điện</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ghi</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vào</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giấy</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nháp</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tiết</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học</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sau</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mang</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đến</a:t>
            </a:r>
            <a:r>
              <a:rPr lang="en-US" sz="3200" b="1" dirty="0">
                <a:solidFill>
                  <a:srgbClr val="000066"/>
                </a:solidFill>
                <a:cs typeface="Times New Roman" pitchFamily="18" charset="0"/>
              </a:rPr>
              <a:t> </a:t>
            </a:r>
            <a:r>
              <a:rPr lang="en-US" sz="3200" b="1" dirty="0" err="1">
                <a:solidFill>
                  <a:srgbClr val="000066"/>
                </a:solidFill>
                <a:cs typeface="Times New Roman" pitchFamily="18" charset="0"/>
              </a:rPr>
              <a:t>lớp</a:t>
            </a:r>
            <a:r>
              <a:rPr lang="en-US" sz="3200" b="1" dirty="0">
                <a:solidFill>
                  <a:srgbClr val="000066"/>
                </a:solidFill>
                <a:cs typeface="Times New Roman" pitchFamily="18" charset="0"/>
              </a:rPr>
              <a:t>.</a:t>
            </a:r>
          </a:p>
        </p:txBody>
      </p:sp>
      <p:grpSp>
        <p:nvGrpSpPr>
          <p:cNvPr id="2" name="Group 22"/>
          <p:cNvGrpSpPr>
            <a:grpSpLocks/>
          </p:cNvGrpSpPr>
          <p:nvPr/>
        </p:nvGrpSpPr>
        <p:grpSpPr bwMode="auto">
          <a:xfrm>
            <a:off x="533400" y="990600"/>
            <a:ext cx="8229600" cy="3048000"/>
            <a:chOff x="0" y="0"/>
            <a:chExt cx="5760" cy="4320"/>
          </a:xfrm>
        </p:grpSpPr>
        <p:pic>
          <p:nvPicPr>
            <p:cNvPr id="25611" name="Picture 23" descr="A-rainbowbar2"/>
            <p:cNvPicPr>
              <a:picLocks noChangeAspect="1" noChangeArrowheads="1" noCrop="1"/>
            </p:cNvPicPr>
            <p:nvPr/>
          </p:nvPicPr>
          <p:blipFill>
            <a:blip r:embed="rId3" cstate="print"/>
            <a:srcRect/>
            <a:stretch>
              <a:fillRect/>
            </a:stretch>
          </p:blipFill>
          <p:spPr bwMode="auto">
            <a:xfrm rot="-5400000">
              <a:off x="-1864" y="2056"/>
              <a:ext cx="3936" cy="208"/>
            </a:xfrm>
            <a:prstGeom prst="rect">
              <a:avLst/>
            </a:prstGeom>
            <a:noFill/>
            <a:ln w="9525">
              <a:noFill/>
              <a:miter lim="800000"/>
              <a:headEnd/>
              <a:tailEnd/>
            </a:ln>
          </p:spPr>
        </p:pic>
        <p:pic>
          <p:nvPicPr>
            <p:cNvPr id="25612" name="Picture 24" descr="A-rainbowbar2"/>
            <p:cNvPicPr>
              <a:picLocks noChangeAspect="1" noChangeArrowheads="1" noCrop="1"/>
            </p:cNvPicPr>
            <p:nvPr/>
          </p:nvPicPr>
          <p:blipFill>
            <a:blip r:embed="rId3" cstate="print"/>
            <a:srcRect/>
            <a:stretch>
              <a:fillRect/>
            </a:stretch>
          </p:blipFill>
          <p:spPr bwMode="auto">
            <a:xfrm>
              <a:off x="0" y="0"/>
              <a:ext cx="5568" cy="247"/>
            </a:xfrm>
            <a:prstGeom prst="rect">
              <a:avLst/>
            </a:prstGeom>
            <a:noFill/>
            <a:ln w="9525">
              <a:noFill/>
              <a:miter lim="800000"/>
              <a:headEnd/>
              <a:tailEnd/>
            </a:ln>
          </p:spPr>
        </p:pic>
        <p:pic>
          <p:nvPicPr>
            <p:cNvPr id="25613" name="Picture 25" descr="A-rainbowbar2"/>
            <p:cNvPicPr>
              <a:picLocks noChangeAspect="1" noChangeArrowheads="1" noCrop="1"/>
            </p:cNvPicPr>
            <p:nvPr/>
          </p:nvPicPr>
          <p:blipFill>
            <a:blip r:embed="rId3" cstate="print"/>
            <a:srcRect/>
            <a:stretch>
              <a:fillRect/>
            </a:stretch>
          </p:blipFill>
          <p:spPr bwMode="auto">
            <a:xfrm flipH="1">
              <a:off x="0" y="4073"/>
              <a:ext cx="5568" cy="247"/>
            </a:xfrm>
            <a:prstGeom prst="rect">
              <a:avLst/>
            </a:prstGeom>
            <a:noFill/>
            <a:ln w="9525">
              <a:noFill/>
              <a:miter lim="800000"/>
              <a:headEnd/>
              <a:tailEnd/>
            </a:ln>
          </p:spPr>
        </p:pic>
        <p:pic>
          <p:nvPicPr>
            <p:cNvPr id="25614" name="Picture 26" descr="A-rainbowbar2"/>
            <p:cNvPicPr>
              <a:picLocks noChangeAspect="1" noChangeArrowheads="1" noCrop="1"/>
            </p:cNvPicPr>
            <p:nvPr/>
          </p:nvPicPr>
          <p:blipFill>
            <a:blip r:embed="rId3" cstate="print"/>
            <a:srcRect/>
            <a:stretch>
              <a:fillRect/>
            </a:stretch>
          </p:blipFill>
          <p:spPr bwMode="auto">
            <a:xfrm rot="5400000" flipV="1">
              <a:off x="3496" y="2056"/>
              <a:ext cx="4320" cy="208"/>
            </a:xfrm>
            <a:prstGeom prst="rect">
              <a:avLst/>
            </a:prstGeom>
            <a:noFill/>
            <a:ln w="9525">
              <a:noFill/>
              <a:miter lim="800000"/>
              <a:headEnd/>
              <a:tailEnd/>
            </a:ln>
          </p:spPr>
        </p:pic>
      </p:grpSp>
      <p:pic>
        <p:nvPicPr>
          <p:cNvPr id="25608" name="Picture 28" descr="70200380f6d5[1]"/>
          <p:cNvPicPr>
            <a:picLocks noChangeAspect="1" noChangeArrowheads="1" noCrop="1"/>
          </p:cNvPicPr>
          <p:nvPr/>
        </p:nvPicPr>
        <p:blipFill>
          <a:blip r:embed="rId4" cstate="print"/>
          <a:srcRect/>
          <a:stretch>
            <a:fillRect/>
          </a:stretch>
        </p:blipFill>
        <p:spPr bwMode="auto">
          <a:xfrm>
            <a:off x="230188" y="6337300"/>
            <a:ext cx="8532812" cy="320675"/>
          </a:xfrm>
          <a:prstGeom prst="rect">
            <a:avLst/>
          </a:prstGeom>
          <a:noFill/>
          <a:ln w="9525">
            <a:noFill/>
            <a:miter lim="800000"/>
            <a:headEnd/>
            <a:tailEnd/>
          </a:ln>
        </p:spPr>
      </p:pic>
      <p:sp>
        <p:nvSpPr>
          <p:cNvPr id="25609" name="Rectangle 30"/>
          <p:cNvSpPr>
            <a:spLocks noChangeArrowheads="1"/>
          </p:cNvSpPr>
          <p:nvPr/>
        </p:nvSpPr>
        <p:spPr bwMode="auto">
          <a:xfrm>
            <a:off x="3810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
        <p:nvSpPr>
          <p:cNvPr id="25610" name="WordArt 31"/>
          <p:cNvSpPr>
            <a:spLocks noChangeArrowheads="1" noChangeShapeType="1" noTextEdit="1"/>
          </p:cNvSpPr>
          <p:nvPr/>
        </p:nvSpPr>
        <p:spPr bwMode="auto">
          <a:xfrm>
            <a:off x="3352800" y="377825"/>
            <a:ext cx="2514600" cy="611188"/>
          </a:xfrm>
          <a:prstGeom prst="rect">
            <a:avLst/>
          </a:prstGeom>
        </p:spPr>
        <p:txBody>
          <a:bodyPr wrap="none" fromWordArt="1">
            <a:prstTxWarp prst="textPlain">
              <a:avLst>
                <a:gd name="adj" fmla="val 50000"/>
              </a:avLst>
            </a:prstTxWarp>
          </a:bodyPr>
          <a:lstStyle/>
          <a:p>
            <a:pPr algn="ctr"/>
            <a:r>
              <a:rPr lang="en-US" sz="3600" b="1" kern="10">
                <a:ln w="28575">
                  <a:solidFill>
                    <a:schemeClr val="tx1"/>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Times New Roman"/>
                <a:cs typeface="Times New Roman"/>
              </a:rPr>
              <a:t>Dặn dò:</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47477"/>
                                        </p:tgtEl>
                                        <p:attrNameLst>
                                          <p:attrName>style.visibility</p:attrName>
                                        </p:attrNameLst>
                                      </p:cBhvr>
                                      <p:to>
                                        <p:strVal val="visible"/>
                                      </p:to>
                                    </p:set>
                                    <p:animEffect transition="in" filter="wedge">
                                      <p:cBhvr>
                                        <p:cTn id="7" dur="2000"/>
                                        <p:tgtEl>
                                          <p:spTgt spid="147477"/>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8194675" y="9906000"/>
            <a:ext cx="1101725" cy="749300"/>
          </a:xfrm>
          <a:prstGeom prst="star5">
            <a:avLst/>
          </a:prstGeom>
          <a:gradFill rotWithShape="1">
            <a:gsLst>
              <a:gs pos="0">
                <a:schemeClr val="bg1"/>
              </a:gs>
              <a:gs pos="100000">
                <a:srgbClr val="FF0066"/>
              </a:gs>
            </a:gsLst>
            <a:path path="shape">
              <a:fillToRect l="50000" t="50000" r="50000" b="50000"/>
            </a:path>
          </a:gradFill>
          <a:ln w="9525">
            <a:solidFill>
              <a:srgbClr val="CC0000"/>
            </a:solidFill>
            <a:miter lim="800000"/>
            <a:headEnd/>
            <a:tailEnd/>
          </a:ln>
          <a:effectLst>
            <a:outerShdw dist="107763" dir="18900000" algn="ctr" rotWithShape="0">
              <a:schemeClr val="bg2">
                <a:alpha val="50000"/>
              </a:schemeClr>
            </a:outerShdw>
          </a:effectLst>
        </p:spPr>
        <p:txBody>
          <a:bodyPr wrap="none" anchor="ctr"/>
          <a:lstStyle/>
          <a:p>
            <a:pPr algn="ctr" eaLnBrk="0" hangingPunct="0">
              <a:defRPr/>
            </a:pPr>
            <a:endParaRPr lang="en-US">
              <a:latin typeface="Arial" charset="0"/>
            </a:endParaRPr>
          </a:p>
        </p:txBody>
      </p:sp>
      <p:sp>
        <p:nvSpPr>
          <p:cNvPr id="53251" name="WordArt 3"/>
          <p:cNvSpPr>
            <a:spLocks noChangeArrowheads="1" noChangeShapeType="1" noTextEdit="1"/>
          </p:cNvSpPr>
          <p:nvPr/>
        </p:nvSpPr>
        <p:spPr bwMode="auto">
          <a:xfrm>
            <a:off x="914400" y="457200"/>
            <a:ext cx="7696200" cy="9601200"/>
          </a:xfrm>
          <a:prstGeom prst="rect">
            <a:avLst/>
          </a:prstGeom>
        </p:spPr>
        <p:txBody>
          <a:bodyPr spcFirstLastPara="1" wrap="none" fromWordArt="1">
            <a:prstTxWarp prst="textArchUp">
              <a:avLst>
                <a:gd name="adj" fmla="val 13109931"/>
              </a:avLst>
            </a:prstTxWarp>
          </a:bodyPr>
          <a:lstStyle/>
          <a:p>
            <a:pPr algn="ctr"/>
            <a:r>
              <a:rPr lang="en-US" sz="3600" b="1" kern="10">
                <a:ln w="9525">
                  <a:solidFill>
                    <a:srgbClr val="FF33CC"/>
                  </a:solidFill>
                  <a:round/>
                  <a:headEnd/>
                  <a:tailEnd/>
                </a:ln>
                <a:solidFill>
                  <a:srgbClr val="000000"/>
                </a:solidFill>
                <a:latin typeface=".VnUniverseH"/>
              </a:rPr>
              <a:t>kÝnh chóc c¸c thÇy c« m¹nh khoÎ !</a:t>
            </a:r>
          </a:p>
        </p:txBody>
      </p:sp>
      <p:sp>
        <p:nvSpPr>
          <p:cNvPr id="53252" name="WordArt 4"/>
          <p:cNvSpPr>
            <a:spLocks noChangeArrowheads="1" noChangeShapeType="1" noTextEdit="1"/>
          </p:cNvSpPr>
          <p:nvPr/>
        </p:nvSpPr>
        <p:spPr bwMode="auto">
          <a:xfrm>
            <a:off x="914400" y="3962400"/>
            <a:ext cx="7467600" cy="1600200"/>
          </a:xfrm>
          <a:prstGeom prst="rect">
            <a:avLst/>
          </a:prstGeom>
        </p:spPr>
        <p:txBody>
          <a:bodyPr wrap="none" fromWordArt="1">
            <a:prstTxWarp prst="textDoubleWave1">
              <a:avLst>
                <a:gd name="adj1" fmla="val 6500"/>
                <a:gd name="adj2" fmla="val 0"/>
              </a:avLst>
            </a:prstTxWarp>
          </a:bodyPr>
          <a:lstStyle/>
          <a:p>
            <a:pPr algn="ctr"/>
            <a:r>
              <a:rPr lang="pt-BR" sz="3600" b="1" kern="10" spc="-360">
                <a:ln w="12700">
                  <a:solidFill>
                    <a:srgbClr val="000099"/>
                  </a:solidFill>
                  <a:round/>
                  <a:headEnd/>
                  <a:tailEnd/>
                </a:ln>
                <a:solidFill>
                  <a:srgbClr val="33CCFF"/>
                </a:solidFill>
                <a:effectLst>
                  <a:outerShdw dist="125724" dir="18900000" algn="ctr" rotWithShape="0">
                    <a:srgbClr val="000099"/>
                  </a:outerShdw>
                </a:effectLst>
                <a:latin typeface=".VnMemorandumH"/>
              </a:rPr>
              <a:t>chóc  c¸c  em  häc  giái !</a:t>
            </a:r>
            <a:endPar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VnMemorandumH"/>
            </a:endParaRPr>
          </a:p>
        </p:txBody>
      </p:sp>
      <p:sp>
        <p:nvSpPr>
          <p:cNvPr id="26629" name="Rectangle 5"/>
          <p:cNvSpPr>
            <a:spLocks noChangeArrowheads="1"/>
          </p:cNvSpPr>
          <p:nvPr/>
        </p:nvSpPr>
        <p:spPr bwMode="auto">
          <a:xfrm>
            <a:off x="4479925" y="3048000"/>
            <a:ext cx="184150" cy="762000"/>
          </a:xfrm>
          <a:prstGeom prst="rect">
            <a:avLst/>
          </a:prstGeom>
          <a:noFill/>
          <a:ln w="9525">
            <a:noFill/>
            <a:miter lim="800000"/>
            <a:headEnd/>
            <a:tailEnd/>
          </a:ln>
        </p:spPr>
        <p:txBody>
          <a:bodyPr wrap="none">
            <a:spAutoFit/>
          </a:bodyPr>
          <a:lstStyle/>
          <a:p>
            <a:endParaRPr lang="vi-VN" sz="4400">
              <a:solidFill>
                <a:schemeClr val="tx2"/>
              </a:solidFill>
              <a:latin typeface="Arial" charset="0"/>
            </a:endParaRPr>
          </a:p>
        </p:txBody>
      </p:sp>
      <p:pic>
        <p:nvPicPr>
          <p:cNvPr id="26630" name="Picture 4" descr="POINSET2"/>
          <p:cNvPicPr>
            <a:picLocks noChangeAspect="1" noChangeArrowheads="1"/>
          </p:cNvPicPr>
          <p:nvPr/>
        </p:nvPicPr>
        <p:blipFill>
          <a:blip r:embed="rId5" cstate="print"/>
          <a:srcRect/>
          <a:stretch>
            <a:fillRect/>
          </a:stretch>
        </p:blipFill>
        <p:spPr bwMode="auto">
          <a:xfrm>
            <a:off x="304800" y="7938"/>
            <a:ext cx="1981200" cy="1973262"/>
          </a:xfrm>
          <a:prstGeom prst="rect">
            <a:avLst/>
          </a:prstGeom>
          <a:noFill/>
          <a:ln w="9525">
            <a:noFill/>
            <a:miter lim="800000"/>
            <a:headEnd/>
            <a:tailEnd/>
          </a:ln>
        </p:spPr>
      </p:pic>
      <p:pic>
        <p:nvPicPr>
          <p:cNvPr id="26631" name="Picture 4" descr="POINSET2"/>
          <p:cNvPicPr>
            <a:picLocks noChangeAspect="1" noChangeArrowheads="1"/>
          </p:cNvPicPr>
          <p:nvPr/>
        </p:nvPicPr>
        <p:blipFill>
          <a:blip r:embed="rId5" cstate="print"/>
          <a:srcRect/>
          <a:stretch>
            <a:fillRect/>
          </a:stretch>
        </p:blipFill>
        <p:spPr bwMode="auto">
          <a:xfrm rot="-5400000">
            <a:off x="262732" y="4766468"/>
            <a:ext cx="2057400" cy="1973263"/>
          </a:xfrm>
          <a:prstGeom prst="rect">
            <a:avLst/>
          </a:prstGeom>
          <a:noFill/>
          <a:ln w="9525">
            <a:noFill/>
            <a:miter lim="800000"/>
            <a:headEnd/>
            <a:tailEnd/>
          </a:ln>
        </p:spPr>
      </p:pic>
      <p:pic>
        <p:nvPicPr>
          <p:cNvPr id="26632" name="Picture 4" descr="POINSET2"/>
          <p:cNvPicPr>
            <a:picLocks noChangeAspect="1" noChangeArrowheads="1"/>
          </p:cNvPicPr>
          <p:nvPr/>
        </p:nvPicPr>
        <p:blipFill>
          <a:blip r:embed="rId5" cstate="print"/>
          <a:srcRect/>
          <a:stretch>
            <a:fillRect/>
          </a:stretch>
        </p:blipFill>
        <p:spPr bwMode="auto">
          <a:xfrm rot="5400000">
            <a:off x="6777832" y="80168"/>
            <a:ext cx="1981200" cy="1973263"/>
          </a:xfrm>
          <a:prstGeom prst="rect">
            <a:avLst/>
          </a:prstGeom>
          <a:noFill/>
          <a:ln w="9525">
            <a:noFill/>
            <a:miter lim="800000"/>
            <a:headEnd/>
            <a:tailEnd/>
          </a:ln>
        </p:spPr>
      </p:pic>
      <p:pic>
        <p:nvPicPr>
          <p:cNvPr id="26633" name="Picture 4" descr="POINSET2"/>
          <p:cNvPicPr>
            <a:picLocks noChangeAspect="1" noChangeArrowheads="1"/>
          </p:cNvPicPr>
          <p:nvPr/>
        </p:nvPicPr>
        <p:blipFill>
          <a:blip r:embed="rId5" cstate="print"/>
          <a:srcRect/>
          <a:stretch>
            <a:fillRect/>
          </a:stretch>
        </p:blipFill>
        <p:spPr bwMode="auto">
          <a:xfrm rot="10800000">
            <a:off x="6858000" y="4884738"/>
            <a:ext cx="1981200" cy="1973262"/>
          </a:xfrm>
          <a:prstGeom prst="rect">
            <a:avLst/>
          </a:prstGeom>
          <a:noFill/>
          <a:ln w="9525">
            <a:noFill/>
            <a:miter lim="800000"/>
            <a:headEnd/>
            <a:tailEnd/>
          </a:ln>
        </p:spPr>
      </p:pic>
      <p:sp>
        <p:nvSpPr>
          <p:cNvPr id="26634" name="Text Box 10"/>
          <p:cNvSpPr txBox="1">
            <a:spLocks noChangeArrowheads="1"/>
          </p:cNvSpPr>
          <p:nvPr/>
        </p:nvSpPr>
        <p:spPr bwMode="auto">
          <a:xfrm>
            <a:off x="2209800" y="2667000"/>
            <a:ext cx="5410200" cy="701675"/>
          </a:xfrm>
          <a:prstGeom prst="rect">
            <a:avLst/>
          </a:prstGeom>
          <a:noFill/>
          <a:ln w="9525">
            <a:noFill/>
            <a:miter lim="800000"/>
            <a:headEnd/>
            <a:tailEnd/>
          </a:ln>
        </p:spPr>
        <p:txBody>
          <a:bodyPr>
            <a:spAutoFit/>
          </a:bodyPr>
          <a:lstStyle/>
          <a:p>
            <a:pPr eaLnBrk="0" hangingPunct="0">
              <a:spcBef>
                <a:spcPct val="50000"/>
              </a:spcBef>
            </a:pPr>
            <a:r>
              <a:rPr lang="en-US" sz="4000" b="1">
                <a:latin typeface="Arial" charset="0"/>
              </a:rPr>
              <a:t>GIỜ HỌC KẾT THÚC</a:t>
            </a:r>
          </a:p>
        </p:txBody>
      </p:sp>
      <p:pic>
        <p:nvPicPr>
          <p:cNvPr id="53259" name="Picture 11" descr="140"/>
          <p:cNvPicPr>
            <a:picLocks noChangeAspect="1" noChangeArrowheads="1" noCrop="1"/>
          </p:cNvPicPr>
          <p:nvPr/>
        </p:nvPicPr>
        <p:blipFill>
          <a:blip r:embed="rId6" cstate="print"/>
          <a:srcRect/>
          <a:stretch>
            <a:fillRect/>
          </a:stretch>
        </p:blipFill>
        <p:spPr bwMode="auto">
          <a:xfrm>
            <a:off x="4572000" y="6858000"/>
            <a:ext cx="1092200" cy="1143000"/>
          </a:xfrm>
          <a:prstGeom prst="rect">
            <a:avLst/>
          </a:prstGeom>
          <a:noFill/>
          <a:ln w="9525">
            <a:noFill/>
            <a:miter lim="800000"/>
            <a:headEnd/>
            <a:tailEnd/>
          </a:ln>
        </p:spPr>
      </p:pic>
      <p:pic>
        <p:nvPicPr>
          <p:cNvPr id="53260" name="Picture 12" descr="140"/>
          <p:cNvPicPr>
            <a:picLocks noChangeAspect="1" noChangeArrowheads="1" noCrop="1"/>
          </p:cNvPicPr>
          <p:nvPr/>
        </p:nvPicPr>
        <p:blipFill>
          <a:blip r:embed="rId6" cstate="print"/>
          <a:srcRect/>
          <a:stretch>
            <a:fillRect/>
          </a:stretch>
        </p:blipFill>
        <p:spPr bwMode="auto">
          <a:xfrm>
            <a:off x="5486400" y="6858000"/>
            <a:ext cx="1092200" cy="1143000"/>
          </a:xfrm>
          <a:prstGeom prst="rect">
            <a:avLst/>
          </a:prstGeom>
          <a:noFill/>
          <a:ln w="9525">
            <a:noFill/>
            <a:miter lim="800000"/>
            <a:headEnd/>
            <a:tailEnd/>
          </a:ln>
        </p:spPr>
      </p:pic>
    </p:spTree>
  </p:cSld>
  <p:clrMapOvr>
    <a:masterClrMapping/>
  </p:clrMapOvr>
  <p:transition>
    <p:wheel spokes="8"/>
    <p:sndAc>
      <p:stSnd>
        <p:snd r:embed="rId3"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p:cTn id="7" dur="1000" fill="hold"/>
                                        <p:tgtEl>
                                          <p:spTgt spid="53252"/>
                                        </p:tgtEl>
                                        <p:attrNameLst>
                                          <p:attrName>ppt_w</p:attrName>
                                        </p:attrNameLst>
                                      </p:cBhvr>
                                      <p:tavLst>
                                        <p:tav tm="0">
                                          <p:val>
                                            <p:fltVal val="0"/>
                                          </p:val>
                                        </p:tav>
                                        <p:tav tm="100000">
                                          <p:val>
                                            <p:strVal val="#ppt_w"/>
                                          </p:val>
                                        </p:tav>
                                      </p:tavLst>
                                    </p:anim>
                                    <p:anim calcmode="lin" valueType="num">
                                      <p:cBhvr>
                                        <p:cTn id="8" dur="1000" fill="hold"/>
                                        <p:tgtEl>
                                          <p:spTgt spid="5325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3251"/>
                                        </p:tgtEl>
                                        <p:attrNameLst>
                                          <p:attrName>style.visibility</p:attrName>
                                        </p:attrNameLst>
                                      </p:cBhvr>
                                      <p:to>
                                        <p:strVal val="visible"/>
                                      </p:to>
                                    </p:set>
                                    <p:anim calcmode="lin" valueType="num">
                                      <p:cBhvr>
                                        <p:cTn id="11" dur="1000" fill="hold"/>
                                        <p:tgtEl>
                                          <p:spTgt spid="53251"/>
                                        </p:tgtEl>
                                        <p:attrNameLst>
                                          <p:attrName>ppt_w</p:attrName>
                                        </p:attrNameLst>
                                      </p:cBhvr>
                                      <p:tavLst>
                                        <p:tav tm="0">
                                          <p:val>
                                            <p:fltVal val="0"/>
                                          </p:val>
                                        </p:tav>
                                        <p:tav tm="100000">
                                          <p:val>
                                            <p:strVal val="#ppt_w"/>
                                          </p:val>
                                        </p:tav>
                                      </p:tavLst>
                                    </p:anim>
                                    <p:anim calcmode="lin" valueType="num">
                                      <p:cBhvr>
                                        <p:cTn id="12" dur="1000" fill="hold"/>
                                        <p:tgtEl>
                                          <p:spTgt spid="53251"/>
                                        </p:tgtEl>
                                        <p:attrNameLst>
                                          <p:attrName>ppt_h</p:attrName>
                                        </p:attrNameLst>
                                      </p:cBhvr>
                                      <p:tavLst>
                                        <p:tav tm="0">
                                          <p:val>
                                            <p:fltVal val="0"/>
                                          </p:val>
                                        </p:tav>
                                        <p:tav tm="100000">
                                          <p:val>
                                            <p:strVal val="#ppt_h"/>
                                          </p:val>
                                        </p:tav>
                                      </p:tavLst>
                                    </p:anim>
                                  </p:childTnLst>
                                </p:cTn>
                              </p:par>
                              <p:par>
                                <p:cTn id="13" presetID="23" presetClass="emph" presetSubtype="0" repeatCount="5000" fill="hold" grpId="1" nodeType="withEffect">
                                  <p:stCondLst>
                                    <p:cond delay="0"/>
                                  </p:stCondLst>
                                  <p:childTnLst>
                                    <p:animClr clrSpc="hsl" dir="cw">
                                      <p:cBhvr override="childStyle">
                                        <p:cTn id="14" dur="500" fill="hold"/>
                                        <p:tgtEl>
                                          <p:spTgt spid="53252"/>
                                        </p:tgtEl>
                                        <p:attrNameLst>
                                          <p:attrName>style.color</p:attrName>
                                        </p:attrNameLst>
                                      </p:cBhvr>
                                      <p:by>
                                        <p:hsl h="10842353" s="0" l="0"/>
                                      </p:by>
                                    </p:animClr>
                                    <p:animClr clrSpc="hsl" dir="cw">
                                      <p:cBhvr>
                                        <p:cTn id="15" dur="500" fill="hold"/>
                                        <p:tgtEl>
                                          <p:spTgt spid="53252"/>
                                        </p:tgtEl>
                                        <p:attrNameLst>
                                          <p:attrName>fillcolor</p:attrName>
                                        </p:attrNameLst>
                                      </p:cBhvr>
                                      <p:by>
                                        <p:hsl h="10842353" s="0" l="0"/>
                                      </p:by>
                                    </p:animClr>
                                    <p:animClr clrSpc="hsl" dir="cw">
                                      <p:cBhvr>
                                        <p:cTn id="16" dur="500" fill="hold"/>
                                        <p:tgtEl>
                                          <p:spTgt spid="53252"/>
                                        </p:tgtEl>
                                        <p:attrNameLst>
                                          <p:attrName>stroke.color</p:attrName>
                                        </p:attrNameLst>
                                      </p:cBhvr>
                                      <p:by>
                                        <p:hsl h="10842353" s="0" l="0"/>
                                      </p:by>
                                    </p:animClr>
                                    <p:set>
                                      <p:cBhvr>
                                        <p:cTn id="17" dur="500" fill="hold"/>
                                        <p:tgtEl>
                                          <p:spTgt spid="53252"/>
                                        </p:tgtEl>
                                        <p:attrNameLst>
                                          <p:attrName>fill.type</p:attrName>
                                        </p:attrNameLst>
                                      </p:cBhvr>
                                      <p:to>
                                        <p:strVal val="solid"/>
                                      </p:to>
                                    </p:set>
                                  </p:childTnLst>
                                </p:cTn>
                              </p:par>
                              <p:par>
                                <p:cTn id="18" presetID="23" presetClass="emph" presetSubtype="0" repeatCount="5000" fill="hold" grpId="1" nodeType="withEffect">
                                  <p:stCondLst>
                                    <p:cond delay="0"/>
                                  </p:stCondLst>
                                  <p:childTnLst>
                                    <p:animClr clrSpc="hsl" dir="cw">
                                      <p:cBhvr override="childStyle">
                                        <p:cTn id="19" dur="500" fill="hold"/>
                                        <p:tgtEl>
                                          <p:spTgt spid="53251"/>
                                        </p:tgtEl>
                                        <p:attrNameLst>
                                          <p:attrName>style.color</p:attrName>
                                        </p:attrNameLst>
                                      </p:cBhvr>
                                      <p:by>
                                        <p:hsl h="10842353" s="0" l="0"/>
                                      </p:by>
                                    </p:animClr>
                                    <p:animClr clrSpc="hsl" dir="cw">
                                      <p:cBhvr>
                                        <p:cTn id="20" dur="500" fill="hold"/>
                                        <p:tgtEl>
                                          <p:spTgt spid="53251"/>
                                        </p:tgtEl>
                                        <p:attrNameLst>
                                          <p:attrName>fillcolor</p:attrName>
                                        </p:attrNameLst>
                                      </p:cBhvr>
                                      <p:by>
                                        <p:hsl h="10842353" s="0" l="0"/>
                                      </p:by>
                                    </p:animClr>
                                    <p:animClr clrSpc="hsl" dir="cw">
                                      <p:cBhvr>
                                        <p:cTn id="21" dur="500" fill="hold"/>
                                        <p:tgtEl>
                                          <p:spTgt spid="53251"/>
                                        </p:tgtEl>
                                        <p:attrNameLst>
                                          <p:attrName>stroke.color</p:attrName>
                                        </p:attrNameLst>
                                      </p:cBhvr>
                                      <p:by>
                                        <p:hsl h="10842353" s="0" l="0"/>
                                      </p:by>
                                    </p:animClr>
                                    <p:set>
                                      <p:cBhvr>
                                        <p:cTn id="22" dur="500" fill="hold"/>
                                        <p:tgtEl>
                                          <p:spTgt spid="53251"/>
                                        </p:tgtEl>
                                        <p:attrNameLst>
                                          <p:attrName>fill.type</p:attrName>
                                        </p:attrNameLst>
                                      </p:cBhvr>
                                      <p:to>
                                        <p:strVal val="solid"/>
                                      </p:to>
                                    </p:set>
                                  </p:childTnLst>
                                </p:cTn>
                              </p:par>
                              <p:par>
                                <p:cTn id="23" presetID="1" presetClass="entr" presetSubtype="0" fill="hold" nodeType="withEffect">
                                  <p:stCondLst>
                                    <p:cond delay="0"/>
                                  </p:stCondLst>
                                  <p:childTnLst>
                                    <p:set>
                                      <p:cBhvr>
                                        <p:cTn id="24" dur="1" fill="hold">
                                          <p:stCondLst>
                                            <p:cond delay="0"/>
                                          </p:stCondLst>
                                        </p:cTn>
                                        <p:tgtEl>
                                          <p:spTgt spid="5325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par>
                                <p:cTn id="25" presetID="1" presetClass="entr" presetSubtype="0" fill="hold" nodeType="withEffect">
                                  <p:stCondLst>
                                    <p:cond delay="0"/>
                                  </p:stCondLst>
                                  <p:childTnLst>
                                    <p:set>
                                      <p:cBhvr>
                                        <p:cTn id="26" dur="1" fill="hold">
                                          <p:stCondLst>
                                            <p:cond delay="0"/>
                                          </p:stCondLst>
                                        </p:cTn>
                                        <p:tgtEl>
                                          <p:spTgt spid="5326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1" grpId="1" animBg="1"/>
      <p:bldP spid="53252" grpId="0" animBg="1"/>
      <p:bldP spid="5325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Picture1"/>
          <p:cNvPicPr>
            <a:picLocks noChangeAspect="1" noChangeArrowheads="1"/>
          </p:cNvPicPr>
          <p:nvPr/>
        </p:nvPicPr>
        <p:blipFill>
          <a:blip r:embed="rId2" cstate="print"/>
          <a:srcRect/>
          <a:stretch>
            <a:fillRect/>
          </a:stretch>
        </p:blipFill>
        <p:spPr bwMode="auto">
          <a:xfrm>
            <a:off x="0" y="6858000"/>
            <a:ext cx="9144000" cy="152400"/>
          </a:xfrm>
          <a:prstGeom prst="rect">
            <a:avLst/>
          </a:prstGeom>
          <a:noFill/>
          <a:ln w="9525">
            <a:noFill/>
            <a:miter lim="800000"/>
            <a:headEnd/>
            <a:tailEnd/>
          </a:ln>
        </p:spPr>
      </p:pic>
      <p:sp>
        <p:nvSpPr>
          <p:cNvPr id="5123"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5124"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5125"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194567" name="Text Box 7">
            <a:hlinkClick r:id="rId3" action="ppaction://hlinksldjump"/>
          </p:cNvPr>
          <p:cNvSpPr txBox="1">
            <a:spLocks noChangeArrowheads="1"/>
          </p:cNvSpPr>
          <p:nvPr/>
        </p:nvSpPr>
        <p:spPr bwMode="auto">
          <a:xfrm>
            <a:off x="7162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FF66"/>
                </a:solidFill>
              </a:rPr>
              <a:t>BACK</a:t>
            </a:r>
          </a:p>
        </p:txBody>
      </p:sp>
      <p:sp>
        <p:nvSpPr>
          <p:cNvPr id="194579" name="WordArt 19"/>
          <p:cNvSpPr>
            <a:spLocks noChangeArrowheads="1" noChangeShapeType="1" noTextEdit="1"/>
          </p:cNvSpPr>
          <p:nvPr/>
        </p:nvSpPr>
        <p:spPr bwMode="auto">
          <a:xfrm>
            <a:off x="990600" y="1676400"/>
            <a:ext cx="7620000" cy="1104900"/>
          </a:xfrm>
          <a:prstGeom prst="rect">
            <a:avLst/>
          </a:prstGeom>
        </p:spPr>
        <p:txBody>
          <a:bodyPr wrap="none" fromWordArt="1">
            <a:prstTxWarp prst="textPlain">
              <a:avLst>
                <a:gd name="adj" fmla="val 50000"/>
              </a:avLst>
            </a:prstTxWarp>
          </a:bodyPr>
          <a:lstStyle/>
          <a:p>
            <a:pPr algn="ctr"/>
            <a:r>
              <a:rPr lang="vi-VN" sz="4000" b="1" kern="10">
                <a:ln w="9525">
                  <a:solidFill>
                    <a:schemeClr val="tx1"/>
                  </a:solidFill>
                  <a:round/>
                  <a:headEnd/>
                  <a:tailEnd/>
                </a:ln>
                <a:solidFill>
                  <a:srgbClr val="FF0000"/>
                </a:solidFill>
                <a:latin typeface="Times New Roman"/>
                <a:cs typeface="Times New Roman"/>
              </a:rPr>
              <a:t>Sử dụng năng lượng gió</a:t>
            </a:r>
          </a:p>
          <a:p>
            <a:pPr algn="ctr"/>
            <a:r>
              <a:rPr lang="vi-VN" sz="4000" b="1" kern="10">
                <a:ln w="9525">
                  <a:solidFill>
                    <a:schemeClr val="tx1"/>
                  </a:solidFill>
                  <a:round/>
                  <a:headEnd/>
                  <a:tailEnd/>
                </a:ln>
                <a:solidFill>
                  <a:srgbClr val="FF0000"/>
                </a:solidFill>
                <a:latin typeface="Times New Roman"/>
                <a:cs typeface="Times New Roman"/>
              </a:rPr>
              <a:t> và năng lượng nước chảy</a:t>
            </a:r>
            <a:endParaRPr lang="en-US" sz="4000" b="1" kern="10">
              <a:ln w="9525">
                <a:solidFill>
                  <a:schemeClr val="tx1"/>
                </a:solidFill>
                <a:round/>
                <a:headEnd/>
                <a:tailEnd/>
              </a:ln>
              <a:solidFill>
                <a:srgbClr val="FF0000"/>
              </a:solidFill>
              <a:latin typeface="Times New Roman"/>
              <a:cs typeface="Times New Roman"/>
            </a:endParaRPr>
          </a:p>
        </p:txBody>
      </p:sp>
      <p:pic>
        <p:nvPicPr>
          <p:cNvPr id="5131" name="Picture 22" descr="70200380f6d5[1]"/>
          <p:cNvPicPr>
            <a:picLocks noChangeAspect="1" noChangeArrowheads="1" noCrop="1"/>
          </p:cNvPicPr>
          <p:nvPr/>
        </p:nvPicPr>
        <p:blipFill>
          <a:blip r:embed="rId4" cstate="print"/>
          <a:srcRect/>
          <a:stretch>
            <a:fillRect/>
          </a:stretch>
        </p:blipFill>
        <p:spPr bwMode="auto">
          <a:xfrm>
            <a:off x="73025" y="6219825"/>
            <a:ext cx="8997950" cy="338138"/>
          </a:xfrm>
          <a:prstGeom prst="rect">
            <a:avLst/>
          </a:prstGeom>
          <a:noFill/>
          <a:ln w="9525">
            <a:noFill/>
            <a:miter lim="800000"/>
            <a:headEnd/>
            <a:tailEnd/>
          </a:ln>
        </p:spPr>
      </p:pic>
      <p:sp>
        <p:nvSpPr>
          <p:cNvPr id="5132" name="Rectangle 23"/>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579"/>
                                        </p:tgtEl>
                                        <p:attrNameLst>
                                          <p:attrName>style.visibility</p:attrName>
                                        </p:attrNameLst>
                                      </p:cBhvr>
                                      <p:to>
                                        <p:strVal val="visible"/>
                                      </p:to>
                                    </p:set>
                                    <p:anim calcmode="lin" valueType="num">
                                      <p:cBhvr>
                                        <p:cTn id="7" dur="1000" fill="hold"/>
                                        <p:tgtEl>
                                          <p:spTgt spid="194579"/>
                                        </p:tgtEl>
                                        <p:attrNameLst>
                                          <p:attrName>ppt_w</p:attrName>
                                        </p:attrNameLst>
                                      </p:cBhvr>
                                      <p:tavLst>
                                        <p:tav tm="0">
                                          <p:val>
                                            <p:strVal val="#ppt_w*0.70"/>
                                          </p:val>
                                        </p:tav>
                                        <p:tav tm="100000">
                                          <p:val>
                                            <p:strVal val="#ppt_w"/>
                                          </p:val>
                                        </p:tav>
                                      </p:tavLst>
                                    </p:anim>
                                    <p:anim calcmode="lin" valueType="num">
                                      <p:cBhvr>
                                        <p:cTn id="8" dur="1000" fill="hold"/>
                                        <p:tgtEl>
                                          <p:spTgt spid="194579"/>
                                        </p:tgtEl>
                                        <p:attrNameLst>
                                          <p:attrName>ppt_h</p:attrName>
                                        </p:attrNameLst>
                                      </p:cBhvr>
                                      <p:tavLst>
                                        <p:tav tm="0">
                                          <p:val>
                                            <p:strVal val="#ppt_h"/>
                                          </p:val>
                                        </p:tav>
                                        <p:tav tm="100000">
                                          <p:val>
                                            <p:strVal val="#ppt_h"/>
                                          </p:val>
                                        </p:tav>
                                      </p:tavLst>
                                    </p:anim>
                                    <p:animEffect transition="in" filter="fade">
                                      <p:cBhvr>
                                        <p:cTn id="9" dur="1000"/>
                                        <p:tgtEl>
                                          <p:spTgt spid="194579"/>
                                        </p:tgtEl>
                                      </p:cBhvr>
                                    </p:animEffect>
                                  </p:childTnLst>
                                </p:cTn>
                              </p:par>
                            </p:childTnLst>
                          </p:cTn>
                        </p:par>
                        <p:par>
                          <p:cTn id="10" fill="hold">
                            <p:stCondLst>
                              <p:cond delay="1000"/>
                            </p:stCondLst>
                            <p:childTnLst>
                              <p:par>
                                <p:cTn id="11" presetID="22" presetClass="emph" presetSubtype="0" fill="hold" grpId="1" nodeType="afterEffect">
                                  <p:stCondLst>
                                    <p:cond delay="0"/>
                                  </p:stCondLst>
                                  <p:childTnLst>
                                    <p:animClr clrSpc="hsl" dir="cw">
                                      <p:cBhvr override="childStyle">
                                        <p:cTn id="12" dur="500" fill="hold"/>
                                        <p:tgtEl>
                                          <p:spTgt spid="194579"/>
                                        </p:tgtEl>
                                        <p:attrNameLst>
                                          <p:attrName>style.color</p:attrName>
                                        </p:attrNameLst>
                                      </p:cBhvr>
                                      <p:by>
                                        <p:hsl h="-7200000" s="0" l="0"/>
                                      </p:by>
                                    </p:animClr>
                                    <p:animClr clrSpc="hsl" dir="cw">
                                      <p:cBhvr>
                                        <p:cTn id="13" dur="500" fill="hold"/>
                                        <p:tgtEl>
                                          <p:spTgt spid="194579"/>
                                        </p:tgtEl>
                                        <p:attrNameLst>
                                          <p:attrName>fillcolor</p:attrName>
                                        </p:attrNameLst>
                                      </p:cBhvr>
                                      <p:by>
                                        <p:hsl h="-7200000" s="0" l="0"/>
                                      </p:by>
                                    </p:animClr>
                                    <p:animClr clrSpc="hsl" dir="cw">
                                      <p:cBhvr>
                                        <p:cTn id="14" dur="500" fill="hold"/>
                                        <p:tgtEl>
                                          <p:spTgt spid="194579"/>
                                        </p:tgtEl>
                                        <p:attrNameLst>
                                          <p:attrName>stroke.color</p:attrName>
                                        </p:attrNameLst>
                                      </p:cBhvr>
                                      <p:by>
                                        <p:hsl h="-7200000" s="0" l="0"/>
                                      </p:by>
                                    </p:animClr>
                                    <p:set>
                                      <p:cBhvr>
                                        <p:cTn id="15" dur="500" fill="hold"/>
                                        <p:tgtEl>
                                          <p:spTgt spid="194579"/>
                                        </p:tgtEl>
                                        <p:attrNameLst>
                                          <p:attrName>fill.type</p:attrName>
                                        </p:attrNameLst>
                                      </p:cBhvr>
                                      <p:to>
                                        <p:strVal val="solid"/>
                                      </p:to>
                                    </p:set>
                                  </p:childTnLst>
                                </p:cTn>
                              </p:par>
                            </p:childTnLst>
                          </p:cTn>
                        </p:par>
                        <p:par>
                          <p:cTn id="16" fill="hold">
                            <p:stCondLst>
                              <p:cond delay="1500"/>
                            </p:stCondLst>
                            <p:childTnLst>
                              <p:par>
                                <p:cTn id="17" presetID="22" presetClass="emph" presetSubtype="0" fill="hold" grpId="2" nodeType="afterEffect">
                                  <p:stCondLst>
                                    <p:cond delay="0"/>
                                  </p:stCondLst>
                                  <p:childTnLst>
                                    <p:animClr clrSpc="hsl" dir="cw">
                                      <p:cBhvr override="childStyle">
                                        <p:cTn id="18" dur="2000" fill="hold"/>
                                        <p:tgtEl>
                                          <p:spTgt spid="194579"/>
                                        </p:tgtEl>
                                        <p:attrNameLst>
                                          <p:attrName>style.color</p:attrName>
                                        </p:attrNameLst>
                                      </p:cBhvr>
                                      <p:by>
                                        <p:hsl h="-7200000" s="0" l="0"/>
                                      </p:by>
                                    </p:animClr>
                                    <p:animClr clrSpc="hsl" dir="cw">
                                      <p:cBhvr>
                                        <p:cTn id="19" dur="2000" fill="hold"/>
                                        <p:tgtEl>
                                          <p:spTgt spid="194579"/>
                                        </p:tgtEl>
                                        <p:attrNameLst>
                                          <p:attrName>fillcolor</p:attrName>
                                        </p:attrNameLst>
                                      </p:cBhvr>
                                      <p:by>
                                        <p:hsl h="-7200000" s="0" l="0"/>
                                      </p:by>
                                    </p:animClr>
                                    <p:animClr clrSpc="hsl" dir="cw">
                                      <p:cBhvr>
                                        <p:cTn id="20" dur="2000" fill="hold"/>
                                        <p:tgtEl>
                                          <p:spTgt spid="194579"/>
                                        </p:tgtEl>
                                        <p:attrNameLst>
                                          <p:attrName>stroke.color</p:attrName>
                                        </p:attrNameLst>
                                      </p:cBhvr>
                                      <p:by>
                                        <p:hsl h="-7200000" s="0" l="0"/>
                                      </p:by>
                                    </p:animClr>
                                    <p:set>
                                      <p:cBhvr>
                                        <p:cTn id="21" dur="2000" fill="hold"/>
                                        <p:tgtEl>
                                          <p:spTgt spid="1945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9" grpId="0" animBg="1"/>
      <p:bldP spid="194579" grpId="1" animBg="1"/>
      <p:bldP spid="194579"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Picture1"/>
          <p:cNvPicPr>
            <a:picLocks noChangeAspect="1" noChangeArrowheads="1"/>
          </p:cNvPicPr>
          <p:nvPr/>
        </p:nvPicPr>
        <p:blipFill>
          <a:blip r:embed="rId2" cstate="print"/>
          <a:srcRect/>
          <a:stretch>
            <a:fillRect/>
          </a:stretch>
        </p:blipFill>
        <p:spPr bwMode="auto">
          <a:xfrm>
            <a:off x="0" y="6858000"/>
            <a:ext cx="9144000" cy="152400"/>
          </a:xfrm>
          <a:prstGeom prst="rect">
            <a:avLst/>
          </a:prstGeom>
          <a:noFill/>
          <a:ln w="9525">
            <a:noFill/>
            <a:miter lim="800000"/>
            <a:headEnd/>
            <a:tailEnd/>
          </a:ln>
        </p:spPr>
      </p:pic>
      <p:sp>
        <p:nvSpPr>
          <p:cNvPr id="6147"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6148"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6149"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260103" name="Text Box 7">
            <a:hlinkClick r:id="rId3" action="ppaction://hlinksldjump"/>
          </p:cNvPr>
          <p:cNvSpPr txBox="1">
            <a:spLocks noChangeArrowheads="1"/>
          </p:cNvSpPr>
          <p:nvPr/>
        </p:nvSpPr>
        <p:spPr bwMode="auto">
          <a:xfrm>
            <a:off x="7162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FF66"/>
                </a:solidFill>
              </a:rPr>
              <a:t>BACK</a:t>
            </a:r>
          </a:p>
        </p:txBody>
      </p:sp>
      <p:sp>
        <p:nvSpPr>
          <p:cNvPr id="260105" name="WordArt 9"/>
          <p:cNvSpPr>
            <a:spLocks noChangeArrowheads="1" noChangeShapeType="1" noTextEdit="1"/>
          </p:cNvSpPr>
          <p:nvPr/>
        </p:nvSpPr>
        <p:spPr bwMode="auto">
          <a:xfrm>
            <a:off x="990600" y="615950"/>
            <a:ext cx="7620000" cy="1104900"/>
          </a:xfrm>
          <a:prstGeom prst="rect">
            <a:avLst/>
          </a:prstGeom>
        </p:spPr>
        <p:txBody>
          <a:bodyPr wrap="none" fromWordArt="1">
            <a:prstTxWarp prst="textPlain">
              <a:avLst>
                <a:gd name="adj" fmla="val 50000"/>
              </a:avLst>
            </a:prstTxWarp>
          </a:bodyPr>
          <a:lstStyle/>
          <a:p>
            <a:pPr algn="ctr"/>
            <a:r>
              <a:rPr lang="vi-VN" sz="4000" b="1" kern="10">
                <a:ln w="9525">
                  <a:solidFill>
                    <a:schemeClr val="tx1"/>
                  </a:solidFill>
                  <a:round/>
                  <a:headEnd/>
                  <a:tailEnd/>
                </a:ln>
                <a:solidFill>
                  <a:srgbClr val="FF0000"/>
                </a:solidFill>
                <a:latin typeface="Times New Roman"/>
                <a:cs typeface="Times New Roman"/>
              </a:rPr>
              <a:t>Sử dụng năng lượng gió</a:t>
            </a:r>
          </a:p>
          <a:p>
            <a:pPr algn="ctr"/>
            <a:r>
              <a:rPr lang="vi-VN" sz="4000" b="1" kern="10">
                <a:ln w="9525">
                  <a:solidFill>
                    <a:schemeClr val="tx1"/>
                  </a:solidFill>
                  <a:round/>
                  <a:headEnd/>
                  <a:tailEnd/>
                </a:ln>
                <a:solidFill>
                  <a:srgbClr val="FF0000"/>
                </a:solidFill>
                <a:latin typeface="Times New Roman"/>
                <a:cs typeface="Times New Roman"/>
              </a:rPr>
              <a:t> và năng lượng nước chảy</a:t>
            </a:r>
            <a:endParaRPr lang="en-US" sz="4000" b="1" kern="10">
              <a:ln w="9525">
                <a:solidFill>
                  <a:schemeClr val="tx1"/>
                </a:solidFill>
                <a:round/>
                <a:headEnd/>
                <a:tailEnd/>
              </a:ln>
              <a:solidFill>
                <a:srgbClr val="FF0000"/>
              </a:solidFill>
              <a:latin typeface="Times New Roman"/>
              <a:cs typeface="Times New Roman"/>
            </a:endParaRPr>
          </a:p>
        </p:txBody>
      </p:sp>
      <p:pic>
        <p:nvPicPr>
          <p:cNvPr id="6153" name="Picture 12" descr="70200380f6d5[1]"/>
          <p:cNvPicPr>
            <a:picLocks noChangeAspect="1" noChangeArrowheads="1" noCrop="1"/>
          </p:cNvPicPr>
          <p:nvPr/>
        </p:nvPicPr>
        <p:blipFill>
          <a:blip r:embed="rId4" cstate="print"/>
          <a:srcRect/>
          <a:stretch>
            <a:fillRect/>
          </a:stretch>
        </p:blipFill>
        <p:spPr bwMode="auto">
          <a:xfrm>
            <a:off x="307975" y="6867525"/>
            <a:ext cx="8997950" cy="142875"/>
          </a:xfrm>
          <a:prstGeom prst="rect">
            <a:avLst/>
          </a:prstGeom>
          <a:noFill/>
          <a:ln w="9525">
            <a:noFill/>
            <a:miter lim="800000"/>
            <a:headEnd/>
            <a:tailEnd/>
          </a:ln>
        </p:spPr>
      </p:pic>
      <p:sp>
        <p:nvSpPr>
          <p:cNvPr id="6154" name="Rectangle 13"/>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
        <p:nvSpPr>
          <p:cNvPr id="6155" name="Text Box 14"/>
          <p:cNvSpPr txBox="1">
            <a:spLocks noChangeArrowheads="1"/>
          </p:cNvSpPr>
          <p:nvPr/>
        </p:nvSpPr>
        <p:spPr bwMode="auto">
          <a:xfrm>
            <a:off x="762000" y="1752600"/>
            <a:ext cx="7848600" cy="579438"/>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000099"/>
                </a:solidFill>
                <a:cs typeface="Times New Roman" pitchFamily="18" charset="0"/>
              </a:rPr>
              <a:t>Hoạt động 1</a:t>
            </a:r>
            <a:r>
              <a:rPr lang="en-US" sz="3200" b="1">
                <a:solidFill>
                  <a:srgbClr val="000000"/>
                </a:solidFill>
                <a:cs typeface="Times New Roman" pitchFamily="18" charset="0"/>
              </a:rPr>
              <a:t>: </a:t>
            </a:r>
            <a:r>
              <a:rPr lang="en-US" sz="3200" b="1">
                <a:solidFill>
                  <a:srgbClr val="800000"/>
                </a:solidFill>
                <a:cs typeface="Times New Roman" pitchFamily="18" charset="0"/>
              </a:rPr>
              <a:t>Sử dụng năng lượng gió</a:t>
            </a:r>
          </a:p>
        </p:txBody>
      </p:sp>
      <p:sp>
        <p:nvSpPr>
          <p:cNvPr id="6156" name="Rectangle 15"/>
          <p:cNvSpPr>
            <a:spLocks noChangeArrowheads="1"/>
          </p:cNvSpPr>
          <p:nvPr/>
        </p:nvSpPr>
        <p:spPr bwMode="auto">
          <a:xfrm>
            <a:off x="307975" y="2743200"/>
            <a:ext cx="8689975" cy="822325"/>
          </a:xfrm>
          <a:prstGeom prst="rect">
            <a:avLst/>
          </a:prstGeom>
          <a:noFill/>
          <a:ln w="9525">
            <a:noFill/>
            <a:miter lim="800000"/>
            <a:headEnd/>
            <a:tailEnd/>
          </a:ln>
        </p:spPr>
        <p:txBody>
          <a:bodyPr>
            <a:spAutoFit/>
          </a:bodyPr>
          <a:lstStyle/>
          <a:p>
            <a:pPr algn="just" eaLnBrk="0" hangingPunct="0">
              <a:spcBef>
                <a:spcPct val="50000"/>
              </a:spcBef>
              <a:buFont typeface="Wingdings" pitchFamily="2" charset="2"/>
              <a:buBlip>
                <a:blip r:embed="rId5"/>
              </a:buBlip>
            </a:pPr>
            <a:r>
              <a:rPr lang="en-US" sz="2400" b="1" i="1">
                <a:solidFill>
                  <a:srgbClr val="000066"/>
                </a:solidFill>
              </a:rPr>
              <a:t>Nhiệm vụ</a:t>
            </a:r>
            <a:r>
              <a:rPr lang="en-US" sz="2400" b="1">
                <a:solidFill>
                  <a:srgbClr val="000099"/>
                </a:solidFill>
              </a:rPr>
              <a:t> : </a:t>
            </a:r>
            <a:r>
              <a:rPr lang="en-US" sz="2400" b="1"/>
              <a:t>Quan sát hình 1, 2, 3 trong SGK, kết hợp với vốn hiểu biết hoàn thành bài tập sau:</a:t>
            </a:r>
          </a:p>
        </p:txBody>
      </p:sp>
      <p:sp>
        <p:nvSpPr>
          <p:cNvPr id="6157" name="Text Box 16"/>
          <p:cNvSpPr txBox="1">
            <a:spLocks noChangeArrowheads="1"/>
          </p:cNvSpPr>
          <p:nvPr/>
        </p:nvSpPr>
        <p:spPr bwMode="auto">
          <a:xfrm>
            <a:off x="146050" y="3424238"/>
            <a:ext cx="7321550" cy="519112"/>
          </a:xfrm>
          <a:prstGeom prst="rect">
            <a:avLst/>
          </a:prstGeom>
          <a:noFill/>
          <a:ln w="9525">
            <a:noFill/>
            <a:miter lim="800000"/>
            <a:headEnd/>
            <a:tailEnd/>
          </a:ln>
        </p:spPr>
        <p:txBody>
          <a:bodyPr>
            <a:spAutoFit/>
          </a:bodyPr>
          <a:lstStyle/>
          <a:p>
            <a:pPr marL="457200" indent="-457200" eaLnBrk="0" hangingPunct="0">
              <a:spcBef>
                <a:spcPct val="50000"/>
              </a:spcBef>
              <a:buFont typeface="Wingdings" pitchFamily="2" charset="2"/>
              <a:buNone/>
            </a:pPr>
            <a:r>
              <a:rPr lang="en-US" sz="2800" b="1">
                <a:solidFill>
                  <a:srgbClr val="000099"/>
                </a:solidFill>
                <a:cs typeface="Times New Roman" pitchFamily="18" charset="0"/>
              </a:rPr>
              <a:t>1. Hoàn thành bảng sau:</a:t>
            </a:r>
          </a:p>
        </p:txBody>
      </p:sp>
      <p:graphicFrame>
        <p:nvGraphicFramePr>
          <p:cNvPr id="260134" name="Group 38"/>
          <p:cNvGraphicFramePr>
            <a:graphicFrameLocks noGrp="1"/>
          </p:cNvGraphicFramePr>
          <p:nvPr>
            <p:ph/>
          </p:nvPr>
        </p:nvGraphicFramePr>
        <p:xfrm>
          <a:off x="73025" y="4098925"/>
          <a:ext cx="8924925" cy="1858964"/>
        </p:xfrm>
        <a:graphic>
          <a:graphicData uri="http://schemas.openxmlformats.org/drawingml/2006/table">
            <a:tbl>
              <a:tblPr/>
              <a:tblGrid>
                <a:gridCol w="2292350"/>
                <a:gridCol w="6632575"/>
              </a:tblGrid>
              <a:tr h="465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Hình</a:t>
                      </a:r>
                      <a:endParaRPr kumimoji="0" lang="vi-VN" sz="2400" b="1"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Ứng dụng của năng lượng gió</a:t>
                      </a:r>
                      <a:endParaRPr kumimoji="0" lang="vi-VN"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Hình 1</a:t>
                      </a:r>
                      <a:endParaRPr kumimoji="0" lang="vi-VN" sz="2400" b="1"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Hình 2</a:t>
                      </a:r>
                      <a:endParaRPr kumimoji="0" lang="vi-VN" sz="2400" b="1"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Hình 3</a:t>
                      </a:r>
                      <a:endParaRPr kumimoji="0" lang="vi-VN" sz="2400" b="1"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0135" name="Text Box 39"/>
          <p:cNvSpPr txBox="1">
            <a:spLocks noChangeArrowheads="1"/>
          </p:cNvSpPr>
          <p:nvPr/>
        </p:nvSpPr>
        <p:spPr bwMode="auto">
          <a:xfrm>
            <a:off x="73025" y="5957888"/>
            <a:ext cx="8924925" cy="457200"/>
          </a:xfrm>
          <a:prstGeom prst="rect">
            <a:avLst/>
          </a:prstGeom>
          <a:noFill/>
          <a:ln w="9525">
            <a:noFill/>
            <a:miter lim="800000"/>
            <a:headEnd/>
            <a:tailEnd/>
          </a:ln>
        </p:spPr>
        <p:txBody>
          <a:bodyPr>
            <a:spAutoFit/>
          </a:bodyPr>
          <a:lstStyle/>
          <a:p>
            <a:pPr>
              <a:spcBef>
                <a:spcPct val="50000"/>
              </a:spcBef>
            </a:pPr>
            <a:r>
              <a:rPr lang="en-US" sz="2400" b="1"/>
              <a:t>2. Người ta sử dụng năng lượng gió trong những việc gì?</a:t>
            </a:r>
            <a:endParaRPr lang="vi-VN" sz="2400" b="1"/>
          </a:p>
        </p:txBody>
      </p:sp>
      <p:sp>
        <p:nvSpPr>
          <p:cNvPr id="6176" name="Text Box 40"/>
          <p:cNvSpPr txBox="1">
            <a:spLocks noChangeArrowheads="1"/>
          </p:cNvSpPr>
          <p:nvPr/>
        </p:nvSpPr>
        <p:spPr bwMode="auto">
          <a:xfrm>
            <a:off x="306388" y="2376488"/>
            <a:ext cx="4113212" cy="457200"/>
          </a:xfrm>
          <a:prstGeom prst="rect">
            <a:avLst/>
          </a:prstGeom>
          <a:noFill/>
          <a:ln w="9525">
            <a:noFill/>
            <a:miter lim="800000"/>
            <a:headEnd/>
            <a:tailEnd/>
          </a:ln>
        </p:spPr>
        <p:txBody>
          <a:bodyPr>
            <a:spAutoFit/>
          </a:bodyPr>
          <a:lstStyle/>
          <a:p>
            <a:pPr>
              <a:spcBef>
                <a:spcPct val="50000"/>
              </a:spcBef>
            </a:pPr>
            <a:r>
              <a:rPr lang="en-US" sz="2400" b="1"/>
              <a:t>Hoạt động nhóm đôi</a:t>
            </a:r>
            <a:endParaRPr lang="vi-VN" sz="2400" b="1"/>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60105"/>
                                        </p:tgtEl>
                                        <p:attrNameLst>
                                          <p:attrName>style.visibility</p:attrName>
                                        </p:attrNameLst>
                                      </p:cBhvr>
                                      <p:to>
                                        <p:strVal val="visible"/>
                                      </p:to>
                                    </p:set>
                                    <p:anim calcmode="lin" valueType="num">
                                      <p:cBhvr>
                                        <p:cTn id="7" dur="1000" fill="hold"/>
                                        <p:tgtEl>
                                          <p:spTgt spid="260105"/>
                                        </p:tgtEl>
                                        <p:attrNameLst>
                                          <p:attrName>ppt_w</p:attrName>
                                        </p:attrNameLst>
                                      </p:cBhvr>
                                      <p:tavLst>
                                        <p:tav tm="0">
                                          <p:val>
                                            <p:strVal val="#ppt_w*0.70"/>
                                          </p:val>
                                        </p:tav>
                                        <p:tav tm="100000">
                                          <p:val>
                                            <p:strVal val="#ppt_w"/>
                                          </p:val>
                                        </p:tav>
                                      </p:tavLst>
                                    </p:anim>
                                    <p:anim calcmode="lin" valueType="num">
                                      <p:cBhvr>
                                        <p:cTn id="8" dur="1000" fill="hold"/>
                                        <p:tgtEl>
                                          <p:spTgt spid="260105"/>
                                        </p:tgtEl>
                                        <p:attrNameLst>
                                          <p:attrName>ppt_h</p:attrName>
                                        </p:attrNameLst>
                                      </p:cBhvr>
                                      <p:tavLst>
                                        <p:tav tm="0">
                                          <p:val>
                                            <p:strVal val="#ppt_h"/>
                                          </p:val>
                                        </p:tav>
                                        <p:tav tm="100000">
                                          <p:val>
                                            <p:strVal val="#ppt_h"/>
                                          </p:val>
                                        </p:tav>
                                      </p:tavLst>
                                    </p:anim>
                                    <p:animEffect transition="in" filter="fade">
                                      <p:cBhvr>
                                        <p:cTn id="9" dur="1000"/>
                                        <p:tgtEl>
                                          <p:spTgt spid="260105"/>
                                        </p:tgtEl>
                                      </p:cBhvr>
                                    </p:animEffect>
                                  </p:childTnLst>
                                </p:cTn>
                              </p:par>
                            </p:childTnLst>
                          </p:cTn>
                        </p:par>
                        <p:par>
                          <p:cTn id="10" fill="hold">
                            <p:stCondLst>
                              <p:cond delay="1000"/>
                            </p:stCondLst>
                            <p:childTnLst>
                              <p:par>
                                <p:cTn id="11" presetID="22" presetClass="emph" presetSubtype="0" fill="hold" grpId="1" nodeType="afterEffect">
                                  <p:stCondLst>
                                    <p:cond delay="0"/>
                                  </p:stCondLst>
                                  <p:childTnLst>
                                    <p:animClr clrSpc="hsl" dir="cw">
                                      <p:cBhvr override="childStyle">
                                        <p:cTn id="12" dur="500" fill="hold"/>
                                        <p:tgtEl>
                                          <p:spTgt spid="260105"/>
                                        </p:tgtEl>
                                        <p:attrNameLst>
                                          <p:attrName>style.color</p:attrName>
                                        </p:attrNameLst>
                                      </p:cBhvr>
                                      <p:by>
                                        <p:hsl h="-7200000" s="0" l="0"/>
                                      </p:by>
                                    </p:animClr>
                                    <p:animClr clrSpc="hsl" dir="cw">
                                      <p:cBhvr>
                                        <p:cTn id="13" dur="500" fill="hold"/>
                                        <p:tgtEl>
                                          <p:spTgt spid="260105"/>
                                        </p:tgtEl>
                                        <p:attrNameLst>
                                          <p:attrName>fillcolor</p:attrName>
                                        </p:attrNameLst>
                                      </p:cBhvr>
                                      <p:by>
                                        <p:hsl h="-7200000" s="0" l="0"/>
                                      </p:by>
                                    </p:animClr>
                                    <p:animClr clrSpc="hsl" dir="cw">
                                      <p:cBhvr>
                                        <p:cTn id="14" dur="500" fill="hold"/>
                                        <p:tgtEl>
                                          <p:spTgt spid="260105"/>
                                        </p:tgtEl>
                                        <p:attrNameLst>
                                          <p:attrName>stroke.color</p:attrName>
                                        </p:attrNameLst>
                                      </p:cBhvr>
                                      <p:by>
                                        <p:hsl h="-7200000" s="0" l="0"/>
                                      </p:by>
                                    </p:animClr>
                                    <p:set>
                                      <p:cBhvr>
                                        <p:cTn id="15" dur="500" fill="hold"/>
                                        <p:tgtEl>
                                          <p:spTgt spid="260105"/>
                                        </p:tgtEl>
                                        <p:attrNameLst>
                                          <p:attrName>fill.type</p:attrName>
                                        </p:attrNameLst>
                                      </p:cBhvr>
                                      <p:to>
                                        <p:strVal val="solid"/>
                                      </p:to>
                                    </p:set>
                                  </p:childTnLst>
                                </p:cTn>
                              </p:par>
                            </p:childTnLst>
                          </p:cTn>
                        </p:par>
                        <p:par>
                          <p:cTn id="16" fill="hold">
                            <p:stCondLst>
                              <p:cond delay="1500"/>
                            </p:stCondLst>
                            <p:childTnLst>
                              <p:par>
                                <p:cTn id="17" presetID="22" presetClass="emph" presetSubtype="0" fill="hold" grpId="2" nodeType="afterEffect">
                                  <p:stCondLst>
                                    <p:cond delay="0"/>
                                  </p:stCondLst>
                                  <p:childTnLst>
                                    <p:animClr clrSpc="hsl" dir="cw">
                                      <p:cBhvr override="childStyle">
                                        <p:cTn id="18" dur="2000" fill="hold"/>
                                        <p:tgtEl>
                                          <p:spTgt spid="260105"/>
                                        </p:tgtEl>
                                        <p:attrNameLst>
                                          <p:attrName>style.color</p:attrName>
                                        </p:attrNameLst>
                                      </p:cBhvr>
                                      <p:by>
                                        <p:hsl h="-7200000" s="0" l="0"/>
                                      </p:by>
                                    </p:animClr>
                                    <p:animClr clrSpc="hsl" dir="cw">
                                      <p:cBhvr>
                                        <p:cTn id="19" dur="2000" fill="hold"/>
                                        <p:tgtEl>
                                          <p:spTgt spid="260105"/>
                                        </p:tgtEl>
                                        <p:attrNameLst>
                                          <p:attrName>fillcolor</p:attrName>
                                        </p:attrNameLst>
                                      </p:cBhvr>
                                      <p:by>
                                        <p:hsl h="-7200000" s="0" l="0"/>
                                      </p:by>
                                    </p:animClr>
                                    <p:animClr clrSpc="hsl" dir="cw">
                                      <p:cBhvr>
                                        <p:cTn id="20" dur="2000" fill="hold"/>
                                        <p:tgtEl>
                                          <p:spTgt spid="260105"/>
                                        </p:tgtEl>
                                        <p:attrNameLst>
                                          <p:attrName>stroke.color</p:attrName>
                                        </p:attrNameLst>
                                      </p:cBhvr>
                                      <p:by>
                                        <p:hsl h="-7200000" s="0" l="0"/>
                                      </p:by>
                                    </p:animClr>
                                    <p:set>
                                      <p:cBhvr>
                                        <p:cTn id="21" dur="2000" fill="hold"/>
                                        <p:tgtEl>
                                          <p:spTgt spid="26010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60135"/>
                                        </p:tgtEl>
                                        <p:attrNameLst>
                                          <p:attrName>style.visibility</p:attrName>
                                        </p:attrNameLst>
                                      </p:cBhvr>
                                      <p:to>
                                        <p:strVal val="visible"/>
                                      </p:to>
                                    </p:set>
                                    <p:animEffect transition="in" filter="box(in)">
                                      <p:cBhvr>
                                        <p:cTn id="26" dur="500"/>
                                        <p:tgtEl>
                                          <p:spTgt spid="260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5" grpId="0" animBg="1"/>
      <p:bldP spid="260105" grpId="1" animBg="1"/>
      <p:bldP spid="260105" grpId="2" animBg="1"/>
      <p:bldP spid="2601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Picture1"/>
          <p:cNvPicPr>
            <a:picLocks noChangeAspect="1" noChangeArrowheads="1"/>
          </p:cNvPicPr>
          <p:nvPr/>
        </p:nvPicPr>
        <p:blipFill>
          <a:blip r:embed="rId2" cstate="print"/>
          <a:srcRect/>
          <a:stretch>
            <a:fillRect/>
          </a:stretch>
        </p:blipFill>
        <p:spPr bwMode="auto">
          <a:xfrm>
            <a:off x="0" y="6858000"/>
            <a:ext cx="9144000" cy="152400"/>
          </a:xfrm>
          <a:prstGeom prst="rect">
            <a:avLst/>
          </a:prstGeom>
          <a:noFill/>
          <a:ln w="9525">
            <a:noFill/>
            <a:miter lim="800000"/>
            <a:headEnd/>
            <a:tailEnd/>
          </a:ln>
        </p:spPr>
      </p:pic>
      <p:sp>
        <p:nvSpPr>
          <p:cNvPr id="7171"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7172"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7173"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262151" name="Text Box 7">
            <a:hlinkClick r:id="rId3" action="ppaction://hlinksldjump"/>
          </p:cNvPr>
          <p:cNvSpPr txBox="1">
            <a:spLocks noChangeArrowheads="1"/>
          </p:cNvSpPr>
          <p:nvPr/>
        </p:nvSpPr>
        <p:spPr bwMode="auto">
          <a:xfrm>
            <a:off x="7162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FF66"/>
                </a:solidFill>
              </a:rPr>
              <a:t>BACK</a:t>
            </a:r>
          </a:p>
        </p:txBody>
      </p:sp>
      <p:sp>
        <p:nvSpPr>
          <p:cNvPr id="262153" name="WordArt 9"/>
          <p:cNvSpPr>
            <a:spLocks noChangeArrowheads="1" noChangeShapeType="1" noTextEdit="1"/>
          </p:cNvSpPr>
          <p:nvPr/>
        </p:nvSpPr>
        <p:spPr bwMode="auto">
          <a:xfrm>
            <a:off x="990600" y="615950"/>
            <a:ext cx="7620000" cy="1104900"/>
          </a:xfrm>
          <a:prstGeom prst="rect">
            <a:avLst/>
          </a:prstGeom>
        </p:spPr>
        <p:txBody>
          <a:bodyPr wrap="none" fromWordArt="1">
            <a:prstTxWarp prst="textPlain">
              <a:avLst>
                <a:gd name="adj" fmla="val 50000"/>
              </a:avLst>
            </a:prstTxWarp>
          </a:bodyPr>
          <a:lstStyle/>
          <a:p>
            <a:pPr algn="ctr"/>
            <a:r>
              <a:rPr lang="vi-VN" sz="4000" b="1" kern="10">
                <a:ln w="9525">
                  <a:solidFill>
                    <a:schemeClr val="tx1"/>
                  </a:solidFill>
                  <a:round/>
                  <a:headEnd/>
                  <a:tailEnd/>
                </a:ln>
                <a:solidFill>
                  <a:srgbClr val="FF0000"/>
                </a:solidFill>
                <a:latin typeface="Times New Roman"/>
                <a:cs typeface="Times New Roman"/>
              </a:rPr>
              <a:t>Sử dụng năng lượng gió</a:t>
            </a:r>
          </a:p>
          <a:p>
            <a:pPr algn="ctr"/>
            <a:r>
              <a:rPr lang="vi-VN" sz="4000" b="1" kern="10">
                <a:ln w="9525">
                  <a:solidFill>
                    <a:schemeClr val="tx1"/>
                  </a:solidFill>
                  <a:round/>
                  <a:headEnd/>
                  <a:tailEnd/>
                </a:ln>
                <a:solidFill>
                  <a:srgbClr val="FF0000"/>
                </a:solidFill>
                <a:latin typeface="Times New Roman"/>
                <a:cs typeface="Times New Roman"/>
              </a:rPr>
              <a:t> và năng lượng nước chảy</a:t>
            </a:r>
            <a:endParaRPr lang="en-US" sz="4000" b="1" kern="10">
              <a:ln w="9525">
                <a:solidFill>
                  <a:schemeClr val="tx1"/>
                </a:solidFill>
                <a:round/>
                <a:headEnd/>
                <a:tailEnd/>
              </a:ln>
              <a:solidFill>
                <a:srgbClr val="FF0000"/>
              </a:solidFill>
              <a:latin typeface="Times New Roman"/>
              <a:cs typeface="Times New Roman"/>
            </a:endParaRPr>
          </a:p>
        </p:txBody>
      </p:sp>
      <p:pic>
        <p:nvPicPr>
          <p:cNvPr id="7177" name="Picture 10" descr="70200380f6d5[1]"/>
          <p:cNvPicPr>
            <a:picLocks noChangeAspect="1" noChangeArrowheads="1" noCrop="1"/>
          </p:cNvPicPr>
          <p:nvPr/>
        </p:nvPicPr>
        <p:blipFill>
          <a:blip r:embed="rId4" cstate="print"/>
          <a:srcRect/>
          <a:stretch>
            <a:fillRect/>
          </a:stretch>
        </p:blipFill>
        <p:spPr bwMode="auto">
          <a:xfrm>
            <a:off x="73025" y="6219825"/>
            <a:ext cx="8997950" cy="338138"/>
          </a:xfrm>
          <a:prstGeom prst="rect">
            <a:avLst/>
          </a:prstGeom>
          <a:noFill/>
          <a:ln w="9525">
            <a:noFill/>
            <a:miter lim="800000"/>
            <a:headEnd/>
            <a:tailEnd/>
          </a:ln>
        </p:spPr>
      </p:pic>
      <p:sp>
        <p:nvSpPr>
          <p:cNvPr id="7178" name="Rectangle 11"/>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
        <p:nvSpPr>
          <p:cNvPr id="7179" name="Text Box 12"/>
          <p:cNvSpPr txBox="1">
            <a:spLocks noChangeArrowheads="1"/>
          </p:cNvSpPr>
          <p:nvPr/>
        </p:nvSpPr>
        <p:spPr bwMode="auto">
          <a:xfrm>
            <a:off x="762000" y="1752600"/>
            <a:ext cx="7848600" cy="579438"/>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000099"/>
                </a:solidFill>
                <a:cs typeface="Times New Roman" pitchFamily="18" charset="0"/>
              </a:rPr>
              <a:t>Hoạt động 1</a:t>
            </a:r>
            <a:r>
              <a:rPr lang="en-US" sz="3200" b="1">
                <a:solidFill>
                  <a:srgbClr val="000000"/>
                </a:solidFill>
                <a:cs typeface="Times New Roman" pitchFamily="18" charset="0"/>
              </a:rPr>
              <a:t>: </a:t>
            </a:r>
            <a:r>
              <a:rPr lang="en-US" sz="3200" b="1">
                <a:solidFill>
                  <a:srgbClr val="800000"/>
                </a:solidFill>
                <a:cs typeface="Times New Roman" pitchFamily="18" charset="0"/>
              </a:rPr>
              <a:t>Sử dụng năng lượng gió</a:t>
            </a:r>
          </a:p>
        </p:txBody>
      </p:sp>
      <p:pic>
        <p:nvPicPr>
          <p:cNvPr id="7180" name="Picture 33" descr="Sang h1"/>
          <p:cNvPicPr>
            <a:picLocks noChangeAspect="1" noChangeArrowheads="1"/>
          </p:cNvPicPr>
          <p:nvPr/>
        </p:nvPicPr>
        <p:blipFill>
          <a:blip r:embed="rId5" cstate="print">
            <a:lum bright="12000" contrast="6000"/>
          </a:blip>
          <a:srcRect l="7527" t="3043" b="14828"/>
          <a:stretch>
            <a:fillRect/>
          </a:stretch>
        </p:blipFill>
        <p:spPr bwMode="auto">
          <a:xfrm>
            <a:off x="228600" y="2514600"/>
            <a:ext cx="2743200" cy="2362200"/>
          </a:xfrm>
          <a:prstGeom prst="rect">
            <a:avLst/>
          </a:prstGeom>
          <a:noFill/>
          <a:ln w="57150">
            <a:solidFill>
              <a:srgbClr val="33CC33"/>
            </a:solidFill>
            <a:miter lim="800000"/>
            <a:headEnd/>
            <a:tailEnd/>
          </a:ln>
        </p:spPr>
      </p:pic>
      <p:pic>
        <p:nvPicPr>
          <p:cNvPr id="7181" name="Picture 34" descr="Sang h2"/>
          <p:cNvPicPr>
            <a:picLocks noChangeAspect="1" noChangeArrowheads="1"/>
          </p:cNvPicPr>
          <p:nvPr/>
        </p:nvPicPr>
        <p:blipFill>
          <a:blip r:embed="rId6" cstate="print">
            <a:lum bright="12000" contrast="6000"/>
          </a:blip>
          <a:srcRect b="13792"/>
          <a:stretch>
            <a:fillRect/>
          </a:stretch>
        </p:blipFill>
        <p:spPr bwMode="auto">
          <a:xfrm>
            <a:off x="3200400" y="2514600"/>
            <a:ext cx="2819400" cy="2362200"/>
          </a:xfrm>
          <a:prstGeom prst="rect">
            <a:avLst/>
          </a:prstGeom>
          <a:noFill/>
          <a:ln w="57150">
            <a:solidFill>
              <a:srgbClr val="FFFF00"/>
            </a:solidFill>
            <a:miter lim="800000"/>
            <a:headEnd/>
            <a:tailEnd/>
          </a:ln>
        </p:spPr>
      </p:pic>
      <p:pic>
        <p:nvPicPr>
          <p:cNvPr id="7182" name="Picture 35" descr="sang 3-2"/>
          <p:cNvPicPr>
            <a:picLocks noChangeAspect="1" noChangeArrowheads="1"/>
          </p:cNvPicPr>
          <p:nvPr/>
        </p:nvPicPr>
        <p:blipFill>
          <a:blip r:embed="rId7" cstate="print">
            <a:lum bright="12000" contrast="6000"/>
          </a:blip>
          <a:srcRect b="13597"/>
          <a:stretch>
            <a:fillRect/>
          </a:stretch>
        </p:blipFill>
        <p:spPr bwMode="auto">
          <a:xfrm>
            <a:off x="6251575" y="2514600"/>
            <a:ext cx="2819400" cy="2362200"/>
          </a:xfrm>
          <a:prstGeom prst="rect">
            <a:avLst/>
          </a:prstGeom>
          <a:noFill/>
          <a:ln w="57150">
            <a:solidFill>
              <a:srgbClr val="FFFF00"/>
            </a:solidFill>
            <a:miter lim="800000"/>
            <a:headEnd/>
            <a:tailEnd/>
          </a:ln>
        </p:spPr>
      </p:pic>
      <p:sp>
        <p:nvSpPr>
          <p:cNvPr id="7183" name="Text Box 36"/>
          <p:cNvSpPr txBox="1">
            <a:spLocks noChangeArrowheads="1"/>
          </p:cNvSpPr>
          <p:nvPr/>
        </p:nvSpPr>
        <p:spPr bwMode="auto">
          <a:xfrm>
            <a:off x="533400" y="5257800"/>
            <a:ext cx="1828800" cy="366713"/>
          </a:xfrm>
          <a:prstGeom prst="rect">
            <a:avLst/>
          </a:prstGeom>
          <a:noFill/>
          <a:ln w="9525">
            <a:noFill/>
            <a:miter lim="800000"/>
            <a:headEnd/>
            <a:tailEnd/>
          </a:ln>
        </p:spPr>
        <p:txBody>
          <a:bodyPr>
            <a:spAutoFit/>
          </a:bodyPr>
          <a:lstStyle/>
          <a:p>
            <a:pPr>
              <a:spcBef>
                <a:spcPct val="50000"/>
              </a:spcBef>
            </a:pPr>
            <a:endParaRPr lang="vi-VN">
              <a:latin typeface="Arial" charset="0"/>
            </a:endParaRPr>
          </a:p>
        </p:txBody>
      </p:sp>
      <p:sp>
        <p:nvSpPr>
          <p:cNvPr id="7184" name="Text Box 37"/>
          <p:cNvSpPr txBox="1">
            <a:spLocks noChangeArrowheads="1"/>
          </p:cNvSpPr>
          <p:nvPr/>
        </p:nvSpPr>
        <p:spPr bwMode="auto">
          <a:xfrm>
            <a:off x="3581400" y="5226050"/>
            <a:ext cx="1828800" cy="366713"/>
          </a:xfrm>
          <a:prstGeom prst="rect">
            <a:avLst/>
          </a:prstGeom>
          <a:noFill/>
          <a:ln w="9525">
            <a:noFill/>
            <a:miter lim="800000"/>
            <a:headEnd/>
            <a:tailEnd/>
          </a:ln>
        </p:spPr>
        <p:txBody>
          <a:bodyPr>
            <a:spAutoFit/>
          </a:bodyPr>
          <a:lstStyle/>
          <a:p>
            <a:pPr>
              <a:spcBef>
                <a:spcPct val="50000"/>
              </a:spcBef>
            </a:pPr>
            <a:endParaRPr lang="vi-VN">
              <a:latin typeface="Arial" charset="0"/>
            </a:endParaRPr>
          </a:p>
        </p:txBody>
      </p:sp>
      <p:sp>
        <p:nvSpPr>
          <p:cNvPr id="7185" name="Text Box 38"/>
          <p:cNvSpPr txBox="1">
            <a:spLocks noChangeArrowheads="1"/>
          </p:cNvSpPr>
          <p:nvPr/>
        </p:nvSpPr>
        <p:spPr bwMode="auto">
          <a:xfrm>
            <a:off x="533400" y="5226050"/>
            <a:ext cx="2209800" cy="457200"/>
          </a:xfrm>
          <a:prstGeom prst="rect">
            <a:avLst/>
          </a:prstGeom>
          <a:noFill/>
          <a:ln w="9525">
            <a:noFill/>
            <a:miter lim="800000"/>
            <a:headEnd/>
            <a:tailEnd/>
          </a:ln>
        </p:spPr>
        <p:txBody>
          <a:bodyPr>
            <a:spAutoFit/>
          </a:bodyPr>
          <a:lstStyle/>
          <a:p>
            <a:pPr algn="ctr">
              <a:spcBef>
                <a:spcPct val="50000"/>
              </a:spcBef>
            </a:pPr>
            <a:r>
              <a:rPr lang="en-US" sz="2400">
                <a:latin typeface="Arial" charset="0"/>
              </a:rPr>
              <a:t>Hình 1</a:t>
            </a:r>
            <a:endParaRPr lang="vi-VN" sz="2400">
              <a:latin typeface="Arial" charset="0"/>
            </a:endParaRPr>
          </a:p>
        </p:txBody>
      </p:sp>
      <p:sp>
        <p:nvSpPr>
          <p:cNvPr id="7186" name="Text Box 39"/>
          <p:cNvSpPr txBox="1">
            <a:spLocks noChangeArrowheads="1"/>
          </p:cNvSpPr>
          <p:nvPr/>
        </p:nvSpPr>
        <p:spPr bwMode="auto">
          <a:xfrm>
            <a:off x="3581400" y="5257800"/>
            <a:ext cx="2209800" cy="457200"/>
          </a:xfrm>
          <a:prstGeom prst="rect">
            <a:avLst/>
          </a:prstGeom>
          <a:noFill/>
          <a:ln w="9525">
            <a:noFill/>
            <a:miter lim="800000"/>
            <a:headEnd/>
            <a:tailEnd/>
          </a:ln>
        </p:spPr>
        <p:txBody>
          <a:bodyPr>
            <a:spAutoFit/>
          </a:bodyPr>
          <a:lstStyle/>
          <a:p>
            <a:pPr algn="ctr">
              <a:spcBef>
                <a:spcPct val="50000"/>
              </a:spcBef>
            </a:pPr>
            <a:r>
              <a:rPr lang="en-US" sz="2400">
                <a:latin typeface="Arial" charset="0"/>
              </a:rPr>
              <a:t>Hình 2</a:t>
            </a:r>
            <a:endParaRPr lang="vi-VN" sz="2400">
              <a:latin typeface="Arial" charset="0"/>
            </a:endParaRPr>
          </a:p>
        </p:txBody>
      </p:sp>
      <p:sp>
        <p:nvSpPr>
          <p:cNvPr id="7187" name="Text Box 40"/>
          <p:cNvSpPr txBox="1">
            <a:spLocks noChangeArrowheads="1"/>
          </p:cNvSpPr>
          <p:nvPr/>
        </p:nvSpPr>
        <p:spPr bwMode="auto">
          <a:xfrm>
            <a:off x="6553200" y="5257800"/>
            <a:ext cx="2209800" cy="457200"/>
          </a:xfrm>
          <a:prstGeom prst="rect">
            <a:avLst/>
          </a:prstGeom>
          <a:noFill/>
          <a:ln w="9525">
            <a:noFill/>
            <a:miter lim="800000"/>
            <a:headEnd/>
            <a:tailEnd/>
          </a:ln>
        </p:spPr>
        <p:txBody>
          <a:bodyPr>
            <a:spAutoFit/>
          </a:bodyPr>
          <a:lstStyle/>
          <a:p>
            <a:pPr algn="ctr">
              <a:spcBef>
                <a:spcPct val="50000"/>
              </a:spcBef>
            </a:pPr>
            <a:r>
              <a:rPr lang="en-US" sz="2400">
                <a:latin typeface="Arial" charset="0"/>
              </a:rPr>
              <a:t>Hình 3</a:t>
            </a:r>
            <a:endParaRPr lang="vi-VN" sz="2400">
              <a:latin typeface="Arial"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62153"/>
                                        </p:tgtEl>
                                        <p:attrNameLst>
                                          <p:attrName>style.visibility</p:attrName>
                                        </p:attrNameLst>
                                      </p:cBhvr>
                                      <p:to>
                                        <p:strVal val="visible"/>
                                      </p:to>
                                    </p:set>
                                    <p:anim calcmode="lin" valueType="num">
                                      <p:cBhvr>
                                        <p:cTn id="7" dur="1000" fill="hold"/>
                                        <p:tgtEl>
                                          <p:spTgt spid="262153"/>
                                        </p:tgtEl>
                                        <p:attrNameLst>
                                          <p:attrName>ppt_w</p:attrName>
                                        </p:attrNameLst>
                                      </p:cBhvr>
                                      <p:tavLst>
                                        <p:tav tm="0">
                                          <p:val>
                                            <p:strVal val="#ppt_w*0.70"/>
                                          </p:val>
                                        </p:tav>
                                        <p:tav tm="100000">
                                          <p:val>
                                            <p:strVal val="#ppt_w"/>
                                          </p:val>
                                        </p:tav>
                                      </p:tavLst>
                                    </p:anim>
                                    <p:anim calcmode="lin" valueType="num">
                                      <p:cBhvr>
                                        <p:cTn id="8" dur="1000" fill="hold"/>
                                        <p:tgtEl>
                                          <p:spTgt spid="262153"/>
                                        </p:tgtEl>
                                        <p:attrNameLst>
                                          <p:attrName>ppt_h</p:attrName>
                                        </p:attrNameLst>
                                      </p:cBhvr>
                                      <p:tavLst>
                                        <p:tav tm="0">
                                          <p:val>
                                            <p:strVal val="#ppt_h"/>
                                          </p:val>
                                        </p:tav>
                                        <p:tav tm="100000">
                                          <p:val>
                                            <p:strVal val="#ppt_h"/>
                                          </p:val>
                                        </p:tav>
                                      </p:tavLst>
                                    </p:anim>
                                    <p:animEffect transition="in" filter="fade">
                                      <p:cBhvr>
                                        <p:cTn id="9" dur="1000"/>
                                        <p:tgtEl>
                                          <p:spTgt spid="262153"/>
                                        </p:tgtEl>
                                      </p:cBhvr>
                                    </p:animEffect>
                                  </p:childTnLst>
                                </p:cTn>
                              </p:par>
                            </p:childTnLst>
                          </p:cTn>
                        </p:par>
                        <p:par>
                          <p:cTn id="10" fill="hold">
                            <p:stCondLst>
                              <p:cond delay="1000"/>
                            </p:stCondLst>
                            <p:childTnLst>
                              <p:par>
                                <p:cTn id="11" presetID="22" presetClass="emph" presetSubtype="0" fill="hold" grpId="1" nodeType="afterEffect">
                                  <p:stCondLst>
                                    <p:cond delay="0"/>
                                  </p:stCondLst>
                                  <p:childTnLst>
                                    <p:animClr clrSpc="hsl" dir="cw">
                                      <p:cBhvr override="childStyle">
                                        <p:cTn id="12" dur="500" fill="hold"/>
                                        <p:tgtEl>
                                          <p:spTgt spid="262153"/>
                                        </p:tgtEl>
                                        <p:attrNameLst>
                                          <p:attrName>style.color</p:attrName>
                                        </p:attrNameLst>
                                      </p:cBhvr>
                                      <p:by>
                                        <p:hsl h="-7200000" s="0" l="0"/>
                                      </p:by>
                                    </p:animClr>
                                    <p:animClr clrSpc="hsl" dir="cw">
                                      <p:cBhvr>
                                        <p:cTn id="13" dur="500" fill="hold"/>
                                        <p:tgtEl>
                                          <p:spTgt spid="262153"/>
                                        </p:tgtEl>
                                        <p:attrNameLst>
                                          <p:attrName>fillcolor</p:attrName>
                                        </p:attrNameLst>
                                      </p:cBhvr>
                                      <p:by>
                                        <p:hsl h="-7200000" s="0" l="0"/>
                                      </p:by>
                                    </p:animClr>
                                    <p:animClr clrSpc="hsl" dir="cw">
                                      <p:cBhvr>
                                        <p:cTn id="14" dur="500" fill="hold"/>
                                        <p:tgtEl>
                                          <p:spTgt spid="262153"/>
                                        </p:tgtEl>
                                        <p:attrNameLst>
                                          <p:attrName>stroke.color</p:attrName>
                                        </p:attrNameLst>
                                      </p:cBhvr>
                                      <p:by>
                                        <p:hsl h="-7200000" s="0" l="0"/>
                                      </p:by>
                                    </p:animClr>
                                    <p:set>
                                      <p:cBhvr>
                                        <p:cTn id="15" dur="500" fill="hold"/>
                                        <p:tgtEl>
                                          <p:spTgt spid="262153"/>
                                        </p:tgtEl>
                                        <p:attrNameLst>
                                          <p:attrName>fill.type</p:attrName>
                                        </p:attrNameLst>
                                      </p:cBhvr>
                                      <p:to>
                                        <p:strVal val="solid"/>
                                      </p:to>
                                    </p:set>
                                  </p:childTnLst>
                                </p:cTn>
                              </p:par>
                            </p:childTnLst>
                          </p:cTn>
                        </p:par>
                        <p:par>
                          <p:cTn id="16" fill="hold">
                            <p:stCondLst>
                              <p:cond delay="1500"/>
                            </p:stCondLst>
                            <p:childTnLst>
                              <p:par>
                                <p:cTn id="17" presetID="22" presetClass="emph" presetSubtype="0" fill="hold" grpId="2" nodeType="afterEffect">
                                  <p:stCondLst>
                                    <p:cond delay="0"/>
                                  </p:stCondLst>
                                  <p:childTnLst>
                                    <p:animClr clrSpc="hsl" dir="cw">
                                      <p:cBhvr override="childStyle">
                                        <p:cTn id="18" dur="2000" fill="hold"/>
                                        <p:tgtEl>
                                          <p:spTgt spid="262153"/>
                                        </p:tgtEl>
                                        <p:attrNameLst>
                                          <p:attrName>style.color</p:attrName>
                                        </p:attrNameLst>
                                      </p:cBhvr>
                                      <p:by>
                                        <p:hsl h="-7200000" s="0" l="0"/>
                                      </p:by>
                                    </p:animClr>
                                    <p:animClr clrSpc="hsl" dir="cw">
                                      <p:cBhvr>
                                        <p:cTn id="19" dur="2000" fill="hold"/>
                                        <p:tgtEl>
                                          <p:spTgt spid="262153"/>
                                        </p:tgtEl>
                                        <p:attrNameLst>
                                          <p:attrName>fillcolor</p:attrName>
                                        </p:attrNameLst>
                                      </p:cBhvr>
                                      <p:by>
                                        <p:hsl h="-7200000" s="0" l="0"/>
                                      </p:by>
                                    </p:animClr>
                                    <p:animClr clrSpc="hsl" dir="cw">
                                      <p:cBhvr>
                                        <p:cTn id="20" dur="2000" fill="hold"/>
                                        <p:tgtEl>
                                          <p:spTgt spid="262153"/>
                                        </p:tgtEl>
                                        <p:attrNameLst>
                                          <p:attrName>stroke.color</p:attrName>
                                        </p:attrNameLst>
                                      </p:cBhvr>
                                      <p:by>
                                        <p:hsl h="-7200000" s="0" l="0"/>
                                      </p:by>
                                    </p:animClr>
                                    <p:set>
                                      <p:cBhvr>
                                        <p:cTn id="21" dur="2000" fill="hold"/>
                                        <p:tgtEl>
                                          <p:spTgt spid="2621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3" grpId="0" animBg="1"/>
      <p:bldP spid="262153" grpId="1" animBg="1"/>
      <p:bldP spid="262153"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Picture1"/>
          <p:cNvPicPr>
            <a:picLocks noChangeAspect="1" noChangeArrowheads="1"/>
          </p:cNvPicPr>
          <p:nvPr/>
        </p:nvPicPr>
        <p:blipFill>
          <a:blip r:embed="rId2" cstate="print"/>
          <a:srcRect/>
          <a:stretch>
            <a:fillRect/>
          </a:stretch>
        </p:blipFill>
        <p:spPr bwMode="auto">
          <a:xfrm>
            <a:off x="0" y="6858000"/>
            <a:ext cx="9144000" cy="152400"/>
          </a:xfrm>
          <a:prstGeom prst="rect">
            <a:avLst/>
          </a:prstGeom>
          <a:noFill/>
          <a:ln w="9525">
            <a:noFill/>
            <a:miter lim="800000"/>
            <a:headEnd/>
            <a:tailEnd/>
          </a:ln>
        </p:spPr>
      </p:pic>
      <p:sp>
        <p:nvSpPr>
          <p:cNvPr id="8195"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8196"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8197"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218119" name="Text Box 7">
            <a:hlinkClick r:id="rId3" action="ppaction://hlinksldjump"/>
          </p:cNvPr>
          <p:cNvSpPr txBox="1">
            <a:spLocks noChangeArrowheads="1"/>
          </p:cNvSpPr>
          <p:nvPr/>
        </p:nvSpPr>
        <p:spPr bwMode="auto">
          <a:xfrm>
            <a:off x="7162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FF66"/>
                </a:solidFill>
              </a:rPr>
              <a:t>BACK</a:t>
            </a:r>
          </a:p>
        </p:txBody>
      </p:sp>
      <p:grpSp>
        <p:nvGrpSpPr>
          <p:cNvPr id="8199" name="Group 8"/>
          <p:cNvGrpSpPr>
            <a:grpSpLocks/>
          </p:cNvGrpSpPr>
          <p:nvPr/>
        </p:nvGrpSpPr>
        <p:grpSpPr bwMode="auto">
          <a:xfrm>
            <a:off x="0" y="0"/>
            <a:ext cx="9144000" cy="6858000"/>
            <a:chOff x="0" y="0"/>
            <a:chExt cx="5760" cy="4320"/>
          </a:xfrm>
        </p:grpSpPr>
        <p:pic>
          <p:nvPicPr>
            <p:cNvPr id="8213" name="Picture 9" descr="n3"/>
            <p:cNvPicPr>
              <a:picLocks noChangeAspect="1" noChangeArrowheads="1"/>
            </p:cNvPicPr>
            <p:nvPr/>
          </p:nvPicPr>
          <p:blipFill>
            <a:blip r:embed="rId4" cstate="print"/>
            <a:srcRect/>
            <a:stretch>
              <a:fillRect/>
            </a:stretch>
          </p:blipFill>
          <p:spPr bwMode="auto">
            <a:xfrm rot="5400000">
              <a:off x="-2137" y="2137"/>
              <a:ext cx="4320" cy="46"/>
            </a:xfrm>
            <a:prstGeom prst="rect">
              <a:avLst/>
            </a:prstGeom>
            <a:noFill/>
            <a:ln w="9525">
              <a:noFill/>
              <a:miter lim="800000"/>
              <a:headEnd/>
              <a:tailEnd/>
            </a:ln>
          </p:spPr>
        </p:pic>
        <p:pic>
          <p:nvPicPr>
            <p:cNvPr id="8214" name="Picture 10" descr="n3"/>
            <p:cNvPicPr>
              <a:picLocks noChangeAspect="1" noChangeArrowheads="1"/>
            </p:cNvPicPr>
            <p:nvPr/>
          </p:nvPicPr>
          <p:blipFill>
            <a:blip r:embed="rId4" cstate="print"/>
            <a:srcRect/>
            <a:stretch>
              <a:fillRect/>
            </a:stretch>
          </p:blipFill>
          <p:spPr bwMode="auto">
            <a:xfrm rot="5400000">
              <a:off x="3577" y="2137"/>
              <a:ext cx="4320" cy="46"/>
            </a:xfrm>
            <a:prstGeom prst="rect">
              <a:avLst/>
            </a:prstGeom>
            <a:noFill/>
            <a:ln w="9525">
              <a:noFill/>
              <a:miter lim="800000"/>
              <a:headEnd/>
              <a:tailEnd/>
            </a:ln>
          </p:spPr>
        </p:pic>
        <p:pic>
          <p:nvPicPr>
            <p:cNvPr id="8215" name="Picture 11" descr="n3"/>
            <p:cNvPicPr>
              <a:picLocks noChangeAspect="1" noChangeArrowheads="1"/>
            </p:cNvPicPr>
            <p:nvPr/>
          </p:nvPicPr>
          <p:blipFill>
            <a:blip r:embed="rId4" cstate="print"/>
            <a:srcRect/>
            <a:stretch>
              <a:fillRect/>
            </a:stretch>
          </p:blipFill>
          <p:spPr bwMode="auto">
            <a:xfrm>
              <a:off x="0" y="4259"/>
              <a:ext cx="5760" cy="61"/>
            </a:xfrm>
            <a:prstGeom prst="rect">
              <a:avLst/>
            </a:prstGeom>
            <a:noFill/>
            <a:ln w="9525">
              <a:noFill/>
              <a:miter lim="800000"/>
              <a:headEnd/>
              <a:tailEnd/>
            </a:ln>
          </p:spPr>
        </p:pic>
        <p:pic>
          <p:nvPicPr>
            <p:cNvPr id="8216" name="Picture 12" descr="n3"/>
            <p:cNvPicPr>
              <a:picLocks noChangeAspect="1" noChangeArrowheads="1"/>
            </p:cNvPicPr>
            <p:nvPr/>
          </p:nvPicPr>
          <p:blipFill>
            <a:blip r:embed="rId4" cstate="print"/>
            <a:srcRect/>
            <a:stretch>
              <a:fillRect/>
            </a:stretch>
          </p:blipFill>
          <p:spPr bwMode="auto">
            <a:xfrm>
              <a:off x="0" y="0"/>
              <a:ext cx="5760" cy="61"/>
            </a:xfrm>
            <a:prstGeom prst="rect">
              <a:avLst/>
            </a:prstGeom>
            <a:noFill/>
            <a:ln w="9525">
              <a:noFill/>
              <a:miter lim="800000"/>
              <a:headEnd/>
              <a:tailEnd/>
            </a:ln>
          </p:spPr>
        </p:pic>
      </p:grpSp>
      <p:grpSp>
        <p:nvGrpSpPr>
          <p:cNvPr id="8200" name="Group 13"/>
          <p:cNvGrpSpPr>
            <a:grpSpLocks/>
          </p:cNvGrpSpPr>
          <p:nvPr/>
        </p:nvGrpSpPr>
        <p:grpSpPr bwMode="auto">
          <a:xfrm>
            <a:off x="0" y="0"/>
            <a:ext cx="9144000" cy="6858000"/>
            <a:chOff x="0" y="0"/>
            <a:chExt cx="5760" cy="4320"/>
          </a:xfrm>
        </p:grpSpPr>
        <p:pic>
          <p:nvPicPr>
            <p:cNvPr id="8209" name="Picture 14" descr="n3"/>
            <p:cNvPicPr>
              <a:picLocks noChangeAspect="1" noChangeArrowheads="1"/>
            </p:cNvPicPr>
            <p:nvPr/>
          </p:nvPicPr>
          <p:blipFill>
            <a:blip r:embed="rId4" cstate="print"/>
            <a:srcRect/>
            <a:stretch>
              <a:fillRect/>
            </a:stretch>
          </p:blipFill>
          <p:spPr bwMode="auto">
            <a:xfrm rot="5400000">
              <a:off x="-2137" y="2137"/>
              <a:ext cx="4320" cy="46"/>
            </a:xfrm>
            <a:prstGeom prst="rect">
              <a:avLst/>
            </a:prstGeom>
            <a:noFill/>
            <a:ln w="9525">
              <a:noFill/>
              <a:miter lim="800000"/>
              <a:headEnd/>
              <a:tailEnd/>
            </a:ln>
          </p:spPr>
        </p:pic>
        <p:pic>
          <p:nvPicPr>
            <p:cNvPr id="8210" name="Picture 15" descr="n3"/>
            <p:cNvPicPr>
              <a:picLocks noChangeAspect="1" noChangeArrowheads="1"/>
            </p:cNvPicPr>
            <p:nvPr/>
          </p:nvPicPr>
          <p:blipFill>
            <a:blip r:embed="rId4" cstate="print"/>
            <a:srcRect/>
            <a:stretch>
              <a:fillRect/>
            </a:stretch>
          </p:blipFill>
          <p:spPr bwMode="auto">
            <a:xfrm rot="5400000">
              <a:off x="3577" y="2137"/>
              <a:ext cx="4320" cy="46"/>
            </a:xfrm>
            <a:prstGeom prst="rect">
              <a:avLst/>
            </a:prstGeom>
            <a:noFill/>
            <a:ln w="9525">
              <a:noFill/>
              <a:miter lim="800000"/>
              <a:headEnd/>
              <a:tailEnd/>
            </a:ln>
          </p:spPr>
        </p:pic>
        <p:pic>
          <p:nvPicPr>
            <p:cNvPr id="8211" name="Picture 16" descr="n3"/>
            <p:cNvPicPr>
              <a:picLocks noChangeAspect="1" noChangeArrowheads="1"/>
            </p:cNvPicPr>
            <p:nvPr/>
          </p:nvPicPr>
          <p:blipFill>
            <a:blip r:embed="rId4" cstate="print"/>
            <a:srcRect/>
            <a:stretch>
              <a:fillRect/>
            </a:stretch>
          </p:blipFill>
          <p:spPr bwMode="auto">
            <a:xfrm>
              <a:off x="0" y="4259"/>
              <a:ext cx="5760" cy="61"/>
            </a:xfrm>
            <a:prstGeom prst="rect">
              <a:avLst/>
            </a:prstGeom>
            <a:noFill/>
            <a:ln w="9525">
              <a:noFill/>
              <a:miter lim="800000"/>
              <a:headEnd/>
              <a:tailEnd/>
            </a:ln>
          </p:spPr>
        </p:pic>
        <p:pic>
          <p:nvPicPr>
            <p:cNvPr id="8212" name="Picture 17" descr="n3"/>
            <p:cNvPicPr>
              <a:picLocks noChangeAspect="1" noChangeArrowheads="1"/>
            </p:cNvPicPr>
            <p:nvPr/>
          </p:nvPicPr>
          <p:blipFill>
            <a:blip r:embed="rId4" cstate="print"/>
            <a:srcRect/>
            <a:stretch>
              <a:fillRect/>
            </a:stretch>
          </p:blipFill>
          <p:spPr bwMode="auto">
            <a:xfrm>
              <a:off x="0" y="0"/>
              <a:ext cx="5760" cy="61"/>
            </a:xfrm>
            <a:prstGeom prst="rect">
              <a:avLst/>
            </a:prstGeom>
            <a:noFill/>
            <a:ln w="9525">
              <a:noFill/>
              <a:miter lim="800000"/>
              <a:headEnd/>
              <a:tailEnd/>
            </a:ln>
          </p:spPr>
        </p:pic>
      </p:grpSp>
      <p:sp>
        <p:nvSpPr>
          <p:cNvPr id="8201" name="Text Box 18"/>
          <p:cNvSpPr txBox="1">
            <a:spLocks noChangeArrowheads="1"/>
          </p:cNvSpPr>
          <p:nvPr/>
        </p:nvSpPr>
        <p:spPr bwMode="auto">
          <a:xfrm>
            <a:off x="4416425" y="6354763"/>
            <a:ext cx="4575175" cy="579437"/>
          </a:xfrm>
          <a:prstGeom prst="rect">
            <a:avLst/>
          </a:prstGeom>
          <a:noFill/>
          <a:ln w="9525">
            <a:noFill/>
            <a:miter lim="800000"/>
            <a:headEnd/>
            <a:tailEnd/>
          </a:ln>
        </p:spPr>
        <p:txBody>
          <a:bodyPr>
            <a:spAutoFit/>
          </a:bodyPr>
          <a:lstStyle/>
          <a:p>
            <a:pPr algn="ctr" eaLnBrk="0" hangingPunct="0">
              <a:spcBef>
                <a:spcPct val="50000"/>
              </a:spcBef>
            </a:pPr>
            <a:endParaRPr lang="vi-VN" sz="3200" b="1">
              <a:latin typeface=".VnTime" pitchFamily="34" charset="0"/>
            </a:endParaRPr>
          </a:p>
        </p:txBody>
      </p:sp>
      <p:sp>
        <p:nvSpPr>
          <p:cNvPr id="8202" name="Text Box 19"/>
          <p:cNvSpPr txBox="1">
            <a:spLocks noChangeArrowheads="1"/>
          </p:cNvSpPr>
          <p:nvPr/>
        </p:nvSpPr>
        <p:spPr bwMode="auto">
          <a:xfrm>
            <a:off x="0" y="288925"/>
            <a:ext cx="9413875"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0000FF"/>
                </a:solidFill>
                <a:cs typeface="Times New Roman" pitchFamily="18" charset="0"/>
              </a:rPr>
              <a:t>   Quan sát hình, nêu ứng dụng của năng lượng gió .</a:t>
            </a:r>
          </a:p>
        </p:txBody>
      </p:sp>
      <p:pic>
        <p:nvPicPr>
          <p:cNvPr id="218132" name="Picture 20" descr="news_dua%20thuyen%20buom[1]"/>
          <p:cNvPicPr>
            <a:picLocks noChangeAspect="1" noChangeArrowheads="1"/>
          </p:cNvPicPr>
          <p:nvPr/>
        </p:nvPicPr>
        <p:blipFill>
          <a:blip r:embed="rId5" cstate="print"/>
          <a:srcRect/>
          <a:stretch>
            <a:fillRect/>
          </a:stretch>
        </p:blipFill>
        <p:spPr bwMode="auto">
          <a:xfrm>
            <a:off x="74613" y="1073150"/>
            <a:ext cx="3508375" cy="2508250"/>
          </a:xfrm>
          <a:prstGeom prst="rect">
            <a:avLst/>
          </a:prstGeom>
          <a:noFill/>
          <a:ln w="28575">
            <a:solidFill>
              <a:srgbClr val="0000FF"/>
            </a:solidFill>
            <a:miter lim="800000"/>
            <a:headEnd/>
            <a:tailEnd/>
          </a:ln>
        </p:spPr>
      </p:pic>
      <p:pic>
        <p:nvPicPr>
          <p:cNvPr id="218133" name="Picture 21" descr="pinwheel3nj5[1]"/>
          <p:cNvPicPr>
            <a:picLocks noChangeAspect="1" noChangeArrowheads="1"/>
          </p:cNvPicPr>
          <p:nvPr/>
        </p:nvPicPr>
        <p:blipFill>
          <a:blip r:embed="rId6" cstate="print"/>
          <a:srcRect/>
          <a:stretch>
            <a:fillRect/>
          </a:stretch>
        </p:blipFill>
        <p:spPr bwMode="auto">
          <a:xfrm>
            <a:off x="3582988" y="1073150"/>
            <a:ext cx="2895600" cy="2508250"/>
          </a:xfrm>
          <a:prstGeom prst="rect">
            <a:avLst/>
          </a:prstGeom>
          <a:noFill/>
          <a:ln w="9525">
            <a:solidFill>
              <a:srgbClr val="0000FF"/>
            </a:solidFill>
            <a:miter lim="800000"/>
            <a:headEnd/>
            <a:tailEnd/>
          </a:ln>
        </p:spPr>
      </p:pic>
      <p:pic>
        <p:nvPicPr>
          <p:cNvPr id="218134" name="Picture 22" descr="vcbsatcualojuly08244yt7[1] - Copy"/>
          <p:cNvPicPr>
            <a:picLocks noChangeAspect="1" noChangeArrowheads="1"/>
          </p:cNvPicPr>
          <p:nvPr/>
        </p:nvPicPr>
        <p:blipFill>
          <a:blip r:embed="rId7" cstate="print"/>
          <a:srcRect/>
          <a:stretch>
            <a:fillRect/>
          </a:stretch>
        </p:blipFill>
        <p:spPr bwMode="auto">
          <a:xfrm>
            <a:off x="73025" y="3581400"/>
            <a:ext cx="3355975" cy="3179763"/>
          </a:xfrm>
          <a:prstGeom prst="rect">
            <a:avLst/>
          </a:prstGeom>
          <a:noFill/>
          <a:ln w="9525">
            <a:noFill/>
            <a:miter lim="800000"/>
            <a:headEnd/>
            <a:tailEnd/>
          </a:ln>
        </p:spPr>
      </p:pic>
      <p:pic>
        <p:nvPicPr>
          <p:cNvPr id="218135" name="Picture 23" descr="pho-dieu3309-5[1] - Copy"/>
          <p:cNvPicPr>
            <a:picLocks noChangeAspect="1" noChangeArrowheads="1"/>
          </p:cNvPicPr>
          <p:nvPr/>
        </p:nvPicPr>
        <p:blipFill>
          <a:blip r:embed="rId8" cstate="print"/>
          <a:srcRect/>
          <a:stretch>
            <a:fillRect/>
          </a:stretch>
        </p:blipFill>
        <p:spPr bwMode="auto">
          <a:xfrm>
            <a:off x="3082925" y="3581400"/>
            <a:ext cx="3162300" cy="3179763"/>
          </a:xfrm>
          <a:prstGeom prst="rect">
            <a:avLst/>
          </a:prstGeom>
          <a:noFill/>
          <a:ln w="9525">
            <a:solidFill>
              <a:srgbClr val="0000FF"/>
            </a:solidFill>
            <a:miter lim="800000"/>
            <a:headEnd/>
            <a:tailEnd/>
          </a:ln>
        </p:spPr>
      </p:pic>
      <p:pic>
        <p:nvPicPr>
          <p:cNvPr id="218136" name="Picture 24" descr="20101119234030_39_01_1---Wind-Turbine-Generators--Palm-Springs--California_web[1]"/>
          <p:cNvPicPr>
            <a:picLocks noChangeAspect="1" noChangeArrowheads="1"/>
          </p:cNvPicPr>
          <p:nvPr/>
        </p:nvPicPr>
        <p:blipFill>
          <a:blip r:embed="rId9" cstate="print"/>
          <a:srcRect/>
          <a:stretch>
            <a:fillRect/>
          </a:stretch>
        </p:blipFill>
        <p:spPr bwMode="auto">
          <a:xfrm>
            <a:off x="6478588" y="1073150"/>
            <a:ext cx="2592387" cy="2508250"/>
          </a:xfrm>
          <a:prstGeom prst="rect">
            <a:avLst/>
          </a:prstGeom>
          <a:noFill/>
          <a:ln w="9525">
            <a:solidFill>
              <a:srgbClr val="0000FF"/>
            </a:solidFill>
            <a:miter lim="800000"/>
            <a:headEnd/>
            <a:tailEnd/>
          </a:ln>
        </p:spPr>
      </p:pic>
      <p:pic>
        <p:nvPicPr>
          <p:cNvPr id="218137" name="Picture 25" descr="big1"/>
          <p:cNvPicPr>
            <a:picLocks noChangeAspect="1" noChangeArrowheads="1"/>
          </p:cNvPicPr>
          <p:nvPr/>
        </p:nvPicPr>
        <p:blipFill>
          <a:blip r:embed="rId10" cstate="print"/>
          <a:srcRect/>
          <a:stretch>
            <a:fillRect/>
          </a:stretch>
        </p:blipFill>
        <p:spPr bwMode="auto">
          <a:xfrm>
            <a:off x="6245225" y="3581400"/>
            <a:ext cx="2825750" cy="3179763"/>
          </a:xfrm>
          <a:prstGeom prst="rect">
            <a:avLst/>
          </a:prstGeom>
          <a:noFill/>
          <a:ln w="9525">
            <a:solidFill>
              <a:srgbClr val="0000FF"/>
            </a:solidFill>
            <a:miter lim="800000"/>
            <a:headEnd/>
            <a:tailEnd/>
          </a:ln>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18132"/>
                                        </p:tgtEl>
                                        <p:attrNameLst>
                                          <p:attrName>style.visibility</p:attrName>
                                        </p:attrNameLst>
                                      </p:cBhvr>
                                      <p:to>
                                        <p:strVal val="visible"/>
                                      </p:to>
                                    </p:set>
                                    <p:anim calcmode="lin" valueType="num">
                                      <p:cBhvr>
                                        <p:cTn id="7" dur="1000" fill="hold"/>
                                        <p:tgtEl>
                                          <p:spTgt spid="218132"/>
                                        </p:tgtEl>
                                        <p:attrNameLst>
                                          <p:attrName>ppt_w</p:attrName>
                                        </p:attrNameLst>
                                      </p:cBhvr>
                                      <p:tavLst>
                                        <p:tav tm="0">
                                          <p:val>
                                            <p:fltVal val="0"/>
                                          </p:val>
                                        </p:tav>
                                        <p:tav tm="100000">
                                          <p:val>
                                            <p:strVal val="#ppt_w"/>
                                          </p:val>
                                        </p:tav>
                                      </p:tavLst>
                                    </p:anim>
                                    <p:anim calcmode="lin" valueType="num">
                                      <p:cBhvr>
                                        <p:cTn id="8" dur="1000" fill="hold"/>
                                        <p:tgtEl>
                                          <p:spTgt spid="218132"/>
                                        </p:tgtEl>
                                        <p:attrNameLst>
                                          <p:attrName>ppt_h</p:attrName>
                                        </p:attrNameLst>
                                      </p:cBhvr>
                                      <p:tavLst>
                                        <p:tav tm="0">
                                          <p:val>
                                            <p:fltVal val="0"/>
                                          </p:val>
                                        </p:tav>
                                        <p:tav tm="100000">
                                          <p:val>
                                            <p:strVal val="#ppt_h"/>
                                          </p:val>
                                        </p:tav>
                                      </p:tavLst>
                                    </p:anim>
                                    <p:anim calcmode="lin" valueType="num">
                                      <p:cBhvr>
                                        <p:cTn id="9" dur="1000" fill="hold"/>
                                        <p:tgtEl>
                                          <p:spTgt spid="218132"/>
                                        </p:tgtEl>
                                        <p:attrNameLst>
                                          <p:attrName>style.rotation</p:attrName>
                                        </p:attrNameLst>
                                      </p:cBhvr>
                                      <p:tavLst>
                                        <p:tav tm="0">
                                          <p:val>
                                            <p:fltVal val="90"/>
                                          </p:val>
                                        </p:tav>
                                        <p:tav tm="100000">
                                          <p:val>
                                            <p:fltVal val="0"/>
                                          </p:val>
                                        </p:tav>
                                      </p:tavLst>
                                    </p:anim>
                                    <p:animEffect transition="in" filter="fade">
                                      <p:cBhvr>
                                        <p:cTn id="10" dur="1000"/>
                                        <p:tgtEl>
                                          <p:spTgt spid="218132"/>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18133"/>
                                        </p:tgtEl>
                                        <p:attrNameLst>
                                          <p:attrName>style.visibility</p:attrName>
                                        </p:attrNameLst>
                                      </p:cBhvr>
                                      <p:to>
                                        <p:strVal val="visible"/>
                                      </p:to>
                                    </p:set>
                                    <p:anim calcmode="lin" valueType="num">
                                      <p:cBhvr>
                                        <p:cTn id="14" dur="1000" fill="hold"/>
                                        <p:tgtEl>
                                          <p:spTgt spid="218133"/>
                                        </p:tgtEl>
                                        <p:attrNameLst>
                                          <p:attrName>ppt_w</p:attrName>
                                        </p:attrNameLst>
                                      </p:cBhvr>
                                      <p:tavLst>
                                        <p:tav tm="0">
                                          <p:val>
                                            <p:fltVal val="0"/>
                                          </p:val>
                                        </p:tav>
                                        <p:tav tm="100000">
                                          <p:val>
                                            <p:strVal val="#ppt_w"/>
                                          </p:val>
                                        </p:tav>
                                      </p:tavLst>
                                    </p:anim>
                                    <p:anim calcmode="lin" valueType="num">
                                      <p:cBhvr>
                                        <p:cTn id="15" dur="1000" fill="hold"/>
                                        <p:tgtEl>
                                          <p:spTgt spid="218133"/>
                                        </p:tgtEl>
                                        <p:attrNameLst>
                                          <p:attrName>ppt_h</p:attrName>
                                        </p:attrNameLst>
                                      </p:cBhvr>
                                      <p:tavLst>
                                        <p:tav tm="0">
                                          <p:val>
                                            <p:fltVal val="0"/>
                                          </p:val>
                                        </p:tav>
                                        <p:tav tm="100000">
                                          <p:val>
                                            <p:strVal val="#ppt_h"/>
                                          </p:val>
                                        </p:tav>
                                      </p:tavLst>
                                    </p:anim>
                                    <p:anim calcmode="lin" valueType="num">
                                      <p:cBhvr>
                                        <p:cTn id="16" dur="1000" fill="hold"/>
                                        <p:tgtEl>
                                          <p:spTgt spid="218133"/>
                                        </p:tgtEl>
                                        <p:attrNameLst>
                                          <p:attrName>style.rotation</p:attrName>
                                        </p:attrNameLst>
                                      </p:cBhvr>
                                      <p:tavLst>
                                        <p:tav tm="0">
                                          <p:val>
                                            <p:fltVal val="90"/>
                                          </p:val>
                                        </p:tav>
                                        <p:tav tm="100000">
                                          <p:val>
                                            <p:fltVal val="0"/>
                                          </p:val>
                                        </p:tav>
                                      </p:tavLst>
                                    </p:anim>
                                    <p:animEffect transition="in" filter="fade">
                                      <p:cBhvr>
                                        <p:cTn id="17" dur="1000"/>
                                        <p:tgtEl>
                                          <p:spTgt spid="218133"/>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218134"/>
                                        </p:tgtEl>
                                        <p:attrNameLst>
                                          <p:attrName>style.visibility</p:attrName>
                                        </p:attrNameLst>
                                      </p:cBhvr>
                                      <p:to>
                                        <p:strVal val="visible"/>
                                      </p:to>
                                    </p:set>
                                    <p:anim calcmode="lin" valueType="num">
                                      <p:cBhvr>
                                        <p:cTn id="21" dur="1000" fill="hold"/>
                                        <p:tgtEl>
                                          <p:spTgt spid="218134"/>
                                        </p:tgtEl>
                                        <p:attrNameLst>
                                          <p:attrName>ppt_w</p:attrName>
                                        </p:attrNameLst>
                                      </p:cBhvr>
                                      <p:tavLst>
                                        <p:tav tm="0">
                                          <p:val>
                                            <p:fltVal val="0"/>
                                          </p:val>
                                        </p:tav>
                                        <p:tav tm="100000">
                                          <p:val>
                                            <p:strVal val="#ppt_w"/>
                                          </p:val>
                                        </p:tav>
                                      </p:tavLst>
                                    </p:anim>
                                    <p:anim calcmode="lin" valueType="num">
                                      <p:cBhvr>
                                        <p:cTn id="22" dur="1000" fill="hold"/>
                                        <p:tgtEl>
                                          <p:spTgt spid="218134"/>
                                        </p:tgtEl>
                                        <p:attrNameLst>
                                          <p:attrName>ppt_h</p:attrName>
                                        </p:attrNameLst>
                                      </p:cBhvr>
                                      <p:tavLst>
                                        <p:tav tm="0">
                                          <p:val>
                                            <p:fltVal val="0"/>
                                          </p:val>
                                        </p:tav>
                                        <p:tav tm="100000">
                                          <p:val>
                                            <p:strVal val="#ppt_h"/>
                                          </p:val>
                                        </p:tav>
                                      </p:tavLst>
                                    </p:anim>
                                    <p:anim calcmode="lin" valueType="num">
                                      <p:cBhvr>
                                        <p:cTn id="23" dur="1000" fill="hold"/>
                                        <p:tgtEl>
                                          <p:spTgt spid="218134"/>
                                        </p:tgtEl>
                                        <p:attrNameLst>
                                          <p:attrName>style.rotation</p:attrName>
                                        </p:attrNameLst>
                                      </p:cBhvr>
                                      <p:tavLst>
                                        <p:tav tm="0">
                                          <p:val>
                                            <p:fltVal val="90"/>
                                          </p:val>
                                        </p:tav>
                                        <p:tav tm="100000">
                                          <p:val>
                                            <p:fltVal val="0"/>
                                          </p:val>
                                        </p:tav>
                                      </p:tavLst>
                                    </p:anim>
                                    <p:animEffect transition="in" filter="fade">
                                      <p:cBhvr>
                                        <p:cTn id="24" dur="1000"/>
                                        <p:tgtEl>
                                          <p:spTgt spid="218134"/>
                                        </p:tgtEl>
                                      </p:cBhvr>
                                    </p:animEffect>
                                  </p:childTnLst>
                                </p:cTn>
                              </p:par>
                            </p:childTnLst>
                          </p:cTn>
                        </p:par>
                        <p:par>
                          <p:cTn id="25" fill="hold">
                            <p:stCondLst>
                              <p:cond delay="3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218135"/>
                                        </p:tgtEl>
                                        <p:attrNameLst>
                                          <p:attrName>style.visibility</p:attrName>
                                        </p:attrNameLst>
                                      </p:cBhvr>
                                      <p:to>
                                        <p:strVal val="visible"/>
                                      </p:to>
                                    </p:set>
                                    <p:anim calcmode="lin" valueType="num">
                                      <p:cBhvr>
                                        <p:cTn id="28" dur="1000" fill="hold"/>
                                        <p:tgtEl>
                                          <p:spTgt spid="218135"/>
                                        </p:tgtEl>
                                        <p:attrNameLst>
                                          <p:attrName>ppt_w</p:attrName>
                                        </p:attrNameLst>
                                      </p:cBhvr>
                                      <p:tavLst>
                                        <p:tav tm="0">
                                          <p:val>
                                            <p:fltVal val="0"/>
                                          </p:val>
                                        </p:tav>
                                        <p:tav tm="100000">
                                          <p:val>
                                            <p:strVal val="#ppt_w"/>
                                          </p:val>
                                        </p:tav>
                                      </p:tavLst>
                                    </p:anim>
                                    <p:anim calcmode="lin" valueType="num">
                                      <p:cBhvr>
                                        <p:cTn id="29" dur="1000" fill="hold"/>
                                        <p:tgtEl>
                                          <p:spTgt spid="218135"/>
                                        </p:tgtEl>
                                        <p:attrNameLst>
                                          <p:attrName>ppt_h</p:attrName>
                                        </p:attrNameLst>
                                      </p:cBhvr>
                                      <p:tavLst>
                                        <p:tav tm="0">
                                          <p:val>
                                            <p:fltVal val="0"/>
                                          </p:val>
                                        </p:tav>
                                        <p:tav tm="100000">
                                          <p:val>
                                            <p:strVal val="#ppt_h"/>
                                          </p:val>
                                        </p:tav>
                                      </p:tavLst>
                                    </p:anim>
                                    <p:anim calcmode="lin" valueType="num">
                                      <p:cBhvr>
                                        <p:cTn id="30" dur="1000" fill="hold"/>
                                        <p:tgtEl>
                                          <p:spTgt spid="218135"/>
                                        </p:tgtEl>
                                        <p:attrNameLst>
                                          <p:attrName>style.rotation</p:attrName>
                                        </p:attrNameLst>
                                      </p:cBhvr>
                                      <p:tavLst>
                                        <p:tav tm="0">
                                          <p:val>
                                            <p:fltVal val="90"/>
                                          </p:val>
                                        </p:tav>
                                        <p:tav tm="100000">
                                          <p:val>
                                            <p:fltVal val="0"/>
                                          </p:val>
                                        </p:tav>
                                      </p:tavLst>
                                    </p:anim>
                                    <p:animEffect transition="in" filter="fade">
                                      <p:cBhvr>
                                        <p:cTn id="31" dur="1000"/>
                                        <p:tgtEl>
                                          <p:spTgt spid="218135"/>
                                        </p:tgtEl>
                                      </p:cBhvr>
                                    </p:animEffect>
                                  </p:childTnLst>
                                </p:cTn>
                              </p:par>
                            </p:childTnLst>
                          </p:cTn>
                        </p:par>
                        <p:par>
                          <p:cTn id="32" fill="hold">
                            <p:stCondLst>
                              <p:cond delay="4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218136"/>
                                        </p:tgtEl>
                                        <p:attrNameLst>
                                          <p:attrName>style.visibility</p:attrName>
                                        </p:attrNameLst>
                                      </p:cBhvr>
                                      <p:to>
                                        <p:strVal val="visible"/>
                                      </p:to>
                                    </p:set>
                                    <p:anim calcmode="lin" valueType="num">
                                      <p:cBhvr>
                                        <p:cTn id="35" dur="1000" fill="hold"/>
                                        <p:tgtEl>
                                          <p:spTgt spid="218136"/>
                                        </p:tgtEl>
                                        <p:attrNameLst>
                                          <p:attrName>ppt_w</p:attrName>
                                        </p:attrNameLst>
                                      </p:cBhvr>
                                      <p:tavLst>
                                        <p:tav tm="0">
                                          <p:val>
                                            <p:fltVal val="0"/>
                                          </p:val>
                                        </p:tav>
                                        <p:tav tm="100000">
                                          <p:val>
                                            <p:strVal val="#ppt_w"/>
                                          </p:val>
                                        </p:tav>
                                      </p:tavLst>
                                    </p:anim>
                                    <p:anim calcmode="lin" valueType="num">
                                      <p:cBhvr>
                                        <p:cTn id="36" dur="1000" fill="hold"/>
                                        <p:tgtEl>
                                          <p:spTgt spid="218136"/>
                                        </p:tgtEl>
                                        <p:attrNameLst>
                                          <p:attrName>ppt_h</p:attrName>
                                        </p:attrNameLst>
                                      </p:cBhvr>
                                      <p:tavLst>
                                        <p:tav tm="0">
                                          <p:val>
                                            <p:fltVal val="0"/>
                                          </p:val>
                                        </p:tav>
                                        <p:tav tm="100000">
                                          <p:val>
                                            <p:strVal val="#ppt_h"/>
                                          </p:val>
                                        </p:tav>
                                      </p:tavLst>
                                    </p:anim>
                                    <p:anim calcmode="lin" valueType="num">
                                      <p:cBhvr>
                                        <p:cTn id="37" dur="1000" fill="hold"/>
                                        <p:tgtEl>
                                          <p:spTgt spid="218136"/>
                                        </p:tgtEl>
                                        <p:attrNameLst>
                                          <p:attrName>style.rotation</p:attrName>
                                        </p:attrNameLst>
                                      </p:cBhvr>
                                      <p:tavLst>
                                        <p:tav tm="0">
                                          <p:val>
                                            <p:fltVal val="90"/>
                                          </p:val>
                                        </p:tav>
                                        <p:tav tm="100000">
                                          <p:val>
                                            <p:fltVal val="0"/>
                                          </p:val>
                                        </p:tav>
                                      </p:tavLst>
                                    </p:anim>
                                    <p:animEffect transition="in" filter="fade">
                                      <p:cBhvr>
                                        <p:cTn id="38" dur="1000"/>
                                        <p:tgtEl>
                                          <p:spTgt spid="218136"/>
                                        </p:tgtEl>
                                      </p:cBhvr>
                                    </p:animEffect>
                                  </p:childTnLst>
                                </p:cTn>
                              </p:par>
                            </p:childTnLst>
                          </p:cTn>
                        </p:par>
                        <p:par>
                          <p:cTn id="39" fill="hold">
                            <p:stCondLst>
                              <p:cond delay="500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218137"/>
                                        </p:tgtEl>
                                        <p:attrNameLst>
                                          <p:attrName>style.visibility</p:attrName>
                                        </p:attrNameLst>
                                      </p:cBhvr>
                                      <p:to>
                                        <p:strVal val="visible"/>
                                      </p:to>
                                    </p:set>
                                    <p:anim calcmode="lin" valueType="num">
                                      <p:cBhvr>
                                        <p:cTn id="42" dur="1000" fill="hold"/>
                                        <p:tgtEl>
                                          <p:spTgt spid="218137"/>
                                        </p:tgtEl>
                                        <p:attrNameLst>
                                          <p:attrName>ppt_w</p:attrName>
                                        </p:attrNameLst>
                                      </p:cBhvr>
                                      <p:tavLst>
                                        <p:tav tm="0">
                                          <p:val>
                                            <p:fltVal val="0"/>
                                          </p:val>
                                        </p:tav>
                                        <p:tav tm="100000">
                                          <p:val>
                                            <p:strVal val="#ppt_w"/>
                                          </p:val>
                                        </p:tav>
                                      </p:tavLst>
                                    </p:anim>
                                    <p:anim calcmode="lin" valueType="num">
                                      <p:cBhvr>
                                        <p:cTn id="43" dur="1000" fill="hold"/>
                                        <p:tgtEl>
                                          <p:spTgt spid="218137"/>
                                        </p:tgtEl>
                                        <p:attrNameLst>
                                          <p:attrName>ppt_h</p:attrName>
                                        </p:attrNameLst>
                                      </p:cBhvr>
                                      <p:tavLst>
                                        <p:tav tm="0">
                                          <p:val>
                                            <p:fltVal val="0"/>
                                          </p:val>
                                        </p:tav>
                                        <p:tav tm="100000">
                                          <p:val>
                                            <p:strVal val="#ppt_h"/>
                                          </p:val>
                                        </p:tav>
                                      </p:tavLst>
                                    </p:anim>
                                    <p:anim calcmode="lin" valueType="num">
                                      <p:cBhvr>
                                        <p:cTn id="44" dur="1000" fill="hold"/>
                                        <p:tgtEl>
                                          <p:spTgt spid="218137"/>
                                        </p:tgtEl>
                                        <p:attrNameLst>
                                          <p:attrName>style.rotation</p:attrName>
                                        </p:attrNameLst>
                                      </p:cBhvr>
                                      <p:tavLst>
                                        <p:tav tm="0">
                                          <p:val>
                                            <p:fltVal val="90"/>
                                          </p:val>
                                        </p:tav>
                                        <p:tav tm="100000">
                                          <p:val>
                                            <p:fltVal val="0"/>
                                          </p:val>
                                        </p:tav>
                                      </p:tavLst>
                                    </p:anim>
                                    <p:animEffect transition="in" filter="fade">
                                      <p:cBhvr>
                                        <p:cTn id="45" dur="1000"/>
                                        <p:tgtEl>
                                          <p:spTgt spid="21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Picture1"/>
          <p:cNvPicPr>
            <a:picLocks noChangeAspect="1" noChangeArrowheads="1"/>
          </p:cNvPicPr>
          <p:nvPr/>
        </p:nvPicPr>
        <p:blipFill>
          <a:blip r:embed="rId2" cstate="print"/>
          <a:srcRect/>
          <a:stretch>
            <a:fillRect/>
          </a:stretch>
        </p:blipFill>
        <p:spPr bwMode="auto">
          <a:xfrm>
            <a:off x="0" y="6858000"/>
            <a:ext cx="9144000" cy="152400"/>
          </a:xfrm>
          <a:prstGeom prst="rect">
            <a:avLst/>
          </a:prstGeom>
          <a:noFill/>
          <a:ln w="9525">
            <a:noFill/>
            <a:miter lim="800000"/>
            <a:headEnd/>
            <a:tailEnd/>
          </a:ln>
        </p:spPr>
      </p:pic>
      <p:sp>
        <p:nvSpPr>
          <p:cNvPr id="9219"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9220"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9221"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vi-VN"/>
          </a:p>
        </p:txBody>
      </p:sp>
      <p:sp>
        <p:nvSpPr>
          <p:cNvPr id="263175" name="Text Box 7">
            <a:hlinkClick r:id="rId3" action="ppaction://hlinksldjump"/>
          </p:cNvPr>
          <p:cNvSpPr txBox="1">
            <a:spLocks noChangeArrowheads="1"/>
          </p:cNvSpPr>
          <p:nvPr/>
        </p:nvSpPr>
        <p:spPr bwMode="auto">
          <a:xfrm>
            <a:off x="7162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FF66"/>
                </a:solidFill>
              </a:rPr>
              <a:t>BACK</a:t>
            </a:r>
          </a:p>
        </p:txBody>
      </p:sp>
      <p:sp>
        <p:nvSpPr>
          <p:cNvPr id="9224" name="WordArt 9"/>
          <p:cNvSpPr>
            <a:spLocks noChangeArrowheads="1" noChangeShapeType="1" noTextEdit="1"/>
          </p:cNvSpPr>
          <p:nvPr/>
        </p:nvSpPr>
        <p:spPr bwMode="auto">
          <a:xfrm>
            <a:off x="990600" y="615950"/>
            <a:ext cx="7620000" cy="1104900"/>
          </a:xfrm>
          <a:prstGeom prst="rect">
            <a:avLst/>
          </a:prstGeom>
        </p:spPr>
        <p:txBody>
          <a:bodyPr wrap="none" fromWordArt="1">
            <a:prstTxWarp prst="textPlain">
              <a:avLst>
                <a:gd name="adj" fmla="val 50000"/>
              </a:avLst>
            </a:prstTxWarp>
          </a:bodyPr>
          <a:lstStyle/>
          <a:p>
            <a:pPr algn="ctr"/>
            <a:r>
              <a:rPr lang="vi-VN" sz="4000" b="1" kern="10">
                <a:ln w="9525">
                  <a:solidFill>
                    <a:schemeClr val="tx1"/>
                  </a:solidFill>
                  <a:round/>
                  <a:headEnd/>
                  <a:tailEnd/>
                </a:ln>
                <a:solidFill>
                  <a:srgbClr val="FF0000"/>
                </a:solidFill>
                <a:latin typeface="Times New Roman"/>
                <a:cs typeface="Times New Roman"/>
              </a:rPr>
              <a:t>Sử dụng năng lượng gió</a:t>
            </a:r>
          </a:p>
          <a:p>
            <a:pPr algn="ctr"/>
            <a:r>
              <a:rPr lang="vi-VN" sz="4000" b="1" kern="10">
                <a:ln w="9525">
                  <a:solidFill>
                    <a:schemeClr val="tx1"/>
                  </a:solidFill>
                  <a:round/>
                  <a:headEnd/>
                  <a:tailEnd/>
                </a:ln>
                <a:solidFill>
                  <a:srgbClr val="FF0000"/>
                </a:solidFill>
                <a:latin typeface="Times New Roman"/>
                <a:cs typeface="Times New Roman"/>
              </a:rPr>
              <a:t> và năng lượng nước chảy</a:t>
            </a:r>
            <a:endParaRPr lang="en-US" sz="4000" b="1" kern="10">
              <a:ln w="9525">
                <a:solidFill>
                  <a:schemeClr val="tx1"/>
                </a:solidFill>
                <a:round/>
                <a:headEnd/>
                <a:tailEnd/>
              </a:ln>
              <a:solidFill>
                <a:srgbClr val="FF0000"/>
              </a:solidFill>
              <a:latin typeface="Times New Roman"/>
              <a:cs typeface="Times New Roman"/>
            </a:endParaRPr>
          </a:p>
        </p:txBody>
      </p:sp>
      <p:pic>
        <p:nvPicPr>
          <p:cNvPr id="9225" name="Picture 10" descr="70200380f6d5[1]"/>
          <p:cNvPicPr>
            <a:picLocks noChangeAspect="1" noChangeArrowheads="1" noCrop="1"/>
          </p:cNvPicPr>
          <p:nvPr/>
        </p:nvPicPr>
        <p:blipFill>
          <a:blip r:embed="rId4" cstate="print"/>
          <a:srcRect/>
          <a:stretch>
            <a:fillRect/>
          </a:stretch>
        </p:blipFill>
        <p:spPr bwMode="auto">
          <a:xfrm>
            <a:off x="73025" y="6219825"/>
            <a:ext cx="8997950" cy="338138"/>
          </a:xfrm>
          <a:prstGeom prst="rect">
            <a:avLst/>
          </a:prstGeom>
          <a:noFill/>
          <a:ln w="9525">
            <a:noFill/>
            <a:miter lim="800000"/>
            <a:headEnd/>
            <a:tailEnd/>
          </a:ln>
        </p:spPr>
      </p:pic>
      <p:sp>
        <p:nvSpPr>
          <p:cNvPr id="9226" name="Rectangle 11"/>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
        <p:nvSpPr>
          <p:cNvPr id="9227" name="Text Box 12"/>
          <p:cNvSpPr txBox="1">
            <a:spLocks noChangeArrowheads="1"/>
          </p:cNvSpPr>
          <p:nvPr/>
        </p:nvSpPr>
        <p:spPr bwMode="auto">
          <a:xfrm>
            <a:off x="762000" y="1752600"/>
            <a:ext cx="7848600" cy="579438"/>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000099"/>
                </a:solidFill>
                <a:cs typeface="Times New Roman" pitchFamily="18" charset="0"/>
              </a:rPr>
              <a:t>Hoạt động 1</a:t>
            </a:r>
            <a:r>
              <a:rPr lang="en-US" sz="3200" b="1">
                <a:solidFill>
                  <a:srgbClr val="000000"/>
                </a:solidFill>
                <a:cs typeface="Times New Roman" pitchFamily="18" charset="0"/>
              </a:rPr>
              <a:t>: </a:t>
            </a:r>
            <a:r>
              <a:rPr lang="en-US" sz="3200" b="1">
                <a:solidFill>
                  <a:srgbClr val="800000"/>
                </a:solidFill>
                <a:cs typeface="Times New Roman" pitchFamily="18" charset="0"/>
              </a:rPr>
              <a:t>Sử dụng năng lượng gió</a:t>
            </a:r>
          </a:p>
        </p:txBody>
      </p:sp>
      <p:sp>
        <p:nvSpPr>
          <p:cNvPr id="9228" name="Rectangle 13"/>
          <p:cNvSpPr>
            <a:spLocks noChangeArrowheads="1"/>
          </p:cNvSpPr>
          <p:nvPr/>
        </p:nvSpPr>
        <p:spPr bwMode="auto">
          <a:xfrm>
            <a:off x="381000" y="2332038"/>
            <a:ext cx="8689975" cy="822325"/>
          </a:xfrm>
          <a:prstGeom prst="rect">
            <a:avLst/>
          </a:prstGeom>
          <a:noFill/>
          <a:ln w="9525">
            <a:noFill/>
            <a:miter lim="800000"/>
            <a:headEnd/>
            <a:tailEnd/>
          </a:ln>
        </p:spPr>
        <p:txBody>
          <a:bodyPr>
            <a:spAutoFit/>
          </a:bodyPr>
          <a:lstStyle/>
          <a:p>
            <a:pPr algn="just" eaLnBrk="0" hangingPunct="0">
              <a:spcBef>
                <a:spcPct val="50000"/>
              </a:spcBef>
              <a:buFont typeface="Wingdings" pitchFamily="2" charset="2"/>
              <a:buBlip>
                <a:blip r:embed="rId5"/>
              </a:buBlip>
            </a:pPr>
            <a:r>
              <a:rPr lang="en-US" sz="2400" b="1" i="1">
                <a:solidFill>
                  <a:srgbClr val="000066"/>
                </a:solidFill>
              </a:rPr>
              <a:t>Nhiệm vụ</a:t>
            </a:r>
            <a:r>
              <a:rPr lang="en-US" sz="2400" b="1">
                <a:solidFill>
                  <a:srgbClr val="000099"/>
                </a:solidFill>
              </a:rPr>
              <a:t> : </a:t>
            </a:r>
            <a:r>
              <a:rPr lang="en-US" sz="2400" b="1"/>
              <a:t>Quan sát hình 1, 2, 3 trong SGK, kết hợp với vốn hiểu biết hoàn thành bài tập sau:</a:t>
            </a:r>
          </a:p>
        </p:txBody>
      </p:sp>
      <p:sp>
        <p:nvSpPr>
          <p:cNvPr id="9229" name="Text Box 14"/>
          <p:cNvSpPr txBox="1">
            <a:spLocks noChangeArrowheads="1"/>
          </p:cNvSpPr>
          <p:nvPr/>
        </p:nvSpPr>
        <p:spPr bwMode="auto">
          <a:xfrm>
            <a:off x="146050" y="3165475"/>
            <a:ext cx="7321550" cy="519113"/>
          </a:xfrm>
          <a:prstGeom prst="rect">
            <a:avLst/>
          </a:prstGeom>
          <a:noFill/>
          <a:ln w="9525">
            <a:noFill/>
            <a:miter lim="800000"/>
            <a:headEnd/>
            <a:tailEnd/>
          </a:ln>
        </p:spPr>
        <p:txBody>
          <a:bodyPr>
            <a:spAutoFit/>
          </a:bodyPr>
          <a:lstStyle/>
          <a:p>
            <a:pPr marL="457200" indent="-457200" eaLnBrk="0" hangingPunct="0">
              <a:spcBef>
                <a:spcPct val="50000"/>
              </a:spcBef>
              <a:buFont typeface="Wingdings" pitchFamily="2" charset="2"/>
              <a:buNone/>
            </a:pPr>
            <a:r>
              <a:rPr lang="en-US" sz="2800" b="1">
                <a:solidFill>
                  <a:srgbClr val="000099"/>
                </a:solidFill>
                <a:cs typeface="Times New Roman" pitchFamily="18" charset="0"/>
              </a:rPr>
              <a:t>1. Hoàn thành bảng sau:</a:t>
            </a:r>
          </a:p>
        </p:txBody>
      </p:sp>
      <p:graphicFrame>
        <p:nvGraphicFramePr>
          <p:cNvPr id="263183" name="Group 15"/>
          <p:cNvGraphicFramePr>
            <a:graphicFrameLocks noGrp="1"/>
          </p:cNvGraphicFramePr>
          <p:nvPr>
            <p:ph/>
          </p:nvPr>
        </p:nvGraphicFramePr>
        <p:xfrm>
          <a:off x="146050" y="3749675"/>
          <a:ext cx="8924925" cy="1858964"/>
        </p:xfrm>
        <a:graphic>
          <a:graphicData uri="http://schemas.openxmlformats.org/drawingml/2006/table">
            <a:tbl>
              <a:tblPr/>
              <a:tblGrid>
                <a:gridCol w="2292350"/>
                <a:gridCol w="6632575"/>
              </a:tblGrid>
              <a:tr h="465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Hình</a:t>
                      </a:r>
                      <a:endParaRPr kumimoji="0" lang="vi-VN" sz="2400" b="1"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Ứng dụng của năng lượng gió</a:t>
                      </a:r>
                      <a:endParaRPr kumimoji="0" lang="vi-VN"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3200" name="Text Box 32"/>
          <p:cNvSpPr txBox="1">
            <a:spLocks noChangeArrowheads="1"/>
          </p:cNvSpPr>
          <p:nvPr/>
        </p:nvSpPr>
        <p:spPr bwMode="auto">
          <a:xfrm>
            <a:off x="381000" y="4222750"/>
            <a:ext cx="1676400" cy="457200"/>
          </a:xfrm>
          <a:prstGeom prst="rect">
            <a:avLst/>
          </a:prstGeom>
          <a:noFill/>
          <a:ln w="9525">
            <a:noFill/>
            <a:miter lim="800000"/>
            <a:headEnd/>
            <a:tailEnd/>
          </a:ln>
        </p:spPr>
        <p:txBody>
          <a:bodyPr>
            <a:spAutoFit/>
          </a:bodyPr>
          <a:lstStyle/>
          <a:p>
            <a:pPr algn="ctr">
              <a:spcBef>
                <a:spcPct val="50000"/>
              </a:spcBef>
            </a:pPr>
            <a:r>
              <a:rPr lang="en-US" sz="2400" b="1"/>
              <a:t>Hình 1</a:t>
            </a:r>
            <a:endParaRPr lang="vi-VN" sz="2400" b="1"/>
          </a:p>
        </p:txBody>
      </p:sp>
      <p:sp>
        <p:nvSpPr>
          <p:cNvPr id="263201" name="Text Box 33"/>
          <p:cNvSpPr txBox="1">
            <a:spLocks noChangeArrowheads="1"/>
          </p:cNvSpPr>
          <p:nvPr/>
        </p:nvSpPr>
        <p:spPr bwMode="auto">
          <a:xfrm>
            <a:off x="2590800" y="4214813"/>
            <a:ext cx="5105400" cy="457200"/>
          </a:xfrm>
          <a:prstGeom prst="rect">
            <a:avLst/>
          </a:prstGeom>
          <a:noFill/>
          <a:ln w="9525">
            <a:noFill/>
            <a:miter lim="800000"/>
            <a:headEnd/>
            <a:tailEnd/>
          </a:ln>
        </p:spPr>
        <p:txBody>
          <a:bodyPr>
            <a:spAutoFit/>
          </a:bodyPr>
          <a:lstStyle/>
          <a:p>
            <a:pPr>
              <a:spcBef>
                <a:spcPct val="50000"/>
              </a:spcBef>
            </a:pPr>
            <a:r>
              <a:rPr lang="vi-VN" sz="2400" b="1"/>
              <a:t>Chạy thuyền buồm</a:t>
            </a:r>
          </a:p>
        </p:txBody>
      </p:sp>
      <p:sp>
        <p:nvSpPr>
          <p:cNvPr id="263202" name="Text Box 34"/>
          <p:cNvSpPr txBox="1">
            <a:spLocks noChangeArrowheads="1"/>
          </p:cNvSpPr>
          <p:nvPr/>
        </p:nvSpPr>
        <p:spPr bwMode="auto">
          <a:xfrm>
            <a:off x="381000" y="4694238"/>
            <a:ext cx="1676400" cy="457200"/>
          </a:xfrm>
          <a:prstGeom prst="rect">
            <a:avLst/>
          </a:prstGeom>
          <a:noFill/>
          <a:ln w="9525">
            <a:noFill/>
            <a:miter lim="800000"/>
            <a:headEnd/>
            <a:tailEnd/>
          </a:ln>
        </p:spPr>
        <p:txBody>
          <a:bodyPr>
            <a:spAutoFit/>
          </a:bodyPr>
          <a:lstStyle/>
          <a:p>
            <a:pPr algn="ctr">
              <a:spcBef>
                <a:spcPct val="50000"/>
              </a:spcBef>
            </a:pPr>
            <a:r>
              <a:rPr lang="en-US" sz="2400" b="1"/>
              <a:t>Hình 2</a:t>
            </a:r>
            <a:endParaRPr lang="vi-VN" sz="2400" b="1"/>
          </a:p>
        </p:txBody>
      </p:sp>
      <p:sp>
        <p:nvSpPr>
          <p:cNvPr id="263203" name="Text Box 35"/>
          <p:cNvSpPr txBox="1">
            <a:spLocks noChangeArrowheads="1"/>
          </p:cNvSpPr>
          <p:nvPr/>
        </p:nvSpPr>
        <p:spPr bwMode="auto">
          <a:xfrm>
            <a:off x="381000" y="5151438"/>
            <a:ext cx="1676400" cy="457200"/>
          </a:xfrm>
          <a:prstGeom prst="rect">
            <a:avLst/>
          </a:prstGeom>
          <a:noFill/>
          <a:ln w="9525">
            <a:noFill/>
            <a:miter lim="800000"/>
            <a:headEnd/>
            <a:tailEnd/>
          </a:ln>
        </p:spPr>
        <p:txBody>
          <a:bodyPr>
            <a:spAutoFit/>
          </a:bodyPr>
          <a:lstStyle/>
          <a:p>
            <a:pPr algn="ctr">
              <a:spcBef>
                <a:spcPct val="50000"/>
              </a:spcBef>
            </a:pPr>
            <a:r>
              <a:rPr lang="en-US" sz="2400" b="1"/>
              <a:t>Hình 3</a:t>
            </a:r>
            <a:endParaRPr lang="vi-VN" sz="2400" b="1"/>
          </a:p>
        </p:txBody>
      </p:sp>
      <p:sp>
        <p:nvSpPr>
          <p:cNvPr id="263204" name="Text Box 36"/>
          <p:cNvSpPr txBox="1">
            <a:spLocks noChangeArrowheads="1"/>
          </p:cNvSpPr>
          <p:nvPr/>
        </p:nvSpPr>
        <p:spPr bwMode="auto">
          <a:xfrm>
            <a:off x="2590800" y="4672013"/>
            <a:ext cx="6172200" cy="457200"/>
          </a:xfrm>
          <a:prstGeom prst="rect">
            <a:avLst/>
          </a:prstGeom>
          <a:noFill/>
          <a:ln w="9525">
            <a:noFill/>
            <a:miter lim="800000"/>
            <a:headEnd/>
            <a:tailEnd/>
          </a:ln>
        </p:spPr>
        <p:txBody>
          <a:bodyPr>
            <a:spAutoFit/>
          </a:bodyPr>
          <a:lstStyle/>
          <a:p>
            <a:pPr>
              <a:spcBef>
                <a:spcPct val="50000"/>
              </a:spcBef>
            </a:pPr>
            <a:r>
              <a:rPr lang="vi-VN" sz="2400" b="1"/>
              <a:t>Làm quay tua-bin của máy phát điện</a:t>
            </a:r>
          </a:p>
        </p:txBody>
      </p:sp>
      <p:sp>
        <p:nvSpPr>
          <p:cNvPr id="263205" name="Text Box 37"/>
          <p:cNvSpPr txBox="1">
            <a:spLocks noChangeArrowheads="1"/>
          </p:cNvSpPr>
          <p:nvPr/>
        </p:nvSpPr>
        <p:spPr bwMode="auto">
          <a:xfrm>
            <a:off x="2590800" y="5129213"/>
            <a:ext cx="5105400" cy="457200"/>
          </a:xfrm>
          <a:prstGeom prst="rect">
            <a:avLst/>
          </a:prstGeom>
          <a:noFill/>
          <a:ln w="9525">
            <a:noFill/>
            <a:miter lim="800000"/>
            <a:headEnd/>
            <a:tailEnd/>
          </a:ln>
        </p:spPr>
        <p:txBody>
          <a:bodyPr>
            <a:spAutoFit/>
          </a:bodyPr>
          <a:lstStyle/>
          <a:p>
            <a:pPr>
              <a:spcBef>
                <a:spcPct val="50000"/>
              </a:spcBef>
            </a:pPr>
            <a:r>
              <a:rPr lang="vi-VN" sz="2400" b="1"/>
              <a:t>Giê thóc</a:t>
            </a:r>
          </a:p>
        </p:txBody>
      </p:sp>
      <p:sp>
        <p:nvSpPr>
          <p:cNvPr id="263206" name="Text Box 38"/>
          <p:cNvSpPr txBox="1">
            <a:spLocks noChangeArrowheads="1"/>
          </p:cNvSpPr>
          <p:nvPr/>
        </p:nvSpPr>
        <p:spPr bwMode="auto">
          <a:xfrm>
            <a:off x="73025" y="5638800"/>
            <a:ext cx="8924925" cy="457200"/>
          </a:xfrm>
          <a:prstGeom prst="rect">
            <a:avLst/>
          </a:prstGeom>
          <a:noFill/>
          <a:ln w="9525">
            <a:noFill/>
            <a:miter lim="800000"/>
            <a:headEnd/>
            <a:tailEnd/>
          </a:ln>
        </p:spPr>
        <p:txBody>
          <a:bodyPr>
            <a:spAutoFit/>
          </a:bodyPr>
          <a:lstStyle/>
          <a:p>
            <a:pPr>
              <a:spcBef>
                <a:spcPct val="50000"/>
              </a:spcBef>
            </a:pPr>
            <a:r>
              <a:rPr lang="en-US" sz="2400" b="1"/>
              <a:t>2. Người ta sử dụng năng lượng gió trong những việc gì?</a:t>
            </a:r>
            <a:endParaRPr lang="vi-VN" sz="2400" b="1"/>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3200"/>
                                        </p:tgtEl>
                                        <p:attrNameLst>
                                          <p:attrName>style.visibility</p:attrName>
                                        </p:attrNameLst>
                                      </p:cBhvr>
                                      <p:to>
                                        <p:strVal val="visible"/>
                                      </p:to>
                                    </p:set>
                                    <p:animEffect transition="in" filter="blinds(horizontal)">
                                      <p:cBhvr>
                                        <p:cTn id="7" dur="500"/>
                                        <p:tgtEl>
                                          <p:spTgt spid="2632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3201"/>
                                        </p:tgtEl>
                                        <p:attrNameLst>
                                          <p:attrName>style.visibility</p:attrName>
                                        </p:attrNameLst>
                                      </p:cBhvr>
                                      <p:to>
                                        <p:strVal val="visible"/>
                                      </p:to>
                                    </p:set>
                                    <p:animEffect transition="in" filter="box(in)">
                                      <p:cBhvr>
                                        <p:cTn id="12" dur="500"/>
                                        <p:tgtEl>
                                          <p:spTgt spid="26320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3202"/>
                                        </p:tgtEl>
                                        <p:attrNameLst>
                                          <p:attrName>style.visibility</p:attrName>
                                        </p:attrNameLst>
                                      </p:cBhvr>
                                      <p:to>
                                        <p:strVal val="visible"/>
                                      </p:to>
                                    </p:set>
                                    <p:animEffect transition="in" filter="box(in)">
                                      <p:cBhvr>
                                        <p:cTn id="17" dur="500"/>
                                        <p:tgtEl>
                                          <p:spTgt spid="26320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3204"/>
                                        </p:tgtEl>
                                        <p:attrNameLst>
                                          <p:attrName>style.visibility</p:attrName>
                                        </p:attrNameLst>
                                      </p:cBhvr>
                                      <p:to>
                                        <p:strVal val="visible"/>
                                      </p:to>
                                    </p:set>
                                    <p:animEffect transition="in" filter="box(in)">
                                      <p:cBhvr>
                                        <p:cTn id="22" dur="500"/>
                                        <p:tgtEl>
                                          <p:spTgt spid="26320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3203"/>
                                        </p:tgtEl>
                                        <p:attrNameLst>
                                          <p:attrName>style.visibility</p:attrName>
                                        </p:attrNameLst>
                                      </p:cBhvr>
                                      <p:to>
                                        <p:strVal val="visible"/>
                                      </p:to>
                                    </p:set>
                                    <p:animEffect transition="in" filter="box(in)">
                                      <p:cBhvr>
                                        <p:cTn id="27" dur="500"/>
                                        <p:tgtEl>
                                          <p:spTgt spid="26320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63205"/>
                                        </p:tgtEl>
                                        <p:attrNameLst>
                                          <p:attrName>style.visibility</p:attrName>
                                        </p:attrNameLst>
                                      </p:cBhvr>
                                      <p:to>
                                        <p:strVal val="visible"/>
                                      </p:to>
                                    </p:set>
                                    <p:animEffect transition="in" filter="box(in)">
                                      <p:cBhvr>
                                        <p:cTn id="32" dur="500"/>
                                        <p:tgtEl>
                                          <p:spTgt spid="26320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63206"/>
                                        </p:tgtEl>
                                        <p:attrNameLst>
                                          <p:attrName>style.visibility</p:attrName>
                                        </p:attrNameLst>
                                      </p:cBhvr>
                                      <p:to>
                                        <p:strVal val="visible"/>
                                      </p:to>
                                    </p:set>
                                    <p:animEffect transition="in" filter="box(in)">
                                      <p:cBhvr>
                                        <p:cTn id="37" dur="500"/>
                                        <p:tgtEl>
                                          <p:spTgt spid="263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200" grpId="0"/>
      <p:bldP spid="263201" grpId="0"/>
      <p:bldP spid="263202" grpId="0"/>
      <p:bldP spid="263203" grpId="0"/>
      <p:bldP spid="263204" grpId="0"/>
      <p:bldP spid="263205" grpId="0"/>
      <p:bldP spid="2632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10"/>
          <p:cNvSpPr>
            <a:spLocks noChangeArrowheads="1" noChangeShapeType="1" noTextEdit="1"/>
          </p:cNvSpPr>
          <p:nvPr/>
        </p:nvSpPr>
        <p:spPr bwMode="auto">
          <a:xfrm>
            <a:off x="609600" y="609600"/>
            <a:ext cx="7620000" cy="1104900"/>
          </a:xfrm>
          <a:prstGeom prst="rect">
            <a:avLst/>
          </a:prstGeom>
        </p:spPr>
        <p:txBody>
          <a:bodyPr wrap="none" fromWordArt="1">
            <a:prstTxWarp prst="textPlain">
              <a:avLst>
                <a:gd name="adj" fmla="val 50000"/>
              </a:avLst>
            </a:prstTxWarp>
          </a:bodyPr>
          <a:lstStyle/>
          <a:p>
            <a:pPr algn="ctr"/>
            <a:r>
              <a:rPr lang="vi-VN" sz="4000" b="1" kern="10">
                <a:ln w="9525">
                  <a:solidFill>
                    <a:schemeClr val="tx1"/>
                  </a:solidFill>
                  <a:round/>
                  <a:headEnd/>
                  <a:tailEnd/>
                </a:ln>
                <a:solidFill>
                  <a:srgbClr val="FF0000"/>
                </a:solidFill>
                <a:latin typeface="Times New Roman"/>
                <a:cs typeface="Times New Roman"/>
              </a:rPr>
              <a:t>Sử dụng năng lượng gió</a:t>
            </a:r>
          </a:p>
          <a:p>
            <a:pPr algn="ctr"/>
            <a:r>
              <a:rPr lang="vi-VN" sz="4000" b="1" kern="10">
                <a:ln w="9525">
                  <a:solidFill>
                    <a:schemeClr val="tx1"/>
                  </a:solidFill>
                  <a:round/>
                  <a:headEnd/>
                  <a:tailEnd/>
                </a:ln>
                <a:solidFill>
                  <a:srgbClr val="FF0000"/>
                </a:solidFill>
                <a:latin typeface="Times New Roman"/>
                <a:cs typeface="Times New Roman"/>
              </a:rPr>
              <a:t> và năng lượng nước chảy</a:t>
            </a:r>
            <a:endParaRPr lang="en-US" sz="4000" b="1" kern="10">
              <a:ln w="9525">
                <a:solidFill>
                  <a:schemeClr val="tx1"/>
                </a:solidFill>
                <a:round/>
                <a:headEnd/>
                <a:tailEnd/>
              </a:ln>
              <a:solidFill>
                <a:srgbClr val="FF0000"/>
              </a:solidFill>
              <a:latin typeface="Times New Roman"/>
              <a:cs typeface="Times New Roman"/>
            </a:endParaRPr>
          </a:p>
        </p:txBody>
      </p:sp>
      <p:sp>
        <p:nvSpPr>
          <p:cNvPr id="243724" name="Text Box 12"/>
          <p:cNvSpPr txBox="1">
            <a:spLocks noChangeArrowheads="1"/>
          </p:cNvSpPr>
          <p:nvPr/>
        </p:nvSpPr>
        <p:spPr bwMode="auto">
          <a:xfrm>
            <a:off x="228600" y="2087563"/>
            <a:ext cx="7848600" cy="579437"/>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000099"/>
                </a:solidFill>
                <a:cs typeface="Times New Roman" pitchFamily="18" charset="0"/>
              </a:rPr>
              <a:t>Hoạt động 1</a:t>
            </a:r>
            <a:r>
              <a:rPr lang="en-US" sz="3200" b="1">
                <a:solidFill>
                  <a:srgbClr val="000000"/>
                </a:solidFill>
                <a:cs typeface="Times New Roman" pitchFamily="18" charset="0"/>
              </a:rPr>
              <a:t>: </a:t>
            </a:r>
            <a:r>
              <a:rPr lang="en-US" sz="3200" b="1">
                <a:solidFill>
                  <a:srgbClr val="800000"/>
                </a:solidFill>
                <a:cs typeface="Times New Roman" pitchFamily="18" charset="0"/>
              </a:rPr>
              <a:t>Sử dụng năng lượng gió</a:t>
            </a:r>
          </a:p>
        </p:txBody>
      </p:sp>
      <p:sp>
        <p:nvSpPr>
          <p:cNvPr id="10245" name="Rectangle 14"/>
          <p:cNvSpPr>
            <a:spLocks noChangeArrowheads="1"/>
          </p:cNvSpPr>
          <p:nvPr/>
        </p:nvSpPr>
        <p:spPr bwMode="auto">
          <a:xfrm>
            <a:off x="0" y="66675"/>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
        <p:nvSpPr>
          <p:cNvPr id="243727" name="Text Box 15"/>
          <p:cNvSpPr txBox="1">
            <a:spLocks noChangeArrowheads="1"/>
          </p:cNvSpPr>
          <p:nvPr/>
        </p:nvSpPr>
        <p:spPr bwMode="auto">
          <a:xfrm>
            <a:off x="457200" y="4800600"/>
            <a:ext cx="8077200" cy="1095375"/>
          </a:xfrm>
          <a:prstGeom prst="rect">
            <a:avLst/>
          </a:prstGeom>
          <a:noFill/>
          <a:ln w="28575" cap="rnd" algn="ctr">
            <a:solidFill>
              <a:srgbClr val="0000FF"/>
            </a:solidFill>
            <a:prstDash val="sysDot"/>
            <a:miter lim="800000"/>
            <a:headEnd/>
            <a:tailEnd/>
          </a:ln>
        </p:spPr>
        <p:txBody>
          <a:bodyPr>
            <a:spAutoFit/>
          </a:bodyPr>
          <a:lstStyle/>
          <a:p>
            <a:pPr>
              <a:spcBef>
                <a:spcPct val="50000"/>
              </a:spcBef>
            </a:pPr>
            <a:r>
              <a:rPr lang="en-US" sz="3200">
                <a:solidFill>
                  <a:srgbClr val="00B050"/>
                </a:solidFill>
                <a:cs typeface="Times New Roman" pitchFamily="18" charset="0"/>
              </a:rPr>
              <a:t>- Mời các em xem một số hình ảnh về việc sử dụng phong điện (điện gió) ở nước ta hiện nay.</a:t>
            </a:r>
          </a:p>
        </p:txBody>
      </p:sp>
      <p:sp>
        <p:nvSpPr>
          <p:cNvPr id="243728" name="Text Box 16"/>
          <p:cNvSpPr txBox="1">
            <a:spLocks noChangeArrowheads="1"/>
          </p:cNvSpPr>
          <p:nvPr/>
        </p:nvSpPr>
        <p:spPr bwMode="auto">
          <a:xfrm>
            <a:off x="206375" y="2667000"/>
            <a:ext cx="8937625" cy="1554163"/>
          </a:xfrm>
          <a:prstGeom prst="rect">
            <a:avLst/>
          </a:prstGeom>
          <a:noFill/>
          <a:ln w="9525">
            <a:noFill/>
            <a:miter lim="800000"/>
            <a:headEnd/>
            <a:tailEnd/>
          </a:ln>
        </p:spPr>
        <p:txBody>
          <a:bodyPr>
            <a:spAutoFit/>
          </a:bodyPr>
          <a:lstStyle/>
          <a:p>
            <a:pPr algn="just" eaLnBrk="0" hangingPunct="0"/>
            <a:r>
              <a:rPr lang="en-US" sz="3200">
                <a:solidFill>
                  <a:srgbClr val="000066"/>
                </a:solidFill>
              </a:rPr>
              <a:t>   Năng lượng gió có thể dùng để chạy thuyền buồm, làm quay tua-bin của nhà máy phát điện, thả diều, giê lúa, làm điều hòa khí hậu,...</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3724"/>
                                        </p:tgtEl>
                                        <p:attrNameLst>
                                          <p:attrName>style.visibility</p:attrName>
                                        </p:attrNameLst>
                                      </p:cBhvr>
                                      <p:to>
                                        <p:strVal val="visible"/>
                                      </p:to>
                                    </p:set>
                                    <p:animEffect transition="in" filter="box(in)">
                                      <p:cBhvr>
                                        <p:cTn id="7" dur="500"/>
                                        <p:tgtEl>
                                          <p:spTgt spid="2437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3728"/>
                                        </p:tgtEl>
                                        <p:attrNameLst>
                                          <p:attrName>style.visibility</p:attrName>
                                        </p:attrNameLst>
                                      </p:cBhvr>
                                      <p:to>
                                        <p:strVal val="visible"/>
                                      </p:to>
                                    </p:set>
                                    <p:animEffect transition="in" filter="box(in)">
                                      <p:cBhvr>
                                        <p:cTn id="12" dur="500"/>
                                        <p:tgtEl>
                                          <p:spTgt spid="2437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3727"/>
                                        </p:tgtEl>
                                        <p:attrNameLst>
                                          <p:attrName>style.visibility</p:attrName>
                                        </p:attrNameLst>
                                      </p:cBhvr>
                                      <p:to>
                                        <p:strVal val="visible"/>
                                      </p:to>
                                    </p:set>
                                    <p:animEffect transition="in" filter="box(in)">
                                      <p:cBhvr>
                                        <p:cTn id="17" dur="500"/>
                                        <p:tgtEl>
                                          <p:spTgt spid="243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4" grpId="0"/>
      <p:bldP spid="243727" grpId="0" animBg="1"/>
      <p:bldP spid="2437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smtClean="0"/>
          </a:p>
        </p:txBody>
      </p:sp>
      <p:sp>
        <p:nvSpPr>
          <p:cNvPr id="11267" name="Rectangle 3"/>
          <p:cNvSpPr>
            <a:spLocks noGrp="1" noChangeArrowheads="1"/>
          </p:cNvSpPr>
          <p:nvPr>
            <p:ph type="body" idx="1"/>
          </p:nvPr>
        </p:nvSpPr>
        <p:spPr/>
        <p:txBody>
          <a:bodyPr/>
          <a:lstStyle/>
          <a:p>
            <a:pPr eaLnBrk="1" hangingPunct="1"/>
            <a:endParaRPr lang="vi-VN" smtClean="0"/>
          </a:p>
        </p:txBody>
      </p:sp>
      <p:pic>
        <p:nvPicPr>
          <p:cNvPr id="256005" name="Picture 5" descr="phongdi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9" name="Rectangle 6"/>
          <p:cNvSpPr>
            <a:spLocks noChangeArrowheads="1"/>
          </p:cNvSpPr>
          <p:nvPr/>
        </p:nvSpPr>
        <p:spPr bwMode="auto">
          <a:xfrm>
            <a:off x="0" y="0"/>
            <a:ext cx="9144000" cy="6858000"/>
          </a:xfrm>
          <a:prstGeom prst="rect">
            <a:avLst/>
          </a:prstGeom>
          <a:noFill/>
          <a:ln w="76200">
            <a:pattFill prst="sphere">
              <a:fgClr>
                <a:srgbClr val="0000FF"/>
              </a:fgClr>
              <a:bgClr>
                <a:srgbClr val="FF0000"/>
              </a:bgClr>
            </a:pattFill>
            <a:miter lim="800000"/>
            <a:headEnd/>
            <a:tailEnd/>
          </a:ln>
        </p:spPr>
        <p:txBody>
          <a:bodyPr wrap="none" anchor="ctr"/>
          <a:lstStyle/>
          <a:p>
            <a:endParaRPr lang="vi-VN">
              <a:latin typeface="Arial" charset="0"/>
            </a:endParaRPr>
          </a:p>
        </p:txBody>
      </p:sp>
      <p:sp>
        <p:nvSpPr>
          <p:cNvPr id="256007" name="Text Box 7"/>
          <p:cNvSpPr txBox="1">
            <a:spLocks noChangeArrowheads="1"/>
          </p:cNvSpPr>
          <p:nvPr/>
        </p:nvSpPr>
        <p:spPr bwMode="auto">
          <a:xfrm>
            <a:off x="152400" y="274638"/>
            <a:ext cx="8991600" cy="822325"/>
          </a:xfrm>
          <a:prstGeom prst="rect">
            <a:avLst/>
          </a:prstGeom>
          <a:noFill/>
          <a:ln w="9525">
            <a:noFill/>
            <a:miter lim="800000"/>
            <a:headEnd/>
            <a:tailEnd/>
          </a:ln>
        </p:spPr>
        <p:txBody>
          <a:bodyPr>
            <a:spAutoFit/>
          </a:bodyPr>
          <a:lstStyle/>
          <a:p>
            <a:pPr>
              <a:spcBef>
                <a:spcPct val="50000"/>
              </a:spcBef>
            </a:pPr>
            <a:r>
              <a:rPr lang="en-US" sz="2400" b="1">
                <a:cs typeface="Times New Roman" pitchFamily="18" charset="0"/>
              </a:rPr>
              <a:t>   Công trình dự án phong điện tại huyện Tuy Phong tỉnh Bình Thuận ( ảnh Lạc Phong).</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56005"/>
                                        </p:tgtEl>
                                        <p:attrNameLst>
                                          <p:attrName>style.visibility</p:attrName>
                                        </p:attrNameLst>
                                      </p:cBhvr>
                                      <p:to>
                                        <p:strVal val="visible"/>
                                      </p:to>
                                    </p:set>
                                    <p:anim calcmode="lin" valueType="num">
                                      <p:cBhvr>
                                        <p:cTn id="7" dur="1000" fill="hold"/>
                                        <p:tgtEl>
                                          <p:spTgt spid="256005"/>
                                        </p:tgtEl>
                                        <p:attrNameLst>
                                          <p:attrName>ppt_w</p:attrName>
                                        </p:attrNameLst>
                                      </p:cBhvr>
                                      <p:tavLst>
                                        <p:tav tm="0">
                                          <p:val>
                                            <p:fltVal val="0"/>
                                          </p:val>
                                        </p:tav>
                                        <p:tav tm="100000">
                                          <p:val>
                                            <p:strVal val="#ppt_w"/>
                                          </p:val>
                                        </p:tav>
                                      </p:tavLst>
                                    </p:anim>
                                    <p:anim calcmode="lin" valueType="num">
                                      <p:cBhvr>
                                        <p:cTn id="8" dur="1000" fill="hold"/>
                                        <p:tgtEl>
                                          <p:spTgt spid="256005"/>
                                        </p:tgtEl>
                                        <p:attrNameLst>
                                          <p:attrName>ppt_h</p:attrName>
                                        </p:attrNameLst>
                                      </p:cBhvr>
                                      <p:tavLst>
                                        <p:tav tm="0">
                                          <p:val>
                                            <p:fltVal val="0"/>
                                          </p:val>
                                        </p:tav>
                                        <p:tav tm="100000">
                                          <p:val>
                                            <p:strVal val="#ppt_h"/>
                                          </p:val>
                                        </p:tav>
                                      </p:tavLst>
                                    </p:anim>
                                    <p:anim calcmode="lin" valueType="num">
                                      <p:cBhvr>
                                        <p:cTn id="9" dur="1000" fill="hold"/>
                                        <p:tgtEl>
                                          <p:spTgt spid="256005"/>
                                        </p:tgtEl>
                                        <p:attrNameLst>
                                          <p:attrName>style.rotation</p:attrName>
                                        </p:attrNameLst>
                                      </p:cBhvr>
                                      <p:tavLst>
                                        <p:tav tm="0">
                                          <p:val>
                                            <p:fltVal val="90"/>
                                          </p:val>
                                        </p:tav>
                                        <p:tav tm="100000">
                                          <p:val>
                                            <p:fltVal val="0"/>
                                          </p:val>
                                        </p:tav>
                                      </p:tavLst>
                                    </p:anim>
                                    <p:animEffect transition="in" filter="fade">
                                      <p:cBhvr>
                                        <p:cTn id="10" dur="1000"/>
                                        <p:tgtEl>
                                          <p:spTgt spid="256005"/>
                                        </p:tgtEl>
                                      </p:cBhvr>
                                    </p:animEffect>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256007"/>
                                        </p:tgtEl>
                                        <p:attrNameLst>
                                          <p:attrName>style.visibility</p:attrName>
                                        </p:attrNameLst>
                                      </p:cBhvr>
                                      <p:to>
                                        <p:strVal val="visible"/>
                                      </p:to>
                                    </p:set>
                                    <p:anim calcmode="lin" valueType="num">
                                      <p:cBhvr>
                                        <p:cTn id="14" dur="1000" fill="hold"/>
                                        <p:tgtEl>
                                          <p:spTgt spid="256007"/>
                                        </p:tgtEl>
                                        <p:attrNameLst>
                                          <p:attrName>ppt_w</p:attrName>
                                        </p:attrNameLst>
                                      </p:cBhvr>
                                      <p:tavLst>
                                        <p:tav tm="0">
                                          <p:val>
                                            <p:strVal val="#ppt_w*0.70"/>
                                          </p:val>
                                        </p:tav>
                                        <p:tav tm="100000">
                                          <p:val>
                                            <p:strVal val="#ppt_w"/>
                                          </p:val>
                                        </p:tav>
                                      </p:tavLst>
                                    </p:anim>
                                    <p:anim calcmode="lin" valueType="num">
                                      <p:cBhvr>
                                        <p:cTn id="15" dur="1000" fill="hold"/>
                                        <p:tgtEl>
                                          <p:spTgt spid="256007"/>
                                        </p:tgtEl>
                                        <p:attrNameLst>
                                          <p:attrName>ppt_h</p:attrName>
                                        </p:attrNameLst>
                                      </p:cBhvr>
                                      <p:tavLst>
                                        <p:tav tm="0">
                                          <p:val>
                                            <p:strVal val="#ppt_h"/>
                                          </p:val>
                                        </p:tav>
                                        <p:tav tm="100000">
                                          <p:val>
                                            <p:strVal val="#ppt_h"/>
                                          </p:val>
                                        </p:tav>
                                      </p:tavLst>
                                    </p:anim>
                                    <p:animEffect transition="in" filter="fade">
                                      <p:cBhvr>
                                        <p:cTn id="16" dur="1000"/>
                                        <p:tgtEl>
                                          <p:spTgt spid="256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7"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261789"/>
  <p:tag name="VIOLETTITLE" val="Bài 44. Sử dụng năng lượng gió và năng lượng nước chảy"/>
  <p:tag name="VIOLETLESSON" val="38"/>
  <p:tag name="VIOLETCATID" val="2184"/>
  <p:tag name="VIOLETSUBJECT" val="Khoa học 5"/>
  <p:tag name="VIOLETAUTHORID" val="12079938"/>
  <p:tag name="VIOLETAUTHORNAME" val="phạm thiên  thiên"/>
  <p:tag name="VIOLETAUTHORAVATAR" val="no_avatarf.jpg"/>
  <p:tag name="VIOLETAUTHORADDRESS" val="Trường THCS Lê Lợi - Miền Nam"/>
  <p:tag name="VIOLETDATE" val="2018-01-26 13:23:19"/>
  <p:tag name="VIOLETHIT" val="271"/>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4&quot;/&gt;&lt;/object&gt;&lt;object type=&quot;3&quot; unique_id=&quot;10005&quot;&gt;&lt;property id=&quot;20148&quot; value=&quot;5&quot;/&gt;&lt;property id=&quot;20300&quot; value=&quot;Slide 2&quot;/&gt;&lt;property id=&quot;20307&quot; value=&quot;350&quot;/&gt;&lt;/object&gt;&lt;object type=&quot;3&quot; unique_id=&quot;10006&quot;&gt;&lt;property id=&quot;20148&quot; value=&quot;5&quot;/&gt;&lt;property id=&quot;20300&quot; value=&quot;Slide 3&quot;/&gt;&lt;property id=&quot;20307&quot; value=&quot;375&quot;/&gt;&lt;/object&gt;&lt;object type=&quot;3&quot; unique_id=&quot;10007&quot;&gt;&lt;property id=&quot;20148&quot; value=&quot;5&quot;/&gt;&lt;property id=&quot;20300&quot; value=&quot;Slide 4&quot;/&gt;&lt;property id=&quot;20307&quot; value=&quot;424&quot;/&gt;&lt;/object&gt;&lt;object type=&quot;3&quot; unique_id=&quot;10008&quot;&gt;&lt;property id=&quot;20148&quot; value=&quot;5&quot;/&gt;&lt;property id=&quot;20300&quot; value=&quot;Slide 5&quot;/&gt;&lt;property id=&quot;20307&quot; value=&quot;425&quot;/&gt;&lt;/object&gt;&lt;object type=&quot;3&quot; unique_id=&quot;10009&quot;&gt;&lt;property id=&quot;20148&quot; value=&quot;5&quot;/&gt;&lt;property id=&quot;20300&quot; value=&quot;Slide 6&quot;/&gt;&lt;property id=&quot;20307&quot; value=&quot;393&quot;/&gt;&lt;/object&gt;&lt;object type=&quot;3&quot; unique_id=&quot;10010&quot;&gt;&lt;property id=&quot;20148&quot; value=&quot;5&quot;/&gt;&lt;property id=&quot;20300&quot; value=&quot;Slide 7&quot;/&gt;&lt;property id=&quot;20307&quot; value=&quot;426&quot;/&gt;&lt;/object&gt;&lt;object type=&quot;3&quot; unique_id=&quot;10011&quot;&gt;&lt;property id=&quot;20148&quot; value=&quot;5&quot;/&gt;&lt;property id=&quot;20300&quot; value=&quot;Slide 8&quot;/&gt;&lt;property id=&quot;20307&quot; value=&quot;412&quot;/&gt;&lt;/object&gt;&lt;object type=&quot;3&quot; unique_id=&quot;10012&quot;&gt;&lt;property id=&quot;20148&quot; value=&quot;5&quot;/&gt;&lt;property id=&quot;20300&quot; value=&quot;Slide 9&quot;/&gt;&lt;property id=&quot;20307&quot; value=&quot;421&quot;/&gt;&lt;/object&gt;&lt;object type=&quot;3&quot; unique_id=&quot;10013&quot;&gt;&lt;property id=&quot;20148&quot; value=&quot;5&quot;/&gt;&lt;property id=&quot;20300&quot; value=&quot;Slide 10&quot;/&gt;&lt;property id=&quot;20307&quot; value=&quot;422&quot;/&gt;&lt;/object&gt;&lt;object type=&quot;3&quot; unique_id=&quot;10014&quot;&gt;&lt;property id=&quot;20148&quot; value=&quot;5&quot;/&gt;&lt;property id=&quot;20300&quot; value=&quot;Slide 11&quot;/&gt;&lt;property id=&quot;20307&quot; value=&quot;427&quot;/&gt;&lt;/object&gt;&lt;object type=&quot;3&quot; unique_id=&quot;10015&quot;&gt;&lt;property id=&quot;20148&quot; value=&quot;5&quot;/&gt;&lt;property id=&quot;20300&quot; value=&quot;Slide 12&quot;/&gt;&lt;property id=&quot;20307&quot; value=&quot;293&quot;/&gt;&lt;/object&gt;&lt;object type=&quot;3&quot; unique_id=&quot;10016&quot;&gt;&lt;property id=&quot;20148&quot; value=&quot;5&quot;/&gt;&lt;property id=&quot;20300&quot; value=&quot;Slide 13&quot;/&gt;&lt;property id=&quot;20307&quot; value=&quot;420&quot;/&gt;&lt;/object&gt;&lt;object type=&quot;3&quot; unique_id=&quot;10017&quot;&gt;&lt;property id=&quot;20148&quot; value=&quot;5&quot;/&gt;&lt;property id=&quot;20300&quot; value=&quot;Slide 14 - &amp;quot;Nhà máy thủy điện Nước Sốt (Hương Sơn - Hà Tĩnh)&amp;quot;&quot;/&gt;&lt;property id=&quot;20307&quot; value=&quot;423&quot;/&gt;&lt;/object&gt;&lt;object type=&quot;3&quot; unique_id=&quot;10018&quot;&gt;&lt;property id=&quot;20148&quot; value=&quot;5&quot;/&gt;&lt;property id=&quot;20300&quot; value=&quot;Slide 15&quot;/&gt;&lt;property id=&quot;20307&quot; value=&quot;312&quot;/&gt;&lt;/object&gt;&lt;object type=&quot;3&quot; unique_id=&quot;10019&quot;&gt;&lt;property id=&quot;20148&quot; value=&quot;5&quot;/&gt;&lt;property id=&quot;20300&quot; value=&quot;Slide 16&quot;/&gt;&lt;property id=&quot;20307&quot; value=&quot;428&quot;/&gt;&lt;/object&gt;&lt;object type=&quot;3&quot; unique_id=&quot;10020&quot;&gt;&lt;property id=&quot;20148&quot; value=&quot;5&quot;/&gt;&lt;property id=&quot;20300&quot; value=&quot;Slide 17&quot;/&gt;&lt;property id=&quot;20307&quot; value=&quot;365&quot;/&gt;&lt;/object&gt;&lt;object type=&quot;3&quot; unique_id=&quot;10021&quot;&gt;&lt;property id=&quot;20148&quot; value=&quot;5&quot;/&gt;&lt;property id=&quot;20300&quot; value=&quot;Slide 18&quot;/&gt;&lt;property id=&quot;20307&quot; value=&quot;414&quot;/&gt;&lt;/object&gt;&lt;object type=&quot;3&quot; unique_id=&quot;10022&quot;&gt;&lt;property id=&quot;20148&quot; value=&quot;5&quot;/&gt;&lt;property id=&quot;20300&quot; value=&quot;Slide 19&quot;/&gt;&lt;property id=&quot;20307&quot; value=&quot;396&quot;/&gt;&lt;/object&gt;&lt;object type=&quot;3&quot; unique_id=&quot;10023&quot;&gt;&lt;property id=&quot;20148&quot; value=&quot;5&quot;/&gt;&lt;property id=&quot;20300&quot; value=&quot;Slide 20&quot;/&gt;&lt;property id=&quot;20307&quot; value=&quot;419&quot;/&gt;&lt;/object&gt;&lt;object type=&quot;3&quot; unique_id=&quot;10024&quot;&gt;&lt;property id=&quot;20148&quot; value=&quot;5&quot;/&gt;&lt;property id=&quot;20300&quot; value=&quot;Slide 21&quot;/&gt;&lt;property id=&quot;20307&quot; value=&quot;418&quot;/&gt;&lt;/object&gt;&lt;object type=&quot;3&quot; unique_id=&quot;10025&quot;&gt;&lt;property id=&quot;20148&quot; value=&quot;5&quot;/&gt;&lt;property id=&quot;20300&quot; value=&quot;Slide 22&quot;/&gt;&lt;property id=&quot;20307&quot; value=&quot;417&quot;/&gt;&lt;/object&gt;&lt;object type=&quot;3&quot; unique_id=&quot;10026&quot;&gt;&lt;property id=&quot;20148&quot; value=&quot;5&quot;/&gt;&lt;property id=&quot;20300&quot; value=&quot;Slide 23&quot;/&gt;&lt;property id=&quot;20307&quot; value=&quot;342&quot;/&gt;&lt;/object&gt;&lt;object type=&quot;3&quot; unique_id=&quot;10027&quot;&gt;&lt;property id=&quot;20148&quot; value=&quot;5&quot;/&gt;&lt;property id=&quot;20300&quot; value=&quot;Slide 24&quot;/&gt;&lt;property id=&quot;20307&quot; value=&quot;43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3327</TotalTime>
  <Words>1244</Words>
  <Application>Microsoft Office PowerPoint</Application>
  <PresentationFormat>On-screen Show (4:3)</PresentationFormat>
  <Paragraphs>132</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Nhà máy thủy điện Nước Sốt (Hương Sơn - Hà Tĩnh)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 Hours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nhu hoang</dc:creator>
  <cp:lastModifiedBy>AutoBVT</cp:lastModifiedBy>
  <cp:revision>214</cp:revision>
  <cp:lastPrinted>2003-08-05T07:18:26Z</cp:lastPrinted>
  <dcterms:created xsi:type="dcterms:W3CDTF">2003-08-05T06:52:08Z</dcterms:created>
  <dcterms:modified xsi:type="dcterms:W3CDTF">2018-02-26T09:37:59Z</dcterms:modified>
</cp:coreProperties>
</file>