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99" r:id="rId3"/>
    <p:sldId id="257" r:id="rId4"/>
    <p:sldId id="287" r:id="rId5"/>
    <p:sldId id="300" r:id="rId6"/>
    <p:sldId id="298" r:id="rId7"/>
    <p:sldId id="301" r:id="rId8"/>
    <p:sldId id="267" r:id="rId9"/>
    <p:sldId id="277" r:id="rId10"/>
    <p:sldId id="297" r:id="rId11"/>
  </p:sldIdLst>
  <p:sldSz cx="9144000" cy="6858000" type="screen4x3"/>
  <p:notesSz cx="6858000" cy="9144000"/>
  <p:custDataLst>
    <p:tags r:id="rId12"/>
  </p:custDataLst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P001 5 hàng 1 ô ly" pitchFamily="34" charset="-93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P001 5 hàng 1 ô ly" pitchFamily="34" charset="-93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P001 5 hàng 1 ô ly" pitchFamily="34" charset="-93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P001 5 hàng 1 ô ly" pitchFamily="34" charset="-93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P001 5 hàng 1 ô ly" pitchFamily="34" charset="-93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P001 5 hàng 1 ô ly" pitchFamily="34" charset="-93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P001 5 hàng 1 ô ly" pitchFamily="34" charset="-93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P001 5 hàng 1 ô ly" pitchFamily="34" charset="-93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P001 5 hàng 1 ô ly" pitchFamily="34" charset="-93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9900"/>
    <a:srgbClr val="9900FF"/>
    <a:srgbClr val="FCC2A2"/>
    <a:srgbClr val="FAA4DD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26" autoAdjust="0"/>
    <p:restoredTop sz="94660"/>
  </p:normalViewPr>
  <p:slideViewPr>
    <p:cSldViewPr>
      <p:cViewPr varScale="1">
        <p:scale>
          <a:sx n="65" d="100"/>
          <a:sy n="65" d="100"/>
        </p:scale>
        <p:origin x="-11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1139D-2C02-4E53-87FF-EA4DB87D0A4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87424-3124-4779-AE3F-C76C91681D9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709D2-2733-45C2-8D6E-CD1C695B38F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61117-04A1-4DD8-83D9-68A8ADE7DE1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6E85B7E2-76DA-4137-BA3B-9BF66C291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378BD890-B7A6-4750-9E05-DB9C804EA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32D4B3A0-0669-46AD-98CC-FED625043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443DDFF-7C2E-44F5-9DEB-A24445444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C78888B5-6498-4F75-82F3-D4CE55177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2C66CE4B-C455-4AE4-8DDA-D5DBE3931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32B0ADCE-18A9-4AC1-83CD-DEE8AEC7E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3F7E7-EB25-489F-A0EE-8E90DCBD415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8DE6A681-6F21-415C-BF94-6BA4EFE054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1FAAAE8-2DF6-44E3-96B3-892C91CDE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36B4B1A-3B03-4B42-B15E-160CBA33F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DDBC2F86-8403-4747-A26F-8BD1B913E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E542A-FA7F-41B7-AC25-15FC6948428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8DF63-FB2D-4DDF-852E-AB2B3139A3B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4A090-A7A7-45FA-80A3-1A93043EF21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6EF3E-6A04-41B4-80E2-95C8F305377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15887-5C0D-4D0E-AFF3-7D8AE112378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10FCB-01B0-4ED7-82D5-207DFC80A00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46686-7AE0-4F91-A99B-FE0AA1F76F9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BDF158FD-5054-4E87-9FE3-56644247E4F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95DD500-C752-4DD4-92A1-557A0F5D0C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HP\Desktop\HV%20BAI%2021\Th&#7887;%20v&#224;%20s&#432;%20t&#7917;.wav" TargetMode="Externa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857224" y="3857628"/>
            <a:ext cx="728667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chị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kha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kẻ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vở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cho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bé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hà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và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bé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lê</a:t>
            </a:r>
            <a:endParaRPr lang="en-US" sz="4000" b="1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 Box 24"/>
          <p:cNvSpPr txBox="1">
            <a:spLocks noChangeArrowheads="1"/>
          </p:cNvSpPr>
          <p:nvPr/>
        </p:nvSpPr>
        <p:spPr bwMode="auto">
          <a:xfrm>
            <a:off x="1071538" y="1214422"/>
            <a:ext cx="64389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kẽ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hở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khe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đá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</a:p>
          <a:p>
            <a:pPr eaLnBrk="1" hangingPunct="1">
              <a:defRPr/>
            </a:pP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kì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cọ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  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cá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kho</a:t>
            </a:r>
            <a:r>
              <a:rPr lang="en-US" sz="4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 eaLnBrk="1" hangingPunct="1">
              <a:defRPr/>
            </a:pPr>
            <a:endParaRPr lang="en-US" sz="4000" b="1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6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1785926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err="1" smtClean="0">
                <a:latin typeface="Century Gothic" pitchFamily="34" charset="0"/>
              </a:rPr>
              <a:t>sở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thú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có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hổ</a:t>
            </a:r>
            <a:r>
              <a:rPr lang="en-US" dirty="0" smtClean="0">
                <a:latin typeface="Century Gothic" pitchFamily="34" charset="0"/>
              </a:rPr>
              <a:t>, </a:t>
            </a:r>
            <a:r>
              <a:rPr lang="en-US" dirty="0" err="1" smtClean="0">
                <a:latin typeface="Century Gothic" pitchFamily="34" charset="0"/>
              </a:rPr>
              <a:t>có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khỉ</a:t>
            </a:r>
            <a:r>
              <a:rPr lang="en-US" dirty="0" smtClean="0">
                <a:latin typeface="Century Gothic" pitchFamily="34" charset="0"/>
              </a:rPr>
              <a:t>, </a:t>
            </a:r>
            <a:r>
              <a:rPr lang="en-US" dirty="0" err="1" smtClean="0">
                <a:latin typeface="Century Gothic" pitchFamily="34" charset="0"/>
              </a:rPr>
              <a:t>có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kì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đà</a:t>
            </a:r>
            <a:r>
              <a:rPr lang="en-US" dirty="0" smtClean="0"/>
              <a:t> </a:t>
            </a:r>
            <a:endParaRPr lang="vi-V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8" name="Text Box 55"/>
          <p:cNvSpPr txBox="1">
            <a:spLocks noChangeArrowheads="1"/>
          </p:cNvSpPr>
          <p:nvPr/>
        </p:nvSpPr>
        <p:spPr bwMode="auto">
          <a:xfrm>
            <a:off x="1095375" y="4968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37281" name="Group 417"/>
          <p:cNvGraphicFramePr>
            <a:graphicFrameLocks noGrp="1"/>
          </p:cNvGraphicFramePr>
          <p:nvPr/>
        </p:nvGraphicFramePr>
        <p:xfrm>
          <a:off x="1071538" y="4619645"/>
          <a:ext cx="6130925" cy="1689101"/>
        </p:xfrm>
        <a:graphic>
          <a:graphicData uri="http://schemas.openxmlformats.org/drawingml/2006/table">
            <a:tbl>
              <a:tblPr/>
              <a:tblGrid>
                <a:gridCol w="1022350"/>
                <a:gridCol w="1020762"/>
                <a:gridCol w="1022350"/>
                <a:gridCol w="1022350"/>
                <a:gridCol w="1020763"/>
                <a:gridCol w="1022350"/>
              </a:tblGrid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FF"/>
                    </a:solidFill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098" name="Text Box 234"/>
          <p:cNvSpPr txBox="1">
            <a:spLocks noChangeArrowheads="1"/>
          </p:cNvSpPr>
          <p:nvPr/>
        </p:nvSpPr>
        <p:spPr bwMode="auto">
          <a:xfrm>
            <a:off x="1206475" y="5151458"/>
            <a:ext cx="561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7099" name="Text Box 235"/>
          <p:cNvSpPr txBox="1">
            <a:spLocks noChangeArrowheads="1"/>
          </p:cNvSpPr>
          <p:nvPr/>
        </p:nvSpPr>
        <p:spPr bwMode="auto">
          <a:xfrm>
            <a:off x="1071538" y="5727720"/>
            <a:ext cx="957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00" name="Text Box 236"/>
          <p:cNvSpPr txBox="1">
            <a:spLocks noChangeArrowheads="1"/>
          </p:cNvSpPr>
          <p:nvPr/>
        </p:nvSpPr>
        <p:spPr bwMode="auto">
          <a:xfrm>
            <a:off x="2362175" y="4579958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FF0000"/>
                </a:solidFill>
                <a:latin typeface="Arial" charset="0"/>
              </a:rPr>
              <a:t>ˋ</a:t>
            </a:r>
          </a:p>
        </p:txBody>
      </p:sp>
      <p:sp>
        <p:nvSpPr>
          <p:cNvPr id="37101" name="Text Box 237"/>
          <p:cNvSpPr txBox="1">
            <a:spLocks noChangeArrowheads="1"/>
          </p:cNvSpPr>
          <p:nvPr/>
        </p:nvSpPr>
        <p:spPr bwMode="auto">
          <a:xfrm>
            <a:off x="3376588" y="4570433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´</a:t>
            </a:r>
          </a:p>
        </p:txBody>
      </p:sp>
      <p:sp>
        <p:nvSpPr>
          <p:cNvPr id="37102" name="Text Box 238"/>
          <p:cNvSpPr txBox="1">
            <a:spLocks noChangeArrowheads="1"/>
          </p:cNvSpPr>
          <p:nvPr/>
        </p:nvSpPr>
        <p:spPr bwMode="auto">
          <a:xfrm>
            <a:off x="4378300" y="4579958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9900"/>
                </a:solidFill>
                <a:latin typeface="Arial" charset="0"/>
              </a:rPr>
              <a:t>᾽</a:t>
            </a:r>
          </a:p>
        </p:txBody>
      </p:sp>
      <p:sp>
        <p:nvSpPr>
          <p:cNvPr id="37103" name="Text Box 239"/>
          <p:cNvSpPr txBox="1">
            <a:spLocks noChangeArrowheads="1"/>
          </p:cNvSpPr>
          <p:nvPr/>
        </p:nvSpPr>
        <p:spPr bwMode="auto">
          <a:xfrm>
            <a:off x="5392713" y="4570433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˜</a:t>
            </a:r>
          </a:p>
        </p:txBody>
      </p:sp>
      <p:sp>
        <p:nvSpPr>
          <p:cNvPr id="37104" name="Text Box 240"/>
          <p:cNvSpPr txBox="1">
            <a:spLocks noChangeArrowheads="1"/>
          </p:cNvSpPr>
          <p:nvPr/>
        </p:nvSpPr>
        <p:spPr bwMode="auto">
          <a:xfrm>
            <a:off x="6400775" y="4694258"/>
            <a:ext cx="36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●</a:t>
            </a:r>
          </a:p>
        </p:txBody>
      </p:sp>
      <p:sp>
        <p:nvSpPr>
          <p:cNvPr id="37105" name="Text Box 241"/>
          <p:cNvSpPr txBox="1">
            <a:spLocks noChangeArrowheads="1"/>
          </p:cNvSpPr>
          <p:nvPr/>
        </p:nvSpPr>
        <p:spPr bwMode="auto">
          <a:xfrm>
            <a:off x="2079600" y="5751533"/>
            <a:ext cx="9572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chà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06" name="Text Box 242"/>
          <p:cNvSpPr txBox="1">
            <a:spLocks noChangeArrowheads="1"/>
          </p:cNvSpPr>
          <p:nvPr/>
        </p:nvSpPr>
        <p:spPr bwMode="auto">
          <a:xfrm>
            <a:off x="3087663" y="5727720"/>
            <a:ext cx="957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07" name="Text Box 243"/>
          <p:cNvSpPr txBox="1">
            <a:spLocks noChangeArrowheads="1"/>
          </p:cNvSpPr>
          <p:nvPr/>
        </p:nvSpPr>
        <p:spPr bwMode="auto">
          <a:xfrm>
            <a:off x="4095725" y="5727720"/>
            <a:ext cx="9572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08" name="Text Box 244"/>
          <p:cNvSpPr txBox="1">
            <a:spLocks noChangeArrowheads="1"/>
          </p:cNvSpPr>
          <p:nvPr/>
        </p:nvSpPr>
        <p:spPr bwMode="auto">
          <a:xfrm>
            <a:off x="5176813" y="5727720"/>
            <a:ext cx="957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chã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09" name="Text Box 245"/>
          <p:cNvSpPr txBox="1">
            <a:spLocks noChangeArrowheads="1"/>
          </p:cNvSpPr>
          <p:nvPr/>
        </p:nvSpPr>
        <p:spPr bwMode="auto">
          <a:xfrm>
            <a:off x="6184875" y="5727720"/>
            <a:ext cx="9572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10" name="Text Box 246"/>
          <p:cNvSpPr txBox="1">
            <a:spLocks noChangeArrowheads="1"/>
          </p:cNvSpPr>
          <p:nvPr/>
        </p:nvSpPr>
        <p:spPr bwMode="auto">
          <a:xfrm>
            <a:off x="2295500" y="5148283"/>
            <a:ext cx="558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rù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11" name="Text Box 247"/>
          <p:cNvSpPr txBox="1">
            <a:spLocks noChangeArrowheads="1"/>
          </p:cNvSpPr>
          <p:nvPr/>
        </p:nvSpPr>
        <p:spPr bwMode="auto">
          <a:xfrm>
            <a:off x="3303563" y="5148283"/>
            <a:ext cx="558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rú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12" name="Text Box 248"/>
          <p:cNvSpPr txBox="1">
            <a:spLocks noChangeArrowheads="1"/>
          </p:cNvSpPr>
          <p:nvPr/>
        </p:nvSpPr>
        <p:spPr bwMode="auto">
          <a:xfrm>
            <a:off x="4375125" y="5146695"/>
            <a:ext cx="561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rủ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13" name="Text Box 249"/>
          <p:cNvSpPr txBox="1">
            <a:spLocks noChangeArrowheads="1"/>
          </p:cNvSpPr>
          <p:nvPr/>
        </p:nvSpPr>
        <p:spPr bwMode="auto">
          <a:xfrm>
            <a:off x="5311750" y="5146695"/>
            <a:ext cx="561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rũ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21" name="Text Box 257"/>
          <p:cNvSpPr txBox="1">
            <a:spLocks noChangeArrowheads="1"/>
          </p:cNvSpPr>
          <p:nvPr/>
        </p:nvSpPr>
        <p:spPr bwMode="auto">
          <a:xfrm>
            <a:off x="6761138" y="6083320"/>
            <a:ext cx="276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latin typeface="Arial" charset="0"/>
              </a:rPr>
              <a:t>●</a:t>
            </a:r>
          </a:p>
        </p:txBody>
      </p:sp>
      <p:sp>
        <p:nvSpPr>
          <p:cNvPr id="37122" name="Text Box 258"/>
          <p:cNvSpPr txBox="1">
            <a:spLocks noChangeArrowheads="1"/>
          </p:cNvSpPr>
          <p:nvPr/>
        </p:nvSpPr>
        <p:spPr bwMode="auto">
          <a:xfrm>
            <a:off x="4678338" y="5597545"/>
            <a:ext cx="3540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latin typeface="Arial" charset="0"/>
              </a:rPr>
              <a:t>᾽</a:t>
            </a:r>
          </a:p>
        </p:txBody>
      </p:sp>
      <p:graphicFrame>
        <p:nvGraphicFramePr>
          <p:cNvPr id="37253" name="Group 389"/>
          <p:cNvGraphicFramePr>
            <a:graphicFrameLocks noGrp="1"/>
          </p:cNvGraphicFramePr>
          <p:nvPr>
            <p:ph sz="half" idx="2"/>
          </p:nvPr>
        </p:nvGraphicFramePr>
        <p:xfrm>
          <a:off x="1555766" y="500042"/>
          <a:ext cx="5257800" cy="3673477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  <a:gridCol w="876300"/>
                <a:gridCol w="876300"/>
                <a:gridCol w="876300"/>
                <a:gridCol w="876300"/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FF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241" name="Text Box 377"/>
          <p:cNvSpPr txBox="1">
            <a:spLocks noChangeArrowheads="1"/>
          </p:cNvSpPr>
          <p:nvPr/>
        </p:nvSpPr>
        <p:spPr bwMode="auto">
          <a:xfrm>
            <a:off x="2706704" y="428604"/>
            <a:ext cx="44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e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7242" name="Text Box 378"/>
          <p:cNvSpPr txBox="1">
            <a:spLocks noChangeArrowheads="1"/>
          </p:cNvSpPr>
          <p:nvPr/>
        </p:nvSpPr>
        <p:spPr bwMode="auto">
          <a:xfrm>
            <a:off x="3571891" y="428604"/>
            <a:ext cx="2809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i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7243" name="Text Box 379"/>
          <p:cNvSpPr txBox="1">
            <a:spLocks noChangeArrowheads="1"/>
          </p:cNvSpPr>
          <p:nvPr/>
        </p:nvSpPr>
        <p:spPr bwMode="auto">
          <a:xfrm>
            <a:off x="4435491" y="428604"/>
            <a:ext cx="4524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a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7244" name="Text Box 380"/>
          <p:cNvSpPr txBox="1">
            <a:spLocks noChangeArrowheads="1"/>
          </p:cNvSpPr>
          <p:nvPr/>
        </p:nvSpPr>
        <p:spPr bwMode="auto">
          <a:xfrm>
            <a:off x="5372116" y="433367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Arial" charset="0"/>
              </a:rPr>
              <a:t>u</a:t>
            </a:r>
            <a:endParaRPr lang="vi-VN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7245" name="Text Box 381"/>
          <p:cNvSpPr txBox="1">
            <a:spLocks noChangeArrowheads="1"/>
          </p:cNvSpPr>
          <p:nvPr/>
        </p:nvSpPr>
        <p:spPr bwMode="auto">
          <a:xfrm>
            <a:off x="6235716" y="433367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Arial" charset="0"/>
              </a:rPr>
              <a:t>ư</a:t>
            </a:r>
            <a:endParaRPr lang="vi-VN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7246" name="Text Box 382"/>
          <p:cNvSpPr txBox="1">
            <a:spLocks noChangeArrowheads="1"/>
          </p:cNvSpPr>
          <p:nvPr/>
        </p:nvSpPr>
        <p:spPr bwMode="auto">
          <a:xfrm>
            <a:off x="1843104" y="931842"/>
            <a:ext cx="4111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x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7247" name="Text Box 383"/>
          <p:cNvSpPr txBox="1">
            <a:spLocks noChangeArrowheads="1"/>
          </p:cNvSpPr>
          <p:nvPr/>
        </p:nvSpPr>
        <p:spPr bwMode="auto">
          <a:xfrm>
            <a:off x="1843104" y="1508104"/>
            <a:ext cx="420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k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7248" name="Text Box 384"/>
          <p:cNvSpPr txBox="1">
            <a:spLocks noChangeArrowheads="1"/>
          </p:cNvSpPr>
          <p:nvPr/>
        </p:nvSpPr>
        <p:spPr bwMode="auto">
          <a:xfrm>
            <a:off x="1889141" y="2012929"/>
            <a:ext cx="314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r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7249" name="Text Box 385"/>
          <p:cNvSpPr txBox="1">
            <a:spLocks noChangeArrowheads="1"/>
          </p:cNvSpPr>
          <p:nvPr/>
        </p:nvSpPr>
        <p:spPr bwMode="auto">
          <a:xfrm>
            <a:off x="1843104" y="2516167"/>
            <a:ext cx="3635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s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7250" name="Text Box 386"/>
          <p:cNvSpPr txBox="1">
            <a:spLocks noChangeArrowheads="1"/>
          </p:cNvSpPr>
          <p:nvPr/>
        </p:nvSpPr>
        <p:spPr bwMode="auto">
          <a:xfrm>
            <a:off x="1698641" y="3092429"/>
            <a:ext cx="688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ch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7251" name="Text Box 387"/>
          <p:cNvSpPr txBox="1">
            <a:spLocks noChangeArrowheads="1"/>
          </p:cNvSpPr>
          <p:nvPr/>
        </p:nvSpPr>
        <p:spPr bwMode="auto">
          <a:xfrm>
            <a:off x="1754204" y="3597254"/>
            <a:ext cx="6651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kh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7254" name="Text Box 390"/>
          <p:cNvSpPr txBox="1">
            <a:spLocks noChangeArrowheads="1"/>
          </p:cNvSpPr>
          <p:nvPr/>
        </p:nvSpPr>
        <p:spPr bwMode="auto">
          <a:xfrm>
            <a:off x="2563829" y="931842"/>
            <a:ext cx="6715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xe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55" name="Text Box 391"/>
          <p:cNvSpPr txBox="1">
            <a:spLocks noChangeArrowheads="1"/>
          </p:cNvSpPr>
          <p:nvPr/>
        </p:nvSpPr>
        <p:spPr bwMode="auto">
          <a:xfrm>
            <a:off x="3498866" y="931842"/>
            <a:ext cx="508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xi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56" name="Text Box 392"/>
          <p:cNvSpPr txBox="1">
            <a:spLocks noChangeArrowheads="1"/>
          </p:cNvSpPr>
          <p:nvPr/>
        </p:nvSpPr>
        <p:spPr bwMode="auto">
          <a:xfrm>
            <a:off x="4364054" y="931842"/>
            <a:ext cx="6794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xa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57" name="Text Box 393"/>
          <p:cNvSpPr txBox="1">
            <a:spLocks noChangeArrowheads="1"/>
          </p:cNvSpPr>
          <p:nvPr/>
        </p:nvSpPr>
        <p:spPr bwMode="auto">
          <a:xfrm>
            <a:off x="5227654" y="931842"/>
            <a:ext cx="6588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x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7258" name="Text Box 394"/>
          <p:cNvSpPr txBox="1">
            <a:spLocks noChangeArrowheads="1"/>
          </p:cNvSpPr>
          <p:nvPr/>
        </p:nvSpPr>
        <p:spPr bwMode="auto">
          <a:xfrm>
            <a:off x="6091254" y="931842"/>
            <a:ext cx="704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xư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59" name="Text Box 395"/>
          <p:cNvSpPr txBox="1">
            <a:spLocks noChangeArrowheads="1"/>
          </p:cNvSpPr>
          <p:nvPr/>
        </p:nvSpPr>
        <p:spPr bwMode="auto">
          <a:xfrm>
            <a:off x="2635266" y="1508104"/>
            <a:ext cx="6810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60" name="Text Box 396"/>
          <p:cNvSpPr txBox="1">
            <a:spLocks noChangeArrowheads="1"/>
          </p:cNvSpPr>
          <p:nvPr/>
        </p:nvSpPr>
        <p:spPr bwMode="auto">
          <a:xfrm>
            <a:off x="3557604" y="1508104"/>
            <a:ext cx="517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61" name="Text Box 397"/>
          <p:cNvSpPr txBox="1">
            <a:spLocks noChangeArrowheads="1"/>
          </p:cNvSpPr>
          <p:nvPr/>
        </p:nvSpPr>
        <p:spPr bwMode="auto">
          <a:xfrm>
            <a:off x="2635266" y="2012929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62" name="Text Box 398"/>
          <p:cNvSpPr txBox="1">
            <a:spLocks noChangeArrowheads="1"/>
          </p:cNvSpPr>
          <p:nvPr/>
        </p:nvSpPr>
        <p:spPr bwMode="auto">
          <a:xfrm>
            <a:off x="3571891" y="2012929"/>
            <a:ext cx="4111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63" name="Text Box 399"/>
          <p:cNvSpPr txBox="1">
            <a:spLocks noChangeArrowheads="1"/>
          </p:cNvSpPr>
          <p:nvPr/>
        </p:nvSpPr>
        <p:spPr bwMode="auto">
          <a:xfrm>
            <a:off x="4364054" y="2012929"/>
            <a:ext cx="582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64" name="Text Box 400"/>
          <p:cNvSpPr txBox="1">
            <a:spLocks noChangeArrowheads="1"/>
          </p:cNvSpPr>
          <p:nvPr/>
        </p:nvSpPr>
        <p:spPr bwMode="auto">
          <a:xfrm>
            <a:off x="5227654" y="2012929"/>
            <a:ext cx="561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7265" name="Text Box 401"/>
          <p:cNvSpPr txBox="1">
            <a:spLocks noChangeArrowheads="1"/>
          </p:cNvSpPr>
          <p:nvPr/>
        </p:nvSpPr>
        <p:spPr bwMode="auto">
          <a:xfrm>
            <a:off x="6091254" y="2012929"/>
            <a:ext cx="6080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rư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66" name="Text Box 402"/>
          <p:cNvSpPr txBox="1">
            <a:spLocks noChangeArrowheads="1"/>
          </p:cNvSpPr>
          <p:nvPr/>
        </p:nvSpPr>
        <p:spPr bwMode="auto">
          <a:xfrm>
            <a:off x="2635266" y="2516167"/>
            <a:ext cx="623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se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67" name="Text Box 403"/>
          <p:cNvSpPr txBox="1">
            <a:spLocks noChangeArrowheads="1"/>
          </p:cNvSpPr>
          <p:nvPr/>
        </p:nvSpPr>
        <p:spPr bwMode="auto">
          <a:xfrm>
            <a:off x="3498866" y="2516167"/>
            <a:ext cx="4603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si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68" name="Text Box 404"/>
          <p:cNvSpPr txBox="1">
            <a:spLocks noChangeArrowheads="1"/>
          </p:cNvSpPr>
          <p:nvPr/>
        </p:nvSpPr>
        <p:spPr bwMode="auto">
          <a:xfrm>
            <a:off x="4291029" y="2516167"/>
            <a:ext cx="631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sa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69" name="Text Box 405"/>
          <p:cNvSpPr txBox="1">
            <a:spLocks noChangeArrowheads="1"/>
          </p:cNvSpPr>
          <p:nvPr/>
        </p:nvSpPr>
        <p:spPr bwMode="auto">
          <a:xfrm>
            <a:off x="5227654" y="2516167"/>
            <a:ext cx="6111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s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7270" name="Text Box 406"/>
          <p:cNvSpPr txBox="1">
            <a:spLocks noChangeArrowheads="1"/>
          </p:cNvSpPr>
          <p:nvPr/>
        </p:nvSpPr>
        <p:spPr bwMode="auto">
          <a:xfrm>
            <a:off x="6091254" y="2516167"/>
            <a:ext cx="6572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sư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71" name="Text Box 407"/>
          <p:cNvSpPr txBox="1">
            <a:spLocks noChangeArrowheads="1"/>
          </p:cNvSpPr>
          <p:nvPr/>
        </p:nvSpPr>
        <p:spPr bwMode="auto">
          <a:xfrm>
            <a:off x="2419366" y="3089254"/>
            <a:ext cx="949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72" name="Text Box 408"/>
          <p:cNvSpPr txBox="1">
            <a:spLocks noChangeArrowheads="1"/>
          </p:cNvSpPr>
          <p:nvPr/>
        </p:nvSpPr>
        <p:spPr bwMode="auto">
          <a:xfrm>
            <a:off x="3355991" y="3092429"/>
            <a:ext cx="785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73" name="Text Box 409"/>
          <p:cNvSpPr txBox="1">
            <a:spLocks noChangeArrowheads="1"/>
          </p:cNvSpPr>
          <p:nvPr/>
        </p:nvSpPr>
        <p:spPr bwMode="auto">
          <a:xfrm>
            <a:off x="4148154" y="3092429"/>
            <a:ext cx="957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74" name="Text Box 410"/>
          <p:cNvSpPr txBox="1">
            <a:spLocks noChangeArrowheads="1"/>
          </p:cNvSpPr>
          <p:nvPr/>
        </p:nvSpPr>
        <p:spPr bwMode="auto">
          <a:xfrm>
            <a:off x="5011754" y="3089254"/>
            <a:ext cx="936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7275" name="Text Box 411"/>
          <p:cNvSpPr txBox="1">
            <a:spLocks noChangeArrowheads="1"/>
          </p:cNvSpPr>
          <p:nvPr/>
        </p:nvSpPr>
        <p:spPr bwMode="auto">
          <a:xfrm>
            <a:off x="5875354" y="3092429"/>
            <a:ext cx="9826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chư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76" name="Text Box 412"/>
          <p:cNvSpPr txBox="1">
            <a:spLocks noChangeArrowheads="1"/>
          </p:cNvSpPr>
          <p:nvPr/>
        </p:nvSpPr>
        <p:spPr bwMode="auto">
          <a:xfrm>
            <a:off x="2419366" y="3597254"/>
            <a:ext cx="9255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khe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77" name="Text Box 413"/>
          <p:cNvSpPr txBox="1">
            <a:spLocks noChangeArrowheads="1"/>
          </p:cNvSpPr>
          <p:nvPr/>
        </p:nvSpPr>
        <p:spPr bwMode="auto">
          <a:xfrm>
            <a:off x="3355991" y="3594079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khi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78" name="Text Box 414"/>
          <p:cNvSpPr txBox="1">
            <a:spLocks noChangeArrowheads="1"/>
          </p:cNvSpPr>
          <p:nvPr/>
        </p:nvSpPr>
        <p:spPr bwMode="auto">
          <a:xfrm>
            <a:off x="4148154" y="3597254"/>
            <a:ext cx="933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kha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279" name="Text Box 415"/>
          <p:cNvSpPr txBox="1">
            <a:spLocks noChangeArrowheads="1"/>
          </p:cNvSpPr>
          <p:nvPr/>
        </p:nvSpPr>
        <p:spPr bwMode="auto">
          <a:xfrm>
            <a:off x="5083191" y="3594079"/>
            <a:ext cx="912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kh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7280" name="Text Box 416"/>
          <p:cNvSpPr txBox="1">
            <a:spLocks noChangeArrowheads="1"/>
          </p:cNvSpPr>
          <p:nvPr/>
        </p:nvSpPr>
        <p:spPr bwMode="auto">
          <a:xfrm>
            <a:off x="5875354" y="3594079"/>
            <a:ext cx="958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khư</a:t>
            </a:r>
            <a:endParaRPr lang="vi-VN" sz="3200" b="1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3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3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3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37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3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37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37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37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37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37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7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500"/>
                                        <p:tgtEl>
                                          <p:spTgt spid="37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500"/>
                                        <p:tgtEl>
                                          <p:spTgt spid="37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37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37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7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37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37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37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37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37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37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3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37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37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37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8" dur="500"/>
                                        <p:tgtEl>
                                          <p:spTgt spid="37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1000"/>
                                        <p:tgtEl>
                                          <p:spTgt spid="3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1000"/>
                                        <p:tgtEl>
                                          <p:spTgt spid="37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1000"/>
                                        <p:tgtEl>
                                          <p:spTgt spid="37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1000"/>
                                        <p:tgtEl>
                                          <p:spTgt spid="37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5" dur="1000"/>
                                        <p:tgtEl>
                                          <p:spTgt spid="37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500"/>
                                        <p:tgtEl>
                                          <p:spTgt spid="37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3" dur="500"/>
                                        <p:tgtEl>
                                          <p:spTgt spid="37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500"/>
                                        <p:tgtEl>
                                          <p:spTgt spid="37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9" dur="500"/>
                                        <p:tgtEl>
                                          <p:spTgt spid="37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2" dur="500"/>
                                        <p:tgtEl>
                                          <p:spTgt spid="37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7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37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7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7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7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7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1" dur="500"/>
                                        <p:tgtEl>
                                          <p:spTgt spid="37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4" dur="500"/>
                                        <p:tgtEl>
                                          <p:spTgt spid="37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7" dur="500"/>
                                        <p:tgtEl>
                                          <p:spTgt spid="37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0" dur="500"/>
                                        <p:tgtEl>
                                          <p:spTgt spid="37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500"/>
                                        <p:tgtEl>
                                          <p:spTgt spid="37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3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3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3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3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3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3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3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3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2" dur="500"/>
                                        <p:tgtEl>
                                          <p:spTgt spid="37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3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0" dur="500"/>
                                        <p:tgtEl>
                                          <p:spTgt spid="3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37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37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1" dur="500"/>
                                        <p:tgtEl>
                                          <p:spTgt spid="3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3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37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37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98" grpId="0"/>
      <p:bldP spid="37099" grpId="0"/>
      <p:bldP spid="37100" grpId="0"/>
      <p:bldP spid="37101" grpId="0"/>
      <p:bldP spid="37102" grpId="0"/>
      <p:bldP spid="37103" grpId="0"/>
      <p:bldP spid="37104" grpId="0"/>
      <p:bldP spid="37105" grpId="0"/>
      <p:bldP spid="37106" grpId="0"/>
      <p:bldP spid="37110" grpId="0"/>
      <p:bldP spid="37111" grpId="0"/>
      <p:bldP spid="37112" grpId="0"/>
      <p:bldP spid="37113" grpId="0"/>
      <p:bldP spid="37121" grpId="0"/>
      <p:bldP spid="37122" grpId="0"/>
      <p:bldP spid="37241" grpId="0"/>
      <p:bldP spid="37242" grpId="0"/>
      <p:bldP spid="37243" grpId="0"/>
      <p:bldP spid="37244" grpId="0"/>
      <p:bldP spid="37245" grpId="0"/>
      <p:bldP spid="37246" grpId="0"/>
      <p:bldP spid="37247" grpId="0"/>
      <p:bldP spid="37248" grpId="0"/>
      <p:bldP spid="37249" grpId="0"/>
      <p:bldP spid="37250" grpId="0"/>
      <p:bldP spid="37251" grpId="0"/>
      <p:bldP spid="37254" grpId="0"/>
      <p:bldP spid="37255" grpId="0"/>
      <p:bldP spid="37258" grpId="0"/>
      <p:bldP spid="37259" grpId="0"/>
      <p:bldP spid="37260" grpId="0"/>
      <p:bldP spid="37261" grpId="0"/>
      <p:bldP spid="37262" grpId="0"/>
      <p:bldP spid="37263" grpId="0"/>
      <p:bldP spid="37265" grpId="0"/>
      <p:bldP spid="37266" grpId="0"/>
      <p:bldP spid="37267" grpId="0"/>
      <p:bldP spid="37268" grpId="0"/>
      <p:bldP spid="37269" grpId="0"/>
      <p:bldP spid="37270" grpId="0"/>
      <p:bldP spid="37271" grpId="0"/>
      <p:bldP spid="37272" grpId="0"/>
      <p:bldP spid="37273" grpId="0"/>
      <p:bldP spid="37274" grpId="0"/>
      <p:bldP spid="37275" grpId="0"/>
      <p:bldP spid="37276" grpId="0"/>
      <p:bldP spid="37277" grpId="0"/>
      <p:bldP spid="37278" grpId="0"/>
      <p:bldP spid="37279" grpId="0"/>
      <p:bldP spid="372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Content Placeholder 2"/>
          <p:cNvSpPr>
            <a:spLocks noGrp="1"/>
          </p:cNvSpPr>
          <p:nvPr>
            <p:ph sz="half" idx="1"/>
          </p:nvPr>
        </p:nvSpPr>
        <p:spPr>
          <a:xfrm>
            <a:off x="1203346" y="857232"/>
            <a:ext cx="2674937" cy="892175"/>
          </a:xfrm>
        </p:spPr>
        <p:txBody>
          <a:bodyPr/>
          <a:lstStyle/>
          <a:p>
            <a:pPr eaLnBrk="1" hangingPunct="1">
              <a:buNone/>
            </a:pPr>
            <a:r>
              <a:rPr lang="en-US" sz="4800" b="1" dirty="0" err="1" smtClean="0">
                <a:solidFill>
                  <a:schemeClr val="tx2"/>
                </a:solidFill>
                <a:latin typeface="Century Gothic" pitchFamily="34" charset="0"/>
              </a:rPr>
              <a:t>xe</a:t>
            </a:r>
            <a:r>
              <a:rPr lang="en-US" sz="4800" b="1" dirty="0" smtClean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Century Gothic" pitchFamily="34" charset="0"/>
              </a:rPr>
              <a:t>chỉ</a:t>
            </a:r>
            <a:endParaRPr lang="vi-VN" sz="4800" b="1" dirty="0" smtClean="0">
              <a:solidFill>
                <a:schemeClr val="tx2"/>
              </a:solidFill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5678508" y="885807"/>
            <a:ext cx="1450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latin typeface="Century Gothic" pitchFamily="34" charset="0"/>
              </a:rPr>
              <a:t>kẻ ô</a:t>
            </a:r>
            <a:endParaRPr lang="vi-VN" sz="4800" b="1">
              <a:latin typeface="Century Gothic" pitchFamily="34" charset="0"/>
            </a:endParaRPr>
          </a:p>
        </p:txBody>
      </p:sp>
      <p:sp>
        <p:nvSpPr>
          <p:cNvPr id="31750" name="Rectangle 7"/>
          <p:cNvSpPr>
            <a:spLocks noChangeArrowheads="1"/>
          </p:cNvSpPr>
          <p:nvPr/>
        </p:nvSpPr>
        <p:spPr bwMode="auto">
          <a:xfrm>
            <a:off x="5572146" y="2362182"/>
            <a:ext cx="20002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latin typeface="Century Gothic" pitchFamily="34" charset="0"/>
              </a:rPr>
              <a:t>rổ khế</a:t>
            </a:r>
            <a:endParaRPr lang="vi-VN" sz="4800" b="1">
              <a:latin typeface="Century Gothic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1309687" y="2400280"/>
            <a:ext cx="2674937" cy="892175"/>
          </a:xfrm>
        </p:spPr>
        <p:txBody>
          <a:bodyPr/>
          <a:lstStyle/>
          <a:p>
            <a:pPr eaLnBrk="1" hangingPunct="1">
              <a:buNone/>
            </a:pPr>
            <a:r>
              <a:rPr lang="en-US" sz="4800" b="1" dirty="0" err="1" smtClean="0">
                <a:solidFill>
                  <a:schemeClr val="tx2"/>
                </a:solidFill>
                <a:latin typeface="Century Gothic" pitchFamily="34" charset="0"/>
              </a:rPr>
              <a:t>củ</a:t>
            </a:r>
            <a:r>
              <a:rPr lang="en-US" sz="4800" b="1" dirty="0" smtClean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Century Gothic" pitchFamily="34" charset="0"/>
              </a:rPr>
              <a:t>sả</a:t>
            </a:r>
            <a:endParaRPr lang="vi-VN" sz="4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2" name="Picture 4" descr="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14356"/>
            <a:ext cx="360045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391" name="Group 23"/>
          <p:cNvGraphicFramePr>
            <a:graphicFrameLocks noGrp="1"/>
          </p:cNvGraphicFramePr>
          <p:nvPr>
            <p:ph/>
          </p:nvPr>
        </p:nvGraphicFramePr>
        <p:xfrm>
          <a:off x="4786314" y="714356"/>
          <a:ext cx="3106737" cy="2938461"/>
        </p:xfrm>
        <a:graphic>
          <a:graphicData uri="http://schemas.openxmlformats.org/drawingml/2006/table">
            <a:tbl>
              <a:tblPr/>
              <a:tblGrid>
                <a:gridCol w="1035050"/>
                <a:gridCol w="1036637"/>
                <a:gridCol w="1035050"/>
              </a:tblGrid>
              <a:tr h="979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9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9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Content Placeholder 2"/>
          <p:cNvSpPr>
            <a:spLocks noGrp="1"/>
          </p:cNvSpPr>
          <p:nvPr>
            <p:ph sz="half" idx="1"/>
          </p:nvPr>
        </p:nvSpPr>
        <p:spPr>
          <a:xfrm>
            <a:off x="1203346" y="857232"/>
            <a:ext cx="2674937" cy="892175"/>
          </a:xfrm>
        </p:spPr>
        <p:txBody>
          <a:bodyPr/>
          <a:lstStyle/>
          <a:p>
            <a:pPr eaLnBrk="1" hangingPunct="1">
              <a:buNone/>
            </a:pPr>
            <a:r>
              <a:rPr lang="en-US" sz="4800" b="1" dirty="0" err="1" smtClean="0">
                <a:solidFill>
                  <a:schemeClr val="tx2"/>
                </a:solidFill>
                <a:latin typeface="Century Gothic" pitchFamily="34" charset="0"/>
              </a:rPr>
              <a:t>xe</a:t>
            </a:r>
            <a:r>
              <a:rPr lang="en-US" sz="4800" b="1" dirty="0" smtClean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Century Gothic" pitchFamily="34" charset="0"/>
              </a:rPr>
              <a:t>chỉ</a:t>
            </a:r>
            <a:endParaRPr lang="vi-VN" sz="4800" b="1" dirty="0" smtClean="0">
              <a:solidFill>
                <a:schemeClr val="tx2"/>
              </a:solidFill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5678508" y="885807"/>
            <a:ext cx="1450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latin typeface="Century Gothic" pitchFamily="34" charset="0"/>
              </a:rPr>
              <a:t>kẻ ô</a:t>
            </a:r>
            <a:endParaRPr lang="vi-VN" sz="4800" b="1">
              <a:latin typeface="Century Gothic" pitchFamily="34" charset="0"/>
            </a:endParaRPr>
          </a:p>
        </p:txBody>
      </p:sp>
      <p:sp>
        <p:nvSpPr>
          <p:cNvPr id="31750" name="Rectangle 7"/>
          <p:cNvSpPr>
            <a:spLocks noChangeArrowheads="1"/>
          </p:cNvSpPr>
          <p:nvPr/>
        </p:nvSpPr>
        <p:spPr bwMode="auto">
          <a:xfrm>
            <a:off x="5572146" y="2362182"/>
            <a:ext cx="20002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latin typeface="Century Gothic" pitchFamily="34" charset="0"/>
              </a:rPr>
              <a:t>rổ khế</a:t>
            </a:r>
            <a:endParaRPr lang="vi-VN" sz="4800" b="1">
              <a:latin typeface="Century Gothic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1309687" y="2400280"/>
            <a:ext cx="2674937" cy="892175"/>
          </a:xfrm>
        </p:spPr>
        <p:txBody>
          <a:bodyPr/>
          <a:lstStyle/>
          <a:p>
            <a:pPr eaLnBrk="1" hangingPunct="1">
              <a:buNone/>
            </a:pPr>
            <a:r>
              <a:rPr lang="en-US" sz="4800" b="1" dirty="0" err="1" smtClean="0">
                <a:solidFill>
                  <a:schemeClr val="tx2"/>
                </a:solidFill>
                <a:latin typeface="Century Gothic" pitchFamily="34" charset="0"/>
              </a:rPr>
              <a:t>củ</a:t>
            </a:r>
            <a:r>
              <a:rPr lang="en-US" sz="4800" b="1" dirty="0" smtClean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en-US" sz="4800" b="1" dirty="0" err="1" smtClean="0">
                <a:solidFill>
                  <a:schemeClr val="tx2"/>
                </a:solidFill>
                <a:latin typeface="Century Gothic" pitchFamily="34" charset="0"/>
              </a:rPr>
              <a:t>sả</a:t>
            </a:r>
            <a:endParaRPr lang="vi-VN" sz="4800" b="1" dirty="0" smtClean="0">
              <a:solidFill>
                <a:schemeClr val="tx2"/>
              </a:solidFill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0" y="4357694"/>
            <a:ext cx="8580438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800" b="1" dirty="0">
                <a:latin typeface="Arial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xe</a:t>
            </a:r>
            <a:r>
              <a:rPr lang="en-US" sz="4000" b="1" dirty="0">
                <a:latin typeface="Century Gothic" pitchFamily="34" charset="0"/>
              </a:rPr>
              <a:t> ô </a:t>
            </a:r>
            <a:r>
              <a:rPr lang="en-US" sz="4000" b="1" dirty="0" err="1">
                <a:latin typeface="Century Gothic" pitchFamily="34" charset="0"/>
              </a:rPr>
              <a:t>tô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chở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khỉ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và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sư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tử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về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sở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th</a:t>
            </a:r>
            <a:r>
              <a:rPr lang="en-US" sz="4000" b="1" dirty="0" err="1">
                <a:latin typeface="Arial" charset="0"/>
              </a:rPr>
              <a:t>ú</a:t>
            </a:r>
            <a:endParaRPr lang="vi-VN" sz="4000" b="1" dirty="0">
              <a:latin typeface="Arial" charset="0"/>
            </a:endParaRPr>
          </a:p>
        </p:txBody>
      </p:sp>
      <p:pic>
        <p:nvPicPr>
          <p:cNvPr id="11" name="Picture 23" descr="Hình03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00042"/>
            <a:ext cx="8353425" cy="545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1714480" y="4786322"/>
            <a:ext cx="642942" cy="714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714744" y="4786322"/>
            <a:ext cx="642942" cy="714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857884" y="4786322"/>
            <a:ext cx="642942" cy="714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85720" y="500042"/>
            <a:ext cx="4214810" cy="2741610"/>
            <a:chOff x="285720" y="500042"/>
            <a:chExt cx="4214810" cy="2741610"/>
          </a:xfrm>
        </p:grpSpPr>
        <p:pic>
          <p:nvPicPr>
            <p:cNvPr id="2" name="Picture 1" descr="tmp745A.tmp.jpg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5720" y="500042"/>
              <a:ext cx="4214810" cy="2741610"/>
            </a:xfrm>
            <a:prstGeom prst="rect">
              <a:avLst/>
            </a:prstGeom>
          </p:spPr>
        </p:pic>
        <p:sp>
          <p:nvSpPr>
            <p:cNvPr id="6" name="Oval 5"/>
            <p:cNvSpPr/>
            <p:nvPr/>
          </p:nvSpPr>
          <p:spPr>
            <a:xfrm>
              <a:off x="500034" y="1071546"/>
              <a:ext cx="500066" cy="5000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72000" y="428604"/>
            <a:ext cx="4152900" cy="2714644"/>
            <a:chOff x="4572000" y="428604"/>
            <a:chExt cx="4152900" cy="2714644"/>
          </a:xfrm>
        </p:grpSpPr>
        <p:pic>
          <p:nvPicPr>
            <p:cNvPr id="3" name="Picture 2" descr="tmp9DAD.tmp.jpg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72000" y="428604"/>
              <a:ext cx="4152900" cy="2714644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>
            <a:xfrm>
              <a:off x="4714876" y="500042"/>
              <a:ext cx="500066" cy="5000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2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00034" y="3357562"/>
            <a:ext cx="3286148" cy="3111500"/>
            <a:chOff x="500034" y="3357562"/>
            <a:chExt cx="3286148" cy="3111500"/>
          </a:xfrm>
        </p:grpSpPr>
        <p:pic>
          <p:nvPicPr>
            <p:cNvPr id="4" name="Picture 3" descr="tmp1158.tmp.jpg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0034" y="3357562"/>
              <a:ext cx="3286148" cy="3111500"/>
            </a:xfrm>
            <a:prstGeom prst="rect">
              <a:avLst/>
            </a:prstGeom>
          </p:spPr>
        </p:pic>
        <p:sp>
          <p:nvSpPr>
            <p:cNvPr id="9" name="Oval 8"/>
            <p:cNvSpPr/>
            <p:nvPr/>
          </p:nvSpPr>
          <p:spPr>
            <a:xfrm>
              <a:off x="3000364" y="3500438"/>
              <a:ext cx="500066" cy="5000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3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572000" y="3500438"/>
            <a:ext cx="4143404" cy="2882900"/>
            <a:chOff x="4572000" y="3500438"/>
            <a:chExt cx="4143404" cy="2882900"/>
          </a:xfrm>
        </p:grpSpPr>
        <p:pic>
          <p:nvPicPr>
            <p:cNvPr id="5" name="Picture 4" descr="tmp6978.tmp.jpg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572000" y="3500438"/>
              <a:ext cx="4143404" cy="2882900"/>
            </a:xfrm>
            <a:prstGeom prst="rect">
              <a:avLst/>
            </a:prstGeom>
          </p:spPr>
        </p:pic>
        <p:sp>
          <p:nvSpPr>
            <p:cNvPr id="10" name="Oval 9"/>
            <p:cNvSpPr/>
            <p:nvPr/>
          </p:nvSpPr>
          <p:spPr>
            <a:xfrm>
              <a:off x="4572000" y="4071942"/>
              <a:ext cx="500066" cy="5000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4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pic>
        <p:nvPicPr>
          <p:cNvPr id="16" name="Thỏ và sư tử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8572528" y="628652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0315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" presetClass="entr" presetSubtype="16" fill="hold" nodeType="withEffect">
                                  <p:stCondLst>
                                    <p:cond delay="26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48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7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8"/>
          <p:cNvSpPr txBox="1">
            <a:spLocks noChangeArrowheads="1"/>
          </p:cNvSpPr>
          <p:nvPr/>
        </p:nvSpPr>
        <p:spPr bwMode="auto">
          <a:xfrm>
            <a:off x="1095375" y="4968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57364" name="Group 20"/>
          <p:cNvGraphicFramePr>
            <a:graphicFrameLocks noGrp="1"/>
          </p:cNvGraphicFramePr>
          <p:nvPr/>
        </p:nvGraphicFramePr>
        <p:xfrm>
          <a:off x="107950" y="3983038"/>
          <a:ext cx="6130925" cy="1689101"/>
        </p:xfrm>
        <a:graphic>
          <a:graphicData uri="http://schemas.openxmlformats.org/drawingml/2006/table">
            <a:tbl>
              <a:tblPr/>
              <a:tblGrid>
                <a:gridCol w="1022350"/>
                <a:gridCol w="1020763"/>
                <a:gridCol w="1022350"/>
                <a:gridCol w="1022350"/>
                <a:gridCol w="1020762"/>
                <a:gridCol w="1022350"/>
              </a:tblGrid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FF"/>
                    </a:solidFill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21" name="Text Box 50"/>
          <p:cNvSpPr txBox="1">
            <a:spLocks noChangeArrowheads="1"/>
          </p:cNvSpPr>
          <p:nvPr/>
        </p:nvSpPr>
        <p:spPr bwMode="auto">
          <a:xfrm>
            <a:off x="242888" y="4514850"/>
            <a:ext cx="561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7922" name="Text Box 51"/>
          <p:cNvSpPr txBox="1">
            <a:spLocks noChangeArrowheads="1"/>
          </p:cNvSpPr>
          <p:nvPr/>
        </p:nvSpPr>
        <p:spPr bwMode="auto">
          <a:xfrm>
            <a:off x="107950" y="5091113"/>
            <a:ext cx="9572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923" name="Text Box 52"/>
          <p:cNvSpPr txBox="1">
            <a:spLocks noChangeArrowheads="1"/>
          </p:cNvSpPr>
          <p:nvPr/>
        </p:nvSpPr>
        <p:spPr bwMode="auto">
          <a:xfrm>
            <a:off x="1398588" y="3943350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FF0000"/>
                </a:solidFill>
                <a:latin typeface="Arial" charset="0"/>
              </a:rPr>
              <a:t>ˋ</a:t>
            </a:r>
          </a:p>
        </p:txBody>
      </p:sp>
      <p:sp>
        <p:nvSpPr>
          <p:cNvPr id="37924" name="Text Box 53"/>
          <p:cNvSpPr txBox="1">
            <a:spLocks noChangeArrowheads="1"/>
          </p:cNvSpPr>
          <p:nvPr/>
        </p:nvSpPr>
        <p:spPr bwMode="auto">
          <a:xfrm>
            <a:off x="2413000" y="3933825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´</a:t>
            </a:r>
          </a:p>
        </p:txBody>
      </p:sp>
      <p:sp>
        <p:nvSpPr>
          <p:cNvPr id="37925" name="Text Box 54"/>
          <p:cNvSpPr txBox="1">
            <a:spLocks noChangeArrowheads="1"/>
          </p:cNvSpPr>
          <p:nvPr/>
        </p:nvSpPr>
        <p:spPr bwMode="auto">
          <a:xfrm>
            <a:off x="3414713" y="3943350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9900"/>
                </a:solidFill>
                <a:latin typeface="Arial" charset="0"/>
              </a:rPr>
              <a:t>᾽</a:t>
            </a:r>
          </a:p>
        </p:txBody>
      </p:sp>
      <p:sp>
        <p:nvSpPr>
          <p:cNvPr id="37926" name="Text Box 55"/>
          <p:cNvSpPr txBox="1">
            <a:spLocks noChangeArrowheads="1"/>
          </p:cNvSpPr>
          <p:nvPr/>
        </p:nvSpPr>
        <p:spPr bwMode="auto">
          <a:xfrm>
            <a:off x="4429125" y="3933825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˜</a:t>
            </a:r>
          </a:p>
        </p:txBody>
      </p:sp>
      <p:sp>
        <p:nvSpPr>
          <p:cNvPr id="37927" name="Text Box 56"/>
          <p:cNvSpPr txBox="1">
            <a:spLocks noChangeArrowheads="1"/>
          </p:cNvSpPr>
          <p:nvPr/>
        </p:nvSpPr>
        <p:spPr bwMode="auto">
          <a:xfrm>
            <a:off x="5437188" y="4057650"/>
            <a:ext cx="36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●</a:t>
            </a:r>
          </a:p>
        </p:txBody>
      </p:sp>
      <p:sp>
        <p:nvSpPr>
          <p:cNvPr id="37928" name="Text Box 57"/>
          <p:cNvSpPr txBox="1">
            <a:spLocks noChangeArrowheads="1"/>
          </p:cNvSpPr>
          <p:nvPr/>
        </p:nvSpPr>
        <p:spPr bwMode="auto">
          <a:xfrm>
            <a:off x="1116013" y="5114925"/>
            <a:ext cx="957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chà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929" name="Text Box 58"/>
          <p:cNvSpPr txBox="1">
            <a:spLocks noChangeArrowheads="1"/>
          </p:cNvSpPr>
          <p:nvPr/>
        </p:nvSpPr>
        <p:spPr bwMode="auto">
          <a:xfrm>
            <a:off x="2124075" y="5091113"/>
            <a:ext cx="9572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930" name="Text Box 59"/>
          <p:cNvSpPr txBox="1">
            <a:spLocks noChangeArrowheads="1"/>
          </p:cNvSpPr>
          <p:nvPr/>
        </p:nvSpPr>
        <p:spPr bwMode="auto">
          <a:xfrm>
            <a:off x="3132138" y="5091113"/>
            <a:ext cx="9572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931" name="Text Box 60"/>
          <p:cNvSpPr txBox="1">
            <a:spLocks noChangeArrowheads="1"/>
          </p:cNvSpPr>
          <p:nvPr/>
        </p:nvSpPr>
        <p:spPr bwMode="auto">
          <a:xfrm>
            <a:off x="4213225" y="5091113"/>
            <a:ext cx="9572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chã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932" name="Text Box 61"/>
          <p:cNvSpPr txBox="1">
            <a:spLocks noChangeArrowheads="1"/>
          </p:cNvSpPr>
          <p:nvPr/>
        </p:nvSpPr>
        <p:spPr bwMode="auto">
          <a:xfrm>
            <a:off x="5221288" y="5091113"/>
            <a:ext cx="9572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933" name="Text Box 62"/>
          <p:cNvSpPr txBox="1">
            <a:spLocks noChangeArrowheads="1"/>
          </p:cNvSpPr>
          <p:nvPr/>
        </p:nvSpPr>
        <p:spPr bwMode="auto">
          <a:xfrm>
            <a:off x="1331913" y="4511675"/>
            <a:ext cx="55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rù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934" name="Text Box 63"/>
          <p:cNvSpPr txBox="1">
            <a:spLocks noChangeArrowheads="1"/>
          </p:cNvSpPr>
          <p:nvPr/>
        </p:nvSpPr>
        <p:spPr bwMode="auto">
          <a:xfrm>
            <a:off x="2339975" y="4511675"/>
            <a:ext cx="55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rú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935" name="Text Box 64"/>
          <p:cNvSpPr txBox="1">
            <a:spLocks noChangeArrowheads="1"/>
          </p:cNvSpPr>
          <p:nvPr/>
        </p:nvSpPr>
        <p:spPr bwMode="auto">
          <a:xfrm>
            <a:off x="3411538" y="4510088"/>
            <a:ext cx="561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rủ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936" name="Text Box 65"/>
          <p:cNvSpPr txBox="1">
            <a:spLocks noChangeArrowheads="1"/>
          </p:cNvSpPr>
          <p:nvPr/>
        </p:nvSpPr>
        <p:spPr bwMode="auto">
          <a:xfrm>
            <a:off x="4348163" y="4510088"/>
            <a:ext cx="561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rũ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937" name="Text Box 66"/>
          <p:cNvSpPr txBox="1">
            <a:spLocks noChangeArrowheads="1"/>
          </p:cNvSpPr>
          <p:nvPr/>
        </p:nvSpPr>
        <p:spPr bwMode="auto">
          <a:xfrm>
            <a:off x="5651500" y="2463800"/>
            <a:ext cx="15541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xe chỉ</a:t>
            </a:r>
            <a:endParaRPr lang="vi-VN" sz="3600" b="1">
              <a:solidFill>
                <a:srgbClr val="9900FF"/>
              </a:solidFill>
              <a:latin typeface="Arial" charset="0"/>
            </a:endParaRPr>
          </a:p>
        </p:txBody>
      </p:sp>
      <p:sp>
        <p:nvSpPr>
          <p:cNvPr id="37938" name="Text Box 67"/>
          <p:cNvSpPr txBox="1">
            <a:spLocks noChangeArrowheads="1"/>
          </p:cNvSpPr>
          <p:nvPr/>
        </p:nvSpPr>
        <p:spPr bwMode="auto">
          <a:xfrm>
            <a:off x="7524750" y="2492375"/>
            <a:ext cx="1123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kẻ ô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37939" name="Text Box 68"/>
          <p:cNvSpPr txBox="1">
            <a:spLocks noChangeArrowheads="1"/>
          </p:cNvSpPr>
          <p:nvPr/>
        </p:nvSpPr>
        <p:spPr bwMode="auto">
          <a:xfrm>
            <a:off x="5621338" y="3357563"/>
            <a:ext cx="1400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Arial" charset="0"/>
              </a:rPr>
              <a:t>củ s</a:t>
            </a:r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a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37940" name="Text Box 69"/>
          <p:cNvSpPr txBox="1">
            <a:spLocks noChangeArrowheads="1"/>
          </p:cNvSpPr>
          <p:nvPr/>
        </p:nvSpPr>
        <p:spPr bwMode="auto">
          <a:xfrm>
            <a:off x="7473950" y="3357563"/>
            <a:ext cx="15319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rổ khế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37941" name="Text Box 70"/>
          <p:cNvSpPr txBox="1">
            <a:spLocks noChangeArrowheads="1"/>
          </p:cNvSpPr>
          <p:nvPr/>
        </p:nvSpPr>
        <p:spPr bwMode="auto">
          <a:xfrm>
            <a:off x="6588125" y="3213100"/>
            <a:ext cx="412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b="1">
                <a:solidFill>
                  <a:srgbClr val="9900FF"/>
                </a:solidFill>
                <a:latin typeface="Arial" charset="0"/>
              </a:rPr>
              <a:t>᾽</a:t>
            </a:r>
          </a:p>
        </p:txBody>
      </p:sp>
      <p:sp>
        <p:nvSpPr>
          <p:cNvPr id="37942" name="Text Box 71"/>
          <p:cNvSpPr txBox="1">
            <a:spLocks noChangeArrowheads="1"/>
          </p:cNvSpPr>
          <p:nvPr/>
        </p:nvSpPr>
        <p:spPr bwMode="auto">
          <a:xfrm>
            <a:off x="5808663" y="5445125"/>
            <a:ext cx="276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latin typeface="Arial" charset="0"/>
              </a:rPr>
              <a:t>●</a:t>
            </a:r>
          </a:p>
        </p:txBody>
      </p:sp>
      <p:sp>
        <p:nvSpPr>
          <p:cNvPr id="37943" name="Text Box 72"/>
          <p:cNvSpPr txBox="1">
            <a:spLocks noChangeArrowheads="1"/>
          </p:cNvSpPr>
          <p:nvPr/>
        </p:nvSpPr>
        <p:spPr bwMode="auto">
          <a:xfrm>
            <a:off x="3708400" y="5013325"/>
            <a:ext cx="354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latin typeface="Arial" charset="0"/>
              </a:rPr>
              <a:t>᾽</a:t>
            </a:r>
          </a:p>
        </p:txBody>
      </p:sp>
      <p:graphicFrame>
        <p:nvGraphicFramePr>
          <p:cNvPr id="57417" name="Group 73"/>
          <p:cNvGraphicFramePr>
            <a:graphicFrameLocks noGrp="1"/>
          </p:cNvGraphicFramePr>
          <p:nvPr>
            <p:ph sz="half" idx="2"/>
          </p:nvPr>
        </p:nvGraphicFramePr>
        <p:xfrm>
          <a:off x="107950" y="115888"/>
          <a:ext cx="5257800" cy="3673477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  <a:gridCol w="876300"/>
                <a:gridCol w="876300"/>
                <a:gridCol w="876300"/>
                <a:gridCol w="876300"/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FF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002" name="Text Box 131"/>
          <p:cNvSpPr txBox="1">
            <a:spLocks noChangeArrowheads="1"/>
          </p:cNvSpPr>
          <p:nvPr/>
        </p:nvSpPr>
        <p:spPr bwMode="auto">
          <a:xfrm>
            <a:off x="1258888" y="44450"/>
            <a:ext cx="44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e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8003" name="Text Box 132"/>
          <p:cNvSpPr txBox="1">
            <a:spLocks noChangeArrowheads="1"/>
          </p:cNvSpPr>
          <p:nvPr/>
        </p:nvSpPr>
        <p:spPr bwMode="auto">
          <a:xfrm>
            <a:off x="2124075" y="44450"/>
            <a:ext cx="2809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i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8004" name="Text Box 133"/>
          <p:cNvSpPr txBox="1">
            <a:spLocks noChangeArrowheads="1"/>
          </p:cNvSpPr>
          <p:nvPr/>
        </p:nvSpPr>
        <p:spPr bwMode="auto">
          <a:xfrm>
            <a:off x="2987675" y="44450"/>
            <a:ext cx="4524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a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8005" name="Text Box 134"/>
          <p:cNvSpPr txBox="1">
            <a:spLocks noChangeArrowheads="1"/>
          </p:cNvSpPr>
          <p:nvPr/>
        </p:nvSpPr>
        <p:spPr bwMode="auto">
          <a:xfrm>
            <a:off x="3924300" y="492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Arial" charset="0"/>
              </a:rPr>
              <a:t>u</a:t>
            </a:r>
            <a:endParaRPr lang="vi-VN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8006" name="Text Box 135"/>
          <p:cNvSpPr txBox="1">
            <a:spLocks noChangeArrowheads="1"/>
          </p:cNvSpPr>
          <p:nvPr/>
        </p:nvSpPr>
        <p:spPr bwMode="auto">
          <a:xfrm>
            <a:off x="4787900" y="492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Arial" charset="0"/>
              </a:rPr>
              <a:t>ư</a:t>
            </a:r>
            <a:endParaRPr lang="vi-VN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8007" name="Text Box 136"/>
          <p:cNvSpPr txBox="1">
            <a:spLocks noChangeArrowheads="1"/>
          </p:cNvSpPr>
          <p:nvPr/>
        </p:nvSpPr>
        <p:spPr bwMode="auto">
          <a:xfrm>
            <a:off x="395288" y="547688"/>
            <a:ext cx="4111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x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8008" name="Text Box 137"/>
          <p:cNvSpPr txBox="1">
            <a:spLocks noChangeArrowheads="1"/>
          </p:cNvSpPr>
          <p:nvPr/>
        </p:nvSpPr>
        <p:spPr bwMode="auto">
          <a:xfrm>
            <a:off x="395288" y="1123950"/>
            <a:ext cx="420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k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8009" name="Text Box 138"/>
          <p:cNvSpPr txBox="1">
            <a:spLocks noChangeArrowheads="1"/>
          </p:cNvSpPr>
          <p:nvPr/>
        </p:nvSpPr>
        <p:spPr bwMode="auto">
          <a:xfrm>
            <a:off x="441325" y="1628775"/>
            <a:ext cx="314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r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8010" name="Text Box 139"/>
          <p:cNvSpPr txBox="1">
            <a:spLocks noChangeArrowheads="1"/>
          </p:cNvSpPr>
          <p:nvPr/>
        </p:nvSpPr>
        <p:spPr bwMode="auto">
          <a:xfrm>
            <a:off x="395288" y="2132013"/>
            <a:ext cx="3635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s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8011" name="Text Box 140"/>
          <p:cNvSpPr txBox="1">
            <a:spLocks noChangeArrowheads="1"/>
          </p:cNvSpPr>
          <p:nvPr/>
        </p:nvSpPr>
        <p:spPr bwMode="auto">
          <a:xfrm>
            <a:off x="250825" y="2708275"/>
            <a:ext cx="688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ch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8012" name="Text Box 141"/>
          <p:cNvSpPr txBox="1">
            <a:spLocks noChangeArrowheads="1"/>
          </p:cNvSpPr>
          <p:nvPr/>
        </p:nvSpPr>
        <p:spPr bwMode="auto">
          <a:xfrm>
            <a:off x="306388" y="3213100"/>
            <a:ext cx="6651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entury Gothic" pitchFamily="34" charset="0"/>
              </a:rPr>
              <a:t>kh</a:t>
            </a:r>
            <a:endParaRPr lang="vi-VN" sz="3200" b="1">
              <a:solidFill>
                <a:schemeClr val="hlink"/>
              </a:solidFill>
              <a:latin typeface="Century Gothic" pitchFamily="34" charset="0"/>
            </a:endParaRPr>
          </a:p>
        </p:txBody>
      </p:sp>
      <p:sp>
        <p:nvSpPr>
          <p:cNvPr id="38013" name="Text Box 142"/>
          <p:cNvSpPr txBox="1">
            <a:spLocks noChangeArrowheads="1"/>
          </p:cNvSpPr>
          <p:nvPr/>
        </p:nvSpPr>
        <p:spPr bwMode="auto">
          <a:xfrm>
            <a:off x="1116013" y="547688"/>
            <a:ext cx="6715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xe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14" name="Text Box 143"/>
          <p:cNvSpPr txBox="1">
            <a:spLocks noChangeArrowheads="1"/>
          </p:cNvSpPr>
          <p:nvPr/>
        </p:nvSpPr>
        <p:spPr bwMode="auto">
          <a:xfrm>
            <a:off x="2051050" y="547688"/>
            <a:ext cx="508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xi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15" name="Text Box 144"/>
          <p:cNvSpPr txBox="1">
            <a:spLocks noChangeArrowheads="1"/>
          </p:cNvSpPr>
          <p:nvPr/>
        </p:nvSpPr>
        <p:spPr bwMode="auto">
          <a:xfrm>
            <a:off x="2916238" y="547688"/>
            <a:ext cx="6794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xa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16" name="Text Box 145"/>
          <p:cNvSpPr txBox="1">
            <a:spLocks noChangeArrowheads="1"/>
          </p:cNvSpPr>
          <p:nvPr/>
        </p:nvSpPr>
        <p:spPr bwMode="auto">
          <a:xfrm>
            <a:off x="3779838" y="547688"/>
            <a:ext cx="6588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x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8017" name="Text Box 146"/>
          <p:cNvSpPr txBox="1">
            <a:spLocks noChangeArrowheads="1"/>
          </p:cNvSpPr>
          <p:nvPr/>
        </p:nvSpPr>
        <p:spPr bwMode="auto">
          <a:xfrm>
            <a:off x="4643438" y="547688"/>
            <a:ext cx="704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xư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18" name="Text Box 147"/>
          <p:cNvSpPr txBox="1">
            <a:spLocks noChangeArrowheads="1"/>
          </p:cNvSpPr>
          <p:nvPr/>
        </p:nvSpPr>
        <p:spPr bwMode="auto">
          <a:xfrm>
            <a:off x="1187450" y="1123950"/>
            <a:ext cx="6810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19" name="Text Box 148"/>
          <p:cNvSpPr txBox="1">
            <a:spLocks noChangeArrowheads="1"/>
          </p:cNvSpPr>
          <p:nvPr/>
        </p:nvSpPr>
        <p:spPr bwMode="auto">
          <a:xfrm>
            <a:off x="2109788" y="1123950"/>
            <a:ext cx="517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20" name="Text Box 149"/>
          <p:cNvSpPr txBox="1">
            <a:spLocks noChangeArrowheads="1"/>
          </p:cNvSpPr>
          <p:nvPr/>
        </p:nvSpPr>
        <p:spPr bwMode="auto">
          <a:xfrm>
            <a:off x="1187450" y="1628775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21" name="Text Box 150"/>
          <p:cNvSpPr txBox="1">
            <a:spLocks noChangeArrowheads="1"/>
          </p:cNvSpPr>
          <p:nvPr/>
        </p:nvSpPr>
        <p:spPr bwMode="auto">
          <a:xfrm>
            <a:off x="2124075" y="1628775"/>
            <a:ext cx="4111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22" name="Text Box 151"/>
          <p:cNvSpPr txBox="1">
            <a:spLocks noChangeArrowheads="1"/>
          </p:cNvSpPr>
          <p:nvPr/>
        </p:nvSpPr>
        <p:spPr bwMode="auto">
          <a:xfrm>
            <a:off x="2916238" y="1628775"/>
            <a:ext cx="582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23" name="Text Box 152"/>
          <p:cNvSpPr txBox="1">
            <a:spLocks noChangeArrowheads="1"/>
          </p:cNvSpPr>
          <p:nvPr/>
        </p:nvSpPr>
        <p:spPr bwMode="auto">
          <a:xfrm>
            <a:off x="3779838" y="1628775"/>
            <a:ext cx="561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8024" name="Text Box 153"/>
          <p:cNvSpPr txBox="1">
            <a:spLocks noChangeArrowheads="1"/>
          </p:cNvSpPr>
          <p:nvPr/>
        </p:nvSpPr>
        <p:spPr bwMode="auto">
          <a:xfrm>
            <a:off x="4643438" y="1628775"/>
            <a:ext cx="6080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rư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25" name="Text Box 154"/>
          <p:cNvSpPr txBox="1">
            <a:spLocks noChangeArrowheads="1"/>
          </p:cNvSpPr>
          <p:nvPr/>
        </p:nvSpPr>
        <p:spPr bwMode="auto">
          <a:xfrm>
            <a:off x="1187450" y="2132013"/>
            <a:ext cx="623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se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26" name="Text Box 155"/>
          <p:cNvSpPr txBox="1">
            <a:spLocks noChangeArrowheads="1"/>
          </p:cNvSpPr>
          <p:nvPr/>
        </p:nvSpPr>
        <p:spPr bwMode="auto">
          <a:xfrm>
            <a:off x="2051050" y="2132013"/>
            <a:ext cx="4603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si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27" name="Text Box 156"/>
          <p:cNvSpPr txBox="1">
            <a:spLocks noChangeArrowheads="1"/>
          </p:cNvSpPr>
          <p:nvPr/>
        </p:nvSpPr>
        <p:spPr bwMode="auto">
          <a:xfrm>
            <a:off x="2843213" y="2132013"/>
            <a:ext cx="631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sa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28" name="Text Box 157"/>
          <p:cNvSpPr txBox="1">
            <a:spLocks noChangeArrowheads="1"/>
          </p:cNvSpPr>
          <p:nvPr/>
        </p:nvSpPr>
        <p:spPr bwMode="auto">
          <a:xfrm>
            <a:off x="3779838" y="2132013"/>
            <a:ext cx="6111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s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8029" name="Text Box 158"/>
          <p:cNvSpPr txBox="1">
            <a:spLocks noChangeArrowheads="1"/>
          </p:cNvSpPr>
          <p:nvPr/>
        </p:nvSpPr>
        <p:spPr bwMode="auto">
          <a:xfrm>
            <a:off x="4643438" y="2132013"/>
            <a:ext cx="6572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sư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30" name="Text Box 159"/>
          <p:cNvSpPr txBox="1">
            <a:spLocks noChangeArrowheads="1"/>
          </p:cNvSpPr>
          <p:nvPr/>
        </p:nvSpPr>
        <p:spPr bwMode="auto">
          <a:xfrm>
            <a:off x="971550" y="2705100"/>
            <a:ext cx="949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31" name="Text Box 160"/>
          <p:cNvSpPr txBox="1">
            <a:spLocks noChangeArrowheads="1"/>
          </p:cNvSpPr>
          <p:nvPr/>
        </p:nvSpPr>
        <p:spPr bwMode="auto">
          <a:xfrm>
            <a:off x="1908175" y="2708275"/>
            <a:ext cx="785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32" name="Text Box 161"/>
          <p:cNvSpPr txBox="1">
            <a:spLocks noChangeArrowheads="1"/>
          </p:cNvSpPr>
          <p:nvPr/>
        </p:nvSpPr>
        <p:spPr bwMode="auto">
          <a:xfrm>
            <a:off x="2700338" y="2708275"/>
            <a:ext cx="957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33" name="Text Box 162"/>
          <p:cNvSpPr txBox="1">
            <a:spLocks noChangeArrowheads="1"/>
          </p:cNvSpPr>
          <p:nvPr/>
        </p:nvSpPr>
        <p:spPr bwMode="auto">
          <a:xfrm>
            <a:off x="3563938" y="2705100"/>
            <a:ext cx="936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8034" name="Text Box 163"/>
          <p:cNvSpPr txBox="1">
            <a:spLocks noChangeArrowheads="1"/>
          </p:cNvSpPr>
          <p:nvPr/>
        </p:nvSpPr>
        <p:spPr bwMode="auto">
          <a:xfrm>
            <a:off x="4427538" y="2708275"/>
            <a:ext cx="9826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chư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35" name="Text Box 164"/>
          <p:cNvSpPr txBox="1">
            <a:spLocks noChangeArrowheads="1"/>
          </p:cNvSpPr>
          <p:nvPr/>
        </p:nvSpPr>
        <p:spPr bwMode="auto">
          <a:xfrm>
            <a:off x="971550" y="3213100"/>
            <a:ext cx="9255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khe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36" name="Text Box 165"/>
          <p:cNvSpPr txBox="1">
            <a:spLocks noChangeArrowheads="1"/>
          </p:cNvSpPr>
          <p:nvPr/>
        </p:nvSpPr>
        <p:spPr bwMode="auto">
          <a:xfrm>
            <a:off x="1908175" y="3209925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khi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37" name="Text Box 166"/>
          <p:cNvSpPr txBox="1">
            <a:spLocks noChangeArrowheads="1"/>
          </p:cNvSpPr>
          <p:nvPr/>
        </p:nvSpPr>
        <p:spPr bwMode="auto">
          <a:xfrm>
            <a:off x="2700338" y="3213100"/>
            <a:ext cx="933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kha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38" name="Text Box 167"/>
          <p:cNvSpPr txBox="1">
            <a:spLocks noChangeArrowheads="1"/>
          </p:cNvSpPr>
          <p:nvPr/>
        </p:nvSpPr>
        <p:spPr bwMode="auto">
          <a:xfrm>
            <a:off x="3635375" y="3209925"/>
            <a:ext cx="912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kh</a:t>
            </a:r>
            <a:r>
              <a:rPr lang="en-US" sz="3200" b="1">
                <a:latin typeface="Arial" charset="0"/>
              </a:rPr>
              <a:t>u</a:t>
            </a:r>
            <a:endParaRPr lang="vi-VN" sz="3200" b="1">
              <a:latin typeface="Arial" charset="0"/>
            </a:endParaRPr>
          </a:p>
        </p:txBody>
      </p:sp>
      <p:sp>
        <p:nvSpPr>
          <p:cNvPr id="38039" name="Text Box 168"/>
          <p:cNvSpPr txBox="1">
            <a:spLocks noChangeArrowheads="1"/>
          </p:cNvSpPr>
          <p:nvPr/>
        </p:nvSpPr>
        <p:spPr bwMode="auto">
          <a:xfrm>
            <a:off x="4427538" y="3209925"/>
            <a:ext cx="958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khư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8040" name="Text Box 169"/>
          <p:cNvSpPr txBox="1">
            <a:spLocks noChangeArrowheads="1"/>
          </p:cNvSpPr>
          <p:nvPr/>
        </p:nvSpPr>
        <p:spPr bwMode="auto">
          <a:xfrm>
            <a:off x="863600" y="5729288"/>
            <a:ext cx="6877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 </a:t>
            </a:r>
            <a:r>
              <a:rPr lang="en-US" sz="3200" b="1">
                <a:latin typeface="Century Gothic" pitchFamily="34" charset="0"/>
              </a:rPr>
              <a:t>xe ô tô chở khỉ và sư tử về sở th</a:t>
            </a:r>
            <a:r>
              <a:rPr lang="en-US" sz="3200" b="1">
                <a:latin typeface="Arial" charset="0"/>
              </a:rPr>
              <a:t>ú</a:t>
            </a:r>
            <a:endParaRPr lang="vi-VN" sz="32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Kiểm tra bài cũ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Bài 21:&amp;quot;&quot;/&gt;&lt;property id=&quot;20307&quot; value=&quot;257&quot;/&gt;&lt;/object&gt;&lt;object type=&quot;3&quot; unique_id=&quot;10008&quot;&gt;&lt;property id=&quot;20148&quot; value=&quot;5&quot;/&gt;&lt;property id=&quot;20300&quot; value=&quot;Slide 6 - &amp;quot;Luyện viết bảng con&amp;quot;&quot;/&gt;&lt;property id=&quot;20307&quot; value=&quot;262&quot;/&gt;&lt;/object&gt;&lt;object type=&quot;3&quot; unique_id=&quot;10066&quot;&gt;&lt;property id=&quot;20148&quot; value=&quot;5&quot;/&gt;&lt;property id=&quot;20300&quot; value=&quot;Slide 13&quot;/&gt;&lt;property id=&quot;20307&quot; value=&quot;265&quot;/&gt;&lt;/object&gt;&lt;object type=&quot;3&quot; unique_id=&quot;10067&quot;&gt;&lt;property id=&quot;20148&quot; value=&quot;5&quot;/&gt;&lt;property id=&quot;20300&quot; value=&quot;Slide 16&quot;/&gt;&lt;property id=&quot;20307&quot; value=&quot;266&quot;/&gt;&lt;/object&gt;&lt;object type=&quot;3&quot; unique_id=&quot;10068&quot;&gt;&lt;property id=&quot;20148&quot; value=&quot;5&quot;/&gt;&lt;property id=&quot;20300&quot; value=&quot;Slide 10&quot;/&gt;&lt;property id=&quot;20307&quot; value=&quot;267&quot;/&gt;&lt;/object&gt;&lt;object type=&quot;3&quot; unique_id=&quot;10205&quot;&gt;&lt;property id=&quot;20148&quot; value=&quot;5&quot;/&gt;&lt;property id=&quot;20300&quot; value=&quot;Slide 14&quot;/&gt;&lt;property id=&quot;20307&quot; value=&quot;274&quot;/&gt;&lt;/object&gt;&lt;object type=&quot;3&quot; unique_id=&quot;10687&quot;&gt;&lt;property id=&quot;20148&quot; value=&quot;5&quot;/&gt;&lt;property id=&quot;20300&quot; value=&quot;Slide 1&quot;/&gt;&lt;property id=&quot;20307&quot; value=&quot;275&quot;/&gt;&lt;/object&gt;&lt;object type=&quot;3&quot; unique_id=&quot;10688&quot;&gt;&lt;property id=&quot;20148&quot; value=&quot;5&quot;/&gt;&lt;property id=&quot;20300&quot; value=&quot;Slide 7&quot;/&gt;&lt;property id=&quot;20307&quot; value=&quot;276&quot;/&gt;&lt;/object&gt;&lt;object type=&quot;3&quot; unique_id=&quot;10689&quot;&gt;&lt;property id=&quot;20148&quot; value=&quot;5&quot;/&gt;&lt;property id=&quot;20300&quot; value=&quot;Slide 8&quot;/&gt;&lt;property id=&quot;20307&quot; value=&quot;277&quot;/&gt;&lt;/object&gt;&lt;object type=&quot;3&quot; unique_id=&quot;10690&quot;&gt;&lt;property id=&quot;20148&quot; value=&quot;5&quot;/&gt;&lt;property id=&quot;20300&quot; value=&quot;Slide 12 - &amp;quot;Đọc sách giáo khoa&amp;quot;&quot;/&gt;&lt;property id=&quot;20307&quot; value=&quot;278&quot;/&gt;&lt;/object&gt;&lt;object type=&quot;3&quot; unique_id=&quot;10913&quot;&gt;&lt;property id=&quot;20148&quot; value=&quot;5&quot;/&gt;&lt;property id=&quot;20300&quot; value=&quot;Slide 4&quot;/&gt;&lt;property id=&quot;20307&quot; value=&quot;287&quot;/&gt;&lt;/object&gt;&lt;object type=&quot;3&quot; unique_id=&quot;11263&quot;&gt;&lt;property id=&quot;20148&quot; value=&quot;5&quot;/&gt;&lt;property id=&quot;20300&quot; value=&quot;Slide 9&quot;/&gt;&lt;property id=&quot;20307&quot; value=&quot;295&quot;/&gt;&lt;/object&gt;&lt;object type=&quot;3&quot; unique_id=&quot;11264&quot;&gt;&lt;property id=&quot;20148&quot; value=&quot;5&quot;/&gt;&lt;property id=&quot;20300&quot; value=&quot;Slide 11&quot;/&gt;&lt;property id=&quot;20307&quot; value=&quot;296&quot;/&gt;&lt;/object&gt;&lt;object type=&quot;3&quot; unique_id=&quot;11265&quot;&gt;&lt;property id=&quot;20148&quot; value=&quot;5&quot;/&gt;&lt;property id=&quot;20300&quot; value=&quot;Slide 15&quot;/&gt;&lt;property id=&quot;20307&quot; value=&quot;297&quot;/&gt;&lt;/object&gt;&lt;object type=&quot;3&quot; unique_id=&quot;11376&quot;&gt;&lt;property id=&quot;20148&quot; value=&quot;5&quot;/&gt;&lt;property id=&quot;20300&quot; value=&quot;Slide 5&quot;/&gt;&lt;property id=&quot;20307&quot; value=&quot;298&quot;/&gt;&lt;/object&gt;&lt;/object&gt;&lt;/object&gt;&lt;/database&gt;"/>
  <p:tag name="SECTOMILLISECCONVERTED" val="1"/>
  <p:tag name="VIOLETID" val="12135906"/>
  <p:tag name="VIOLETTITLE" val="Bài 21. Ôn tập"/>
  <p:tag name="VIOLETLESSON" val="21"/>
  <p:tag name="VIOLETCATID" val="2204"/>
  <p:tag name="VIOLETSUBJECT" val="Học vần 1"/>
  <p:tag name="VIOLETAUTHORID" val="7402746"/>
  <p:tag name="VIOLETAUTHORNAME" val="Nguyễn Thị Khuyên"/>
  <p:tag name="VIOLETAUTHORAVATAR" val="no_avatarf.jpg"/>
  <p:tag name="VIOLETAUTHORADDRESS" val="THCS Hạ Bằng - Hà Nội"/>
  <p:tag name="VIOLETDATE" val="2017-10-04 16:18:30"/>
  <p:tag name="VIOLETHIT" val="9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194</Words>
  <Application>Microsoft Office PowerPoint</Application>
  <PresentationFormat>On-screen Show (4:3)</PresentationFormat>
  <Paragraphs>135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Default Design</vt:lpstr>
      <vt:lpstr>1_Default Design</vt:lpstr>
      <vt:lpstr>Slide 1</vt:lpstr>
      <vt:lpstr>sở thú có hổ, có khỉ, có kì đà 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viettel</dc:creator>
  <cp:lastModifiedBy>HP</cp:lastModifiedBy>
  <cp:revision>62</cp:revision>
  <dcterms:created xsi:type="dcterms:W3CDTF">2013-04-04T02:53:36Z</dcterms:created>
  <dcterms:modified xsi:type="dcterms:W3CDTF">2017-10-06T01:41:33Z</dcterms:modified>
</cp:coreProperties>
</file>