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356" r:id="rId2"/>
    <p:sldId id="339" r:id="rId3"/>
    <p:sldId id="357" r:id="rId4"/>
    <p:sldId id="275" r:id="rId5"/>
    <p:sldId id="291" r:id="rId6"/>
    <p:sldId id="261" r:id="rId7"/>
    <p:sldId id="295" r:id="rId8"/>
    <p:sldId id="343" r:id="rId9"/>
    <p:sldId id="351" r:id="rId10"/>
    <p:sldId id="342" r:id="rId11"/>
    <p:sldId id="358" r:id="rId12"/>
    <p:sldId id="296" r:id="rId13"/>
    <p:sldId id="327" r:id="rId14"/>
    <p:sldId id="298" r:id="rId15"/>
    <p:sldId id="336" r:id="rId16"/>
    <p:sldId id="320" r:id="rId17"/>
    <p:sldId id="321" r:id="rId18"/>
    <p:sldId id="322" r:id="rId19"/>
    <p:sldId id="323" r:id="rId20"/>
    <p:sldId id="333" r:id="rId21"/>
    <p:sldId id="300" r:id="rId22"/>
    <p:sldId id="303" r:id="rId23"/>
    <p:sldId id="354" r:id="rId24"/>
    <p:sldId id="355"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sz="4000" kern="1200">
        <a:solidFill>
          <a:schemeClr val="tx1"/>
        </a:solidFill>
        <a:latin typeface="Times New Roman" pitchFamily="18" charset="0"/>
        <a:ea typeface="+mn-ea"/>
        <a:cs typeface="+mn-cs"/>
      </a:defRPr>
    </a:lvl1pPr>
    <a:lvl2pPr marL="457200" algn="l" rtl="0" fontAlgn="base">
      <a:spcBef>
        <a:spcPct val="0"/>
      </a:spcBef>
      <a:spcAft>
        <a:spcPct val="0"/>
      </a:spcAft>
      <a:defRPr sz="4000" kern="1200">
        <a:solidFill>
          <a:schemeClr val="tx1"/>
        </a:solidFill>
        <a:latin typeface="Times New Roman" pitchFamily="18" charset="0"/>
        <a:ea typeface="+mn-ea"/>
        <a:cs typeface="+mn-cs"/>
      </a:defRPr>
    </a:lvl2pPr>
    <a:lvl3pPr marL="914400" algn="l" rtl="0" fontAlgn="base">
      <a:spcBef>
        <a:spcPct val="0"/>
      </a:spcBef>
      <a:spcAft>
        <a:spcPct val="0"/>
      </a:spcAft>
      <a:defRPr sz="4000" kern="1200">
        <a:solidFill>
          <a:schemeClr val="tx1"/>
        </a:solidFill>
        <a:latin typeface="Times New Roman" pitchFamily="18" charset="0"/>
        <a:ea typeface="+mn-ea"/>
        <a:cs typeface="+mn-cs"/>
      </a:defRPr>
    </a:lvl3pPr>
    <a:lvl4pPr marL="1371600" algn="l" rtl="0" fontAlgn="base">
      <a:spcBef>
        <a:spcPct val="0"/>
      </a:spcBef>
      <a:spcAft>
        <a:spcPct val="0"/>
      </a:spcAft>
      <a:defRPr sz="4000" kern="1200">
        <a:solidFill>
          <a:schemeClr val="tx1"/>
        </a:solidFill>
        <a:latin typeface="Times New Roman" pitchFamily="18" charset="0"/>
        <a:ea typeface="+mn-ea"/>
        <a:cs typeface="+mn-cs"/>
      </a:defRPr>
    </a:lvl4pPr>
    <a:lvl5pPr marL="1828800" algn="l"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D3F0F9"/>
    <a:srgbClr val="00FFCC"/>
    <a:srgbClr val="FF0066"/>
    <a:srgbClr val="000000"/>
    <a:srgbClr val="0000FF"/>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4" autoAdjust="0"/>
    <p:restoredTop sz="91283" autoAdjust="0"/>
  </p:normalViewPr>
  <p:slideViewPr>
    <p:cSldViewPr>
      <p:cViewPr>
        <p:scale>
          <a:sx n="70" d="100"/>
          <a:sy n="70" d="100"/>
        </p:scale>
        <p:origin x="-57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en-US"/>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8277BE2-B75A-4FD4-A9C3-C4E59AA643D3}" type="slidenum">
              <a:rPr lang="en-US" altLang="en-US"/>
              <a:pPr/>
              <a:t>‹#›</a:t>
            </a:fld>
            <a:endParaRPr lang="en-US" altLang="en-US"/>
          </a:p>
        </p:txBody>
      </p:sp>
    </p:spTree>
    <p:extLst>
      <p:ext uri="{BB962C8B-B14F-4D97-AF65-F5344CB8AC3E}">
        <p14:creationId xmlns:p14="http://schemas.microsoft.com/office/powerpoint/2010/main" val="1075679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B855B-6C70-42A0-9CD6-0DD3FFF5F2DF}" type="slidenum">
              <a:rPr lang="en-US" altLang="en-US"/>
              <a:pPr/>
              <a:t>4</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2C63B-689C-49E6-B9BB-989414D48758}" type="slidenum">
              <a:rPr lang="en-US" altLang="en-US"/>
              <a:pPr/>
              <a:t>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6E3AB-0FB6-4ECB-88DE-574997C02970}" type="slidenum">
              <a:rPr lang="en-US" altLang="en-US"/>
              <a:pPr/>
              <a:t>22</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8805863" cy="6858000"/>
            <a:chOff x="0" y="0"/>
            <a:chExt cx="5547" cy="4320"/>
          </a:xfrm>
        </p:grpSpPr>
        <p:grpSp>
          <p:nvGrpSpPr>
            <p:cNvPr id="10243" name="Group 3"/>
            <p:cNvGrpSpPr>
              <a:grpSpLocks/>
            </p:cNvGrpSpPr>
            <p:nvPr userDrawn="1"/>
          </p:nvGrpSpPr>
          <p:grpSpPr bwMode="auto">
            <a:xfrm rot="-215207">
              <a:off x="3690" y="234"/>
              <a:ext cx="1857" cy="3625"/>
              <a:chOff x="3010" y="778"/>
              <a:chExt cx="1857" cy="3625"/>
            </a:xfrm>
          </p:grpSpPr>
          <p:sp>
            <p:nvSpPr>
              <p:cNvPr id="10244" name="Freeform 4"/>
              <p:cNvSpPr>
                <a:spLocks/>
              </p:cNvSpPr>
              <p:nvPr userDrawn="1"/>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5"/>
              <p:cNvSpPr>
                <a:spLocks/>
              </p:cNvSpPr>
              <p:nvPr userDrawn="1"/>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6" name="Freeform 6"/>
              <p:cNvSpPr>
                <a:spLocks/>
              </p:cNvSpPr>
              <p:nvPr userDrawn="1"/>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7"/>
              <p:cNvSpPr>
                <a:spLocks/>
              </p:cNvSpPr>
              <p:nvPr userDrawn="1"/>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userDrawn="1"/>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userDrawn="1"/>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1" name="Freeform 11"/>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7" name="Group 17"/>
            <p:cNvGrpSpPr>
              <a:grpSpLocks/>
            </p:cNvGrpSpPr>
            <p:nvPr userDrawn="1"/>
          </p:nvGrpSpPr>
          <p:grpSpPr bwMode="auto">
            <a:xfrm rot="3220060">
              <a:off x="2631" y="754"/>
              <a:ext cx="569" cy="637"/>
              <a:chOff x="1727" y="866"/>
              <a:chExt cx="129" cy="157"/>
            </a:xfrm>
          </p:grpSpPr>
          <p:sp>
            <p:nvSpPr>
              <p:cNvPr id="10258"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61" name="Group 21"/>
            <p:cNvGrpSpPr>
              <a:grpSpLocks/>
            </p:cNvGrpSpPr>
            <p:nvPr userDrawn="1"/>
          </p:nvGrpSpPr>
          <p:grpSpPr bwMode="auto">
            <a:xfrm rot="-6691250">
              <a:off x="3637" y="132"/>
              <a:ext cx="356" cy="607"/>
              <a:chOff x="1727" y="866"/>
              <a:chExt cx="129" cy="157"/>
            </a:xfrm>
          </p:grpSpPr>
          <p:sp>
            <p:nvSpPr>
              <p:cNvPr id="10262" name="Freeform 22"/>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65" name="Group 25"/>
            <p:cNvGrpSpPr>
              <a:grpSpLocks/>
            </p:cNvGrpSpPr>
            <p:nvPr userDrawn="1"/>
          </p:nvGrpSpPr>
          <p:grpSpPr bwMode="auto">
            <a:xfrm rot="-13075160">
              <a:off x="668" y="3321"/>
              <a:ext cx="501" cy="502"/>
              <a:chOff x="1727" y="866"/>
              <a:chExt cx="129" cy="157"/>
            </a:xfrm>
          </p:grpSpPr>
          <p:sp>
            <p:nvSpPr>
              <p:cNvPr id="10266" name="Freeform 26"/>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8"/>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69" name="Group 29"/>
            <p:cNvGrpSpPr>
              <a:grpSpLocks/>
            </p:cNvGrpSpPr>
            <p:nvPr userDrawn="1"/>
          </p:nvGrpSpPr>
          <p:grpSpPr bwMode="auto">
            <a:xfrm rot="4106450" flipH="1">
              <a:off x="393" y="262"/>
              <a:ext cx="709" cy="892"/>
              <a:chOff x="1727" y="866"/>
              <a:chExt cx="129" cy="157"/>
            </a:xfrm>
          </p:grpSpPr>
          <p:sp>
            <p:nvSpPr>
              <p:cNvPr id="10270"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3" name="Group 33"/>
            <p:cNvGrpSpPr>
              <a:grpSpLocks/>
            </p:cNvGrpSpPr>
            <p:nvPr userDrawn="1"/>
          </p:nvGrpSpPr>
          <p:grpSpPr bwMode="auto">
            <a:xfrm rot="10015322" flipH="1">
              <a:off x="4625" y="2382"/>
              <a:ext cx="709" cy="892"/>
              <a:chOff x="1727" y="866"/>
              <a:chExt cx="129" cy="157"/>
            </a:xfrm>
          </p:grpSpPr>
          <p:sp>
            <p:nvSpPr>
              <p:cNvPr id="10274"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38"/>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39"/>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40"/>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42"/>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84" name="Rectangle 44"/>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10285" name="Rectangle 45"/>
          <p:cNvSpPr>
            <a:spLocks noGrp="1" noChangeArrowheads="1"/>
          </p:cNvSpPr>
          <p:nvPr>
            <p:ph type="ftr" sz="quarter" idx="3"/>
          </p:nvPr>
        </p:nvSpPr>
        <p:spPr/>
        <p:txBody>
          <a:bodyPr/>
          <a:lstStyle>
            <a:lvl1pPr>
              <a:defRPr/>
            </a:lvl1pPr>
          </a:lstStyle>
          <a:p>
            <a:endParaRPr lang="en-US" altLang="en-US"/>
          </a:p>
        </p:txBody>
      </p:sp>
      <p:sp>
        <p:nvSpPr>
          <p:cNvPr id="10286" name="Rectangle 46"/>
          <p:cNvSpPr>
            <a:spLocks noGrp="1" noChangeArrowheads="1"/>
          </p:cNvSpPr>
          <p:nvPr>
            <p:ph type="sldNum" sz="quarter" idx="4"/>
          </p:nvPr>
        </p:nvSpPr>
        <p:spPr/>
        <p:txBody>
          <a:bodyPr/>
          <a:lstStyle>
            <a:lvl1pPr>
              <a:defRPr/>
            </a:lvl1pPr>
          </a:lstStyle>
          <a:p>
            <a:fld id="{1C4E3140-8617-4ECC-B24D-C4874F4E9081}" type="slidenum">
              <a:rPr lang="en-US" altLang="en-US"/>
              <a:pPr/>
              <a:t>‹#›</a:t>
            </a:fld>
            <a:endParaRPr lang="en-US" altLang="en-US"/>
          </a:p>
        </p:txBody>
      </p:sp>
      <p:sp>
        <p:nvSpPr>
          <p:cNvPr id="1028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102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D15FFC-8024-4E26-A1A4-78FA2D5E97F7}" type="slidenum">
              <a:rPr lang="en-US" altLang="en-US"/>
              <a:pPr/>
              <a:t>‹#›</a:t>
            </a:fld>
            <a:endParaRPr lang="en-US" altLang="en-US"/>
          </a:p>
        </p:txBody>
      </p:sp>
    </p:spTree>
    <p:extLst>
      <p:ext uri="{BB962C8B-B14F-4D97-AF65-F5344CB8AC3E}">
        <p14:creationId xmlns:p14="http://schemas.microsoft.com/office/powerpoint/2010/main" val="387217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1F1766-846A-4BD8-8F56-BFF545EF20BF}" type="slidenum">
              <a:rPr lang="en-US" altLang="en-US"/>
              <a:pPr/>
              <a:t>‹#›</a:t>
            </a:fld>
            <a:endParaRPr lang="en-US" altLang="en-US"/>
          </a:p>
        </p:txBody>
      </p:sp>
    </p:spTree>
    <p:extLst>
      <p:ext uri="{BB962C8B-B14F-4D97-AF65-F5344CB8AC3E}">
        <p14:creationId xmlns:p14="http://schemas.microsoft.com/office/powerpoint/2010/main" val="17279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AE04FF04-00D3-47C3-84D0-809EBADFE433}" type="slidenum">
              <a:rPr lang="en-US" altLang="en-US"/>
              <a:pPr/>
              <a:t>‹#›</a:t>
            </a:fld>
            <a:endParaRPr lang="en-US" altLang="en-US"/>
          </a:p>
        </p:txBody>
      </p:sp>
    </p:spTree>
    <p:extLst>
      <p:ext uri="{BB962C8B-B14F-4D97-AF65-F5344CB8AC3E}">
        <p14:creationId xmlns:p14="http://schemas.microsoft.com/office/powerpoint/2010/main" val="20925552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3A92F1-4401-4DE1-9962-D89F9540010C}" type="slidenum">
              <a:rPr lang="en-US" altLang="en-US"/>
              <a:pPr/>
              <a:t>‹#›</a:t>
            </a:fld>
            <a:endParaRPr lang="en-US" altLang="en-US"/>
          </a:p>
        </p:txBody>
      </p:sp>
    </p:spTree>
    <p:extLst>
      <p:ext uri="{BB962C8B-B14F-4D97-AF65-F5344CB8AC3E}">
        <p14:creationId xmlns:p14="http://schemas.microsoft.com/office/powerpoint/2010/main" val="1726644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752755-7F3A-44DC-AA32-5EBE07A78206}" type="slidenum">
              <a:rPr lang="en-US" altLang="en-US"/>
              <a:pPr/>
              <a:t>‹#›</a:t>
            </a:fld>
            <a:endParaRPr lang="en-US" altLang="en-US"/>
          </a:p>
        </p:txBody>
      </p:sp>
    </p:spTree>
    <p:extLst>
      <p:ext uri="{BB962C8B-B14F-4D97-AF65-F5344CB8AC3E}">
        <p14:creationId xmlns:p14="http://schemas.microsoft.com/office/powerpoint/2010/main" val="20486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324D93-8C0C-45D2-8617-CA60A13BB811}" type="slidenum">
              <a:rPr lang="en-US" altLang="en-US"/>
              <a:pPr/>
              <a:t>‹#›</a:t>
            </a:fld>
            <a:endParaRPr lang="en-US" altLang="en-US"/>
          </a:p>
        </p:txBody>
      </p:sp>
    </p:spTree>
    <p:extLst>
      <p:ext uri="{BB962C8B-B14F-4D97-AF65-F5344CB8AC3E}">
        <p14:creationId xmlns:p14="http://schemas.microsoft.com/office/powerpoint/2010/main" val="382975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7842259-A043-4E57-AC55-73D7AFCDA8F3}" type="slidenum">
              <a:rPr lang="en-US" altLang="en-US"/>
              <a:pPr/>
              <a:t>‹#›</a:t>
            </a:fld>
            <a:endParaRPr lang="en-US" altLang="en-US"/>
          </a:p>
        </p:txBody>
      </p:sp>
    </p:spTree>
    <p:extLst>
      <p:ext uri="{BB962C8B-B14F-4D97-AF65-F5344CB8AC3E}">
        <p14:creationId xmlns:p14="http://schemas.microsoft.com/office/powerpoint/2010/main" val="139503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2DB2E2C-AFFC-441F-8648-178BBAF38669}" type="slidenum">
              <a:rPr lang="en-US" altLang="en-US"/>
              <a:pPr/>
              <a:t>‹#›</a:t>
            </a:fld>
            <a:endParaRPr lang="en-US" altLang="en-US"/>
          </a:p>
        </p:txBody>
      </p:sp>
    </p:spTree>
    <p:extLst>
      <p:ext uri="{BB962C8B-B14F-4D97-AF65-F5344CB8AC3E}">
        <p14:creationId xmlns:p14="http://schemas.microsoft.com/office/powerpoint/2010/main" val="122715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5819D1-078D-41F4-BC97-14F08098EAA7}" type="slidenum">
              <a:rPr lang="en-US" altLang="en-US"/>
              <a:pPr/>
              <a:t>‹#›</a:t>
            </a:fld>
            <a:endParaRPr lang="en-US" altLang="en-US"/>
          </a:p>
        </p:txBody>
      </p:sp>
    </p:spTree>
    <p:extLst>
      <p:ext uri="{BB962C8B-B14F-4D97-AF65-F5344CB8AC3E}">
        <p14:creationId xmlns:p14="http://schemas.microsoft.com/office/powerpoint/2010/main" val="2564077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4F251D-582B-440D-A16D-88B13C627DB8}" type="slidenum">
              <a:rPr lang="en-US" altLang="en-US"/>
              <a:pPr/>
              <a:t>‹#›</a:t>
            </a:fld>
            <a:endParaRPr lang="en-US" altLang="en-US"/>
          </a:p>
        </p:txBody>
      </p:sp>
    </p:spTree>
    <p:extLst>
      <p:ext uri="{BB962C8B-B14F-4D97-AF65-F5344CB8AC3E}">
        <p14:creationId xmlns:p14="http://schemas.microsoft.com/office/powerpoint/2010/main" val="27592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0B1A05-C60C-4666-B6F4-16578D936D22}" type="slidenum">
              <a:rPr lang="en-US" altLang="en-US"/>
              <a:pPr/>
              <a:t>‹#›</a:t>
            </a:fld>
            <a:endParaRPr lang="en-US" altLang="en-US"/>
          </a:p>
        </p:txBody>
      </p:sp>
    </p:spTree>
    <p:extLst>
      <p:ext uri="{BB962C8B-B14F-4D97-AF65-F5344CB8AC3E}">
        <p14:creationId xmlns:p14="http://schemas.microsoft.com/office/powerpoint/2010/main" val="69740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7938" y="0"/>
            <a:ext cx="2833688" cy="6856413"/>
            <a:chOff x="-5" y="0"/>
            <a:chExt cx="1785" cy="4319"/>
          </a:xfrm>
        </p:grpSpPr>
        <p:sp>
          <p:nvSpPr>
            <p:cNvPr id="9219"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0" name="Group 4"/>
            <p:cNvGrpSpPr>
              <a:grpSpLocks/>
            </p:cNvGrpSpPr>
            <p:nvPr/>
          </p:nvGrpSpPr>
          <p:grpSpPr bwMode="auto">
            <a:xfrm rot="14964908" flipH="1">
              <a:off x="104" y="2441"/>
              <a:ext cx="452" cy="444"/>
              <a:chOff x="1727" y="866"/>
              <a:chExt cx="129" cy="157"/>
            </a:xfrm>
          </p:grpSpPr>
          <p:sp>
            <p:nvSpPr>
              <p:cNvPr id="922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5" name="Group 9"/>
            <p:cNvGrpSpPr>
              <a:grpSpLocks/>
            </p:cNvGrpSpPr>
            <p:nvPr/>
          </p:nvGrpSpPr>
          <p:grpSpPr bwMode="auto">
            <a:xfrm rot="416244">
              <a:off x="9" y="1746"/>
              <a:ext cx="1771" cy="1741"/>
              <a:chOff x="41" y="2787"/>
              <a:chExt cx="902" cy="833"/>
            </a:xfrm>
          </p:grpSpPr>
          <p:sp>
            <p:nvSpPr>
              <p:cNvPr id="9226"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31" name="Group 15"/>
              <p:cNvGrpSpPr>
                <a:grpSpLocks/>
              </p:cNvGrpSpPr>
              <p:nvPr userDrawn="1"/>
            </p:nvGrpSpPr>
            <p:grpSpPr bwMode="auto">
              <a:xfrm rot="10886446" flipH="1">
                <a:off x="335" y="3251"/>
                <a:ext cx="608" cy="369"/>
                <a:chOff x="-366" y="1704"/>
                <a:chExt cx="608" cy="369"/>
              </a:xfrm>
            </p:grpSpPr>
            <p:sp>
              <p:nvSpPr>
                <p:cNvPr id="9232"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9235" name="Group 19"/>
            <p:cNvGrpSpPr>
              <a:grpSpLocks/>
            </p:cNvGrpSpPr>
            <p:nvPr/>
          </p:nvGrpSpPr>
          <p:grpSpPr bwMode="auto">
            <a:xfrm rot="-15351438">
              <a:off x="343" y="3854"/>
              <a:ext cx="392" cy="424"/>
              <a:chOff x="1727" y="866"/>
              <a:chExt cx="129" cy="157"/>
            </a:xfrm>
          </p:grpSpPr>
          <p:sp>
            <p:nvSpPr>
              <p:cNvPr id="9236"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39" name="Group 23"/>
            <p:cNvGrpSpPr>
              <a:grpSpLocks/>
            </p:cNvGrpSpPr>
            <p:nvPr/>
          </p:nvGrpSpPr>
          <p:grpSpPr bwMode="auto">
            <a:xfrm rot="5003157">
              <a:off x="249" y="1102"/>
              <a:ext cx="412" cy="500"/>
              <a:chOff x="1727" y="866"/>
              <a:chExt cx="129" cy="157"/>
            </a:xfrm>
          </p:grpSpPr>
          <p:sp>
            <p:nvSpPr>
              <p:cNvPr id="9240"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43" name="Group 27"/>
            <p:cNvGrpSpPr>
              <a:grpSpLocks/>
            </p:cNvGrpSpPr>
            <p:nvPr/>
          </p:nvGrpSpPr>
          <p:grpSpPr bwMode="auto">
            <a:xfrm>
              <a:off x="815" y="0"/>
              <a:ext cx="345" cy="367"/>
              <a:chOff x="1727" y="866"/>
              <a:chExt cx="129" cy="157"/>
            </a:xfrm>
          </p:grpSpPr>
          <p:sp>
            <p:nvSpPr>
              <p:cNvPr id="9244"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5"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6"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47"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9"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0"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1"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2"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3"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4"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5"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6"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7"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9"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60"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61"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26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92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92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616D87C-68F1-4F1F-B081-2162B6FCB0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file:///C:\Documents%20and%20Settings\Administrator\Desktop\New%20Folder\AVSEQ09%2000_00_50-00_01_17.wmv"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lnSpc>
                <a:spcPct val="90000"/>
              </a:lnSpc>
              <a:defRPr sz="4400">
                <a:solidFill>
                  <a:schemeClr val="tx2"/>
                </a:solidFill>
                <a:effectLst>
                  <a:outerShdw blurRad="38100" dist="38100" dir="2700000" algn="tl">
                    <a:srgbClr val="C0C0C0"/>
                  </a:outerShdw>
                </a:effectLst>
                <a:latin typeface="Verdana" pitchFamily="34" charset="0"/>
              </a:defRPr>
            </a:lvl1pPr>
            <a:lvl2pPr algn="ctr">
              <a:lnSpc>
                <a:spcPct val="90000"/>
              </a:lnSpc>
              <a:defRPr sz="4400">
                <a:solidFill>
                  <a:schemeClr val="tx2"/>
                </a:solidFill>
                <a:effectLst>
                  <a:outerShdw blurRad="38100" dist="38100" dir="2700000" algn="tl">
                    <a:srgbClr val="C0C0C0"/>
                  </a:outerShdw>
                </a:effectLst>
                <a:latin typeface="Verdana" pitchFamily="34" charset="0"/>
              </a:defRPr>
            </a:lvl2pPr>
            <a:lvl3pPr algn="ctr">
              <a:lnSpc>
                <a:spcPct val="90000"/>
              </a:lnSpc>
              <a:defRPr sz="4400">
                <a:solidFill>
                  <a:schemeClr val="tx2"/>
                </a:solidFill>
                <a:effectLst>
                  <a:outerShdw blurRad="38100" dist="38100" dir="2700000" algn="tl">
                    <a:srgbClr val="C0C0C0"/>
                  </a:outerShdw>
                </a:effectLst>
                <a:latin typeface="Verdana" pitchFamily="34" charset="0"/>
              </a:defRPr>
            </a:lvl3pPr>
            <a:lvl4pPr algn="ctr">
              <a:lnSpc>
                <a:spcPct val="90000"/>
              </a:lnSpc>
              <a:defRPr sz="4400">
                <a:solidFill>
                  <a:schemeClr val="tx2"/>
                </a:solidFill>
                <a:effectLst>
                  <a:outerShdw blurRad="38100" dist="38100" dir="2700000" algn="tl">
                    <a:srgbClr val="C0C0C0"/>
                  </a:outerShdw>
                </a:effectLst>
                <a:latin typeface="Verdana" pitchFamily="34" charset="0"/>
              </a:defRPr>
            </a:lvl4pPr>
            <a:lvl5pPr algn="ctr">
              <a:lnSpc>
                <a:spcPct val="90000"/>
              </a:lnSpc>
              <a:defRPr sz="4400">
                <a:solidFill>
                  <a:schemeClr val="tx2"/>
                </a:solidFill>
                <a:effectLst>
                  <a:outerShdw blurRad="38100" dist="38100" dir="2700000" algn="tl">
                    <a:srgbClr val="C0C0C0"/>
                  </a:outerShdw>
                </a:effectLst>
                <a:latin typeface="Verdana" pitchFamily="34" charset="0"/>
              </a:defRPr>
            </a:lvl5pPr>
            <a:lvl6pPr marL="4572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endParaRPr lang="en-US" altLang="en-US"/>
          </a:p>
        </p:txBody>
      </p:sp>
      <p:pic>
        <p:nvPicPr>
          <p:cNvPr id="175107" name="Picture 3"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8"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6" descr="FIREWRK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3886200"/>
            <a:ext cx="2879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uk-UA" altLang="en-US" sz="1800">
              <a:latin typeface=".VnTime" pitchFamily="34" charset="0"/>
            </a:endParaRPr>
          </a:p>
        </p:txBody>
      </p:sp>
      <p:pic>
        <p:nvPicPr>
          <p:cNvPr id="175111" name="Picture 8" descr="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999038"/>
            <a:ext cx="197961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2"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3" name="WordArt 9"/>
          <p:cNvSpPr>
            <a:spLocks noChangeArrowheads="1" noChangeShapeType="1" noTextEdit="1"/>
          </p:cNvSpPr>
          <p:nvPr/>
        </p:nvSpPr>
        <p:spPr bwMode="auto">
          <a:xfrm>
            <a:off x="1066800" y="457200"/>
            <a:ext cx="6858000" cy="47244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314494"/>
              </a:avLst>
            </a:prstTxWarp>
          </a:bodyPr>
          <a:lstStyle/>
          <a:p>
            <a:pPr algn="ctr"/>
            <a:r>
              <a:rPr lang="en-US" sz="3600" b="1" kern="10">
                <a:ln w="9525">
                  <a:solidFill>
                    <a:srgbClr val="0000FF"/>
                  </a:solidFill>
                  <a:round/>
                  <a:headEnd/>
                  <a:tailEnd/>
                </a:ln>
                <a:solidFill>
                  <a:srgbClr val="3333CC"/>
                </a:solidFill>
                <a:latin typeface="VNI-Bodon-Poster"/>
              </a:rPr>
              <a:t> CHAØO MÖØNG QUYÙ THAÀY COÂ  ÑEÁN DÖÏ GIÔØ THAÊM LÔÙP</a:t>
            </a:r>
          </a:p>
        </p:txBody>
      </p:sp>
      <p:sp>
        <p:nvSpPr>
          <p:cNvPr id="175114" name="WordArt 10"/>
          <p:cNvSpPr>
            <a:spLocks noChangeArrowheads="1" noChangeShapeType="1" noTextEdit="1"/>
          </p:cNvSpPr>
          <p:nvPr/>
        </p:nvSpPr>
        <p:spPr bwMode="auto">
          <a:xfrm>
            <a:off x="2209800" y="1752600"/>
            <a:ext cx="4648200" cy="1330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FF00"/>
                  </a:solidFill>
                  <a:round/>
                  <a:headEnd/>
                  <a:tailEnd/>
                </a:ln>
                <a:solidFill>
                  <a:srgbClr val="FF0000"/>
                </a:solidFill>
                <a:latin typeface="VNI-Times"/>
              </a:rPr>
              <a:t> Ñòa lí - lôùp 4</a:t>
            </a:r>
          </a:p>
        </p:txBody>
      </p:sp>
    </p:spTree>
  </p:cSld>
  <p:clrMapOvr>
    <a:masterClrMapping/>
  </p:clrMapOvr>
  <p:transition spd="slow">
    <p:circl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5" name="Picture 7" descr="Hình ảnh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28600"/>
            <a:ext cx="3943350" cy="3124200"/>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0777" name="Picture 9" descr="Tinhnh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962400" cy="3117850"/>
          </a:xfrm>
          <a:prstGeom prst="rect">
            <a:avLst/>
          </a:prstGeom>
          <a:noFill/>
          <a:extLst>
            <a:ext uri="{909E8E84-426E-40DD-AFC4-6F175D3DCCD1}">
              <a14:hiddenFill xmlns:a14="http://schemas.microsoft.com/office/drawing/2010/main">
                <a:solidFill>
                  <a:srgbClr val="FFFFFF"/>
                </a:solidFill>
              </a14:hiddenFill>
            </a:ext>
          </a:extLst>
        </p:spPr>
      </p:pic>
      <p:sp>
        <p:nvSpPr>
          <p:cNvPr id="160778" name="Text Box 10"/>
          <p:cNvSpPr txBox="1">
            <a:spLocks noChangeArrowheads="1"/>
          </p:cNvSpPr>
          <p:nvPr/>
        </p:nvSpPr>
        <p:spPr bwMode="auto">
          <a:xfrm>
            <a:off x="304800" y="4114800"/>
            <a:ext cx="8001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Nhiều nhà kiên cố,khang trang được xây dựng.Đời sống mọi mặt của người dân đang được nâng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blinds(horizontal)">
                                      <p:cBhvr>
                                        <p:cTn id="7" dur="500"/>
                                        <p:tgtEl>
                                          <p:spTgt spid="160777"/>
                                        </p:tgtEl>
                                      </p:cBhvr>
                                    </p:animEffect>
                                  </p:childTnLst>
                                </p:cTn>
                              </p:par>
                              <p:par>
                                <p:cTn id="8" presetID="3" presetClass="entr" presetSubtype="10" fill="hold" nodeType="withEffect">
                                  <p:stCondLst>
                                    <p:cond delay="0"/>
                                  </p:stCondLst>
                                  <p:childTnLst>
                                    <p:set>
                                      <p:cBhvr>
                                        <p:cTn id="9" dur="1" fill="hold">
                                          <p:stCondLst>
                                            <p:cond delay="0"/>
                                          </p:stCondLst>
                                        </p:cTn>
                                        <p:tgtEl>
                                          <p:spTgt spid="160775"/>
                                        </p:tgtEl>
                                        <p:attrNameLst>
                                          <p:attrName>style.visibility</p:attrName>
                                        </p:attrNameLst>
                                      </p:cBhvr>
                                      <p:to>
                                        <p:strVal val="visible"/>
                                      </p:to>
                                    </p:set>
                                    <p:animEffect transition="in" filter="blinds(horizontal)">
                                      <p:cBhvr>
                                        <p:cTn id="10" dur="500"/>
                                        <p:tgtEl>
                                          <p:spTgt spid="1607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0778"/>
                                        </p:tgtEl>
                                        <p:attrNameLst>
                                          <p:attrName>style.visibility</p:attrName>
                                        </p:attrNameLst>
                                      </p:cBhvr>
                                      <p:to>
                                        <p:strVal val="visible"/>
                                      </p:to>
                                    </p:set>
                                    <p:animEffect transition="in" filter="box(in)">
                                      <p:cBhvr>
                                        <p:cTn id="15" dur="500"/>
                                        <p:tgtEl>
                                          <p:spTgt spid="160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sz="6000"/>
              <a:t>KẾT LUẬN</a:t>
            </a:r>
            <a:endParaRPr lang="vi-VN" altLang="en-US" sz="6000"/>
          </a:p>
        </p:txBody>
      </p:sp>
      <p:sp>
        <p:nvSpPr>
          <p:cNvPr id="182277" name="Text Box 5"/>
          <p:cNvSpPr txBox="1">
            <a:spLocks noChangeArrowheads="1"/>
          </p:cNvSpPr>
          <p:nvPr/>
        </p:nvSpPr>
        <p:spPr bwMode="auto">
          <a:xfrm>
            <a:off x="1447800" y="1828800"/>
            <a:ext cx="7467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Các dân tộc sống chủ yếu ở đồng bằng Nam Bộ là:Khơ-me,Kinh,</a:t>
            </a:r>
          </a:p>
          <a:p>
            <a:r>
              <a:rPr lang="en-US" altLang="en-US"/>
              <a:t>Chăm,Hoa.Người dân thường làm</a:t>
            </a:r>
          </a:p>
          <a:p>
            <a:r>
              <a:rPr lang="en-US" altLang="en-US"/>
              <a:t>nhà ở ven sông,ngòi,kênh,rạch.</a:t>
            </a:r>
          </a:p>
          <a:p>
            <a:r>
              <a:rPr lang="en-US" altLang="en-US"/>
              <a:t>Phương tiện đi lại phổ biến là xuồng và ghe.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blinds(horizontal)">
                                      <p:cBhvr>
                                        <p:cTn id="7" dur="500"/>
                                        <p:tgtEl>
                                          <p:spTgt spid="1822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2277"/>
                                        </p:tgtEl>
                                        <p:attrNameLst>
                                          <p:attrName>style.visibility</p:attrName>
                                        </p:attrNameLst>
                                      </p:cBhvr>
                                      <p:to>
                                        <p:strVal val="visible"/>
                                      </p:to>
                                    </p:set>
                                    <p:animEffect transition="in" filter="blinds(horizontal)">
                                      <p:cBhvr>
                                        <p:cTn id="10"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FFFFFF"/>
            </a:gs>
          </a:gsLst>
          <a:lin ang="5400000" scaled="1"/>
        </a:gradFill>
        <a:effectLst/>
      </p:bgPr>
    </p:bg>
    <p:spTree>
      <p:nvGrpSpPr>
        <p:cNvPr id="1" name=""/>
        <p:cNvGrpSpPr/>
        <p:nvPr/>
      </p:nvGrpSpPr>
      <p:grpSpPr>
        <a:xfrm>
          <a:off x="0" y="0"/>
          <a:ext cx="0" cy="0"/>
          <a:chOff x="0" y="0"/>
          <a:chExt cx="0" cy="0"/>
        </a:xfrm>
      </p:grpSpPr>
      <p:pic>
        <p:nvPicPr>
          <p:cNvPr id="97295" name="Picture 15" descr="7"/>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57200" y="3733800"/>
            <a:ext cx="1692275" cy="27432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97301" name="Picture 21" descr="âo ba ba dan ong"/>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819400" y="4191000"/>
            <a:ext cx="2971800" cy="2233613"/>
          </a:xfrm>
          <a:prstGeom prst="rect">
            <a:avLst/>
          </a:prstGeom>
          <a:noFill/>
          <a:extLst>
            <a:ext uri="{909E8E84-426E-40DD-AFC4-6F175D3DCCD1}">
              <a14:hiddenFill xmlns:a14="http://schemas.microsoft.com/office/drawing/2010/main">
                <a:solidFill>
                  <a:srgbClr val="FFFFFF"/>
                </a:solidFill>
              </a14:hiddenFill>
            </a:ext>
          </a:extLst>
        </p:spPr>
      </p:pic>
      <p:pic>
        <p:nvPicPr>
          <p:cNvPr id="97302" name="Picture 22" descr="ao ba b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4631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7303" name="Picture 23" descr="ao ba ba tre 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1274763" cy="1905000"/>
          </a:xfrm>
          <a:prstGeom prst="rect">
            <a:avLst/>
          </a:prstGeom>
          <a:noFill/>
          <a:extLst>
            <a:ext uri="{909E8E84-426E-40DD-AFC4-6F175D3DCCD1}">
              <a14:hiddenFill xmlns:a14="http://schemas.microsoft.com/office/drawing/2010/main">
                <a:solidFill>
                  <a:srgbClr val="FFFFFF"/>
                </a:solidFill>
              </a14:hiddenFill>
            </a:ext>
          </a:extLst>
        </p:spPr>
      </p:pic>
      <p:sp>
        <p:nvSpPr>
          <p:cNvPr id="97304" name="Text Box 24"/>
          <p:cNvSpPr txBox="1">
            <a:spLocks noChangeArrowheads="1"/>
          </p:cNvSpPr>
          <p:nvPr/>
        </p:nvSpPr>
        <p:spPr bwMode="auto">
          <a:xfrm>
            <a:off x="685800" y="228600"/>
            <a:ext cx="7467600" cy="1838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u="sng">
                <a:solidFill>
                  <a:srgbClr val="FF0000"/>
                </a:solidFill>
              </a:rPr>
              <a:t>HOẠT ĐỘNG 2.</a:t>
            </a:r>
            <a:r>
              <a:rPr lang="en-US" altLang="en-US" sz="4400"/>
              <a:t> </a:t>
            </a:r>
          </a:p>
          <a:p>
            <a:pPr algn="ctr">
              <a:spcBef>
                <a:spcPct val="50000"/>
              </a:spcBef>
            </a:pPr>
            <a:r>
              <a:rPr lang="en-US" altLang="en-US" sz="4400"/>
              <a:t>2.TRANG PHỤC VÀ LỄ HỘI</a:t>
            </a:r>
            <a:endParaRPr lang="en-US" altLang="en-US" sz="60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4"/>
                                        </p:tgtEl>
                                        <p:attrNameLst>
                                          <p:attrName>style.visibility</p:attrName>
                                        </p:attrNameLst>
                                      </p:cBhvr>
                                      <p:to>
                                        <p:strVal val="visible"/>
                                      </p:to>
                                    </p:set>
                                    <p:animEffect transition="in" filter="blinds(horizontal)">
                                      <p:cBhvr>
                                        <p:cTn id="7" dur="500"/>
                                        <p:tgtEl>
                                          <p:spTgt spid="97304"/>
                                        </p:tgtEl>
                                      </p:cBhvr>
                                    </p:animEffect>
                                  </p:childTnLst>
                                </p:cTn>
                              </p:par>
                              <p:par>
                                <p:cTn id="8" presetID="3" presetClass="entr" presetSubtype="10" fill="hold" nodeType="withEffect">
                                  <p:stCondLst>
                                    <p:cond delay="0"/>
                                  </p:stCondLst>
                                  <p:childTnLst>
                                    <p:set>
                                      <p:cBhvr>
                                        <p:cTn id="9" dur="1" fill="hold">
                                          <p:stCondLst>
                                            <p:cond delay="0"/>
                                          </p:stCondLst>
                                        </p:cTn>
                                        <p:tgtEl>
                                          <p:spTgt spid="97295"/>
                                        </p:tgtEl>
                                        <p:attrNameLst>
                                          <p:attrName>style.visibility</p:attrName>
                                        </p:attrNameLst>
                                      </p:cBhvr>
                                      <p:to>
                                        <p:strVal val="visible"/>
                                      </p:to>
                                    </p:set>
                                    <p:animEffect transition="in" filter="blinds(horizontal)">
                                      <p:cBhvr>
                                        <p:cTn id="10" dur="500"/>
                                        <p:tgtEl>
                                          <p:spTgt spid="97295"/>
                                        </p:tgtEl>
                                      </p:cBhvr>
                                    </p:animEffect>
                                  </p:childTnLst>
                                </p:cTn>
                              </p:par>
                              <p:par>
                                <p:cTn id="11" presetID="3" presetClass="entr" presetSubtype="10" fill="hold" nodeType="withEffect">
                                  <p:stCondLst>
                                    <p:cond delay="0"/>
                                  </p:stCondLst>
                                  <p:childTnLst>
                                    <p:set>
                                      <p:cBhvr>
                                        <p:cTn id="12" dur="1" fill="hold">
                                          <p:stCondLst>
                                            <p:cond delay="0"/>
                                          </p:stCondLst>
                                        </p:cTn>
                                        <p:tgtEl>
                                          <p:spTgt spid="97303"/>
                                        </p:tgtEl>
                                        <p:attrNameLst>
                                          <p:attrName>style.visibility</p:attrName>
                                        </p:attrNameLst>
                                      </p:cBhvr>
                                      <p:to>
                                        <p:strVal val="visible"/>
                                      </p:to>
                                    </p:set>
                                    <p:animEffect transition="in" filter="blinds(horizontal)">
                                      <p:cBhvr>
                                        <p:cTn id="13" dur="500"/>
                                        <p:tgtEl>
                                          <p:spTgt spid="97303"/>
                                        </p:tgtEl>
                                      </p:cBhvr>
                                    </p:animEffect>
                                  </p:childTnLst>
                                </p:cTn>
                              </p:par>
                              <p:par>
                                <p:cTn id="14" presetID="3" presetClass="entr" presetSubtype="10" fill="hold" nodeType="withEffect">
                                  <p:stCondLst>
                                    <p:cond delay="0"/>
                                  </p:stCondLst>
                                  <p:childTnLst>
                                    <p:set>
                                      <p:cBhvr>
                                        <p:cTn id="15" dur="1" fill="hold">
                                          <p:stCondLst>
                                            <p:cond delay="0"/>
                                          </p:stCondLst>
                                        </p:cTn>
                                        <p:tgtEl>
                                          <p:spTgt spid="97301"/>
                                        </p:tgtEl>
                                        <p:attrNameLst>
                                          <p:attrName>style.visibility</p:attrName>
                                        </p:attrNameLst>
                                      </p:cBhvr>
                                      <p:to>
                                        <p:strVal val="visible"/>
                                      </p:to>
                                    </p:set>
                                    <p:animEffect transition="in" filter="blinds(horizontal)">
                                      <p:cBhvr>
                                        <p:cTn id="16" dur="500"/>
                                        <p:tgtEl>
                                          <p:spTgt spid="97301"/>
                                        </p:tgtEl>
                                      </p:cBhvr>
                                    </p:animEffect>
                                  </p:childTnLst>
                                </p:cTn>
                              </p:par>
                              <p:par>
                                <p:cTn id="17" presetID="3" presetClass="entr" presetSubtype="10" fill="hold" nodeType="withEffect">
                                  <p:stCondLst>
                                    <p:cond delay="0"/>
                                  </p:stCondLst>
                                  <p:childTnLst>
                                    <p:set>
                                      <p:cBhvr>
                                        <p:cTn id="18" dur="1" fill="hold">
                                          <p:stCondLst>
                                            <p:cond delay="0"/>
                                          </p:stCondLst>
                                        </p:cTn>
                                        <p:tgtEl>
                                          <p:spTgt spid="97302"/>
                                        </p:tgtEl>
                                        <p:attrNameLst>
                                          <p:attrName>style.visibility</p:attrName>
                                        </p:attrNameLst>
                                      </p:cBhvr>
                                      <p:to>
                                        <p:strVal val="visible"/>
                                      </p:to>
                                    </p:set>
                                    <p:animEffect transition="in" filter="blinds(horizontal)">
                                      <p:cBhvr>
                                        <p:cTn id="19" dur="500"/>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31" name="Text Box 19"/>
          <p:cNvSpPr txBox="1">
            <a:spLocks noChangeArrowheads="1"/>
          </p:cNvSpPr>
          <p:nvPr/>
        </p:nvSpPr>
        <p:spPr bwMode="auto">
          <a:xfrm>
            <a:off x="228600" y="11430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1. Trang phục phổ biến của người dân Nam Bộ là gì ?</a:t>
            </a:r>
          </a:p>
        </p:txBody>
      </p:sp>
      <p:pic>
        <p:nvPicPr>
          <p:cNvPr id="141332" name="Picture 20" descr="ao ba b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2640013" cy="3581400"/>
          </a:xfrm>
          <a:prstGeom prst="rect">
            <a:avLst/>
          </a:prstGeom>
          <a:noFill/>
          <a:extLst>
            <a:ext uri="{909E8E84-426E-40DD-AFC4-6F175D3DCCD1}">
              <a14:hiddenFill xmlns:a14="http://schemas.microsoft.com/office/drawing/2010/main">
                <a:solidFill>
                  <a:srgbClr val="FFFFFF"/>
                </a:solidFill>
              </a14:hiddenFill>
            </a:ext>
          </a:extLst>
        </p:spPr>
      </p:pic>
      <p:grpSp>
        <p:nvGrpSpPr>
          <p:cNvPr id="141328" name="Group 16"/>
          <p:cNvGrpSpPr>
            <a:grpSpLocks/>
          </p:cNvGrpSpPr>
          <p:nvPr/>
        </p:nvGrpSpPr>
        <p:grpSpPr bwMode="auto">
          <a:xfrm>
            <a:off x="3886200" y="4876800"/>
            <a:ext cx="4419600" cy="1447800"/>
            <a:chOff x="1776" y="2352"/>
            <a:chExt cx="3744" cy="1440"/>
          </a:xfrm>
        </p:grpSpPr>
        <p:sp>
          <p:nvSpPr>
            <p:cNvPr id="141329" name="Oval 17"/>
            <p:cNvSpPr>
              <a:spLocks noChangeArrowheads="1"/>
            </p:cNvSpPr>
            <p:nvPr/>
          </p:nvSpPr>
          <p:spPr bwMode="auto">
            <a:xfrm>
              <a:off x="1776" y="2352"/>
              <a:ext cx="3744" cy="1440"/>
            </a:xfrm>
            <a:prstGeom prst="ellipse">
              <a:avLst/>
            </a:prstGeom>
            <a:solidFill>
              <a:schemeClr val="accent1"/>
            </a:solidFill>
            <a:ln w="38100">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000">
                <a:solidFill>
                  <a:srgbClr val="FF0000"/>
                </a:solidFill>
                <a:latin typeface=".VnTime" pitchFamily="34" charset="0"/>
              </a:endParaRPr>
            </a:p>
          </p:txBody>
        </p:sp>
        <p:sp>
          <p:nvSpPr>
            <p:cNvPr id="141330" name="WordArt 18"/>
            <p:cNvSpPr>
              <a:spLocks noChangeArrowheads="1" noChangeShapeType="1" noTextEdit="1"/>
            </p:cNvSpPr>
            <p:nvPr/>
          </p:nvSpPr>
          <p:spPr bwMode="auto">
            <a:xfrm>
              <a:off x="2352" y="2640"/>
              <a:ext cx="2592" cy="960"/>
            </a:xfrm>
            <a:prstGeom prst="rect">
              <a:avLst/>
            </a:prstGeom>
          </p:spPr>
          <p:txBody>
            <a:bodyPr wrap="none" fromWordArt="1">
              <a:prstTxWarp prst="textPlain">
                <a:avLst>
                  <a:gd name="adj" fmla="val 50000"/>
                </a:avLst>
              </a:prstTxWarp>
            </a:bodyPr>
            <a:lstStyle/>
            <a:p>
              <a:pPr algn="ctr"/>
              <a:r>
                <a:rPr lang="vi-VN" sz="2000" kern="10">
                  <a:ln w="9525">
                    <a:solidFill>
                      <a:srgbClr val="FF0000"/>
                    </a:solidFill>
                    <a:round/>
                    <a:headEnd/>
                    <a:tailEnd/>
                  </a:ln>
                  <a:solidFill>
                    <a:srgbClr val="FF0066"/>
                  </a:solidFill>
                  <a:effectLst>
                    <a:outerShdw dist="45791" dir="2021404" algn="ctr" rotWithShape="0">
                      <a:srgbClr val="B2B2B2">
                        <a:alpha val="80000"/>
                      </a:srgbClr>
                    </a:outerShdw>
                  </a:effectLst>
                  <a:latin typeface="Times New Roman"/>
                  <a:cs typeface="Times New Roman"/>
                </a:rPr>
                <a:t>Trang phục phổ biến là </a:t>
              </a:r>
            </a:p>
            <a:p>
              <a:pPr algn="ctr"/>
              <a:r>
                <a:rPr lang="vi-VN" sz="2000" kern="10">
                  <a:ln w="9525">
                    <a:solidFill>
                      <a:srgbClr val="FF0000"/>
                    </a:solidFill>
                    <a:round/>
                    <a:headEnd/>
                    <a:tailEnd/>
                  </a:ln>
                  <a:solidFill>
                    <a:srgbClr val="FF0066"/>
                  </a:solidFill>
                  <a:effectLst>
                    <a:outerShdw dist="45791" dir="2021404" algn="ctr" rotWithShape="0">
                      <a:srgbClr val="B2B2B2">
                        <a:alpha val="80000"/>
                      </a:srgbClr>
                    </a:outerShdw>
                  </a:effectLst>
                  <a:latin typeface="Times New Roman"/>
                  <a:cs typeface="Times New Roman"/>
                </a:rPr>
                <a:t>quần áo bà ba và </a:t>
              </a:r>
            </a:p>
            <a:p>
              <a:pPr algn="ctr"/>
              <a:r>
                <a:rPr lang="vi-VN" sz="2000" kern="10">
                  <a:ln w="9525">
                    <a:solidFill>
                      <a:srgbClr val="FF0000"/>
                    </a:solidFill>
                    <a:round/>
                    <a:headEnd/>
                    <a:tailEnd/>
                  </a:ln>
                  <a:solidFill>
                    <a:srgbClr val="FF0066"/>
                  </a:solidFill>
                  <a:effectLst>
                    <a:outerShdw dist="45791" dir="2021404" algn="ctr" rotWithShape="0">
                      <a:srgbClr val="B2B2B2">
                        <a:alpha val="80000"/>
                      </a:srgbClr>
                    </a:outerShdw>
                  </a:effectLst>
                  <a:latin typeface="Times New Roman"/>
                  <a:cs typeface="Times New Roman"/>
                </a:rPr>
                <a:t>chiếc khăn rằn.</a:t>
              </a:r>
              <a:endParaRPr lang="en-US" sz="2000" kern="10">
                <a:ln w="9525">
                  <a:solidFill>
                    <a:srgbClr val="FF0000"/>
                  </a:solidFill>
                  <a:round/>
                  <a:headEnd/>
                  <a:tailEnd/>
                </a:ln>
                <a:solidFill>
                  <a:srgbClr val="FF0066"/>
                </a:solidFill>
                <a:effectLst>
                  <a:outerShdw dist="45791" dir="2021404" algn="ctr" rotWithShape="0">
                    <a:srgbClr val="B2B2B2">
                      <a:alpha val="80000"/>
                    </a:srgbClr>
                  </a:outerShdw>
                </a:effectLst>
                <a:latin typeface="Times New Roman"/>
                <a:cs typeface="Times New Roman"/>
              </a:endParaRPr>
            </a:p>
          </p:txBody>
        </p:sp>
      </p:grpSp>
      <p:pic>
        <p:nvPicPr>
          <p:cNvPr id="141333" name="Picture 21" descr="Ao ba 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2133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31"/>
                                        </p:tgtEl>
                                        <p:attrNameLst>
                                          <p:attrName>style.visibility</p:attrName>
                                        </p:attrNameLst>
                                      </p:cBhvr>
                                      <p:to>
                                        <p:strVal val="visible"/>
                                      </p:to>
                                    </p:set>
                                    <p:animEffect transition="in" filter="blinds(horizontal)">
                                      <p:cBhvr>
                                        <p:cTn id="7" dur="500"/>
                                        <p:tgtEl>
                                          <p:spTgt spid="141331"/>
                                        </p:tgtEl>
                                      </p:cBhvr>
                                    </p:animEffect>
                                  </p:childTnLst>
                                </p:cTn>
                              </p:par>
                              <p:par>
                                <p:cTn id="8" presetID="3" presetClass="entr" presetSubtype="10" fill="hold" nodeType="withEffect">
                                  <p:stCondLst>
                                    <p:cond delay="0"/>
                                  </p:stCondLst>
                                  <p:childTnLst>
                                    <p:set>
                                      <p:cBhvr>
                                        <p:cTn id="9" dur="1" fill="hold">
                                          <p:stCondLst>
                                            <p:cond delay="0"/>
                                          </p:stCondLst>
                                        </p:cTn>
                                        <p:tgtEl>
                                          <p:spTgt spid="141332"/>
                                        </p:tgtEl>
                                        <p:attrNameLst>
                                          <p:attrName>style.visibility</p:attrName>
                                        </p:attrNameLst>
                                      </p:cBhvr>
                                      <p:to>
                                        <p:strVal val="visible"/>
                                      </p:to>
                                    </p:set>
                                    <p:animEffect transition="in" filter="blinds(horizontal)">
                                      <p:cBhvr>
                                        <p:cTn id="10" dur="500"/>
                                        <p:tgtEl>
                                          <p:spTgt spid="141332"/>
                                        </p:tgtEl>
                                      </p:cBhvr>
                                    </p:animEffect>
                                  </p:childTnLst>
                                </p:cTn>
                              </p:par>
                              <p:par>
                                <p:cTn id="11" presetID="3" presetClass="entr" presetSubtype="10" fill="hold" nodeType="withEffect">
                                  <p:stCondLst>
                                    <p:cond delay="0"/>
                                  </p:stCondLst>
                                  <p:childTnLst>
                                    <p:set>
                                      <p:cBhvr>
                                        <p:cTn id="12" dur="1" fill="hold">
                                          <p:stCondLst>
                                            <p:cond delay="0"/>
                                          </p:stCondLst>
                                        </p:cTn>
                                        <p:tgtEl>
                                          <p:spTgt spid="141333"/>
                                        </p:tgtEl>
                                        <p:attrNameLst>
                                          <p:attrName>style.visibility</p:attrName>
                                        </p:attrNameLst>
                                      </p:cBhvr>
                                      <p:to>
                                        <p:strVal val="visible"/>
                                      </p:to>
                                    </p:set>
                                    <p:animEffect transition="in" filter="blinds(horizontal)">
                                      <p:cBhvr>
                                        <p:cTn id="13" dur="500"/>
                                        <p:tgtEl>
                                          <p:spTgt spid="1413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41328"/>
                                        </p:tgtEl>
                                        <p:attrNameLst>
                                          <p:attrName>style.visibility</p:attrName>
                                        </p:attrNameLst>
                                      </p:cBhvr>
                                      <p:to>
                                        <p:strVal val="visible"/>
                                      </p:to>
                                    </p:set>
                                    <p:animEffect transition="in" filter="box(in)">
                                      <p:cBhvr>
                                        <p:cTn id="18" dur="500"/>
                                        <p:tgtEl>
                                          <p:spTgt spid="141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CC"/>
            </a:gs>
            <a:gs pos="50000">
              <a:srgbClr val="FFFFFF"/>
            </a:gs>
            <a:gs pos="100000">
              <a:srgbClr val="00FFCC"/>
            </a:gs>
          </a:gsLst>
          <a:lin ang="5400000" scaled="1"/>
        </a:gradFill>
        <a:effectLst/>
      </p:bgPr>
    </p:bg>
    <p:spTree>
      <p:nvGrpSpPr>
        <p:cNvPr id="1" name=""/>
        <p:cNvGrpSpPr/>
        <p:nvPr/>
      </p:nvGrpSpPr>
      <p:grpSpPr>
        <a:xfrm>
          <a:off x="0" y="0"/>
          <a:ext cx="0" cy="0"/>
          <a:chOff x="0" y="0"/>
          <a:chExt cx="0" cy="0"/>
        </a:xfrm>
      </p:grpSpPr>
      <p:sp>
        <p:nvSpPr>
          <p:cNvPr id="99335" name="Text Box 7"/>
          <p:cNvSpPr txBox="1">
            <a:spLocks noChangeArrowheads="1"/>
          </p:cNvSpPr>
          <p:nvPr/>
        </p:nvSpPr>
        <p:spPr bwMode="auto">
          <a:xfrm>
            <a:off x="457200" y="2209800"/>
            <a:ext cx="83058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 </a:t>
            </a:r>
            <a:r>
              <a:rPr lang="en-US" altLang="en-US" b="1" dirty="0" err="1">
                <a:solidFill>
                  <a:srgbClr val="000000"/>
                </a:solidFill>
              </a:rPr>
              <a:t>Em</a:t>
            </a:r>
            <a:r>
              <a:rPr lang="en-US" altLang="en-US" b="1" dirty="0">
                <a:solidFill>
                  <a:srgbClr val="000000"/>
                </a:solidFill>
              </a:rPr>
              <a:t> </a:t>
            </a:r>
            <a:r>
              <a:rPr lang="en-US" altLang="en-US" b="1" dirty="0" err="1">
                <a:solidFill>
                  <a:srgbClr val="000000"/>
                </a:solidFill>
              </a:rPr>
              <a:t>biết</a:t>
            </a:r>
            <a:r>
              <a:rPr lang="en-US" altLang="en-US" b="1" dirty="0">
                <a:solidFill>
                  <a:srgbClr val="000000"/>
                </a:solidFill>
              </a:rPr>
              <a:t> </a:t>
            </a:r>
            <a:r>
              <a:rPr lang="en-US" altLang="en-US" b="1" dirty="0" err="1">
                <a:solidFill>
                  <a:srgbClr val="000000"/>
                </a:solidFill>
              </a:rPr>
              <a:t>những</a:t>
            </a:r>
            <a:r>
              <a:rPr lang="en-US" altLang="en-US" b="1" dirty="0">
                <a:solidFill>
                  <a:srgbClr val="000000"/>
                </a:solidFill>
              </a:rPr>
              <a:t> </a:t>
            </a:r>
            <a:r>
              <a:rPr lang="en-US" altLang="en-US" b="1" dirty="0" err="1">
                <a:solidFill>
                  <a:srgbClr val="000000"/>
                </a:solidFill>
              </a:rPr>
              <a:t>lễ</a:t>
            </a:r>
            <a:r>
              <a:rPr lang="en-US" altLang="en-US" b="1" dirty="0">
                <a:solidFill>
                  <a:srgbClr val="000000"/>
                </a:solidFill>
              </a:rPr>
              <a:t> </a:t>
            </a:r>
            <a:r>
              <a:rPr lang="en-US" altLang="en-US" b="1" dirty="0" err="1">
                <a:solidFill>
                  <a:srgbClr val="000000"/>
                </a:solidFill>
              </a:rPr>
              <a:t>hội</a:t>
            </a:r>
            <a:r>
              <a:rPr lang="en-US" altLang="en-US" b="1" dirty="0">
                <a:solidFill>
                  <a:srgbClr val="000000"/>
                </a:solidFill>
              </a:rPr>
              <a:t> </a:t>
            </a:r>
            <a:r>
              <a:rPr lang="en-US" altLang="en-US" b="1" dirty="0" err="1">
                <a:solidFill>
                  <a:srgbClr val="000000"/>
                </a:solidFill>
              </a:rPr>
              <a:t>nào</a:t>
            </a:r>
            <a:r>
              <a:rPr lang="en-US" altLang="en-US" b="1" dirty="0">
                <a:solidFill>
                  <a:srgbClr val="000000"/>
                </a:solidFill>
              </a:rPr>
              <a:t> </a:t>
            </a:r>
            <a:r>
              <a:rPr lang="en-US" altLang="en-US" b="1" dirty="0" err="1">
                <a:solidFill>
                  <a:srgbClr val="000000"/>
                </a:solidFill>
              </a:rPr>
              <a:t>của</a:t>
            </a:r>
            <a:r>
              <a:rPr lang="en-US" altLang="en-US" b="1" dirty="0">
                <a:solidFill>
                  <a:srgbClr val="000000"/>
                </a:solidFill>
              </a:rPr>
              <a:t> </a:t>
            </a:r>
            <a:r>
              <a:rPr lang="en-US" altLang="en-US" b="1" dirty="0" err="1">
                <a:solidFill>
                  <a:srgbClr val="000000"/>
                </a:solidFill>
              </a:rPr>
              <a:t>người</a:t>
            </a:r>
            <a:r>
              <a:rPr lang="en-US" altLang="en-US" b="1" dirty="0">
                <a:solidFill>
                  <a:srgbClr val="000000"/>
                </a:solidFill>
              </a:rPr>
              <a:t> </a:t>
            </a:r>
            <a:r>
              <a:rPr lang="en-US" altLang="en-US" b="1" dirty="0" err="1">
                <a:solidFill>
                  <a:srgbClr val="000000"/>
                </a:solidFill>
              </a:rPr>
              <a:t>dân</a:t>
            </a:r>
            <a:r>
              <a:rPr lang="en-US" altLang="en-US" b="1" dirty="0">
                <a:solidFill>
                  <a:srgbClr val="000000"/>
                </a:solidFill>
              </a:rPr>
              <a:t> ở</a:t>
            </a:r>
            <a:r>
              <a:rPr lang="en-US" altLang="en-US" sz="5400" b="1" dirty="0"/>
              <a:t> </a:t>
            </a:r>
            <a:r>
              <a:rPr lang="en-US" altLang="en-US" b="1" dirty="0">
                <a:solidFill>
                  <a:srgbClr val="000000"/>
                </a:solidFill>
              </a:rPr>
              <a:t> </a:t>
            </a:r>
            <a:r>
              <a:rPr lang="en-US" altLang="en-US" b="1" dirty="0" err="1">
                <a:solidFill>
                  <a:srgbClr val="000000"/>
                </a:solidFill>
              </a:rPr>
              <a:t>đồng</a:t>
            </a:r>
            <a:r>
              <a:rPr lang="en-US" altLang="en-US" b="1" dirty="0">
                <a:solidFill>
                  <a:srgbClr val="000000"/>
                </a:solidFill>
              </a:rPr>
              <a:t> </a:t>
            </a:r>
            <a:r>
              <a:rPr lang="en-US" altLang="en-US" b="1" dirty="0" err="1">
                <a:solidFill>
                  <a:srgbClr val="000000"/>
                </a:solidFill>
              </a:rPr>
              <a:t>bằng</a:t>
            </a:r>
            <a:r>
              <a:rPr lang="en-US" altLang="en-US" b="1" dirty="0">
                <a:solidFill>
                  <a:srgbClr val="000000"/>
                </a:solidFill>
              </a:rPr>
              <a:t> Nam </a:t>
            </a:r>
            <a:r>
              <a:rPr lang="en-US" altLang="en-US" b="1" dirty="0" err="1">
                <a:solidFill>
                  <a:srgbClr val="000000"/>
                </a:solidFill>
              </a:rPr>
              <a:t>Bộ</a:t>
            </a:r>
            <a:r>
              <a:rPr lang="en-US" altLang="en-US" b="1" dirty="0">
                <a:solidFill>
                  <a:srgbClr val="000000"/>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checkerboard(across)">
                                      <p:cBhvr>
                                        <p:cTn id="7" dur="10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CC"/>
            </a:gs>
            <a:gs pos="50000">
              <a:srgbClr val="FFFFFF"/>
            </a:gs>
            <a:gs pos="100000">
              <a:srgbClr val="00FFCC"/>
            </a:gs>
          </a:gsLst>
          <a:lin ang="5400000" scaled="1"/>
        </a:gradFill>
        <a:effectLst/>
      </p:bgPr>
    </p:bg>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457200" y="846138"/>
            <a:ext cx="82296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0000FF"/>
                </a:solidFill>
                <a:sym typeface="Wingdings" pitchFamily="2" charset="2"/>
              </a:rPr>
              <a:t></a:t>
            </a:r>
            <a:r>
              <a:rPr lang="en-US" altLang="en-US" sz="3200" b="1" dirty="0" err="1">
                <a:solidFill>
                  <a:srgbClr val="0000FF"/>
                </a:solidFill>
                <a:sym typeface="Wingdings" pitchFamily="2" charset="2"/>
              </a:rPr>
              <a:t>Các</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lễ</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hội</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nổi</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tiếng</a:t>
            </a:r>
            <a:r>
              <a:rPr lang="en-US" altLang="en-US" sz="3200" b="1" dirty="0">
                <a:solidFill>
                  <a:srgbClr val="0000FF"/>
                </a:solidFill>
                <a:sym typeface="Wingdings" pitchFamily="2" charset="2"/>
              </a:rPr>
              <a:t> ở </a:t>
            </a:r>
            <a:r>
              <a:rPr lang="en-US" altLang="en-US" sz="3200" b="1" dirty="0" err="1">
                <a:solidFill>
                  <a:srgbClr val="0000FF"/>
                </a:solidFill>
                <a:sym typeface="Wingdings" pitchFamily="2" charset="2"/>
              </a:rPr>
              <a:t>đồng</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bằng</a:t>
            </a:r>
            <a:r>
              <a:rPr lang="en-US" altLang="en-US" sz="3200" b="1" dirty="0">
                <a:solidFill>
                  <a:srgbClr val="0000FF"/>
                </a:solidFill>
                <a:sym typeface="Wingdings" pitchFamily="2" charset="2"/>
              </a:rPr>
              <a:t> Nam </a:t>
            </a:r>
            <a:r>
              <a:rPr lang="en-US" altLang="en-US" sz="3200" b="1" dirty="0" err="1">
                <a:solidFill>
                  <a:srgbClr val="0000FF"/>
                </a:solidFill>
                <a:sym typeface="Wingdings" pitchFamily="2" charset="2"/>
              </a:rPr>
              <a:t>Bộ</a:t>
            </a:r>
            <a:r>
              <a:rPr lang="en-US" altLang="en-US" sz="3200" b="1" dirty="0">
                <a:solidFill>
                  <a:srgbClr val="0000FF"/>
                </a:solidFill>
                <a:sym typeface="Wingdings" pitchFamily="2" charset="2"/>
              </a:rPr>
              <a:t> </a:t>
            </a:r>
            <a:r>
              <a:rPr lang="en-US" altLang="en-US" sz="3200" b="1" dirty="0" err="1">
                <a:solidFill>
                  <a:srgbClr val="0000FF"/>
                </a:solidFill>
                <a:sym typeface="Wingdings" pitchFamily="2" charset="2"/>
              </a:rPr>
              <a:t>là</a:t>
            </a:r>
            <a:r>
              <a:rPr lang="en-US" altLang="en-US" sz="3200" b="1" dirty="0">
                <a:solidFill>
                  <a:srgbClr val="0000FF"/>
                </a:solidFill>
                <a:sym typeface="Wingdings" pitchFamily="2" charset="2"/>
              </a:rPr>
              <a:t>:</a:t>
            </a:r>
          </a:p>
          <a:p>
            <a:pPr>
              <a:spcBef>
                <a:spcPct val="50000"/>
              </a:spcBef>
              <a:buFont typeface="Wingdings" pitchFamily="2" charset="2"/>
              <a:buNone/>
            </a:pP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Lễ</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hội</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Bà</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Chúa</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Xứ</a:t>
            </a:r>
            <a:r>
              <a:rPr lang="en-US" altLang="en-US" sz="2800" b="1" dirty="0">
                <a:solidFill>
                  <a:srgbClr val="FF0000"/>
                </a:solidFill>
                <a:sym typeface="Wingdings" pitchFamily="2" charset="2"/>
              </a:rPr>
              <a:t> ở </a:t>
            </a:r>
            <a:r>
              <a:rPr lang="en-US" altLang="en-US" sz="2800" b="1" dirty="0" err="1">
                <a:solidFill>
                  <a:srgbClr val="FF0000"/>
                </a:solidFill>
                <a:sym typeface="Wingdings" pitchFamily="2" charset="2"/>
              </a:rPr>
              <a:t>Châu</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Đốc</a:t>
            </a:r>
            <a:r>
              <a:rPr lang="en-US" altLang="en-US" sz="2800" b="1" dirty="0">
                <a:solidFill>
                  <a:srgbClr val="FF0000"/>
                </a:solidFill>
                <a:sym typeface="Wingdings" pitchFamily="2" charset="2"/>
              </a:rPr>
              <a:t>( An </a:t>
            </a:r>
            <a:r>
              <a:rPr lang="en-US" altLang="en-US" sz="2800" b="1" dirty="0" err="1">
                <a:solidFill>
                  <a:srgbClr val="FF0000"/>
                </a:solidFill>
                <a:sym typeface="Wingdings" pitchFamily="2" charset="2"/>
              </a:rPr>
              <a:t>Giang</a:t>
            </a:r>
            <a:r>
              <a:rPr lang="en-US" altLang="en-US" sz="2800" b="1" dirty="0">
                <a:solidFill>
                  <a:srgbClr val="FF0000"/>
                </a:solidFill>
                <a:sym typeface="Wingdings" pitchFamily="2" charset="2"/>
              </a:rPr>
              <a:t> ).</a:t>
            </a:r>
          </a:p>
          <a:p>
            <a:pPr>
              <a:spcBef>
                <a:spcPct val="50000"/>
              </a:spcBef>
              <a:buFont typeface="Wingdings" pitchFamily="2" charset="2"/>
              <a:buNone/>
            </a:pP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Hội</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xuân</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núi</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Bà</a:t>
            </a:r>
            <a:r>
              <a:rPr lang="en-US" altLang="en-US" sz="2800" b="1" dirty="0">
                <a:solidFill>
                  <a:srgbClr val="FF0000"/>
                </a:solidFill>
                <a:sym typeface="Wingdings" pitchFamily="2" charset="2"/>
              </a:rPr>
              <a:t> ở </a:t>
            </a:r>
            <a:r>
              <a:rPr lang="en-US" altLang="en-US" sz="2800" b="1" dirty="0" err="1">
                <a:solidFill>
                  <a:srgbClr val="FF0000"/>
                </a:solidFill>
                <a:sym typeface="Wingdings" pitchFamily="2" charset="2"/>
              </a:rPr>
              <a:t>Tây</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Ninh</a:t>
            </a:r>
            <a:r>
              <a:rPr lang="en-US" altLang="en-US" sz="2800" b="1" dirty="0">
                <a:solidFill>
                  <a:srgbClr val="FF0000"/>
                </a:solidFill>
                <a:sym typeface="Wingdings" pitchFamily="2" charset="2"/>
              </a:rPr>
              <a:t>.</a:t>
            </a:r>
          </a:p>
          <a:p>
            <a:pPr>
              <a:spcBef>
                <a:spcPct val="50000"/>
              </a:spcBef>
              <a:buFont typeface="Wingdings" pitchFamily="2" charset="2"/>
              <a:buNone/>
            </a:pP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Lễ</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cúng</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Trăng</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của</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đồng</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bào</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Khơ</a:t>
            </a:r>
            <a:r>
              <a:rPr lang="en-US" altLang="en-US" sz="2800" b="1" dirty="0">
                <a:solidFill>
                  <a:srgbClr val="FF0000"/>
                </a:solidFill>
                <a:sym typeface="Wingdings" pitchFamily="2" charset="2"/>
              </a:rPr>
              <a:t>-me.</a:t>
            </a:r>
          </a:p>
          <a:p>
            <a:pPr>
              <a:spcBef>
                <a:spcPct val="50000"/>
              </a:spcBef>
              <a:buFont typeface="Wingdings" pitchFamily="2" charset="2"/>
              <a:buNone/>
            </a:pP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Lễ</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tế</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thần</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cá</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Ông</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của</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làng</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chài</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ven</a:t>
            </a:r>
            <a:r>
              <a:rPr lang="en-US" altLang="en-US" sz="2800" b="1" dirty="0">
                <a:solidFill>
                  <a:srgbClr val="FF0000"/>
                </a:solidFill>
                <a:sym typeface="Wingdings" pitchFamily="2" charset="2"/>
              </a:rPr>
              <a:t> </a:t>
            </a:r>
            <a:r>
              <a:rPr lang="en-US" altLang="en-US" sz="2800" b="1" dirty="0" err="1">
                <a:solidFill>
                  <a:srgbClr val="FF0000"/>
                </a:solidFill>
                <a:sym typeface="Wingdings" pitchFamily="2" charset="2"/>
              </a:rPr>
              <a:t>biển</a:t>
            </a:r>
            <a:r>
              <a:rPr lang="en-US" altLang="en-US" sz="2800" b="1" dirty="0">
                <a:solidFill>
                  <a:srgbClr val="FF0000"/>
                </a:solidFill>
                <a:sym typeface="Wingdings" pitchFamily="2" charset="2"/>
              </a:rPr>
              <a:t>,… </a:t>
            </a:r>
          </a:p>
          <a:p>
            <a:pPr>
              <a:spcBef>
                <a:spcPct val="50000"/>
              </a:spcBef>
            </a:pPr>
            <a:endParaRPr lang="en-US" altLang="en-US" sz="2800" dirty="0">
              <a:sym typeface="Wingdings"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anim calcmode="lin" valueType="num">
                                      <p:cBhvr>
                                        <p:cTn id="7" dur="500" fill="hold"/>
                                        <p:tgtEl>
                                          <p:spTgt spid="1525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25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257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2578">
                                            <p:txEl>
                                              <p:pRg st="1" end="1"/>
                                            </p:txEl>
                                          </p:spTgt>
                                        </p:tgtEl>
                                        <p:attrNameLst>
                                          <p:attrName>style.visibility</p:attrName>
                                        </p:attrNameLst>
                                      </p:cBhvr>
                                      <p:to>
                                        <p:strVal val="visible"/>
                                      </p:to>
                                    </p:set>
                                    <p:anim calcmode="lin" valueType="num">
                                      <p:cBhvr>
                                        <p:cTn id="14" dur="500" fill="hold"/>
                                        <p:tgtEl>
                                          <p:spTgt spid="15257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257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257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52578">
                                            <p:txEl>
                                              <p:pRg st="2" end="2"/>
                                            </p:txEl>
                                          </p:spTgt>
                                        </p:tgtEl>
                                        <p:attrNameLst>
                                          <p:attrName>style.visibility</p:attrName>
                                        </p:attrNameLst>
                                      </p:cBhvr>
                                      <p:to>
                                        <p:strVal val="visible"/>
                                      </p:to>
                                    </p:set>
                                    <p:anim calcmode="lin" valueType="num">
                                      <p:cBhvr>
                                        <p:cTn id="21" dur="500" fill="hold"/>
                                        <p:tgtEl>
                                          <p:spTgt spid="15257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257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257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52578">
                                            <p:txEl>
                                              <p:pRg st="3" end="3"/>
                                            </p:txEl>
                                          </p:spTgt>
                                        </p:tgtEl>
                                        <p:attrNameLst>
                                          <p:attrName>style.visibility</p:attrName>
                                        </p:attrNameLst>
                                      </p:cBhvr>
                                      <p:to>
                                        <p:strVal val="visible"/>
                                      </p:to>
                                    </p:set>
                                    <p:anim calcmode="lin" valueType="num">
                                      <p:cBhvr>
                                        <p:cTn id="28" dur="500" fill="hold"/>
                                        <p:tgtEl>
                                          <p:spTgt spid="15257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5257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52578">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52578">
                                            <p:txEl>
                                              <p:pRg st="4" end="4"/>
                                            </p:txEl>
                                          </p:spTgt>
                                        </p:tgtEl>
                                        <p:attrNameLst>
                                          <p:attrName>style.visibility</p:attrName>
                                        </p:attrNameLst>
                                      </p:cBhvr>
                                      <p:to>
                                        <p:strVal val="visible"/>
                                      </p:to>
                                    </p:set>
                                    <p:anim calcmode="lin" valueType="num">
                                      <p:cBhvr>
                                        <p:cTn id="35" dur="500" fill="hold"/>
                                        <p:tgtEl>
                                          <p:spTgt spid="15257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5257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52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9" name="Picture 15" descr="ba-chua-xu185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Text Box 4"/>
          <p:cNvSpPr txBox="1">
            <a:spLocks noChangeArrowheads="1"/>
          </p:cNvSpPr>
          <p:nvPr/>
        </p:nvSpPr>
        <p:spPr bwMode="auto">
          <a:xfrm>
            <a:off x="457200" y="381000"/>
            <a:ext cx="7467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a:t>     Lễ hội Bà Chúa Xứ ở Châu Đốc ( An Giang ) diễn ra từ ngày 21/4 đến 27/4 âm lịch hàng năm . Lễ hội Bà Chúa Xứ là một lễ hội lớn không riêng gì của tỉnh An Giang mà còn của cả Đồng bằng Nam Bộ  cũng như của cả nước . Những vật cúng như tiền , gạo , muối , trái cây ,... đều được Ban quản trị Lăng Miếu dùng vào việc từ thiện cho người nghèo .</a:t>
            </a:r>
          </a:p>
        </p:txBody>
      </p:sp>
      <p:pic>
        <p:nvPicPr>
          <p:cNvPr id="134157" name="Picture 13" descr="ba-chua-xu185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39624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4159"/>
                                        </p:tgtEl>
                                        <p:attrNameLst>
                                          <p:attrName>style.visibility</p:attrName>
                                        </p:attrNameLst>
                                      </p:cBhvr>
                                      <p:to>
                                        <p:strVal val="visible"/>
                                      </p:to>
                                    </p:set>
                                    <p:animEffect transition="in" filter="box(in)">
                                      <p:cBhvr>
                                        <p:cTn id="7" dur="500"/>
                                        <p:tgtEl>
                                          <p:spTgt spid="1341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4157"/>
                                        </p:tgtEl>
                                        <p:attrNameLst>
                                          <p:attrName>style.visibility</p:attrName>
                                        </p:attrNameLst>
                                      </p:cBhvr>
                                      <p:to>
                                        <p:strVal val="visible"/>
                                      </p:to>
                                    </p:set>
                                    <p:animEffect transition="in" filter="box(in)">
                                      <p:cBhvr>
                                        <p:cTn id="12" dur="500"/>
                                        <p:tgtEl>
                                          <p:spTgt spid="13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04800" y="381000"/>
            <a:ext cx="792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a:t>        Hội xuân núi Bà ( Tây Ninh ) hàng năm thường kéo dài suốt cả tháng giêng âm lịch . Núi Bà Đen là một quần thể di tích lịch sử văn hoá và danh thắng nổi tiếng của tỉnh Tây Ninh với hệ thống hàng trăm hang động và chùa chiền hình thành lâu đời , mang nhiều giá trị độc đáo về tự nhiên và nhân văn . Đây là một trong những điểm đến thu hút đông khách tham quan , trảy hội đầu xuân của vùng Đông Nam Bộ .</a:t>
            </a:r>
          </a:p>
        </p:txBody>
      </p:sp>
      <p:pic>
        <p:nvPicPr>
          <p:cNvPr id="135173" name="Picture 5" descr="Lễ hội Bà Đ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7" descr="hoi hoa x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checkerboard(across)">
                                      <p:cBhvr>
                                        <p:cTn id="7" dur="500"/>
                                        <p:tgtEl>
                                          <p:spTgt spid="135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5175"/>
                                        </p:tgtEl>
                                        <p:attrNameLst>
                                          <p:attrName>style.visibility</p:attrName>
                                        </p:attrNameLst>
                                      </p:cBhvr>
                                      <p:to>
                                        <p:strVal val="visible"/>
                                      </p:to>
                                    </p:set>
                                    <p:animEffect transition="in" filter="checkerboard(across)">
                                      <p:cBhvr>
                                        <p:cTn id="1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4"/>
          <p:cNvSpPr txBox="1">
            <a:spLocks noChangeArrowheads="1"/>
          </p:cNvSpPr>
          <p:nvPr/>
        </p:nvSpPr>
        <p:spPr bwMode="auto">
          <a:xfrm>
            <a:off x="228600" y="228600"/>
            <a:ext cx="7924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t>            </a:t>
            </a:r>
            <a:r>
              <a:rPr lang="en-US" altLang="en-US" sz="2000" dirty="0" err="1"/>
              <a:t>Lễ</a:t>
            </a:r>
            <a:r>
              <a:rPr lang="en-US" altLang="en-US" sz="2000" dirty="0"/>
              <a:t> </a:t>
            </a:r>
            <a:r>
              <a:rPr lang="en-US" altLang="en-US" sz="2000" dirty="0" err="1"/>
              <a:t>cúng</a:t>
            </a:r>
            <a:r>
              <a:rPr lang="en-US" altLang="en-US" sz="2000" dirty="0"/>
              <a:t> </a:t>
            </a:r>
            <a:r>
              <a:rPr lang="en-US" altLang="en-US" sz="2000" dirty="0" err="1"/>
              <a:t>Trăng</a:t>
            </a:r>
            <a:r>
              <a:rPr lang="en-US" altLang="en-US" sz="2000" dirty="0"/>
              <a:t> </a:t>
            </a:r>
            <a:r>
              <a:rPr lang="en-US" altLang="en-US" sz="2000" dirty="0" err="1"/>
              <a:t>là</a:t>
            </a:r>
            <a:r>
              <a:rPr lang="en-US" altLang="en-US" sz="2000" dirty="0"/>
              <a:t> </a:t>
            </a:r>
            <a:r>
              <a:rPr lang="en-US" altLang="en-US" sz="2000" dirty="0" err="1"/>
              <a:t>lễ</a:t>
            </a:r>
            <a:r>
              <a:rPr lang="en-US" altLang="en-US" sz="2000" dirty="0"/>
              <a:t> </a:t>
            </a:r>
            <a:r>
              <a:rPr lang="en-US" altLang="en-US" sz="2000" dirty="0" err="1"/>
              <a:t>hội</a:t>
            </a:r>
            <a:r>
              <a:rPr lang="en-US" altLang="en-US" sz="2000" dirty="0"/>
              <a:t> </a:t>
            </a:r>
            <a:r>
              <a:rPr lang="en-US" altLang="en-US" sz="2000" dirty="0" err="1"/>
              <a:t>tôn</a:t>
            </a:r>
            <a:r>
              <a:rPr lang="en-US" altLang="en-US" sz="2000" dirty="0"/>
              <a:t> </a:t>
            </a:r>
            <a:r>
              <a:rPr lang="en-US" altLang="en-US" sz="2000" dirty="0" err="1"/>
              <a:t>giáo</a:t>
            </a:r>
            <a:r>
              <a:rPr lang="en-US" altLang="en-US" sz="2000" dirty="0"/>
              <a:t> </a:t>
            </a:r>
            <a:r>
              <a:rPr lang="en-US" altLang="en-US" sz="2000" dirty="0" err="1"/>
              <a:t>trong</a:t>
            </a:r>
            <a:r>
              <a:rPr lang="en-US" altLang="en-US" sz="2000" dirty="0"/>
              <a:t> </a:t>
            </a:r>
            <a:r>
              <a:rPr lang="en-US" altLang="en-US" sz="2000" dirty="0" err="1"/>
              <a:t>năm</a:t>
            </a:r>
            <a:r>
              <a:rPr lang="en-US" altLang="en-US" sz="2000" dirty="0"/>
              <a:t> </a:t>
            </a:r>
            <a:r>
              <a:rPr lang="en-US" altLang="en-US" sz="2000" dirty="0" err="1"/>
              <a:t>tại</a:t>
            </a:r>
            <a:r>
              <a:rPr lang="en-US" altLang="en-US" sz="2000" dirty="0"/>
              <a:t> </a:t>
            </a:r>
            <a:r>
              <a:rPr lang="en-US" altLang="en-US" sz="2000" dirty="0" err="1"/>
              <a:t>các</a:t>
            </a:r>
            <a:r>
              <a:rPr lang="en-US" altLang="en-US" sz="2000" dirty="0"/>
              <a:t> </a:t>
            </a:r>
            <a:r>
              <a:rPr lang="en-US" altLang="en-US" sz="2000" dirty="0" err="1"/>
              <a:t>chùa</a:t>
            </a:r>
            <a:r>
              <a:rPr lang="en-US" altLang="en-US" sz="2000" dirty="0"/>
              <a:t> </a:t>
            </a:r>
            <a:r>
              <a:rPr lang="en-US" altLang="en-US" sz="2000" dirty="0" err="1"/>
              <a:t>dân</a:t>
            </a:r>
            <a:r>
              <a:rPr lang="en-US" altLang="en-US" sz="2000" dirty="0"/>
              <a:t> </a:t>
            </a:r>
            <a:r>
              <a:rPr lang="en-US" altLang="en-US" sz="2000" dirty="0" err="1"/>
              <a:t>tộc</a:t>
            </a:r>
            <a:r>
              <a:rPr lang="en-US" altLang="en-US" sz="2000" dirty="0"/>
              <a:t> </a:t>
            </a:r>
            <a:r>
              <a:rPr lang="en-US" altLang="en-US" sz="2000" dirty="0" err="1"/>
              <a:t>Khơ</a:t>
            </a:r>
            <a:r>
              <a:rPr lang="en-US" altLang="en-US" sz="2000" dirty="0"/>
              <a:t>-me </a:t>
            </a:r>
            <a:r>
              <a:rPr lang="en-US" altLang="en-US" sz="2000" dirty="0" err="1"/>
              <a:t>vào</a:t>
            </a:r>
            <a:r>
              <a:rPr lang="en-US" altLang="en-US" sz="2000" dirty="0"/>
              <a:t> </a:t>
            </a:r>
            <a:r>
              <a:rPr lang="en-US" altLang="en-US" sz="2000" dirty="0" err="1"/>
              <a:t>đêm</a:t>
            </a:r>
            <a:r>
              <a:rPr lang="en-US" altLang="en-US" sz="2000" dirty="0"/>
              <a:t> </a:t>
            </a:r>
            <a:r>
              <a:rPr lang="en-US" altLang="en-US" sz="2000" dirty="0" err="1"/>
              <a:t>rằm</a:t>
            </a:r>
            <a:r>
              <a:rPr lang="en-US" altLang="en-US" sz="2000" dirty="0"/>
              <a:t> </a:t>
            </a:r>
            <a:r>
              <a:rPr lang="en-US" altLang="en-US" sz="2000" dirty="0" err="1"/>
              <a:t>tháng</a:t>
            </a:r>
            <a:r>
              <a:rPr lang="en-US" altLang="en-US" sz="2000" dirty="0"/>
              <a:t> 10 </a:t>
            </a:r>
            <a:r>
              <a:rPr lang="en-US" altLang="en-US" sz="2000" dirty="0" err="1"/>
              <a:t>âm</a:t>
            </a:r>
            <a:r>
              <a:rPr lang="en-US" altLang="en-US" sz="2000" dirty="0"/>
              <a:t> </a:t>
            </a:r>
            <a:r>
              <a:rPr lang="en-US" altLang="en-US" sz="2000" dirty="0" err="1" smtClean="0"/>
              <a:t>lịch</a:t>
            </a:r>
            <a:r>
              <a:rPr lang="en-US" altLang="en-US" sz="2000" dirty="0" smtClean="0"/>
              <a:t>. </a:t>
            </a:r>
            <a:r>
              <a:rPr lang="en-US" altLang="en-US" sz="2000" dirty="0" err="1" smtClean="0"/>
              <a:t>Người</a:t>
            </a:r>
            <a:r>
              <a:rPr lang="en-US" altLang="en-US" sz="2000" dirty="0" smtClean="0"/>
              <a:t> </a:t>
            </a:r>
            <a:r>
              <a:rPr lang="en-US" altLang="en-US" sz="2000" dirty="0"/>
              <a:t>ta </a:t>
            </a:r>
            <a:r>
              <a:rPr lang="en-US" altLang="en-US" sz="2000" dirty="0" err="1"/>
              <a:t>bày</a:t>
            </a:r>
            <a:r>
              <a:rPr lang="en-US" altLang="en-US" sz="2000" dirty="0"/>
              <a:t> </a:t>
            </a:r>
            <a:r>
              <a:rPr lang="en-US" altLang="en-US" sz="2000" dirty="0" err="1"/>
              <a:t>lên</a:t>
            </a:r>
            <a:r>
              <a:rPr lang="en-US" altLang="en-US" sz="2000" dirty="0"/>
              <a:t> </a:t>
            </a:r>
            <a:r>
              <a:rPr lang="en-US" altLang="en-US" sz="2000" dirty="0" err="1"/>
              <a:t>bàn</a:t>
            </a:r>
            <a:r>
              <a:rPr lang="en-US" altLang="en-US" sz="2000" dirty="0"/>
              <a:t> </a:t>
            </a:r>
            <a:r>
              <a:rPr lang="en-US" altLang="en-US" sz="2000" dirty="0" err="1"/>
              <a:t>nhiều</a:t>
            </a:r>
            <a:r>
              <a:rPr lang="en-US" altLang="en-US" sz="2000" dirty="0"/>
              <a:t> </a:t>
            </a:r>
            <a:r>
              <a:rPr lang="en-US" altLang="en-US" sz="2000" dirty="0" err="1"/>
              <a:t>vật</a:t>
            </a:r>
            <a:r>
              <a:rPr lang="en-US" altLang="en-US" sz="2000" dirty="0"/>
              <a:t> </a:t>
            </a:r>
            <a:r>
              <a:rPr lang="en-US" altLang="en-US" sz="2000" dirty="0" err="1"/>
              <a:t>phẩm</a:t>
            </a:r>
            <a:r>
              <a:rPr lang="en-US" altLang="en-US" sz="2000" dirty="0"/>
              <a:t> </a:t>
            </a:r>
            <a:r>
              <a:rPr lang="en-US" altLang="en-US" sz="2000" dirty="0" err="1"/>
              <a:t>như</a:t>
            </a:r>
            <a:r>
              <a:rPr lang="en-US" altLang="en-US" sz="2000" dirty="0"/>
              <a:t> : </a:t>
            </a:r>
            <a:r>
              <a:rPr lang="en-US" altLang="en-US" sz="2000" dirty="0" err="1"/>
              <a:t>hoa</a:t>
            </a:r>
            <a:r>
              <a:rPr lang="en-US" altLang="en-US" sz="2000" dirty="0"/>
              <a:t> </a:t>
            </a:r>
            <a:r>
              <a:rPr lang="en-US" altLang="en-US" sz="2000" dirty="0" err="1"/>
              <a:t>quả</a:t>
            </a:r>
            <a:r>
              <a:rPr lang="en-US" altLang="en-US" sz="2000" dirty="0"/>
              <a:t> , </a:t>
            </a:r>
            <a:r>
              <a:rPr lang="en-US" altLang="en-US" sz="2000" dirty="0" err="1"/>
              <a:t>cốm</a:t>
            </a:r>
            <a:r>
              <a:rPr lang="en-US" altLang="en-US" sz="2000" dirty="0"/>
              <a:t> </a:t>
            </a:r>
            <a:r>
              <a:rPr lang="en-US" altLang="en-US" sz="2000" dirty="0" err="1"/>
              <a:t>dẹp</a:t>
            </a:r>
            <a:r>
              <a:rPr lang="en-US" altLang="en-US" sz="2000" dirty="0"/>
              <a:t> , </a:t>
            </a:r>
            <a:r>
              <a:rPr lang="en-US" altLang="en-US" sz="2000" dirty="0" err="1"/>
              <a:t>chuối</a:t>
            </a:r>
            <a:r>
              <a:rPr lang="en-US" altLang="en-US" sz="2000" dirty="0"/>
              <a:t> </a:t>
            </a:r>
            <a:r>
              <a:rPr lang="en-US" altLang="en-US" sz="2000" dirty="0" err="1" smtClean="0"/>
              <a:t>khoai</a:t>
            </a:r>
            <a:r>
              <a:rPr lang="en-US" altLang="en-US" sz="2000" dirty="0" smtClean="0"/>
              <a:t>, </a:t>
            </a:r>
            <a:r>
              <a:rPr lang="en-US" altLang="en-US" sz="2000" dirty="0" err="1"/>
              <a:t>bánh</a:t>
            </a:r>
            <a:r>
              <a:rPr lang="en-US" altLang="en-US" sz="2000" dirty="0"/>
              <a:t> </a:t>
            </a:r>
            <a:r>
              <a:rPr lang="en-US" altLang="en-US" sz="2000" dirty="0" err="1"/>
              <a:t>kẹo</a:t>
            </a:r>
            <a:r>
              <a:rPr lang="en-US" altLang="en-US" sz="2000" dirty="0"/>
              <a:t> ,...</a:t>
            </a:r>
            <a:r>
              <a:rPr lang="en-US" altLang="en-US" sz="2000" dirty="0" err="1"/>
              <a:t>và</a:t>
            </a:r>
            <a:r>
              <a:rPr lang="en-US" altLang="en-US" sz="2000" dirty="0"/>
              <a:t> </a:t>
            </a:r>
            <a:r>
              <a:rPr lang="en-US" altLang="en-US" sz="2000" dirty="0" err="1"/>
              <a:t>mọi</a:t>
            </a:r>
            <a:r>
              <a:rPr lang="en-US" altLang="en-US" sz="2000" dirty="0"/>
              <a:t> </a:t>
            </a:r>
            <a:r>
              <a:rPr lang="en-US" altLang="en-US" sz="2000" dirty="0" err="1"/>
              <a:t>người</a:t>
            </a:r>
            <a:r>
              <a:rPr lang="en-US" altLang="en-US" sz="2000" dirty="0"/>
              <a:t> </a:t>
            </a:r>
            <a:r>
              <a:rPr lang="en-US" altLang="en-US" sz="2000" dirty="0" err="1"/>
              <a:t>quây</a:t>
            </a:r>
            <a:r>
              <a:rPr lang="en-US" altLang="en-US" sz="2000" dirty="0"/>
              <a:t> </a:t>
            </a:r>
            <a:r>
              <a:rPr lang="en-US" altLang="en-US" sz="2000" dirty="0" err="1"/>
              <a:t>quần</a:t>
            </a:r>
            <a:r>
              <a:rPr lang="en-US" altLang="en-US" sz="2000" dirty="0"/>
              <a:t> </a:t>
            </a:r>
            <a:r>
              <a:rPr lang="en-US" altLang="en-US" sz="2000" dirty="0" err="1"/>
              <a:t>xung</a:t>
            </a:r>
            <a:r>
              <a:rPr lang="en-US" altLang="en-US" sz="2000" dirty="0"/>
              <a:t> </a:t>
            </a:r>
            <a:r>
              <a:rPr lang="en-US" altLang="en-US" sz="2000" dirty="0" err="1"/>
              <a:t>quanh</a:t>
            </a:r>
            <a:r>
              <a:rPr lang="en-US" altLang="en-US" sz="2000" dirty="0"/>
              <a:t> </a:t>
            </a:r>
            <a:r>
              <a:rPr lang="en-US" altLang="en-US" sz="2000" dirty="0" err="1"/>
              <a:t>chắp</a:t>
            </a:r>
            <a:r>
              <a:rPr lang="en-US" altLang="en-US" sz="2000" dirty="0"/>
              <a:t> </a:t>
            </a:r>
            <a:r>
              <a:rPr lang="en-US" altLang="en-US" sz="2000" dirty="0" err="1"/>
              <a:t>tay</a:t>
            </a:r>
            <a:r>
              <a:rPr lang="en-US" altLang="en-US" sz="2000" dirty="0"/>
              <a:t> </a:t>
            </a:r>
            <a:r>
              <a:rPr lang="en-US" altLang="en-US" sz="2000" dirty="0" err="1"/>
              <a:t>lạy</a:t>
            </a:r>
            <a:r>
              <a:rPr lang="en-US" altLang="en-US" sz="2000" dirty="0"/>
              <a:t> </a:t>
            </a:r>
            <a:r>
              <a:rPr lang="en-US" altLang="en-US" sz="2000" dirty="0" err="1" smtClean="0"/>
              <a:t>vái</a:t>
            </a:r>
            <a:r>
              <a:rPr lang="en-US" altLang="en-US" sz="2000" dirty="0" smtClean="0"/>
              <a:t>, </a:t>
            </a:r>
            <a:r>
              <a:rPr lang="en-US" altLang="en-US" sz="2000" dirty="0" err="1"/>
              <a:t>chờ</a:t>
            </a:r>
            <a:r>
              <a:rPr lang="en-US" altLang="en-US" sz="2000" dirty="0"/>
              <a:t> </a:t>
            </a:r>
            <a:r>
              <a:rPr lang="en-US" altLang="en-US" sz="2000" dirty="0" err="1"/>
              <a:t>trăng</a:t>
            </a:r>
            <a:r>
              <a:rPr lang="en-US" altLang="en-US" sz="2000" dirty="0"/>
              <a:t> </a:t>
            </a:r>
            <a:r>
              <a:rPr lang="en-US" altLang="en-US" sz="2000" dirty="0" err="1" smtClean="0"/>
              <a:t>lên</a:t>
            </a:r>
            <a:r>
              <a:rPr lang="en-US" altLang="en-US" sz="2000" dirty="0" smtClean="0"/>
              <a:t>. </a:t>
            </a:r>
            <a:r>
              <a:rPr lang="en-US" altLang="en-US" sz="2000" dirty="0" err="1"/>
              <a:t>Khi</a:t>
            </a:r>
            <a:r>
              <a:rPr lang="en-US" altLang="en-US" sz="2000" dirty="0"/>
              <a:t> </a:t>
            </a:r>
            <a:r>
              <a:rPr lang="en-US" altLang="en-US" sz="2000" dirty="0" err="1"/>
              <a:t>trăng</a:t>
            </a:r>
            <a:r>
              <a:rPr lang="en-US" altLang="en-US" sz="2000" dirty="0"/>
              <a:t> </a:t>
            </a:r>
            <a:r>
              <a:rPr lang="en-US" altLang="en-US" sz="2000" dirty="0" err="1"/>
              <a:t>lên</a:t>
            </a:r>
            <a:r>
              <a:rPr lang="en-US" altLang="en-US" sz="2000" dirty="0"/>
              <a:t> </a:t>
            </a:r>
            <a:r>
              <a:rPr lang="en-US" altLang="en-US" sz="2000" dirty="0" err="1"/>
              <a:t>người</a:t>
            </a:r>
            <a:r>
              <a:rPr lang="en-US" altLang="en-US" sz="2000" dirty="0"/>
              <a:t> ta </a:t>
            </a:r>
            <a:r>
              <a:rPr lang="en-US" altLang="en-US" sz="2000" dirty="0" err="1"/>
              <a:t>khấn</a:t>
            </a:r>
            <a:r>
              <a:rPr lang="en-US" altLang="en-US" sz="2000" dirty="0"/>
              <a:t> </a:t>
            </a:r>
            <a:r>
              <a:rPr lang="en-US" altLang="en-US" sz="2000" dirty="0" err="1"/>
              <a:t>vái</a:t>
            </a:r>
            <a:r>
              <a:rPr lang="en-US" altLang="en-US" sz="2000" dirty="0"/>
              <a:t> </a:t>
            </a:r>
            <a:r>
              <a:rPr lang="en-US" altLang="en-US" sz="2000" dirty="0" err="1"/>
              <a:t>xin</a:t>
            </a:r>
            <a:r>
              <a:rPr lang="en-US" altLang="en-US" sz="2000" dirty="0"/>
              <a:t> </a:t>
            </a:r>
            <a:r>
              <a:rPr lang="en-US" altLang="en-US" sz="2000" dirty="0" err="1"/>
              <a:t>mặt</a:t>
            </a:r>
            <a:r>
              <a:rPr lang="en-US" altLang="en-US" sz="2000" dirty="0"/>
              <a:t> </a:t>
            </a:r>
            <a:r>
              <a:rPr lang="en-US" altLang="en-US" sz="2000" dirty="0" err="1"/>
              <a:t>trăng</a:t>
            </a:r>
            <a:r>
              <a:rPr lang="en-US" altLang="en-US" sz="2000" dirty="0"/>
              <a:t> </a:t>
            </a:r>
            <a:r>
              <a:rPr lang="en-US" altLang="en-US" sz="2000" dirty="0" err="1"/>
              <a:t>tiếp</a:t>
            </a:r>
            <a:r>
              <a:rPr lang="en-US" altLang="en-US" sz="2000" dirty="0"/>
              <a:t> </a:t>
            </a:r>
            <a:r>
              <a:rPr lang="en-US" altLang="en-US" sz="2000" dirty="0" err="1"/>
              <a:t>nhận</a:t>
            </a:r>
            <a:r>
              <a:rPr lang="en-US" altLang="en-US" sz="2000" dirty="0"/>
              <a:t> </a:t>
            </a:r>
            <a:r>
              <a:rPr lang="en-US" altLang="en-US" sz="2000" dirty="0" err="1"/>
              <a:t>những</a:t>
            </a:r>
            <a:r>
              <a:rPr lang="en-US" altLang="en-US" sz="2000" dirty="0"/>
              <a:t> </a:t>
            </a:r>
            <a:r>
              <a:rPr lang="en-US" altLang="en-US" sz="2000" dirty="0" err="1"/>
              <a:t>lễ</a:t>
            </a:r>
            <a:r>
              <a:rPr lang="en-US" altLang="en-US" sz="2000" dirty="0"/>
              <a:t> </a:t>
            </a:r>
            <a:r>
              <a:rPr lang="en-US" altLang="en-US" sz="2000" dirty="0" err="1" smtClean="0"/>
              <a:t>vật</a:t>
            </a:r>
            <a:r>
              <a:rPr lang="en-US" altLang="en-US" sz="2000" dirty="0" smtClean="0"/>
              <a:t>, </a:t>
            </a:r>
            <a:r>
              <a:rPr lang="en-US" altLang="en-US" sz="2000" dirty="0" err="1"/>
              <a:t>cho</a:t>
            </a:r>
            <a:r>
              <a:rPr lang="en-US" altLang="en-US" sz="2000" dirty="0"/>
              <a:t> </a:t>
            </a:r>
            <a:r>
              <a:rPr lang="en-US" altLang="en-US" sz="2000" dirty="0" err="1"/>
              <a:t>mưa</a:t>
            </a:r>
            <a:r>
              <a:rPr lang="en-US" altLang="en-US" sz="2000" dirty="0"/>
              <a:t> </a:t>
            </a:r>
            <a:r>
              <a:rPr lang="en-US" altLang="en-US" sz="2000" dirty="0" err="1"/>
              <a:t>thuận</a:t>
            </a:r>
            <a:r>
              <a:rPr lang="en-US" altLang="en-US" sz="2000" dirty="0"/>
              <a:t> </a:t>
            </a:r>
            <a:r>
              <a:rPr lang="en-US" altLang="en-US" sz="2000" dirty="0" err="1"/>
              <a:t>gió</a:t>
            </a:r>
            <a:r>
              <a:rPr lang="en-US" altLang="en-US" sz="2000" dirty="0"/>
              <a:t> </a:t>
            </a:r>
            <a:r>
              <a:rPr lang="en-US" altLang="en-US" sz="2000" dirty="0" err="1" smtClean="0"/>
              <a:t>hoà</a:t>
            </a:r>
            <a:r>
              <a:rPr lang="en-US" altLang="en-US" sz="2000" dirty="0" smtClean="0"/>
              <a:t>, </a:t>
            </a:r>
            <a:r>
              <a:rPr lang="en-US" altLang="en-US" sz="2000" dirty="0" err="1"/>
              <a:t>phum</a:t>
            </a:r>
            <a:r>
              <a:rPr lang="en-US" altLang="en-US" sz="2000" dirty="0"/>
              <a:t> </a:t>
            </a:r>
            <a:r>
              <a:rPr lang="en-US" altLang="en-US" sz="2000" dirty="0" err="1"/>
              <a:t>sóc</a:t>
            </a:r>
            <a:r>
              <a:rPr lang="en-US" altLang="en-US" sz="2000" dirty="0"/>
              <a:t> </a:t>
            </a:r>
            <a:r>
              <a:rPr lang="en-US" altLang="en-US" sz="2000" dirty="0" err="1"/>
              <a:t>bình</a:t>
            </a:r>
            <a:r>
              <a:rPr lang="en-US" altLang="en-US" sz="2000" dirty="0"/>
              <a:t> </a:t>
            </a:r>
            <a:r>
              <a:rPr lang="en-US" altLang="en-US" sz="2000" dirty="0" err="1" smtClean="0"/>
              <a:t>yên</a:t>
            </a:r>
            <a:r>
              <a:rPr lang="en-US" altLang="en-US" sz="2000" dirty="0" smtClean="0"/>
              <a:t>, </a:t>
            </a:r>
            <a:r>
              <a:rPr lang="en-US" altLang="en-US" sz="2000" dirty="0" err="1"/>
              <a:t>mùa</a:t>
            </a:r>
            <a:r>
              <a:rPr lang="en-US" altLang="en-US" sz="2000" dirty="0"/>
              <a:t> </a:t>
            </a:r>
            <a:r>
              <a:rPr lang="en-US" altLang="en-US" sz="2000" dirty="0" err="1"/>
              <a:t>màng</a:t>
            </a:r>
            <a:r>
              <a:rPr lang="en-US" altLang="en-US" sz="2000" dirty="0"/>
              <a:t> </a:t>
            </a:r>
            <a:r>
              <a:rPr lang="en-US" altLang="en-US" sz="2000" dirty="0" err="1"/>
              <a:t>tươi</a:t>
            </a:r>
            <a:r>
              <a:rPr lang="en-US" altLang="en-US" sz="2000" dirty="0"/>
              <a:t> </a:t>
            </a:r>
            <a:r>
              <a:rPr lang="en-US" altLang="en-US" sz="2000" dirty="0" err="1" smtClean="0"/>
              <a:t>tốt</a:t>
            </a:r>
            <a:r>
              <a:rPr lang="en-US" altLang="en-US" sz="2000" dirty="0" smtClean="0"/>
              <a:t>, </a:t>
            </a:r>
            <a:r>
              <a:rPr lang="en-US" altLang="en-US" sz="2000" dirty="0" err="1"/>
              <a:t>giúp</a:t>
            </a:r>
            <a:r>
              <a:rPr lang="en-US" altLang="en-US" sz="2000" dirty="0"/>
              <a:t> </a:t>
            </a:r>
            <a:r>
              <a:rPr lang="en-US" altLang="en-US" sz="2000" dirty="0" err="1"/>
              <a:t>cho</a:t>
            </a:r>
            <a:r>
              <a:rPr lang="en-US" altLang="en-US" sz="2000" dirty="0"/>
              <a:t> </a:t>
            </a:r>
            <a:r>
              <a:rPr lang="en-US" altLang="en-US" sz="2000" dirty="0" err="1"/>
              <a:t>phum</a:t>
            </a:r>
            <a:r>
              <a:rPr lang="en-US" altLang="en-US" sz="2000" dirty="0"/>
              <a:t> </a:t>
            </a:r>
            <a:r>
              <a:rPr lang="en-US" altLang="en-US" sz="2000" dirty="0" err="1"/>
              <a:t>sóc</a:t>
            </a:r>
            <a:r>
              <a:rPr lang="en-US" altLang="en-US" sz="2000" dirty="0"/>
              <a:t> </a:t>
            </a:r>
            <a:r>
              <a:rPr lang="en-US" altLang="en-US" sz="2000" dirty="0" err="1"/>
              <a:t>được</a:t>
            </a:r>
            <a:r>
              <a:rPr lang="en-US" altLang="en-US" sz="2000" dirty="0"/>
              <a:t> </a:t>
            </a:r>
            <a:r>
              <a:rPr lang="en-US" altLang="en-US" sz="2000" dirty="0" err="1"/>
              <a:t>ấm</a:t>
            </a:r>
            <a:r>
              <a:rPr lang="en-US" altLang="en-US" sz="2000" dirty="0"/>
              <a:t> no </a:t>
            </a:r>
            <a:r>
              <a:rPr lang="en-US" altLang="en-US" sz="2000" dirty="0" err="1"/>
              <a:t>hạnh</a:t>
            </a:r>
            <a:r>
              <a:rPr lang="en-US" altLang="en-US" sz="2000" dirty="0"/>
              <a:t> </a:t>
            </a:r>
            <a:r>
              <a:rPr lang="en-US" altLang="en-US" sz="2000" dirty="0" err="1"/>
              <a:t>phúc</a:t>
            </a:r>
            <a:r>
              <a:rPr lang="en-US" altLang="en-US" sz="2000" dirty="0"/>
              <a:t> </a:t>
            </a:r>
            <a:r>
              <a:rPr lang="en-US" altLang="en-US" sz="2000" dirty="0" err="1"/>
              <a:t>vào</a:t>
            </a:r>
            <a:r>
              <a:rPr lang="en-US" altLang="en-US" sz="2000" dirty="0"/>
              <a:t> </a:t>
            </a:r>
            <a:r>
              <a:rPr lang="en-US" altLang="en-US" sz="2000" dirty="0" err="1"/>
              <a:t>năm</a:t>
            </a:r>
            <a:r>
              <a:rPr lang="en-US" altLang="en-US" sz="2000" dirty="0"/>
              <a:t> </a:t>
            </a:r>
            <a:r>
              <a:rPr lang="en-US" altLang="en-US" sz="2000" dirty="0" err="1"/>
              <a:t>sau</a:t>
            </a:r>
            <a:r>
              <a:rPr lang="en-US" altLang="en-US" sz="2000" dirty="0"/>
              <a:t> .</a:t>
            </a:r>
          </a:p>
        </p:txBody>
      </p:sp>
      <p:pic>
        <p:nvPicPr>
          <p:cNvPr id="136197" name="Picture 5" descr="tochucngayhoikhome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259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0" name="AVSEQ09 00_00_50-00_01_17.wmv">
            <a:hlinkClick r:id="" action="ppaction://media"/>
          </p:cNvPr>
          <p:cNvPicPr>
            <a:picLocks noRot="1" noChangeAspect="1" noChangeArrowheads="1"/>
          </p:cNvPicPr>
          <p:nvPr>
            <a:videoFile r:link="rId1"/>
          </p:nvPr>
        </p:nvPicPr>
        <p:blipFill>
          <a:blip r:embed="rId4">
            <a:lum bright="30000" contrast="36000"/>
            <a:extLst>
              <a:ext uri="{28A0092B-C50C-407E-A947-70E740481C1C}">
                <a14:useLocalDpi xmlns:a14="http://schemas.microsoft.com/office/drawing/2010/main" val="0"/>
              </a:ext>
            </a:extLst>
          </a:blip>
          <a:srcRect l="6383" r="6383"/>
          <a:stretch>
            <a:fillRect/>
          </a:stretch>
        </p:blipFill>
        <p:spPr bwMode="auto">
          <a:xfrm>
            <a:off x="3124200" y="2895600"/>
            <a:ext cx="2743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6204" name="Picture 12" descr="Le cung trang cua nguoi Khmer_Soc Tr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95600"/>
            <a:ext cx="27432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026" fill="hold"/>
                                        <p:tgtEl>
                                          <p:spTgt spid="1362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6200"/>
                </p:tgtEl>
              </p:cMediaNode>
            </p:video>
            <p:seq concurrent="1" nextAc="seek">
              <p:cTn id="8" restart="whenNotActive" fill="hold" evtFilter="cancelBubble" nodeType="interactiveSeq">
                <p:stCondLst>
                  <p:cond evt="onClick" delay="0">
                    <p:tgtEl>
                      <p:spTgt spid="13620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6200"/>
                                        </p:tgtEl>
                                      </p:cBhvr>
                                    </p:cmd>
                                  </p:childTnLst>
                                </p:cTn>
                              </p:par>
                            </p:childTnLst>
                          </p:cTn>
                        </p:par>
                      </p:childTnLst>
                    </p:cTn>
                  </p:par>
                </p:childTnLst>
              </p:cTn>
              <p:nextCondLst>
                <p:cond evt="onClick" delay="0">
                  <p:tgtEl>
                    <p:spTgt spid="13620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228600" y="685800"/>
            <a:ext cx="4038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t>         </a:t>
            </a:r>
            <a:r>
              <a:rPr lang="en-US" altLang="en-US" sz="2400" b="1" dirty="0"/>
              <a:t>LỄ TẾ THẦN CÁ ÔNG</a:t>
            </a:r>
          </a:p>
          <a:p>
            <a:pPr algn="just">
              <a:spcBef>
                <a:spcPct val="50000"/>
              </a:spcBef>
            </a:pPr>
            <a:r>
              <a:rPr lang="en-US" altLang="en-US" sz="2000" dirty="0"/>
              <a:t> </a:t>
            </a:r>
            <a:r>
              <a:rPr lang="en-US" altLang="en-US" sz="2400" dirty="0" err="1"/>
              <a:t>Tục</a:t>
            </a:r>
            <a:r>
              <a:rPr lang="en-US" altLang="en-US" sz="2400" dirty="0"/>
              <a:t> </a:t>
            </a:r>
            <a:r>
              <a:rPr lang="en-US" altLang="en-US" sz="2400" dirty="0" err="1"/>
              <a:t>thờ</a:t>
            </a:r>
            <a:r>
              <a:rPr lang="en-US" altLang="en-US" sz="2400" dirty="0"/>
              <a:t> </a:t>
            </a:r>
            <a:r>
              <a:rPr lang="en-US" altLang="en-US" sz="2400" dirty="0" err="1"/>
              <a:t>cá</a:t>
            </a:r>
            <a:r>
              <a:rPr lang="en-US" altLang="en-US" sz="2400" dirty="0"/>
              <a:t> </a:t>
            </a:r>
            <a:r>
              <a:rPr lang="en-US" altLang="en-US" sz="2400" dirty="0" err="1"/>
              <a:t>Ông</a:t>
            </a:r>
            <a:r>
              <a:rPr lang="en-US" altLang="en-US" sz="2400" dirty="0"/>
              <a:t>  </a:t>
            </a:r>
            <a:r>
              <a:rPr lang="en-US" altLang="en-US" sz="2400" dirty="0" err="1"/>
              <a:t>là</a:t>
            </a:r>
            <a:r>
              <a:rPr lang="en-US" altLang="en-US" sz="2400" dirty="0"/>
              <a:t> </a:t>
            </a:r>
            <a:r>
              <a:rPr lang="en-US" altLang="en-US" sz="2400" dirty="0" err="1"/>
              <a:t>một</a:t>
            </a:r>
            <a:r>
              <a:rPr lang="en-US" altLang="en-US" sz="2400" dirty="0"/>
              <a:t> </a:t>
            </a:r>
            <a:r>
              <a:rPr lang="en-US" altLang="en-US" sz="2400" dirty="0" err="1"/>
              <a:t>tín</a:t>
            </a:r>
            <a:r>
              <a:rPr lang="en-US" altLang="en-US" sz="2400" dirty="0"/>
              <a:t> </a:t>
            </a:r>
            <a:r>
              <a:rPr lang="en-US" altLang="en-US" sz="2400" dirty="0" err="1"/>
              <a:t>ngưỡng</a:t>
            </a:r>
            <a:r>
              <a:rPr lang="en-US" altLang="en-US" sz="2400" dirty="0"/>
              <a:t> </a:t>
            </a:r>
            <a:r>
              <a:rPr lang="en-US" altLang="en-US" sz="2400" dirty="0" err="1"/>
              <a:t>phổ</a:t>
            </a:r>
            <a:r>
              <a:rPr lang="en-US" altLang="en-US" sz="2400" dirty="0"/>
              <a:t> </a:t>
            </a:r>
            <a:r>
              <a:rPr lang="en-US" altLang="en-US" sz="2400" dirty="0" err="1"/>
              <a:t>biến</a:t>
            </a:r>
            <a:r>
              <a:rPr lang="en-US" altLang="en-US" sz="2400" dirty="0"/>
              <a:t> </a:t>
            </a:r>
            <a:r>
              <a:rPr lang="en-US" altLang="en-US" sz="2400" dirty="0" err="1"/>
              <a:t>của</a:t>
            </a:r>
            <a:r>
              <a:rPr lang="en-US" altLang="en-US" sz="2400" dirty="0"/>
              <a:t> </a:t>
            </a:r>
            <a:r>
              <a:rPr lang="en-US" altLang="en-US" sz="2400" dirty="0" err="1"/>
              <a:t>ngư</a:t>
            </a:r>
            <a:r>
              <a:rPr lang="en-US" altLang="en-US" sz="2400" dirty="0"/>
              <a:t> </a:t>
            </a:r>
            <a:r>
              <a:rPr lang="en-US" altLang="en-US" sz="2400" dirty="0" err="1"/>
              <a:t>dân</a:t>
            </a:r>
            <a:r>
              <a:rPr lang="en-US" altLang="en-US" sz="2400" dirty="0"/>
              <a:t> </a:t>
            </a:r>
            <a:r>
              <a:rPr lang="en-US" altLang="en-US" sz="2400" dirty="0" err="1"/>
              <a:t>vùng</a:t>
            </a:r>
            <a:r>
              <a:rPr lang="en-US" altLang="en-US" sz="2400" dirty="0"/>
              <a:t> </a:t>
            </a:r>
            <a:r>
              <a:rPr lang="en-US" altLang="en-US" sz="2400" dirty="0" err="1"/>
              <a:t>biển</a:t>
            </a:r>
            <a:r>
              <a:rPr lang="en-US" altLang="en-US" sz="2400" dirty="0"/>
              <a:t> </a:t>
            </a:r>
            <a:r>
              <a:rPr lang="en-US" altLang="en-US" sz="2400" dirty="0" err="1"/>
              <a:t>phía</a:t>
            </a:r>
            <a:r>
              <a:rPr lang="en-US" altLang="en-US" sz="2400" dirty="0"/>
              <a:t> Nam </a:t>
            </a:r>
            <a:r>
              <a:rPr lang="en-US" altLang="en-US" sz="2400" dirty="0" err="1"/>
              <a:t>nước</a:t>
            </a:r>
            <a:r>
              <a:rPr lang="en-US" altLang="en-US" sz="2400" dirty="0"/>
              <a:t> </a:t>
            </a:r>
            <a:r>
              <a:rPr lang="en-US" altLang="en-US" sz="2400" dirty="0" smtClean="0"/>
              <a:t>ta. </a:t>
            </a:r>
            <a:r>
              <a:rPr lang="en-US" altLang="en-US" sz="2400" dirty="0" err="1"/>
              <a:t>Lễ</a:t>
            </a:r>
            <a:r>
              <a:rPr lang="en-US" altLang="en-US" sz="2400" dirty="0"/>
              <a:t> </a:t>
            </a:r>
            <a:r>
              <a:rPr lang="en-US" altLang="en-US" sz="2400" dirty="0" err="1"/>
              <a:t>tế</a:t>
            </a:r>
            <a:r>
              <a:rPr lang="en-US" altLang="en-US" sz="2400" dirty="0"/>
              <a:t> </a:t>
            </a:r>
            <a:r>
              <a:rPr lang="en-US" altLang="en-US" sz="2400" dirty="0" err="1"/>
              <a:t>cá</a:t>
            </a:r>
            <a:r>
              <a:rPr lang="en-US" altLang="en-US" sz="2400" dirty="0"/>
              <a:t> </a:t>
            </a:r>
            <a:r>
              <a:rPr lang="en-US" altLang="en-US" sz="2400" dirty="0" err="1"/>
              <a:t>Ông</a:t>
            </a:r>
            <a:r>
              <a:rPr lang="en-US" altLang="en-US" sz="2400" dirty="0"/>
              <a:t> </a:t>
            </a:r>
            <a:r>
              <a:rPr lang="en-US" altLang="en-US" sz="2400" dirty="0" err="1"/>
              <a:t>thường</a:t>
            </a:r>
            <a:r>
              <a:rPr lang="en-US" altLang="en-US" sz="2400" dirty="0"/>
              <a:t> </a:t>
            </a:r>
            <a:r>
              <a:rPr lang="en-US" altLang="en-US" sz="2400" dirty="0" err="1"/>
              <a:t>diễn</a:t>
            </a:r>
            <a:r>
              <a:rPr lang="en-US" altLang="en-US" sz="2400" dirty="0"/>
              <a:t> </a:t>
            </a:r>
            <a:r>
              <a:rPr lang="en-US" altLang="en-US" sz="2400" dirty="0" err="1"/>
              <a:t>ra</a:t>
            </a:r>
            <a:r>
              <a:rPr lang="en-US" altLang="en-US" sz="2400" dirty="0"/>
              <a:t> </a:t>
            </a:r>
            <a:r>
              <a:rPr lang="en-US" altLang="en-US" sz="2400" dirty="0" err="1"/>
              <a:t>trước</a:t>
            </a:r>
            <a:r>
              <a:rPr lang="en-US" altLang="en-US" sz="2400" dirty="0"/>
              <a:t> </a:t>
            </a:r>
            <a:r>
              <a:rPr lang="en-US" altLang="en-US" sz="2400" dirty="0" err="1"/>
              <a:t>mùa</a:t>
            </a:r>
            <a:r>
              <a:rPr lang="en-US" altLang="en-US" sz="2400" dirty="0"/>
              <a:t> </a:t>
            </a:r>
            <a:r>
              <a:rPr lang="en-US" altLang="en-US" sz="2400" dirty="0" err="1"/>
              <a:t>đánh</a:t>
            </a:r>
            <a:r>
              <a:rPr lang="en-US" altLang="en-US" sz="2400" dirty="0"/>
              <a:t> </a:t>
            </a:r>
            <a:r>
              <a:rPr lang="en-US" altLang="en-US" sz="2400" dirty="0" err="1"/>
              <a:t>bắt</a:t>
            </a:r>
            <a:r>
              <a:rPr lang="en-US" altLang="en-US" sz="2400" dirty="0"/>
              <a:t>  ở </a:t>
            </a:r>
            <a:r>
              <a:rPr lang="en-US" altLang="en-US" sz="2400" dirty="0" err="1" smtClean="0"/>
              <a:t>biển</a:t>
            </a:r>
            <a:r>
              <a:rPr lang="en-US" altLang="en-US" sz="2400" dirty="0" smtClean="0"/>
              <a:t>. </a:t>
            </a:r>
            <a:r>
              <a:rPr lang="en-US" altLang="en-US" sz="2400" dirty="0" err="1" smtClean="0"/>
              <a:t>Lễ</a:t>
            </a:r>
            <a:r>
              <a:rPr lang="en-US" altLang="en-US" sz="2400" dirty="0" smtClean="0"/>
              <a:t> </a:t>
            </a:r>
            <a:r>
              <a:rPr lang="en-US" altLang="en-US" sz="2400" dirty="0" err="1"/>
              <a:t>tế</a:t>
            </a:r>
            <a:r>
              <a:rPr lang="en-US" altLang="en-US" sz="2400" dirty="0"/>
              <a:t> </a:t>
            </a:r>
            <a:r>
              <a:rPr lang="en-US" altLang="en-US" sz="2400" dirty="0" err="1"/>
              <a:t>cá</a:t>
            </a:r>
            <a:r>
              <a:rPr lang="en-US" altLang="en-US" sz="2400" dirty="0"/>
              <a:t> </a:t>
            </a:r>
            <a:r>
              <a:rPr lang="en-US" altLang="en-US" sz="2400" dirty="0" err="1"/>
              <a:t>là</a:t>
            </a:r>
            <a:r>
              <a:rPr lang="en-US" altLang="en-US" sz="2400" dirty="0"/>
              <a:t> </a:t>
            </a:r>
            <a:r>
              <a:rPr lang="en-US" altLang="en-US" sz="2400" dirty="0" err="1"/>
              <a:t>dịp</a:t>
            </a:r>
            <a:r>
              <a:rPr lang="en-US" altLang="en-US" sz="2400" dirty="0"/>
              <a:t> </a:t>
            </a:r>
            <a:r>
              <a:rPr lang="en-US" altLang="en-US" sz="2400" dirty="0" err="1"/>
              <a:t>để</a:t>
            </a:r>
            <a:r>
              <a:rPr lang="en-US" altLang="en-US" sz="2400" dirty="0"/>
              <a:t> </a:t>
            </a:r>
            <a:r>
              <a:rPr lang="en-US" altLang="en-US" sz="2400" dirty="0" err="1"/>
              <a:t>ngư</a:t>
            </a:r>
            <a:r>
              <a:rPr lang="en-US" altLang="en-US" sz="2400" dirty="0"/>
              <a:t> </a:t>
            </a:r>
            <a:r>
              <a:rPr lang="en-US" altLang="en-US" sz="2400" dirty="0" err="1"/>
              <a:t>dân</a:t>
            </a:r>
            <a:r>
              <a:rPr lang="en-US" altLang="en-US" sz="2400" dirty="0"/>
              <a:t> </a:t>
            </a:r>
            <a:r>
              <a:rPr lang="en-US" altLang="en-US" sz="2400" dirty="0" err="1"/>
              <a:t>bày</a:t>
            </a:r>
            <a:r>
              <a:rPr lang="en-US" altLang="en-US" sz="2400" dirty="0"/>
              <a:t> </a:t>
            </a:r>
            <a:r>
              <a:rPr lang="en-US" altLang="en-US" sz="2400" dirty="0" err="1"/>
              <a:t>tỏ</a:t>
            </a:r>
            <a:r>
              <a:rPr lang="en-US" altLang="en-US" sz="2400" dirty="0"/>
              <a:t> </a:t>
            </a:r>
            <a:r>
              <a:rPr lang="en-US" altLang="en-US" sz="2400" dirty="0" err="1"/>
              <a:t>lòng</a:t>
            </a:r>
            <a:r>
              <a:rPr lang="en-US" altLang="en-US" sz="2400" dirty="0"/>
              <a:t> </a:t>
            </a:r>
            <a:r>
              <a:rPr lang="en-US" altLang="en-US" sz="2400" dirty="0" err="1"/>
              <a:t>kính</a:t>
            </a:r>
            <a:r>
              <a:rPr lang="en-US" altLang="en-US" sz="2400" dirty="0"/>
              <a:t> </a:t>
            </a:r>
            <a:r>
              <a:rPr lang="en-US" altLang="en-US" sz="2400" dirty="0" err="1"/>
              <a:t>trọng</a:t>
            </a:r>
            <a:r>
              <a:rPr lang="en-US" altLang="en-US" sz="2400" dirty="0"/>
              <a:t>, </a:t>
            </a:r>
            <a:r>
              <a:rPr lang="en-US" altLang="en-US" sz="2400" dirty="0" err="1"/>
              <a:t>biết</a:t>
            </a:r>
            <a:r>
              <a:rPr lang="en-US" altLang="en-US" sz="2400" dirty="0"/>
              <a:t> </a:t>
            </a:r>
            <a:r>
              <a:rPr lang="en-US" altLang="en-US" sz="2400" dirty="0" err="1"/>
              <a:t>ơn</a:t>
            </a:r>
            <a:r>
              <a:rPr lang="en-US" altLang="en-US" sz="2400" dirty="0"/>
              <a:t> </a:t>
            </a:r>
            <a:r>
              <a:rPr lang="en-US" altLang="en-US" sz="2400" dirty="0" err="1"/>
              <a:t>và</a:t>
            </a:r>
            <a:r>
              <a:rPr lang="en-US" altLang="en-US" sz="2400" dirty="0"/>
              <a:t> </a:t>
            </a:r>
            <a:r>
              <a:rPr lang="en-US" altLang="en-US" sz="2400" dirty="0" err="1"/>
              <a:t>hy</a:t>
            </a:r>
            <a:r>
              <a:rPr lang="en-US" altLang="en-US" sz="2400" dirty="0"/>
              <a:t> </a:t>
            </a:r>
            <a:r>
              <a:rPr lang="en-US" altLang="en-US" sz="2400" dirty="0" err="1"/>
              <a:t>vọng</a:t>
            </a:r>
            <a:r>
              <a:rPr lang="en-US" altLang="en-US" sz="2400" dirty="0"/>
              <a:t> </a:t>
            </a:r>
            <a:r>
              <a:rPr lang="en-US" altLang="en-US" sz="2400" dirty="0" err="1"/>
              <a:t>vị</a:t>
            </a:r>
            <a:r>
              <a:rPr lang="en-US" altLang="en-US" sz="2400" dirty="0"/>
              <a:t> </a:t>
            </a:r>
            <a:r>
              <a:rPr lang="en-US" altLang="en-US" sz="2400" dirty="0" err="1"/>
              <a:t>thần</a:t>
            </a:r>
            <a:r>
              <a:rPr lang="en-US" altLang="en-US" sz="2400" dirty="0"/>
              <a:t> </a:t>
            </a:r>
            <a:r>
              <a:rPr lang="en-US" altLang="en-US" sz="2400" dirty="0" err="1"/>
              <a:t>hộ</a:t>
            </a:r>
            <a:r>
              <a:rPr lang="en-US" altLang="en-US" sz="2400" dirty="0"/>
              <a:t> </a:t>
            </a:r>
            <a:r>
              <a:rPr lang="en-US" altLang="en-US" sz="2400" dirty="0" err="1"/>
              <a:t>mạng</a:t>
            </a:r>
            <a:r>
              <a:rPr lang="en-US" altLang="en-US" sz="2400" dirty="0"/>
              <a:t> (</a:t>
            </a:r>
            <a:r>
              <a:rPr lang="en-US" altLang="en-US" sz="2400" dirty="0" err="1"/>
              <a:t>Cá</a:t>
            </a:r>
            <a:r>
              <a:rPr lang="en-US" altLang="en-US" sz="2400" dirty="0"/>
              <a:t> </a:t>
            </a:r>
            <a:r>
              <a:rPr lang="en-US" altLang="en-US" sz="2400" dirty="0" err="1"/>
              <a:t>Ông</a:t>
            </a:r>
            <a:r>
              <a:rPr lang="en-US" altLang="en-US" sz="2400" dirty="0"/>
              <a:t>)  </a:t>
            </a:r>
            <a:r>
              <a:rPr lang="en-US" altLang="en-US" sz="2400" dirty="0" err="1"/>
              <a:t>sẵn</a:t>
            </a:r>
            <a:r>
              <a:rPr lang="en-US" altLang="en-US" sz="2400" dirty="0"/>
              <a:t> </a:t>
            </a:r>
            <a:r>
              <a:rPr lang="en-US" altLang="en-US" sz="2400" dirty="0" err="1"/>
              <a:t>sàng</a:t>
            </a:r>
            <a:r>
              <a:rPr lang="en-US" altLang="en-US" sz="2400" dirty="0"/>
              <a:t> </a:t>
            </a:r>
            <a:r>
              <a:rPr lang="en-US" altLang="en-US" sz="2400" dirty="0" err="1"/>
              <a:t>cứu</a:t>
            </a:r>
            <a:r>
              <a:rPr lang="en-US" altLang="en-US" sz="2400" dirty="0"/>
              <a:t> </a:t>
            </a:r>
            <a:r>
              <a:rPr lang="en-US" altLang="en-US" sz="2400" dirty="0" err="1"/>
              <a:t>giúp</a:t>
            </a:r>
            <a:r>
              <a:rPr lang="en-US" altLang="en-US" sz="2400" dirty="0"/>
              <a:t> </a:t>
            </a:r>
            <a:r>
              <a:rPr lang="en-US" altLang="en-US" sz="2400" dirty="0" err="1"/>
              <a:t>họ</a:t>
            </a:r>
            <a:r>
              <a:rPr lang="en-US" altLang="en-US" sz="2400" dirty="0"/>
              <a:t> </a:t>
            </a:r>
            <a:r>
              <a:rPr lang="en-US" altLang="en-US" sz="2400" dirty="0" err="1"/>
              <a:t>trong</a:t>
            </a:r>
            <a:r>
              <a:rPr lang="en-US" altLang="en-US" sz="2400" dirty="0"/>
              <a:t> </a:t>
            </a:r>
            <a:r>
              <a:rPr lang="en-US" altLang="en-US" sz="2400" dirty="0" err="1"/>
              <a:t>cơn</a:t>
            </a:r>
            <a:r>
              <a:rPr lang="en-US" altLang="en-US" sz="2400" dirty="0"/>
              <a:t> </a:t>
            </a:r>
            <a:r>
              <a:rPr lang="en-US" altLang="en-US" sz="2400" dirty="0" err="1"/>
              <a:t>hoạn</a:t>
            </a:r>
            <a:r>
              <a:rPr lang="en-US" altLang="en-US" sz="2400" dirty="0"/>
              <a:t> </a:t>
            </a:r>
            <a:r>
              <a:rPr lang="en-US" altLang="en-US" sz="2400" dirty="0" err="1" smtClean="0"/>
              <a:t>nạn</a:t>
            </a:r>
            <a:r>
              <a:rPr lang="en-US" altLang="en-US" sz="2400" dirty="0" smtClean="0"/>
              <a:t>, </a:t>
            </a:r>
            <a:r>
              <a:rPr lang="en-US" altLang="en-US" sz="2400" dirty="0" err="1"/>
              <a:t>trong</a:t>
            </a:r>
            <a:r>
              <a:rPr lang="en-US" altLang="en-US" sz="2400" dirty="0"/>
              <a:t> </a:t>
            </a:r>
            <a:r>
              <a:rPr lang="en-US" altLang="en-US" sz="2400" dirty="0" err="1"/>
              <a:t>những</a:t>
            </a:r>
            <a:r>
              <a:rPr lang="en-US" altLang="en-US" sz="2400" dirty="0"/>
              <a:t> </a:t>
            </a:r>
            <a:r>
              <a:rPr lang="en-US" altLang="en-US" sz="2400" dirty="0" err="1"/>
              <a:t>lúc</a:t>
            </a:r>
            <a:r>
              <a:rPr lang="en-US" altLang="en-US" sz="2400" dirty="0"/>
              <a:t> </a:t>
            </a:r>
            <a:r>
              <a:rPr lang="en-US" altLang="en-US" sz="2400" dirty="0" err="1"/>
              <a:t>hiểm</a:t>
            </a:r>
            <a:r>
              <a:rPr lang="en-US" altLang="en-US" sz="2400" dirty="0"/>
              <a:t> </a:t>
            </a:r>
            <a:r>
              <a:rPr lang="en-US" altLang="en-US" sz="2400" dirty="0" err="1"/>
              <a:t>nghèo</a:t>
            </a:r>
            <a:r>
              <a:rPr lang="en-US" altLang="en-US" sz="2400" dirty="0"/>
              <a:t> </a:t>
            </a:r>
            <a:r>
              <a:rPr lang="en-US" altLang="en-US" sz="2400" dirty="0" err="1"/>
              <a:t>giữa</a:t>
            </a:r>
            <a:r>
              <a:rPr lang="en-US" altLang="en-US" sz="2400" dirty="0"/>
              <a:t> </a:t>
            </a:r>
            <a:r>
              <a:rPr lang="en-US" altLang="en-US" sz="2400" dirty="0" err="1"/>
              <a:t>nơi</a:t>
            </a:r>
            <a:r>
              <a:rPr lang="en-US" altLang="en-US" sz="2400" dirty="0"/>
              <a:t> </a:t>
            </a:r>
            <a:r>
              <a:rPr lang="en-US" altLang="en-US" sz="2400" dirty="0" err="1"/>
              <a:t>biển</a:t>
            </a:r>
            <a:r>
              <a:rPr lang="en-US" altLang="en-US" sz="2400" dirty="0"/>
              <a:t> </a:t>
            </a:r>
            <a:r>
              <a:rPr lang="en-US" altLang="en-US" sz="2400" dirty="0" err="1" smtClean="0"/>
              <a:t>cả</a:t>
            </a:r>
            <a:r>
              <a:rPr lang="en-US" altLang="en-US" sz="2400" dirty="0" smtClean="0"/>
              <a:t>.</a:t>
            </a:r>
            <a:endParaRPr lang="en-US" altLang="en-US" sz="2400" dirty="0"/>
          </a:p>
        </p:txBody>
      </p:sp>
      <p:pic>
        <p:nvPicPr>
          <p:cNvPr id="137221" name="Picture 5" descr="Image"/>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800600" y="228600"/>
            <a:ext cx="31242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6"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10000"/>
            <a:ext cx="3048000" cy="2420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box(in)">
                                      <p:cBhvr>
                                        <p:cTn id="7" dur="500"/>
                                        <p:tgtEl>
                                          <p:spTgt spid="137220"/>
                                        </p:tgtEl>
                                      </p:cBhvr>
                                    </p:animEffect>
                                  </p:childTnLst>
                                </p:cTn>
                              </p:par>
                              <p:par>
                                <p:cTn id="8" presetID="4" presetClass="entr" presetSubtype="16" fill="hold" nodeType="withEffect">
                                  <p:stCondLst>
                                    <p:cond delay="0"/>
                                  </p:stCondLst>
                                  <p:childTnLst>
                                    <p:set>
                                      <p:cBhvr>
                                        <p:cTn id="9" dur="1" fill="hold">
                                          <p:stCondLst>
                                            <p:cond delay="0"/>
                                          </p:stCondLst>
                                        </p:cTn>
                                        <p:tgtEl>
                                          <p:spTgt spid="137221"/>
                                        </p:tgtEl>
                                        <p:attrNameLst>
                                          <p:attrName>style.visibility</p:attrName>
                                        </p:attrNameLst>
                                      </p:cBhvr>
                                      <p:to>
                                        <p:strVal val="visible"/>
                                      </p:to>
                                    </p:set>
                                    <p:animEffect transition="in" filter="box(in)">
                                      <p:cBhvr>
                                        <p:cTn id="10" dur="500"/>
                                        <p:tgtEl>
                                          <p:spTgt spid="137221"/>
                                        </p:tgtEl>
                                      </p:cBhvr>
                                    </p:animEffect>
                                  </p:childTnLst>
                                </p:cTn>
                              </p:par>
                              <p:par>
                                <p:cTn id="11" presetID="4" presetClass="entr" presetSubtype="16" fill="hold" nodeType="withEffect">
                                  <p:stCondLst>
                                    <p:cond delay="0"/>
                                  </p:stCondLst>
                                  <p:childTnLst>
                                    <p:set>
                                      <p:cBhvr>
                                        <p:cTn id="12" dur="1" fill="hold">
                                          <p:stCondLst>
                                            <p:cond delay="0"/>
                                          </p:stCondLst>
                                        </p:cTn>
                                        <p:tgtEl>
                                          <p:spTgt spid="137222"/>
                                        </p:tgtEl>
                                        <p:attrNameLst>
                                          <p:attrName>style.visibility</p:attrName>
                                        </p:attrNameLst>
                                      </p:cBhvr>
                                      <p:to>
                                        <p:strVal val="visible"/>
                                      </p:to>
                                    </p:set>
                                    <p:animEffect transition="in" filter="box(in)">
                                      <p:cBhvr>
                                        <p:cTn id="13" dur="500"/>
                                        <p:tgtEl>
                                          <p:spTgt spid="13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139700" y="177800"/>
            <a:ext cx="8839200" cy="6477000"/>
          </a:xfrm>
          <a:prstGeom prst="rect">
            <a:avLst/>
          </a:prstGeom>
          <a:gradFill rotWithShape="1">
            <a:gsLst>
              <a:gs pos="0">
                <a:schemeClr val="folHlink"/>
              </a:gs>
              <a:gs pos="50000">
                <a:schemeClr val="bg1"/>
              </a:gs>
              <a:gs pos="100000">
                <a:schemeClr val="folHlink"/>
              </a:gs>
            </a:gsLst>
            <a:lin ang="5400000" scaled="1"/>
          </a:gradFill>
          <a:ln w="76200" cmpd="tri">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699" name="Text Box 3"/>
          <p:cNvSpPr txBox="1">
            <a:spLocks noChangeArrowheads="1"/>
          </p:cNvSpPr>
          <p:nvPr/>
        </p:nvSpPr>
        <p:spPr bwMode="auto">
          <a:xfrm>
            <a:off x="5105400" y="6096000"/>
            <a:ext cx="3657600" cy="304800"/>
          </a:xfrm>
          <a:prstGeom prst="rect">
            <a:avLst/>
          </a:prstGeom>
          <a:gradFill rotWithShape="1">
            <a:gsLst>
              <a:gs pos="0">
                <a:srgbClr val="66CCFF"/>
              </a:gs>
              <a:gs pos="50000">
                <a:schemeClr val="bg1"/>
              </a:gs>
              <a:gs pos="100000">
                <a:srgbClr val="66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rgbClr val="FF0000"/>
                </a:solidFill>
                <a:latin typeface="VNI-Avo" pitchFamily="2" charset="0"/>
              </a:rPr>
              <a:t>Löôïc ñoà töï nhieân ñoàng baèng Nam Boä</a:t>
            </a:r>
          </a:p>
        </p:txBody>
      </p:sp>
      <p:pic>
        <p:nvPicPr>
          <p:cNvPr id="157700" name="Picture 4" descr="DBNB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786188" cy="4919663"/>
          </a:xfrm>
          <a:prstGeom prst="rect">
            <a:avLst/>
          </a:prstGeom>
          <a:noFill/>
          <a:extLst>
            <a:ext uri="{909E8E84-426E-40DD-AFC4-6F175D3DCCD1}">
              <a14:hiddenFill xmlns:a14="http://schemas.microsoft.com/office/drawing/2010/main">
                <a:solidFill>
                  <a:srgbClr val="FFFFFF"/>
                </a:solidFill>
              </a14:hiddenFill>
            </a:ext>
          </a:extLst>
        </p:spPr>
      </p:pic>
      <p:sp>
        <p:nvSpPr>
          <p:cNvPr id="157701" name="Text Box 5"/>
          <p:cNvSpPr txBox="1">
            <a:spLocks noChangeArrowheads="1"/>
          </p:cNvSpPr>
          <p:nvPr/>
        </p:nvSpPr>
        <p:spPr bwMode="auto">
          <a:xfrm>
            <a:off x="228600" y="12954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latin typeface="VNI-Avo" pitchFamily="2" charset="0"/>
              </a:rPr>
              <a:t>1) Em haõy cho bieát ñoàng baèng Nam Boä  naèm ôû phía naøo cuûa nöôùc ta ?</a:t>
            </a:r>
          </a:p>
        </p:txBody>
      </p:sp>
      <p:sp>
        <p:nvSpPr>
          <p:cNvPr id="157702" name="WordArt 6"/>
          <p:cNvSpPr>
            <a:spLocks noChangeArrowheads="1" noChangeShapeType="1" noTextEdit="1"/>
          </p:cNvSpPr>
          <p:nvPr/>
        </p:nvSpPr>
        <p:spPr bwMode="auto">
          <a:xfrm>
            <a:off x="2286000" y="228600"/>
            <a:ext cx="4038600" cy="6096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rPr>
              <a:t>Ôn</a:t>
            </a:r>
            <a:r>
              <a:rPr lang="en-US" sz="3600" kern="10" dirty="0" smtClean="0">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rPr>
              <a:t> </a:t>
            </a:r>
            <a:r>
              <a:rPr lang="en-US" sz="3600" kern="10" dirty="0" err="1">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rPr>
              <a:t>bài</a:t>
            </a:r>
            <a:r>
              <a:rPr lang="en-US" sz="3600" kern="10" dirty="0">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rPr>
              <a:t> </a:t>
            </a:r>
            <a:r>
              <a:rPr lang="en-US" sz="3600" kern="10" dirty="0" err="1">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rPr>
              <a:t>cũ</a:t>
            </a:r>
            <a:endParaRPr lang="en-US" sz="3600" kern="10" dirty="0">
              <a:ln w="19050">
                <a:solidFill>
                  <a:srgbClr val="99CCFF"/>
                </a:solidFill>
                <a:round/>
                <a:headEnd/>
                <a:tailEnd/>
              </a:ln>
              <a:solidFill>
                <a:srgbClr val="FF0000"/>
              </a:solidFill>
              <a:effectLst>
                <a:outerShdw dist="107763" dir="18900000" algn="ctr" rotWithShape="0">
                  <a:srgbClr val="FF00FF">
                    <a:alpha val="50000"/>
                  </a:srgbClr>
                </a:outerShdw>
              </a:effectLst>
              <a:latin typeface="Times New Roman"/>
              <a:cs typeface="Times New Roman"/>
            </a:endParaRPr>
          </a:p>
        </p:txBody>
      </p:sp>
      <p:sp>
        <p:nvSpPr>
          <p:cNvPr id="157703" name="Text Box 7"/>
          <p:cNvSpPr txBox="1">
            <a:spLocks noChangeArrowheads="1"/>
          </p:cNvSpPr>
          <p:nvPr/>
        </p:nvSpPr>
        <p:spPr bwMode="auto">
          <a:xfrm>
            <a:off x="228600" y="19812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err="1">
                <a:latin typeface="VNI-Avo" pitchFamily="2" charset="0"/>
              </a:rPr>
              <a:t>Ñoàng</a:t>
            </a:r>
            <a:r>
              <a:rPr lang="en-US" altLang="en-US" sz="1800" b="1" dirty="0">
                <a:latin typeface="VNI-Avo" pitchFamily="2" charset="0"/>
              </a:rPr>
              <a:t> </a:t>
            </a:r>
            <a:r>
              <a:rPr lang="en-US" altLang="en-US" sz="1800" b="1" dirty="0" err="1">
                <a:latin typeface="VNI-Avo" pitchFamily="2" charset="0"/>
              </a:rPr>
              <a:t>baèng</a:t>
            </a:r>
            <a:r>
              <a:rPr lang="en-US" altLang="en-US" sz="1800" b="1" dirty="0">
                <a:latin typeface="VNI-Avo" pitchFamily="2" charset="0"/>
              </a:rPr>
              <a:t> Nam </a:t>
            </a:r>
            <a:r>
              <a:rPr lang="en-US" altLang="en-US" sz="1800" b="1" dirty="0" err="1">
                <a:latin typeface="VNI-Avo" pitchFamily="2" charset="0"/>
              </a:rPr>
              <a:t>Boä</a:t>
            </a:r>
            <a:r>
              <a:rPr lang="en-US" altLang="en-US" sz="1800" b="1" dirty="0">
                <a:latin typeface="VNI-Avo" pitchFamily="2" charset="0"/>
              </a:rPr>
              <a:t> do </a:t>
            </a:r>
            <a:r>
              <a:rPr lang="en-US" altLang="en-US" sz="1800" b="1" dirty="0" err="1">
                <a:latin typeface="VNI-Avo" pitchFamily="2" charset="0"/>
              </a:rPr>
              <a:t>phuø</a:t>
            </a:r>
            <a:r>
              <a:rPr lang="en-US" altLang="en-US" sz="1800" b="1" dirty="0">
                <a:latin typeface="VNI-Avo" pitchFamily="2" charset="0"/>
              </a:rPr>
              <a:t> </a:t>
            </a:r>
            <a:r>
              <a:rPr lang="en-US" altLang="en-US" sz="1800" b="1" dirty="0" err="1">
                <a:latin typeface="VNI-Avo" pitchFamily="2" charset="0"/>
              </a:rPr>
              <a:t>sa</a:t>
            </a:r>
            <a:r>
              <a:rPr lang="en-US" altLang="en-US" sz="1800" b="1" dirty="0">
                <a:latin typeface="VNI-Avo" pitchFamily="2" charset="0"/>
              </a:rPr>
              <a:t> </a:t>
            </a:r>
            <a:r>
              <a:rPr lang="en-US" altLang="en-US" sz="1800" b="1" dirty="0" err="1">
                <a:latin typeface="VNI-Avo" pitchFamily="2" charset="0"/>
              </a:rPr>
              <a:t>soâng</a:t>
            </a:r>
            <a:r>
              <a:rPr lang="en-US" altLang="en-US" sz="1800" b="1" dirty="0">
                <a:latin typeface="VNI-Avo" pitchFamily="2" charset="0"/>
              </a:rPr>
              <a:t> </a:t>
            </a:r>
            <a:r>
              <a:rPr lang="en-US" altLang="en-US" sz="1800" b="1" dirty="0" err="1">
                <a:latin typeface="VNI-Avo" pitchFamily="2" charset="0"/>
              </a:rPr>
              <a:t>naøo</a:t>
            </a:r>
            <a:r>
              <a:rPr lang="en-US" altLang="en-US" sz="1800" b="1" dirty="0">
                <a:latin typeface="VNI-Avo" pitchFamily="2" charset="0"/>
              </a:rPr>
              <a:t> </a:t>
            </a:r>
            <a:r>
              <a:rPr lang="en-US" altLang="en-US" sz="1800" b="1" dirty="0" err="1">
                <a:latin typeface="VNI-Avo" pitchFamily="2" charset="0"/>
              </a:rPr>
              <a:t>boài</a:t>
            </a:r>
            <a:r>
              <a:rPr lang="en-US" altLang="en-US" sz="1800" b="1" dirty="0">
                <a:latin typeface="VNI-Avo" pitchFamily="2" charset="0"/>
              </a:rPr>
              <a:t> </a:t>
            </a:r>
            <a:r>
              <a:rPr lang="en-US" altLang="en-US" sz="1800" b="1" dirty="0" err="1">
                <a:latin typeface="VNI-Avo" pitchFamily="2" charset="0"/>
              </a:rPr>
              <a:t>ñaép</a:t>
            </a:r>
            <a:r>
              <a:rPr lang="en-US" altLang="en-US" sz="1800" b="1" dirty="0">
                <a:latin typeface="VNI-Avo" pitchFamily="2" charset="0"/>
              </a:rPr>
              <a:t> ?</a:t>
            </a:r>
          </a:p>
        </p:txBody>
      </p:sp>
      <p:sp>
        <p:nvSpPr>
          <p:cNvPr id="157705" name="Text Box 9"/>
          <p:cNvSpPr txBox="1">
            <a:spLocks noChangeArrowheads="1"/>
          </p:cNvSpPr>
          <p:nvPr/>
        </p:nvSpPr>
        <p:spPr bwMode="auto">
          <a:xfrm>
            <a:off x="304800" y="33528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latin typeface="VNI-Avo" pitchFamily="2" charset="0"/>
              </a:rPr>
              <a:t>2) </a:t>
            </a:r>
            <a:r>
              <a:rPr lang="en-US" altLang="en-US" sz="2200" b="1"/>
              <a:t>Nêu một số đặc điểm tự nhiên của đồng bằng Nam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blinds(horizontal)">
                                      <p:cBhvr>
                                        <p:cTn id="7" dur="500"/>
                                        <p:tgtEl>
                                          <p:spTgt spid="1577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7699"/>
                                        </p:tgtEl>
                                        <p:attrNameLst>
                                          <p:attrName>style.visibility</p:attrName>
                                        </p:attrNameLst>
                                      </p:cBhvr>
                                      <p:to>
                                        <p:strVal val="visible"/>
                                      </p:to>
                                    </p:set>
                                    <p:animEffect transition="in" filter="blinds(horizontal)">
                                      <p:cBhvr>
                                        <p:cTn id="10" dur="500"/>
                                        <p:tgtEl>
                                          <p:spTgt spid="1576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7701"/>
                                        </p:tgtEl>
                                        <p:attrNameLst>
                                          <p:attrName>style.visibility</p:attrName>
                                        </p:attrNameLst>
                                      </p:cBhvr>
                                      <p:to>
                                        <p:strVal val="visible"/>
                                      </p:to>
                                    </p:set>
                                    <p:animEffect transition="in" filter="box(in)">
                                      <p:cBhvr>
                                        <p:cTn id="15" dur="500"/>
                                        <p:tgtEl>
                                          <p:spTgt spid="15770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7703"/>
                                        </p:tgtEl>
                                        <p:attrNameLst>
                                          <p:attrName>style.visibility</p:attrName>
                                        </p:attrNameLst>
                                      </p:cBhvr>
                                      <p:to>
                                        <p:strVal val="visible"/>
                                      </p:to>
                                    </p:set>
                                    <p:animEffect transition="in" filter="box(in)">
                                      <p:cBhvr>
                                        <p:cTn id="18" dur="500"/>
                                        <p:tgtEl>
                                          <p:spTgt spid="1577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7705"/>
                                        </p:tgtEl>
                                        <p:attrNameLst>
                                          <p:attrName>style.visibility</p:attrName>
                                        </p:attrNameLst>
                                      </p:cBhvr>
                                      <p:to>
                                        <p:strVal val="visible"/>
                                      </p:to>
                                    </p:set>
                                    <p:animEffect transition="in" filter="box(in)">
                                      <p:cBhvr>
                                        <p:cTn id="23" dur="5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701" grpId="0"/>
      <p:bldP spid="157703" grpId="0"/>
      <p:bldP spid="1577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Text Box 5"/>
          <p:cNvSpPr txBox="1">
            <a:spLocks noChangeArrowheads="1"/>
          </p:cNvSpPr>
          <p:nvPr/>
        </p:nvSpPr>
        <p:spPr bwMode="auto">
          <a:xfrm>
            <a:off x="4800600" y="6248400"/>
            <a:ext cx="3124200" cy="406400"/>
          </a:xfrm>
          <a:prstGeom prst="rect">
            <a:avLst/>
          </a:prstGeom>
          <a:gradFill rotWithShape="1">
            <a:gsLst>
              <a:gs pos="0">
                <a:srgbClr val="FF0066"/>
              </a:gs>
              <a:gs pos="50000">
                <a:schemeClr val="bg1"/>
              </a:gs>
              <a:gs pos="100000">
                <a:srgbClr val="FF0066"/>
              </a:gs>
            </a:gsLst>
            <a:lin ang="5400000" scaled="1"/>
          </a:gradFill>
          <a:ln w="9525">
            <a:solidFill>
              <a:srgbClr val="0000FF"/>
            </a:solidFill>
            <a:prstDash val="sysDot"/>
            <a:miter lim="800000"/>
            <a:headEnd/>
            <a:tailEnd/>
          </a:ln>
          <a:effectLst>
            <a:outerShdw dist="107763" dir="18900000" algn="ctr" rotWithShape="0">
              <a:schemeClr val="bg2">
                <a:alpha val="50000"/>
              </a:schemeClr>
            </a:outerShdw>
          </a:effectLst>
        </p:spPr>
        <p:txBody>
          <a:bodyPr>
            <a:spAutoFit/>
          </a:bodyPr>
          <a:lstStyle/>
          <a:p>
            <a:pPr algn="ctr">
              <a:spcBef>
                <a:spcPct val="50000"/>
              </a:spcBef>
            </a:pPr>
            <a:r>
              <a:rPr lang="en-US" altLang="en-US" sz="2000" b="1">
                <a:solidFill>
                  <a:srgbClr val="0000FF"/>
                </a:solidFill>
              </a:rPr>
              <a:t>Lễ hội đua bò ở An Giang</a:t>
            </a:r>
          </a:p>
        </p:txBody>
      </p:sp>
      <p:pic>
        <p:nvPicPr>
          <p:cNvPr id="149510" name="Picture 6" descr="10"/>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33400" y="152400"/>
            <a:ext cx="2971800" cy="2895600"/>
          </a:xfrm>
          <a:prstGeom prst="rect">
            <a:avLst/>
          </a:prstGeom>
          <a:noFill/>
          <a:ln w="57150" cmpd="thinThick">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9511" name="Text Box 7"/>
          <p:cNvSpPr txBox="1">
            <a:spLocks noChangeArrowheads="1"/>
          </p:cNvSpPr>
          <p:nvPr/>
        </p:nvSpPr>
        <p:spPr bwMode="auto">
          <a:xfrm>
            <a:off x="304800" y="3276600"/>
            <a:ext cx="3276600" cy="406400"/>
          </a:xfrm>
          <a:prstGeom prst="rect">
            <a:avLst/>
          </a:prstGeom>
          <a:gradFill rotWithShape="1">
            <a:gsLst>
              <a:gs pos="0">
                <a:srgbClr val="FF0066"/>
              </a:gs>
              <a:gs pos="50000">
                <a:schemeClr val="bg1"/>
              </a:gs>
              <a:gs pos="100000">
                <a:srgbClr val="FF0066"/>
              </a:gs>
            </a:gsLst>
            <a:lin ang="5400000" scaled="1"/>
          </a:gradFill>
          <a:ln w="9525">
            <a:solidFill>
              <a:srgbClr val="0000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Lễ hội của người Khơ-me</a:t>
            </a:r>
          </a:p>
        </p:txBody>
      </p:sp>
      <p:pic>
        <p:nvPicPr>
          <p:cNvPr id="149512" name="Picture 8" descr="AnhRy04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7200" y="3810000"/>
            <a:ext cx="3048000" cy="2336800"/>
          </a:xfrm>
          <a:prstGeom prst="rect">
            <a:avLst/>
          </a:prstGeom>
          <a:noFill/>
          <a:ln w="57150" cmpd="thickThin">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9513" name="Text Box 9"/>
          <p:cNvSpPr txBox="1">
            <a:spLocks noChangeArrowheads="1"/>
          </p:cNvSpPr>
          <p:nvPr/>
        </p:nvSpPr>
        <p:spPr bwMode="auto">
          <a:xfrm>
            <a:off x="0" y="6248400"/>
            <a:ext cx="4114800" cy="466725"/>
          </a:xfrm>
          <a:prstGeom prst="rect">
            <a:avLst/>
          </a:prstGeom>
          <a:gradFill rotWithShape="1">
            <a:gsLst>
              <a:gs pos="0">
                <a:srgbClr val="FF0066"/>
              </a:gs>
              <a:gs pos="50000">
                <a:schemeClr val="bg1"/>
              </a:gs>
              <a:gs pos="100000">
                <a:srgbClr val="FF0066"/>
              </a:gs>
            </a:gsLst>
            <a:lin ang="5400000" scaled="1"/>
          </a:gradFill>
          <a:ln w="9525">
            <a:solidFill>
              <a:srgbClr val="0000FF"/>
            </a:solidFill>
            <a:prstDash val="sysDot"/>
            <a:miter lim="800000"/>
            <a:headEnd/>
            <a:tailEnd/>
          </a:ln>
          <a:effectLst>
            <a:outerShdw dist="107763" dir="18900000" algn="ctr" rotWithShape="0">
              <a:schemeClr val="bg2">
                <a:alpha val="50000"/>
              </a:schemeClr>
            </a:outerShdw>
          </a:effectLst>
        </p:spPr>
        <p:txBody>
          <a:bodyPr>
            <a:spAutoFit/>
          </a:bodyPr>
          <a:lstStyle/>
          <a:p>
            <a:pPr>
              <a:spcBef>
                <a:spcPct val="50000"/>
              </a:spcBef>
            </a:pPr>
            <a:r>
              <a:rPr lang="en-US" altLang="en-US" sz="2400" b="1">
                <a:solidFill>
                  <a:srgbClr val="0000FF"/>
                </a:solidFill>
              </a:rPr>
              <a:t>Lễ hội Ka-tê của người Chăm</a:t>
            </a:r>
          </a:p>
        </p:txBody>
      </p:sp>
      <p:pic>
        <p:nvPicPr>
          <p:cNvPr id="149514" name="Picture 10" descr="13"/>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4495800" y="228600"/>
            <a:ext cx="3657600" cy="2743200"/>
          </a:xfrm>
          <a:prstGeom prst="rect">
            <a:avLst/>
          </a:prstGeom>
          <a:noFill/>
          <a:ln w="57150" cmpd="thinThick">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9515" name="Text Box 11"/>
          <p:cNvSpPr txBox="1">
            <a:spLocks noChangeArrowheads="1"/>
          </p:cNvSpPr>
          <p:nvPr/>
        </p:nvSpPr>
        <p:spPr bwMode="auto">
          <a:xfrm>
            <a:off x="4419600" y="3200400"/>
            <a:ext cx="4114800" cy="406400"/>
          </a:xfrm>
          <a:prstGeom prst="rect">
            <a:avLst/>
          </a:prstGeom>
          <a:gradFill rotWithShape="1">
            <a:gsLst>
              <a:gs pos="0">
                <a:srgbClr val="FF0066"/>
              </a:gs>
              <a:gs pos="50000">
                <a:schemeClr val="bg1"/>
              </a:gs>
              <a:gs pos="100000">
                <a:srgbClr val="FF0066"/>
              </a:gs>
            </a:gsLst>
            <a:lin ang="5400000" scaled="1"/>
          </a:gradFill>
          <a:ln w="9525">
            <a:solidFill>
              <a:srgbClr val="0000FF"/>
            </a:solidFill>
            <a:prstDash val="sysDot"/>
            <a:miter lim="800000"/>
            <a:headEnd/>
            <a:tailEnd/>
          </a:ln>
          <a:effectLst>
            <a:outerShdw dist="107763" dir="18900000" algn="ctr" rotWithShape="0">
              <a:schemeClr val="bg2">
                <a:alpha val="50000"/>
              </a:schemeClr>
            </a:outerShdw>
          </a:effectLst>
        </p:spPr>
        <p:txBody>
          <a:bodyPr>
            <a:spAutoFit/>
          </a:bodyPr>
          <a:lstStyle/>
          <a:p>
            <a:pPr algn="ctr">
              <a:spcBef>
                <a:spcPct val="50000"/>
              </a:spcBef>
            </a:pPr>
            <a:r>
              <a:rPr lang="en-US" altLang="en-US" sz="2000" b="1" dirty="0" err="1">
                <a:solidFill>
                  <a:srgbClr val="0000FF"/>
                </a:solidFill>
              </a:rPr>
              <a:t>Đua</a:t>
            </a:r>
            <a:r>
              <a:rPr lang="en-US" altLang="en-US" sz="2000" b="1" dirty="0">
                <a:solidFill>
                  <a:srgbClr val="0000FF"/>
                </a:solidFill>
              </a:rPr>
              <a:t> </a:t>
            </a:r>
            <a:r>
              <a:rPr lang="en-US" altLang="en-US" sz="2000" b="1" dirty="0" err="1">
                <a:solidFill>
                  <a:srgbClr val="0000FF"/>
                </a:solidFill>
              </a:rPr>
              <a:t>ghe</a:t>
            </a:r>
            <a:r>
              <a:rPr lang="en-US" altLang="en-US" sz="2000" b="1" dirty="0">
                <a:solidFill>
                  <a:srgbClr val="0000FF"/>
                </a:solidFill>
              </a:rPr>
              <a:t> </a:t>
            </a:r>
            <a:r>
              <a:rPr lang="en-US" altLang="en-US" sz="2000" b="1" dirty="0">
                <a:solidFill>
                  <a:srgbClr val="0000FF"/>
                </a:solidFill>
              </a:rPr>
              <a:t>N</a:t>
            </a:r>
            <a:r>
              <a:rPr lang="en-US" altLang="en-US" sz="2000" b="1" dirty="0" smtClean="0">
                <a:solidFill>
                  <a:srgbClr val="0000FF"/>
                </a:solidFill>
              </a:rPr>
              <a:t>go </a:t>
            </a:r>
            <a:r>
              <a:rPr lang="en-US" altLang="en-US" sz="2000" b="1" dirty="0" err="1">
                <a:solidFill>
                  <a:srgbClr val="0000FF"/>
                </a:solidFill>
              </a:rPr>
              <a:t>của</a:t>
            </a:r>
            <a:r>
              <a:rPr lang="en-US" altLang="en-US" sz="2000" b="1" dirty="0">
                <a:solidFill>
                  <a:srgbClr val="0000FF"/>
                </a:solidFill>
              </a:rPr>
              <a:t> </a:t>
            </a:r>
            <a:r>
              <a:rPr lang="en-US" altLang="en-US" sz="2000" b="1" dirty="0" err="1">
                <a:solidFill>
                  <a:srgbClr val="0000FF"/>
                </a:solidFill>
              </a:rPr>
              <a:t>người</a:t>
            </a:r>
            <a:r>
              <a:rPr lang="en-US" altLang="en-US" sz="2000" b="1" dirty="0">
                <a:solidFill>
                  <a:srgbClr val="0000FF"/>
                </a:solidFill>
              </a:rPr>
              <a:t> </a:t>
            </a:r>
            <a:r>
              <a:rPr lang="en-US" altLang="en-US" sz="2000" b="1" dirty="0" err="1">
                <a:solidFill>
                  <a:srgbClr val="0000FF"/>
                </a:solidFill>
              </a:rPr>
              <a:t>Khơ</a:t>
            </a:r>
            <a:r>
              <a:rPr lang="en-US" altLang="en-US" sz="2000" b="1" dirty="0">
                <a:solidFill>
                  <a:srgbClr val="0000FF"/>
                </a:solidFill>
              </a:rPr>
              <a:t>-me</a:t>
            </a:r>
          </a:p>
        </p:txBody>
      </p:sp>
      <p:pic>
        <p:nvPicPr>
          <p:cNvPr id="149516" name="Picture 12" descr="Le hoi dua bo_Khmer Nam b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33800"/>
            <a:ext cx="3505200" cy="247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10"/>
                                        </p:tgtEl>
                                        <p:attrNameLst>
                                          <p:attrName>style.visibility</p:attrName>
                                        </p:attrNameLst>
                                      </p:cBhvr>
                                      <p:to>
                                        <p:strVal val="visible"/>
                                      </p:to>
                                    </p:set>
                                    <p:animEffect transition="in" filter="blinds(horizontal)">
                                      <p:cBhvr>
                                        <p:cTn id="7" dur="500"/>
                                        <p:tgtEl>
                                          <p:spTgt spid="1495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9511"/>
                                        </p:tgtEl>
                                        <p:attrNameLst>
                                          <p:attrName>style.visibility</p:attrName>
                                        </p:attrNameLst>
                                      </p:cBhvr>
                                      <p:to>
                                        <p:strVal val="visible"/>
                                      </p:to>
                                    </p:set>
                                    <p:animEffect transition="in" filter="blinds(horizontal)">
                                      <p:cBhvr>
                                        <p:cTn id="10" dur="500"/>
                                        <p:tgtEl>
                                          <p:spTgt spid="1495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9514"/>
                                        </p:tgtEl>
                                        <p:attrNameLst>
                                          <p:attrName>style.visibility</p:attrName>
                                        </p:attrNameLst>
                                      </p:cBhvr>
                                      <p:to>
                                        <p:strVal val="visible"/>
                                      </p:to>
                                    </p:set>
                                    <p:animEffect transition="in" filter="box(in)">
                                      <p:cBhvr>
                                        <p:cTn id="15" dur="500"/>
                                        <p:tgtEl>
                                          <p:spTgt spid="1495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9515"/>
                                        </p:tgtEl>
                                        <p:attrNameLst>
                                          <p:attrName>style.visibility</p:attrName>
                                        </p:attrNameLst>
                                      </p:cBhvr>
                                      <p:to>
                                        <p:strVal val="visible"/>
                                      </p:to>
                                    </p:set>
                                    <p:animEffect transition="in" filter="box(in)">
                                      <p:cBhvr>
                                        <p:cTn id="18" dur="500"/>
                                        <p:tgtEl>
                                          <p:spTgt spid="1495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49512"/>
                                        </p:tgtEl>
                                        <p:attrNameLst>
                                          <p:attrName>style.visibility</p:attrName>
                                        </p:attrNameLst>
                                      </p:cBhvr>
                                      <p:to>
                                        <p:strVal val="visible"/>
                                      </p:to>
                                    </p:set>
                                    <p:animEffect transition="in" filter="blinds(horizontal)">
                                      <p:cBhvr>
                                        <p:cTn id="23" dur="500"/>
                                        <p:tgtEl>
                                          <p:spTgt spid="1495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9513"/>
                                        </p:tgtEl>
                                        <p:attrNameLst>
                                          <p:attrName>style.visibility</p:attrName>
                                        </p:attrNameLst>
                                      </p:cBhvr>
                                      <p:to>
                                        <p:strVal val="visible"/>
                                      </p:to>
                                    </p:set>
                                    <p:animEffect transition="in" filter="blinds(horizontal)">
                                      <p:cBhvr>
                                        <p:cTn id="26" dur="500"/>
                                        <p:tgtEl>
                                          <p:spTgt spid="1495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49516"/>
                                        </p:tgtEl>
                                        <p:attrNameLst>
                                          <p:attrName>style.visibility</p:attrName>
                                        </p:attrNameLst>
                                      </p:cBhvr>
                                      <p:to>
                                        <p:strVal val="visible"/>
                                      </p:to>
                                    </p:set>
                                    <p:animEffect transition="in" filter="blinds(horizontal)">
                                      <p:cBhvr>
                                        <p:cTn id="31" dur="500"/>
                                        <p:tgtEl>
                                          <p:spTgt spid="1495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9509"/>
                                        </p:tgtEl>
                                        <p:attrNameLst>
                                          <p:attrName>style.visibility</p:attrName>
                                        </p:attrNameLst>
                                      </p:cBhvr>
                                      <p:to>
                                        <p:strVal val="visible"/>
                                      </p:to>
                                    </p:set>
                                    <p:animEffect transition="in" filter="blinds(horizontal)">
                                      <p:cBhvr>
                                        <p:cTn id="34"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P spid="149511" grpId="0" animBg="1"/>
      <p:bldP spid="149513" grpId="0" animBg="1"/>
      <p:bldP spid="1495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CC"/>
            </a:gs>
            <a:gs pos="50000">
              <a:srgbClr val="FFFFFF"/>
            </a:gs>
            <a:gs pos="100000">
              <a:srgbClr val="00FFCC"/>
            </a:gs>
          </a:gsLst>
          <a:lin ang="5400000" scaled="1"/>
        </a:gradFill>
        <a:effectLst/>
      </p:bgPr>
    </p:bg>
    <p:spTree>
      <p:nvGrpSpPr>
        <p:cNvPr id="1" name=""/>
        <p:cNvGrpSpPr/>
        <p:nvPr/>
      </p:nvGrpSpPr>
      <p:grpSpPr>
        <a:xfrm>
          <a:off x="0" y="0"/>
          <a:ext cx="0" cy="0"/>
          <a:chOff x="0" y="0"/>
          <a:chExt cx="0" cy="0"/>
        </a:xfrm>
      </p:grpSpPr>
      <p:sp>
        <p:nvSpPr>
          <p:cNvPr id="101381" name="AutoShape 5"/>
          <p:cNvSpPr>
            <a:spLocks noChangeArrowheads="1"/>
          </p:cNvSpPr>
          <p:nvPr/>
        </p:nvSpPr>
        <p:spPr bwMode="auto">
          <a:xfrm>
            <a:off x="609600" y="1447800"/>
            <a:ext cx="5486400" cy="2133600"/>
          </a:xfrm>
          <a:prstGeom prst="cloudCallout">
            <a:avLst>
              <a:gd name="adj1" fmla="val -65278"/>
              <a:gd name="adj2" fmla="val 132292"/>
            </a:avLst>
          </a:prstGeom>
          <a:gradFill rotWithShape="1">
            <a:gsLst>
              <a:gs pos="0">
                <a:srgbClr val="FFFF66"/>
              </a:gs>
              <a:gs pos="50000">
                <a:schemeClr val="bg1"/>
              </a:gs>
              <a:gs pos="100000">
                <a:srgbClr val="FFFF66"/>
              </a:gs>
            </a:gsLst>
            <a:lin ang="5400000" scaled="1"/>
          </a:gradFill>
          <a:ln w="3810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2000" b="1">
              <a:solidFill>
                <a:srgbClr val="FF0000"/>
              </a:solidFill>
            </a:endParaRPr>
          </a:p>
          <a:p>
            <a:pPr algn="ctr"/>
            <a:r>
              <a:rPr lang="en-US" altLang="en-US" sz="2000" b="1">
                <a:solidFill>
                  <a:srgbClr val="FF0000"/>
                </a:solidFill>
              </a:rPr>
              <a:t>Người dân Nam Bộ tổ chức lễ hội nhằm mục đích gì ?</a:t>
            </a:r>
          </a:p>
        </p:txBody>
      </p:sp>
      <p:sp>
        <p:nvSpPr>
          <p:cNvPr id="101383" name="AutoShape 7"/>
          <p:cNvSpPr>
            <a:spLocks noChangeArrowheads="1"/>
          </p:cNvSpPr>
          <p:nvPr/>
        </p:nvSpPr>
        <p:spPr bwMode="auto">
          <a:xfrm>
            <a:off x="3657600" y="3581400"/>
            <a:ext cx="4648200" cy="1676400"/>
          </a:xfrm>
          <a:prstGeom prst="cloudCallout">
            <a:avLst>
              <a:gd name="adj1" fmla="val -59838"/>
              <a:gd name="adj2" fmla="val 129074"/>
            </a:avLst>
          </a:prstGeom>
          <a:gradFill rotWithShape="1">
            <a:gsLst>
              <a:gs pos="0">
                <a:srgbClr val="FF66FF"/>
              </a:gs>
              <a:gs pos="50000">
                <a:schemeClr val="bg1"/>
              </a:gs>
              <a:gs pos="100000">
                <a:srgbClr val="FF66FF"/>
              </a:gs>
            </a:gsLst>
            <a:lin ang="5400000" scaled="1"/>
          </a:gradFill>
          <a:ln w="38100">
            <a:solidFill>
              <a:srgbClr val="FF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t>Tổ chức lễ hội để cầu được mùa và những điều may mắn trong cuộc sống.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ppt_x"/>
                                          </p:val>
                                        </p:tav>
                                        <p:tav tm="100000">
                                          <p:val>
                                            <p:strVal val="#ppt_x"/>
                                          </p:val>
                                        </p:tav>
                                      </p:tavLst>
                                    </p:anim>
                                    <p:anim calcmode="lin" valueType="num">
                                      <p:cBhvr additive="base">
                                        <p:cTn id="8"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83"/>
                                        </p:tgtEl>
                                        <p:attrNameLst>
                                          <p:attrName>style.visibility</p:attrName>
                                        </p:attrNameLst>
                                      </p:cBhvr>
                                      <p:to>
                                        <p:strVal val="visible"/>
                                      </p:to>
                                    </p:set>
                                    <p:anim calcmode="lin" valueType="num">
                                      <p:cBhvr additive="base">
                                        <p:cTn id="13" dur="500" fill="hold"/>
                                        <p:tgtEl>
                                          <p:spTgt spid="101383"/>
                                        </p:tgtEl>
                                        <p:attrNameLst>
                                          <p:attrName>ppt_x</p:attrName>
                                        </p:attrNameLst>
                                      </p:cBhvr>
                                      <p:tavLst>
                                        <p:tav tm="0">
                                          <p:val>
                                            <p:strVal val="#ppt_x"/>
                                          </p:val>
                                        </p:tav>
                                        <p:tav tm="100000">
                                          <p:val>
                                            <p:strVal val="#ppt_x"/>
                                          </p:val>
                                        </p:tav>
                                      </p:tavLst>
                                    </p:anim>
                                    <p:anim calcmode="lin" valueType="num">
                                      <p:cBhvr additive="base">
                                        <p:cTn id="14" dur="500" fill="hold"/>
                                        <p:tgtEl>
                                          <p:spTgt spid="101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CC"/>
            </a:gs>
            <a:gs pos="50000">
              <a:srgbClr val="FFFFFF"/>
            </a:gs>
            <a:gs pos="100000">
              <a:srgbClr val="00FFCC"/>
            </a:gs>
          </a:gsLst>
          <a:lin ang="5400000" scaled="1"/>
        </a:gradFill>
        <a:effectLst/>
      </p:bgPr>
    </p:bg>
    <p:spTree>
      <p:nvGrpSpPr>
        <p:cNvPr id="1" name=""/>
        <p:cNvGrpSpPr/>
        <p:nvPr/>
      </p:nvGrpSpPr>
      <p:grpSpPr>
        <a:xfrm>
          <a:off x="0" y="0"/>
          <a:ext cx="0" cy="0"/>
          <a:chOff x="0" y="0"/>
          <a:chExt cx="0" cy="0"/>
        </a:xfrm>
      </p:grpSpPr>
      <p:sp>
        <p:nvSpPr>
          <p:cNvPr id="105481" name="Rectangle 9"/>
          <p:cNvSpPr>
            <a:spLocks noChangeArrowheads="1"/>
          </p:cNvSpPr>
          <p:nvPr/>
        </p:nvSpPr>
        <p:spPr bwMode="auto">
          <a:xfrm>
            <a:off x="2743200" y="838200"/>
            <a:ext cx="3962400" cy="685800"/>
          </a:xfrm>
          <a:prstGeom prst="rect">
            <a:avLst/>
          </a:prstGeom>
          <a:gradFill rotWithShape="1">
            <a:gsLst>
              <a:gs pos="0">
                <a:srgbClr val="68D000">
                  <a:gamma/>
                  <a:shade val="46275"/>
                  <a:invGamma/>
                </a:srgbClr>
              </a:gs>
              <a:gs pos="50000">
                <a:srgbClr val="68D000"/>
              </a:gs>
              <a:gs pos="100000">
                <a:srgbClr val="68D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solidFill>
                <a:srgbClr val="FF0000"/>
              </a:solidFill>
              <a:latin typeface=".VnTime" pitchFamily="34" charset="0"/>
            </a:endParaRPr>
          </a:p>
        </p:txBody>
      </p:sp>
      <p:sp>
        <p:nvSpPr>
          <p:cNvPr id="105482" name="Rectangle 10"/>
          <p:cNvSpPr>
            <a:spLocks noChangeArrowheads="1"/>
          </p:cNvSpPr>
          <p:nvPr/>
        </p:nvSpPr>
        <p:spPr bwMode="auto">
          <a:xfrm>
            <a:off x="381000" y="2133600"/>
            <a:ext cx="1524000" cy="3810000"/>
          </a:xfrm>
          <a:prstGeom prst="rect">
            <a:avLst/>
          </a:prstGeom>
          <a:gradFill rotWithShape="1">
            <a:gsLst>
              <a:gs pos="0">
                <a:srgbClr val="FFCC00"/>
              </a:gs>
              <a:gs pos="50000">
                <a:schemeClr val="bg1"/>
              </a:gs>
              <a:gs pos="100000">
                <a:srgbClr val="FF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3" name="Rectangle 11"/>
          <p:cNvSpPr>
            <a:spLocks noChangeArrowheads="1"/>
          </p:cNvSpPr>
          <p:nvPr/>
        </p:nvSpPr>
        <p:spPr bwMode="auto">
          <a:xfrm>
            <a:off x="2057400" y="2133600"/>
            <a:ext cx="1524000" cy="3810000"/>
          </a:xfrm>
          <a:prstGeom prst="rect">
            <a:avLst/>
          </a:prstGeom>
          <a:gradFill rotWithShape="1">
            <a:gsLst>
              <a:gs pos="0">
                <a:srgbClr val="FFCC00"/>
              </a:gs>
              <a:gs pos="50000">
                <a:schemeClr val="bg1"/>
              </a:gs>
              <a:gs pos="100000">
                <a:srgbClr val="FF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solidFill>
                <a:srgbClr val="000000"/>
              </a:solidFill>
              <a:latin typeface=".VnTime" pitchFamily="34" charset="0"/>
            </a:endParaRPr>
          </a:p>
        </p:txBody>
      </p:sp>
      <p:sp>
        <p:nvSpPr>
          <p:cNvPr id="105484" name="Rectangle 12"/>
          <p:cNvSpPr>
            <a:spLocks noChangeArrowheads="1"/>
          </p:cNvSpPr>
          <p:nvPr/>
        </p:nvSpPr>
        <p:spPr bwMode="auto">
          <a:xfrm>
            <a:off x="3733800" y="2133600"/>
            <a:ext cx="1524000" cy="3810000"/>
          </a:xfrm>
          <a:prstGeom prst="rect">
            <a:avLst/>
          </a:prstGeom>
          <a:gradFill rotWithShape="1">
            <a:gsLst>
              <a:gs pos="0">
                <a:srgbClr val="FFCC00"/>
              </a:gs>
              <a:gs pos="50000">
                <a:schemeClr val="bg1"/>
              </a:gs>
              <a:gs pos="100000">
                <a:srgbClr val="FF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5" name="Rectangle 13"/>
          <p:cNvSpPr>
            <a:spLocks noChangeArrowheads="1"/>
          </p:cNvSpPr>
          <p:nvPr/>
        </p:nvSpPr>
        <p:spPr bwMode="auto">
          <a:xfrm>
            <a:off x="5410200" y="2133600"/>
            <a:ext cx="1524000" cy="3810000"/>
          </a:xfrm>
          <a:prstGeom prst="rect">
            <a:avLst/>
          </a:prstGeom>
          <a:gradFill rotWithShape="1">
            <a:gsLst>
              <a:gs pos="0">
                <a:srgbClr val="FFCC00"/>
              </a:gs>
              <a:gs pos="50000">
                <a:schemeClr val="bg1"/>
              </a:gs>
              <a:gs pos="100000">
                <a:srgbClr val="FF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6" name="Rectangle 14"/>
          <p:cNvSpPr>
            <a:spLocks noChangeArrowheads="1"/>
          </p:cNvSpPr>
          <p:nvPr/>
        </p:nvSpPr>
        <p:spPr bwMode="auto">
          <a:xfrm>
            <a:off x="7086600" y="2133600"/>
            <a:ext cx="1600200" cy="3810000"/>
          </a:xfrm>
          <a:prstGeom prst="rect">
            <a:avLst/>
          </a:prstGeom>
          <a:gradFill rotWithShape="1">
            <a:gsLst>
              <a:gs pos="0">
                <a:srgbClr val="FFCC00"/>
              </a:gs>
              <a:gs pos="50000">
                <a:schemeClr val="bg1"/>
              </a:gs>
              <a:gs pos="100000">
                <a:srgbClr val="FFCC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7" name="Line 15"/>
          <p:cNvSpPr>
            <a:spLocks noChangeShapeType="1"/>
          </p:cNvSpPr>
          <p:nvPr/>
        </p:nvSpPr>
        <p:spPr bwMode="auto">
          <a:xfrm>
            <a:off x="4419600" y="1524000"/>
            <a:ext cx="0" cy="609600"/>
          </a:xfrm>
          <a:prstGeom prst="line">
            <a:avLst/>
          </a:prstGeom>
          <a:noFill/>
          <a:ln w="12700">
            <a:solidFill>
              <a:srgbClr val="1D0C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8" name="Line 16"/>
          <p:cNvSpPr>
            <a:spLocks noChangeShapeType="1"/>
          </p:cNvSpPr>
          <p:nvPr/>
        </p:nvSpPr>
        <p:spPr bwMode="auto">
          <a:xfrm>
            <a:off x="4343400" y="1524000"/>
            <a:ext cx="3352800" cy="609600"/>
          </a:xfrm>
          <a:prstGeom prst="line">
            <a:avLst/>
          </a:prstGeom>
          <a:noFill/>
          <a:ln w="12700">
            <a:solidFill>
              <a:srgbClr val="1D0C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9" name="Line 17"/>
          <p:cNvSpPr>
            <a:spLocks noChangeShapeType="1"/>
          </p:cNvSpPr>
          <p:nvPr/>
        </p:nvSpPr>
        <p:spPr bwMode="auto">
          <a:xfrm>
            <a:off x="4419600" y="1524000"/>
            <a:ext cx="1752600" cy="609600"/>
          </a:xfrm>
          <a:prstGeom prst="line">
            <a:avLst/>
          </a:prstGeom>
          <a:noFill/>
          <a:ln w="12700">
            <a:solidFill>
              <a:srgbClr val="1D0C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0" name="Line 18"/>
          <p:cNvSpPr>
            <a:spLocks noChangeShapeType="1"/>
          </p:cNvSpPr>
          <p:nvPr/>
        </p:nvSpPr>
        <p:spPr bwMode="auto">
          <a:xfrm flipH="1">
            <a:off x="1181100" y="1524000"/>
            <a:ext cx="3276600" cy="609600"/>
          </a:xfrm>
          <a:prstGeom prst="line">
            <a:avLst/>
          </a:prstGeom>
          <a:noFill/>
          <a:ln w="12700">
            <a:solidFill>
              <a:srgbClr val="1D0C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1" name="Line 19"/>
          <p:cNvSpPr>
            <a:spLocks noChangeShapeType="1"/>
          </p:cNvSpPr>
          <p:nvPr/>
        </p:nvSpPr>
        <p:spPr bwMode="auto">
          <a:xfrm flipH="1">
            <a:off x="2819400" y="1524000"/>
            <a:ext cx="1600200" cy="609600"/>
          </a:xfrm>
          <a:prstGeom prst="line">
            <a:avLst/>
          </a:prstGeom>
          <a:noFill/>
          <a:ln w="12700">
            <a:solidFill>
              <a:srgbClr val="1D0C9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7" name="Text Box 25"/>
          <p:cNvSpPr txBox="1">
            <a:spLocks noChangeArrowheads="1"/>
          </p:cNvSpPr>
          <p:nvPr/>
        </p:nvSpPr>
        <p:spPr bwMode="auto">
          <a:xfrm>
            <a:off x="457200" y="22860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VnTime" pitchFamily="34" charset="0"/>
            </a:endParaRPr>
          </a:p>
        </p:txBody>
      </p:sp>
      <p:sp>
        <p:nvSpPr>
          <p:cNvPr id="105498" name="Text Box 26"/>
          <p:cNvSpPr txBox="1">
            <a:spLocks noChangeArrowheads="1"/>
          </p:cNvSpPr>
          <p:nvPr/>
        </p:nvSpPr>
        <p:spPr bwMode="auto">
          <a:xfrm>
            <a:off x="304800" y="2346325"/>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tx2"/>
                </a:solidFill>
              </a:rPr>
              <a:t>Các dân tộc sinh sống:</a:t>
            </a:r>
          </a:p>
        </p:txBody>
      </p:sp>
      <p:sp>
        <p:nvSpPr>
          <p:cNvPr id="105499" name="Text Box 27"/>
          <p:cNvSpPr txBox="1">
            <a:spLocks noChangeArrowheads="1"/>
          </p:cNvSpPr>
          <p:nvPr/>
        </p:nvSpPr>
        <p:spPr bwMode="auto">
          <a:xfrm>
            <a:off x="2057400" y="2057400"/>
            <a:ext cx="152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tx2"/>
                </a:solidFill>
              </a:rPr>
              <a:t>Phương tiện đi lại chủ yếu:</a:t>
            </a:r>
          </a:p>
        </p:txBody>
      </p:sp>
      <p:sp>
        <p:nvSpPr>
          <p:cNvPr id="105500" name="Text Box 28"/>
          <p:cNvSpPr txBox="1">
            <a:spLocks noChangeArrowheads="1"/>
          </p:cNvSpPr>
          <p:nvPr/>
        </p:nvSpPr>
        <p:spPr bwMode="auto">
          <a:xfrm>
            <a:off x="3657600" y="25146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tx2"/>
                </a:solidFill>
              </a:rPr>
              <a:t>Nhà cửa</a:t>
            </a:r>
          </a:p>
        </p:txBody>
      </p:sp>
      <p:sp>
        <p:nvSpPr>
          <p:cNvPr id="105501" name="Text Box 29"/>
          <p:cNvSpPr txBox="1">
            <a:spLocks noChangeArrowheads="1"/>
          </p:cNvSpPr>
          <p:nvPr/>
        </p:nvSpPr>
        <p:spPr bwMode="auto">
          <a:xfrm>
            <a:off x="5486400" y="2133600"/>
            <a:ext cx="1447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tx2"/>
                </a:solidFill>
              </a:rPr>
              <a:t>Trang phục phổ biến là:</a:t>
            </a:r>
          </a:p>
          <a:p>
            <a:pPr algn="ctr">
              <a:spcBef>
                <a:spcPct val="50000"/>
              </a:spcBef>
            </a:pPr>
            <a:endParaRPr lang="en-US" altLang="en-US" sz="2000" b="1">
              <a:solidFill>
                <a:schemeClr val="tx2"/>
              </a:solidFill>
            </a:endParaRPr>
          </a:p>
        </p:txBody>
      </p:sp>
      <p:sp>
        <p:nvSpPr>
          <p:cNvPr id="105502" name="Text Box 30"/>
          <p:cNvSpPr txBox="1">
            <a:spLocks noChangeArrowheads="1"/>
          </p:cNvSpPr>
          <p:nvPr/>
        </p:nvSpPr>
        <p:spPr bwMode="auto">
          <a:xfrm>
            <a:off x="6858000" y="24384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chemeClr val="tx2"/>
                </a:solidFill>
              </a:rPr>
              <a:t>Lễ hội:</a:t>
            </a:r>
          </a:p>
        </p:txBody>
      </p:sp>
      <p:sp>
        <p:nvSpPr>
          <p:cNvPr id="105504" name="WordArt 32"/>
          <p:cNvSpPr>
            <a:spLocks noChangeArrowheads="1" noChangeShapeType="1" noTextEdit="1"/>
          </p:cNvSpPr>
          <p:nvPr/>
        </p:nvSpPr>
        <p:spPr bwMode="auto">
          <a:xfrm>
            <a:off x="2971800" y="914400"/>
            <a:ext cx="3629025" cy="523875"/>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Đồng bằng Nam Bộ</a:t>
            </a:r>
          </a:p>
        </p:txBody>
      </p:sp>
      <p:sp>
        <p:nvSpPr>
          <p:cNvPr id="105505" name="Text Box 33"/>
          <p:cNvSpPr txBox="1">
            <a:spLocks noChangeArrowheads="1"/>
          </p:cNvSpPr>
          <p:nvPr/>
        </p:nvSpPr>
        <p:spPr bwMode="auto">
          <a:xfrm>
            <a:off x="457200" y="3581400"/>
            <a:ext cx="121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b="1">
                <a:solidFill>
                  <a:srgbClr val="000000"/>
                </a:solidFill>
              </a:rPr>
              <a:t>Kinh, Hoa, Chăm, Khơ-me...</a:t>
            </a:r>
          </a:p>
        </p:txBody>
      </p:sp>
      <p:sp>
        <p:nvSpPr>
          <p:cNvPr id="105506" name="Text Box 34"/>
          <p:cNvSpPr txBox="1">
            <a:spLocks noChangeArrowheads="1"/>
          </p:cNvSpPr>
          <p:nvPr/>
        </p:nvSpPr>
        <p:spPr bwMode="auto">
          <a:xfrm>
            <a:off x="2209800" y="35814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0000"/>
                </a:solidFill>
              </a:rPr>
              <a:t>Xuồng ,ghe</a:t>
            </a:r>
          </a:p>
        </p:txBody>
      </p:sp>
      <p:sp>
        <p:nvSpPr>
          <p:cNvPr id="105507" name="Text Box 35"/>
          <p:cNvSpPr txBox="1">
            <a:spLocks noChangeArrowheads="1"/>
          </p:cNvSpPr>
          <p:nvPr/>
        </p:nvSpPr>
        <p:spPr bwMode="auto">
          <a:xfrm>
            <a:off x="3733800" y="3657600"/>
            <a:ext cx="160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0000"/>
                </a:solidFill>
              </a:rPr>
              <a:t>Xây dọc theo các sông ngòi, kênh rạch.</a:t>
            </a:r>
          </a:p>
        </p:txBody>
      </p:sp>
      <p:sp>
        <p:nvSpPr>
          <p:cNvPr id="105508" name="Text Box 36"/>
          <p:cNvSpPr txBox="1">
            <a:spLocks noChangeArrowheads="1"/>
          </p:cNvSpPr>
          <p:nvPr/>
        </p:nvSpPr>
        <p:spPr bwMode="auto">
          <a:xfrm>
            <a:off x="5410200" y="3656013"/>
            <a:ext cx="152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0000"/>
                </a:solidFill>
              </a:rPr>
              <a:t>Quần áo bà ba, khăn rằn.</a:t>
            </a:r>
          </a:p>
        </p:txBody>
      </p:sp>
      <p:sp>
        <p:nvSpPr>
          <p:cNvPr id="105509" name="Text Box 37"/>
          <p:cNvSpPr txBox="1">
            <a:spLocks noChangeArrowheads="1"/>
          </p:cNvSpPr>
          <p:nvPr/>
        </p:nvSpPr>
        <p:spPr bwMode="auto">
          <a:xfrm>
            <a:off x="7162800" y="3352800"/>
            <a:ext cx="1295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00"/>
                </a:solidFill>
              </a:rPr>
              <a:t>-Lễ hội Bà Chúa Xứ.</a:t>
            </a:r>
          </a:p>
          <a:p>
            <a:pPr>
              <a:spcBef>
                <a:spcPct val="50000"/>
              </a:spcBef>
            </a:pPr>
            <a:r>
              <a:rPr lang="en-US" altLang="en-US" sz="2000" b="1">
                <a:solidFill>
                  <a:srgbClr val="000000"/>
                </a:solidFill>
              </a:rPr>
              <a:t>-Hội xuân núi Bà.</a:t>
            </a:r>
          </a:p>
          <a:p>
            <a:pPr>
              <a:spcBef>
                <a:spcPct val="50000"/>
              </a:spcBef>
            </a:pPr>
            <a:r>
              <a:rPr lang="en-US" altLang="en-US" sz="2000" b="1">
                <a:solidFill>
                  <a:srgbClr val="000000"/>
                </a:solidFill>
              </a:rPr>
              <a:t>-Lễ cúng Trăng...</a:t>
            </a:r>
          </a:p>
        </p:txBody>
      </p:sp>
      <p:sp>
        <p:nvSpPr>
          <p:cNvPr id="105514" name="WordArt 42"/>
          <p:cNvSpPr>
            <a:spLocks noChangeArrowheads="1" noChangeShapeType="1" noTextEdit="1"/>
          </p:cNvSpPr>
          <p:nvPr/>
        </p:nvSpPr>
        <p:spPr bwMode="auto">
          <a:xfrm>
            <a:off x="457200" y="914400"/>
            <a:ext cx="1905000" cy="588963"/>
          </a:xfrm>
          <a:prstGeom prst="rect">
            <a:avLst/>
          </a:prstGeom>
        </p:spPr>
        <p:txBody>
          <a:bodyPr wrap="none" fromWordArt="1">
            <a:prstTxWarp prst="textSlantUp">
              <a:avLst>
                <a:gd name="adj" fmla="val 32056"/>
              </a:avLst>
            </a:prstTxWarp>
          </a:bodyPr>
          <a:lstStyle/>
          <a:p>
            <a:pPr algn="ctr"/>
            <a:r>
              <a:rPr lang="en-US" sz="28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a:cs typeface="Times New Roman"/>
              </a:rPr>
              <a:t>Bài học:</a:t>
            </a:r>
          </a:p>
        </p:txBody>
      </p:sp>
      <p:sp>
        <p:nvSpPr>
          <p:cNvPr id="105515" name="Line 43"/>
          <p:cNvSpPr>
            <a:spLocks noChangeShapeType="1"/>
          </p:cNvSpPr>
          <p:nvPr/>
        </p:nvSpPr>
        <p:spPr bwMode="auto">
          <a:xfrm>
            <a:off x="381000" y="3276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16" name="Line 44"/>
          <p:cNvSpPr>
            <a:spLocks noChangeShapeType="1"/>
          </p:cNvSpPr>
          <p:nvPr/>
        </p:nvSpPr>
        <p:spPr bwMode="auto">
          <a:xfrm>
            <a:off x="2057400" y="3276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17" name="Line 45"/>
          <p:cNvSpPr>
            <a:spLocks noChangeShapeType="1"/>
          </p:cNvSpPr>
          <p:nvPr/>
        </p:nvSpPr>
        <p:spPr bwMode="auto">
          <a:xfrm>
            <a:off x="5410200" y="3276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18" name="Line 46"/>
          <p:cNvSpPr>
            <a:spLocks noChangeShapeType="1"/>
          </p:cNvSpPr>
          <p:nvPr/>
        </p:nvSpPr>
        <p:spPr bwMode="auto">
          <a:xfrm>
            <a:off x="3733800" y="3276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19" name="Line 47"/>
          <p:cNvSpPr>
            <a:spLocks noChangeShapeType="1"/>
          </p:cNvSpPr>
          <p:nvPr/>
        </p:nvSpPr>
        <p:spPr bwMode="auto">
          <a:xfrm>
            <a:off x="7086600" y="32766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505"/>
                                        </p:tgtEl>
                                        <p:attrNameLst>
                                          <p:attrName>style.visibility</p:attrName>
                                        </p:attrNameLst>
                                      </p:cBhvr>
                                      <p:to>
                                        <p:strVal val="visible"/>
                                      </p:to>
                                    </p:set>
                                    <p:anim calcmode="lin" valueType="num">
                                      <p:cBhvr additive="base">
                                        <p:cTn id="7" dur="500" fill="hold"/>
                                        <p:tgtEl>
                                          <p:spTgt spid="105505"/>
                                        </p:tgtEl>
                                        <p:attrNameLst>
                                          <p:attrName>ppt_x</p:attrName>
                                        </p:attrNameLst>
                                      </p:cBhvr>
                                      <p:tavLst>
                                        <p:tav tm="0">
                                          <p:val>
                                            <p:strVal val="#ppt_x"/>
                                          </p:val>
                                        </p:tav>
                                        <p:tav tm="100000">
                                          <p:val>
                                            <p:strVal val="#ppt_x"/>
                                          </p:val>
                                        </p:tav>
                                      </p:tavLst>
                                    </p:anim>
                                    <p:anim calcmode="lin" valueType="num">
                                      <p:cBhvr additive="base">
                                        <p:cTn id="8" dur="500" fill="hold"/>
                                        <p:tgtEl>
                                          <p:spTgt spid="1055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506"/>
                                        </p:tgtEl>
                                        <p:attrNameLst>
                                          <p:attrName>style.visibility</p:attrName>
                                        </p:attrNameLst>
                                      </p:cBhvr>
                                      <p:to>
                                        <p:strVal val="visible"/>
                                      </p:to>
                                    </p:set>
                                    <p:anim calcmode="lin" valueType="num">
                                      <p:cBhvr additive="base">
                                        <p:cTn id="13" dur="500" fill="hold"/>
                                        <p:tgtEl>
                                          <p:spTgt spid="105506"/>
                                        </p:tgtEl>
                                        <p:attrNameLst>
                                          <p:attrName>ppt_x</p:attrName>
                                        </p:attrNameLst>
                                      </p:cBhvr>
                                      <p:tavLst>
                                        <p:tav tm="0">
                                          <p:val>
                                            <p:strVal val="#ppt_x"/>
                                          </p:val>
                                        </p:tav>
                                        <p:tav tm="100000">
                                          <p:val>
                                            <p:strVal val="#ppt_x"/>
                                          </p:val>
                                        </p:tav>
                                      </p:tavLst>
                                    </p:anim>
                                    <p:anim calcmode="lin" valueType="num">
                                      <p:cBhvr additive="base">
                                        <p:cTn id="14" dur="500" fill="hold"/>
                                        <p:tgtEl>
                                          <p:spTgt spid="1055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507"/>
                                        </p:tgtEl>
                                        <p:attrNameLst>
                                          <p:attrName>style.visibility</p:attrName>
                                        </p:attrNameLst>
                                      </p:cBhvr>
                                      <p:to>
                                        <p:strVal val="visible"/>
                                      </p:to>
                                    </p:set>
                                    <p:anim calcmode="lin" valueType="num">
                                      <p:cBhvr additive="base">
                                        <p:cTn id="19" dur="500" fill="hold"/>
                                        <p:tgtEl>
                                          <p:spTgt spid="105507"/>
                                        </p:tgtEl>
                                        <p:attrNameLst>
                                          <p:attrName>ppt_x</p:attrName>
                                        </p:attrNameLst>
                                      </p:cBhvr>
                                      <p:tavLst>
                                        <p:tav tm="0">
                                          <p:val>
                                            <p:strVal val="#ppt_x"/>
                                          </p:val>
                                        </p:tav>
                                        <p:tav tm="100000">
                                          <p:val>
                                            <p:strVal val="#ppt_x"/>
                                          </p:val>
                                        </p:tav>
                                      </p:tavLst>
                                    </p:anim>
                                    <p:anim calcmode="lin" valueType="num">
                                      <p:cBhvr additive="base">
                                        <p:cTn id="20" dur="500" fill="hold"/>
                                        <p:tgtEl>
                                          <p:spTgt spid="1055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5508"/>
                                        </p:tgtEl>
                                        <p:attrNameLst>
                                          <p:attrName>style.visibility</p:attrName>
                                        </p:attrNameLst>
                                      </p:cBhvr>
                                      <p:to>
                                        <p:strVal val="visible"/>
                                      </p:to>
                                    </p:set>
                                    <p:anim calcmode="lin" valueType="num">
                                      <p:cBhvr additive="base">
                                        <p:cTn id="25" dur="500" fill="hold"/>
                                        <p:tgtEl>
                                          <p:spTgt spid="105508"/>
                                        </p:tgtEl>
                                        <p:attrNameLst>
                                          <p:attrName>ppt_x</p:attrName>
                                        </p:attrNameLst>
                                      </p:cBhvr>
                                      <p:tavLst>
                                        <p:tav tm="0">
                                          <p:val>
                                            <p:strVal val="#ppt_x"/>
                                          </p:val>
                                        </p:tav>
                                        <p:tav tm="100000">
                                          <p:val>
                                            <p:strVal val="#ppt_x"/>
                                          </p:val>
                                        </p:tav>
                                      </p:tavLst>
                                    </p:anim>
                                    <p:anim calcmode="lin" valueType="num">
                                      <p:cBhvr additive="base">
                                        <p:cTn id="26" dur="500" fill="hold"/>
                                        <p:tgtEl>
                                          <p:spTgt spid="10550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5509"/>
                                        </p:tgtEl>
                                        <p:attrNameLst>
                                          <p:attrName>style.visibility</p:attrName>
                                        </p:attrNameLst>
                                      </p:cBhvr>
                                      <p:to>
                                        <p:strVal val="visible"/>
                                      </p:to>
                                    </p:set>
                                    <p:anim calcmode="lin" valueType="num">
                                      <p:cBhvr additive="base">
                                        <p:cTn id="31" dur="500" fill="hold"/>
                                        <p:tgtEl>
                                          <p:spTgt spid="105509"/>
                                        </p:tgtEl>
                                        <p:attrNameLst>
                                          <p:attrName>ppt_x</p:attrName>
                                        </p:attrNameLst>
                                      </p:cBhvr>
                                      <p:tavLst>
                                        <p:tav tm="0">
                                          <p:val>
                                            <p:strVal val="#ppt_x"/>
                                          </p:val>
                                        </p:tav>
                                        <p:tav tm="100000">
                                          <p:val>
                                            <p:strVal val="#ppt_x"/>
                                          </p:val>
                                        </p:tav>
                                      </p:tavLst>
                                    </p:anim>
                                    <p:anim calcmode="lin" valueType="num">
                                      <p:cBhvr additive="base">
                                        <p:cTn id="32" dur="500" fill="hold"/>
                                        <p:tgtEl>
                                          <p:spTgt spid="105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5" grpId="0"/>
      <p:bldP spid="105506" grpId="0"/>
      <p:bldP spid="105507" grpId="0"/>
      <p:bldP spid="105508" grpId="0"/>
      <p:bldP spid="1055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76200" y="0"/>
            <a:ext cx="9067800" cy="6705600"/>
          </a:xfrm>
          <a:prstGeom prst="rect">
            <a:avLst/>
          </a:prstGeom>
          <a:noFill/>
          <a:ln w="76200" cmpd="tri">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3059" name="Object 3"/>
          <p:cNvGraphicFramePr>
            <a:graphicFrameLocks noChangeAspect="1"/>
          </p:cNvGraphicFramePr>
          <p:nvPr/>
        </p:nvGraphicFramePr>
        <p:xfrm>
          <a:off x="76200" y="0"/>
          <a:ext cx="1066800" cy="1063625"/>
        </p:xfrm>
        <a:graphic>
          <a:graphicData uri="http://schemas.openxmlformats.org/presentationml/2006/ole">
            <mc:AlternateContent xmlns:mc="http://schemas.openxmlformats.org/markup-compatibility/2006">
              <mc:Choice xmlns:v="urn:schemas-microsoft-com:vml" Requires="v">
                <p:oleObj spid="_x0000_s173083" r:id="rId4" imgW="1278331" imgH="1273759" progId="MS_ClipArt_Gallery">
                  <p:embed/>
                </p:oleObj>
              </mc:Choice>
              <mc:Fallback>
                <p:oleObj r:id="rId4" imgW="1278331" imgH="1273759" progId="MS_ClipArt_Gallery">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3060" name="Object 4"/>
          <p:cNvGraphicFramePr>
            <a:graphicFrameLocks noChangeAspect="1"/>
          </p:cNvGraphicFramePr>
          <p:nvPr/>
        </p:nvGraphicFramePr>
        <p:xfrm>
          <a:off x="8039100" y="5741988"/>
          <a:ext cx="1087438" cy="993775"/>
        </p:xfrm>
        <a:graphic>
          <a:graphicData uri="http://schemas.openxmlformats.org/presentationml/2006/ole">
            <mc:AlternateContent xmlns:mc="http://schemas.openxmlformats.org/markup-compatibility/2006">
              <mc:Choice xmlns:v="urn:schemas-microsoft-com:vml" Requires="v">
                <p:oleObj spid="_x0000_s173084" r:id="rId6" imgW="1999793" imgH="1831543" progId="MS_ClipArt_Gallery">
                  <p:embed/>
                </p:oleObj>
              </mc:Choice>
              <mc:Fallback>
                <p:oleObj r:id="rId6" imgW="1999793" imgH="1831543" progId="MS_ClipArt_Gallery">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9100" y="5741988"/>
                        <a:ext cx="1087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3061" name="AutoShape 5"/>
          <p:cNvSpPr>
            <a:spLocks noChangeArrowheads="1"/>
          </p:cNvSpPr>
          <p:nvPr/>
        </p:nvSpPr>
        <p:spPr bwMode="auto">
          <a:xfrm rot="9621036">
            <a:off x="457200" y="1219200"/>
            <a:ext cx="708025" cy="788988"/>
          </a:xfrm>
          <a:prstGeom prst="moon">
            <a:avLst>
              <a:gd name="adj" fmla="val 3815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2" name="WordArt 6"/>
          <p:cNvSpPr>
            <a:spLocks noChangeArrowheads="1" noChangeShapeType="1" noTextEdit="1"/>
          </p:cNvSpPr>
          <p:nvPr/>
        </p:nvSpPr>
        <p:spPr bwMode="auto">
          <a:xfrm rot="497108">
            <a:off x="3333750" y="808038"/>
            <a:ext cx="4448175" cy="140176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34565"/>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b="1" kern="10">
                <a:ln w="9525">
                  <a:round/>
                  <a:headEnd/>
                  <a:tailEnd/>
                </a:ln>
                <a:gradFill rotWithShape="0">
                  <a:gsLst>
                    <a:gs pos="0">
                      <a:srgbClr val="FFE701"/>
                    </a:gs>
                    <a:gs pos="100000">
                      <a:srgbClr val="FE3E02"/>
                    </a:gs>
                  </a:gsLst>
                  <a:lin ang="4902892" scaled="1"/>
                </a:gradFill>
                <a:latin typeface="Arial"/>
                <a:cs typeface="Arial"/>
              </a:rPr>
              <a:t>TRẢ LỜI NHANH</a:t>
            </a:r>
          </a:p>
        </p:txBody>
      </p:sp>
      <p:sp>
        <p:nvSpPr>
          <p:cNvPr id="173063" name="AutoShape 7"/>
          <p:cNvSpPr>
            <a:spLocks noChangeArrowheads="1"/>
          </p:cNvSpPr>
          <p:nvPr/>
        </p:nvSpPr>
        <p:spPr bwMode="auto">
          <a:xfrm>
            <a:off x="2738438" y="2514600"/>
            <a:ext cx="6400800" cy="2286000"/>
          </a:xfrm>
          <a:prstGeom prst="cloudCallout">
            <a:avLst>
              <a:gd name="adj1" fmla="val -21278"/>
              <a:gd name="adj2" fmla="val 131181"/>
            </a:avLst>
          </a:prstGeom>
          <a:solidFill>
            <a:srgbClr val="F781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t>1) Các dân tộc………………… là những dân tộc sinh sống chủ yếu ở đồng bằng Nam Bộ</a:t>
            </a:r>
          </a:p>
          <a:p>
            <a:pPr algn="ctr"/>
            <a:endParaRPr lang="en-US" altLang="en-US" sz="2400" b="1">
              <a:solidFill>
                <a:srgbClr val="0000FF"/>
              </a:solidFill>
              <a:latin typeface=".VnTime" pitchFamily="34" charset="0"/>
            </a:endParaRPr>
          </a:p>
        </p:txBody>
      </p:sp>
      <p:sp>
        <p:nvSpPr>
          <p:cNvPr id="173064" name="AutoShape 8"/>
          <p:cNvSpPr>
            <a:spLocks noChangeArrowheads="1"/>
          </p:cNvSpPr>
          <p:nvPr/>
        </p:nvSpPr>
        <p:spPr bwMode="auto">
          <a:xfrm>
            <a:off x="381000" y="2667000"/>
            <a:ext cx="2209800" cy="533400"/>
          </a:xfrm>
          <a:prstGeom prst="ribbon">
            <a:avLst>
              <a:gd name="adj1" fmla="val 125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a:solidFill>
                  <a:srgbClr val="0000FF"/>
                </a:solidFill>
              </a:rPr>
              <a:t>ĐÁP ÁN</a:t>
            </a:r>
          </a:p>
        </p:txBody>
      </p:sp>
      <p:sp>
        <p:nvSpPr>
          <p:cNvPr id="173065" name="AutoShape 9"/>
          <p:cNvSpPr>
            <a:spLocks noChangeArrowheads="1"/>
          </p:cNvSpPr>
          <p:nvPr/>
        </p:nvSpPr>
        <p:spPr bwMode="auto">
          <a:xfrm>
            <a:off x="228600" y="3429000"/>
            <a:ext cx="2438400" cy="1600200"/>
          </a:xfrm>
          <a:prstGeom prst="verticalScroll">
            <a:avLst>
              <a:gd name="adj" fmla="val 25000"/>
            </a:avLst>
          </a:prstGeom>
          <a:solidFill>
            <a:srgbClr val="FFFF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066" name="Text Box 10"/>
          <p:cNvSpPr txBox="1">
            <a:spLocks noChangeArrowheads="1"/>
          </p:cNvSpPr>
          <p:nvPr/>
        </p:nvSpPr>
        <p:spPr bwMode="auto">
          <a:xfrm>
            <a:off x="614363" y="3810000"/>
            <a:ext cx="17478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Kinh, Hoa, Khơ-me, Chăm,</a:t>
            </a:r>
          </a:p>
        </p:txBody>
      </p:sp>
      <p:sp>
        <p:nvSpPr>
          <p:cNvPr id="173067" name="AutoShape 11"/>
          <p:cNvSpPr>
            <a:spLocks noChangeArrowheads="1"/>
          </p:cNvSpPr>
          <p:nvPr/>
        </p:nvSpPr>
        <p:spPr bwMode="auto">
          <a:xfrm>
            <a:off x="2986088" y="2676525"/>
            <a:ext cx="5638800" cy="1905000"/>
          </a:xfrm>
          <a:prstGeom prst="cloudCallout">
            <a:avLst>
              <a:gd name="adj1" fmla="val 19426"/>
              <a:gd name="adj2" fmla="val 66417"/>
            </a:avLst>
          </a:prstGeom>
          <a:solidFill>
            <a:srgbClr val="00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solidFill>
                  <a:srgbClr val="FF0066"/>
                </a:solidFill>
              </a:rPr>
              <a:t>2) Phương tiện đi lại chủ yếu của người dân đồng bằng Nam Bộ là …………</a:t>
            </a:r>
          </a:p>
          <a:p>
            <a:endParaRPr lang="en-US" altLang="en-US" sz="2400" b="1">
              <a:solidFill>
                <a:srgbClr val="FF0066"/>
              </a:solidFill>
              <a:latin typeface=".VnTime" pitchFamily="34" charset="0"/>
            </a:endParaRPr>
          </a:p>
        </p:txBody>
      </p:sp>
      <p:sp>
        <p:nvSpPr>
          <p:cNvPr id="173068" name="Text Box 12"/>
          <p:cNvSpPr txBox="1">
            <a:spLocks noChangeArrowheads="1"/>
          </p:cNvSpPr>
          <p:nvPr/>
        </p:nvSpPr>
        <p:spPr bwMode="auto">
          <a:xfrm>
            <a:off x="600075" y="406241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rPr>
              <a:t>xuồng ghe</a:t>
            </a:r>
          </a:p>
        </p:txBody>
      </p:sp>
      <p:sp>
        <p:nvSpPr>
          <p:cNvPr id="173069" name="AutoShape 13"/>
          <p:cNvSpPr>
            <a:spLocks noChangeArrowheads="1"/>
          </p:cNvSpPr>
          <p:nvPr/>
        </p:nvSpPr>
        <p:spPr bwMode="auto">
          <a:xfrm>
            <a:off x="2928938" y="2590800"/>
            <a:ext cx="5562600" cy="2286000"/>
          </a:xfrm>
          <a:prstGeom prst="cloudCallout">
            <a:avLst>
              <a:gd name="adj1" fmla="val -48116"/>
              <a:gd name="adj2" fmla="val 96181"/>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a:t>3) …………… là nơi  mà người dân sinh sống, ăn, ngủ, được làm dọc theo các sông ngòi, kênh rạch.</a:t>
            </a:r>
          </a:p>
          <a:p>
            <a:endParaRPr lang="en-US" altLang="en-US" sz="2400" b="1">
              <a:solidFill>
                <a:srgbClr val="0000FF"/>
              </a:solidFill>
              <a:latin typeface=".VnTime" pitchFamily="34" charset="0"/>
            </a:endParaRPr>
          </a:p>
        </p:txBody>
      </p:sp>
      <p:sp>
        <p:nvSpPr>
          <p:cNvPr id="173070" name="Text Box 14"/>
          <p:cNvSpPr txBox="1">
            <a:spLocks noChangeArrowheads="1"/>
          </p:cNvSpPr>
          <p:nvPr/>
        </p:nvSpPr>
        <p:spPr bwMode="auto">
          <a:xfrm>
            <a:off x="962025" y="4114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Nhà ở</a:t>
            </a:r>
          </a:p>
        </p:txBody>
      </p:sp>
      <p:sp>
        <p:nvSpPr>
          <p:cNvPr id="173071" name="AutoShape 15"/>
          <p:cNvSpPr>
            <a:spLocks noChangeArrowheads="1"/>
          </p:cNvSpPr>
          <p:nvPr/>
        </p:nvSpPr>
        <p:spPr bwMode="auto">
          <a:xfrm>
            <a:off x="2943225" y="2362200"/>
            <a:ext cx="5562600" cy="2514600"/>
          </a:xfrm>
          <a:prstGeom prst="cloudCallout">
            <a:avLst>
              <a:gd name="adj1" fmla="val 25171"/>
              <a:gd name="adj2" fmla="val 73042"/>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solidFill>
                <a:srgbClr val="0000FF"/>
              </a:solidFill>
              <a:latin typeface=".VnTime" pitchFamily="34" charset="0"/>
            </a:endParaRPr>
          </a:p>
          <a:p>
            <a:pPr algn="ctr"/>
            <a:r>
              <a:rPr lang="en-US" altLang="en-US" sz="2400" b="1">
                <a:solidFill>
                  <a:srgbClr val="0000FF"/>
                </a:solidFill>
              </a:rPr>
              <a:t>4) Quần áo bà ba, khăn rằn là ……………… phổ biến của người dân ở đồng bằng Nam Bộ</a:t>
            </a:r>
          </a:p>
        </p:txBody>
      </p:sp>
      <p:sp>
        <p:nvSpPr>
          <p:cNvPr id="173072" name="Text Box 16"/>
          <p:cNvSpPr txBox="1">
            <a:spLocks noChangeArrowheads="1"/>
          </p:cNvSpPr>
          <p:nvPr/>
        </p:nvSpPr>
        <p:spPr bwMode="auto">
          <a:xfrm>
            <a:off x="657225" y="4052888"/>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trang phục</a:t>
            </a:r>
          </a:p>
        </p:txBody>
      </p:sp>
      <p:sp>
        <p:nvSpPr>
          <p:cNvPr id="173073" name="Text Box 17"/>
          <p:cNvSpPr txBox="1">
            <a:spLocks noChangeArrowheads="1"/>
          </p:cNvSpPr>
          <p:nvPr/>
        </p:nvSpPr>
        <p:spPr bwMode="auto">
          <a:xfrm>
            <a:off x="900113" y="41195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rPr>
              <a:t>lễ hội</a:t>
            </a:r>
          </a:p>
        </p:txBody>
      </p:sp>
      <p:sp>
        <p:nvSpPr>
          <p:cNvPr id="173074" name="WordArt 18"/>
          <p:cNvSpPr>
            <a:spLocks noChangeArrowheads="1" noChangeShapeType="1" noTextEdit="1"/>
          </p:cNvSpPr>
          <p:nvPr/>
        </p:nvSpPr>
        <p:spPr bwMode="auto">
          <a:xfrm>
            <a:off x="533400" y="228600"/>
            <a:ext cx="4572000" cy="668338"/>
          </a:xfrm>
          <a:prstGeom prst="rect">
            <a:avLst/>
          </a:prstGeom>
        </p:spPr>
        <p:txBody>
          <a:bodyPr wrap="none" fromWordArt="1">
            <a:prstTxWarp prst="textDoubleWave1">
              <a:avLst>
                <a:gd name="adj1" fmla="val 6500"/>
                <a:gd name="adj2" fmla="val 0"/>
              </a:avLst>
            </a:prstTxWarp>
          </a:bodyPr>
          <a:lstStyle/>
          <a:p>
            <a:pPr algn="ctr"/>
            <a:r>
              <a:rPr lang="vi-VN" b="1" kern="10" spc="-400">
                <a:ln w="12700">
                  <a:solidFill>
                    <a:srgbClr val="000099"/>
                  </a:solidFill>
                  <a:round/>
                  <a:headEnd/>
                  <a:tailEnd/>
                </a:ln>
                <a:solidFill>
                  <a:srgbClr val="FF0000"/>
                </a:solidFill>
                <a:effectLst>
                  <a:outerShdw dist="125724" dir="18900000" algn="ctr" rotWithShape="0">
                    <a:srgbClr val="000099"/>
                  </a:outerShdw>
                </a:effectLst>
                <a:latin typeface="Arial"/>
                <a:cs typeface="Arial"/>
              </a:rPr>
              <a:t>TRÒ CHƠI</a:t>
            </a:r>
            <a:endParaRPr lang="en-US" b="1" kern="10" spc="-400">
              <a:ln w="12700">
                <a:solidFill>
                  <a:srgbClr val="000099"/>
                </a:solidFill>
                <a:round/>
                <a:headEnd/>
                <a:tailEnd/>
              </a:ln>
              <a:solidFill>
                <a:srgbClr val="FF0000"/>
              </a:solidFill>
              <a:effectLst>
                <a:outerShdw dist="125724" dir="18900000" algn="ctr" rotWithShape="0">
                  <a:srgbClr val="000099"/>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74"/>
                                        </p:tgtEl>
                                        <p:attrNameLst>
                                          <p:attrName>style.visibility</p:attrName>
                                        </p:attrNameLst>
                                      </p:cBhvr>
                                      <p:to>
                                        <p:strVal val="visible"/>
                                      </p:to>
                                    </p:set>
                                    <p:animEffect transition="in" filter="fade">
                                      <p:cBhvr>
                                        <p:cTn id="7" dur="2000"/>
                                        <p:tgtEl>
                                          <p:spTgt spid="17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repeatCount="indefinite" fill="remove" grpId="1" nodeType="clickEffect">
                                  <p:stCondLst>
                                    <p:cond delay="0"/>
                                  </p:stCondLst>
                                  <p:childTnLst>
                                    <p:animClr clrSpc="rgb" dir="cw">
                                      <p:cBhvr override="childStyle">
                                        <p:cTn id="11" dur="1500" accel="50000" autoRev="1" fill="hold" tmFilter="0, 0; .33333, 1; 1, 1">
                                          <p:stCondLst>
                                            <p:cond delay="0"/>
                                          </p:stCondLst>
                                        </p:cTn>
                                        <p:tgtEl>
                                          <p:spTgt spid="173074"/>
                                        </p:tgtEl>
                                        <p:attrNameLst>
                                          <p:attrName>style.color</p:attrName>
                                        </p:attrNameLst>
                                      </p:cBhvr>
                                      <p:to>
                                        <a:schemeClr val="accent2"/>
                                      </p:to>
                                    </p:animClr>
                                    <p:animClr clrSpc="rgb" dir="cw">
                                      <p:cBhvr>
                                        <p:cTn id="12" dur="1500" accel="50000" autoRev="1" fill="hold" tmFilter="0, 0; .33333, 1; 1, 1">
                                          <p:stCondLst>
                                            <p:cond delay="0"/>
                                          </p:stCondLst>
                                        </p:cTn>
                                        <p:tgtEl>
                                          <p:spTgt spid="173074"/>
                                        </p:tgtEl>
                                        <p:attrNameLst>
                                          <p:attrName>fillcolor</p:attrName>
                                        </p:attrNameLst>
                                      </p:cBhvr>
                                      <p:to>
                                        <a:schemeClr val="accent2"/>
                                      </p:to>
                                    </p:animClr>
                                    <p:set>
                                      <p:cBhvr>
                                        <p:cTn id="13" dur="3000" fill="hold"/>
                                        <p:tgtEl>
                                          <p:spTgt spid="173074"/>
                                        </p:tgtEl>
                                        <p:attrNameLst>
                                          <p:attrName>fill.type</p:attrName>
                                        </p:attrNameLst>
                                      </p:cBhvr>
                                      <p:to>
                                        <p:strVal val="solid"/>
                                      </p:to>
                                    </p:set>
                                    <p:set>
                                      <p:cBhvr>
                                        <p:cTn id="14" dur="3000" fill="hold"/>
                                        <p:tgtEl>
                                          <p:spTgt spid="173074"/>
                                        </p:tgtEl>
                                        <p:attrNameLst>
                                          <p:attrName>fill.on</p:attrName>
                                        </p:attrNameLst>
                                      </p:cBhvr>
                                      <p:to>
                                        <p:strVal val="true"/>
                                      </p:to>
                                    </p:set>
                                    <p:animScale>
                                      <p:cBhvr>
                                        <p:cTn id="15" dur="1500" accel="50000" autoRev="1" fill="hold" tmFilter="0, 0; .33333, 1; 1, 1">
                                          <p:stCondLst>
                                            <p:cond delay="0"/>
                                          </p:stCondLst>
                                        </p:cTn>
                                        <p:tgtEl>
                                          <p:spTgt spid="173074"/>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73062"/>
                                        </p:tgtEl>
                                        <p:attrNameLst>
                                          <p:attrName>style.visibility</p:attrName>
                                        </p:attrNameLst>
                                      </p:cBhvr>
                                      <p:to>
                                        <p:strVal val="visible"/>
                                      </p:to>
                                    </p:set>
                                    <p:anim calcmode="lin" valueType="num">
                                      <p:cBhvr>
                                        <p:cTn id="20" dur="500" fill="hold"/>
                                        <p:tgtEl>
                                          <p:spTgt spid="173062"/>
                                        </p:tgtEl>
                                        <p:attrNameLst>
                                          <p:attrName>ppt_w</p:attrName>
                                        </p:attrNameLst>
                                      </p:cBhvr>
                                      <p:tavLst>
                                        <p:tav tm="0">
                                          <p:val>
                                            <p:fltVal val="0"/>
                                          </p:val>
                                        </p:tav>
                                        <p:tav tm="100000">
                                          <p:val>
                                            <p:strVal val="#ppt_w"/>
                                          </p:val>
                                        </p:tav>
                                      </p:tavLst>
                                    </p:anim>
                                    <p:anim calcmode="lin" valueType="num">
                                      <p:cBhvr>
                                        <p:cTn id="21" dur="500" fill="hold"/>
                                        <p:tgtEl>
                                          <p:spTgt spid="173062"/>
                                        </p:tgtEl>
                                        <p:attrNameLst>
                                          <p:attrName>ppt_h</p:attrName>
                                        </p:attrNameLst>
                                      </p:cBhvr>
                                      <p:tavLst>
                                        <p:tav tm="0">
                                          <p:val>
                                            <p:fltVal val="0"/>
                                          </p:val>
                                        </p:tav>
                                        <p:tav tm="100000">
                                          <p:val>
                                            <p:strVal val="#ppt_h"/>
                                          </p:val>
                                        </p:tav>
                                      </p:tavLst>
                                    </p:anim>
                                    <p:animEffect transition="in" filter="fade">
                                      <p:cBhvr>
                                        <p:cTn id="22" dur="500"/>
                                        <p:tgtEl>
                                          <p:spTgt spid="173062"/>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repeatCount="indefinite" fill="hold" grpId="1" nodeType="clickEffect">
                                  <p:stCondLst>
                                    <p:cond delay="0"/>
                                  </p:stCondLst>
                                  <p:childTnLst>
                                    <p:animScale>
                                      <p:cBhvr>
                                        <p:cTn id="26" dur="3000" fill="hold"/>
                                        <p:tgtEl>
                                          <p:spTgt spid="173062"/>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73063"/>
                                        </p:tgtEl>
                                        <p:attrNameLst>
                                          <p:attrName>style.visibility</p:attrName>
                                        </p:attrNameLst>
                                      </p:cBhvr>
                                      <p:to>
                                        <p:strVal val="visible"/>
                                      </p:to>
                                    </p:set>
                                    <p:animEffect transition="in" filter="strips(downLeft)">
                                      <p:cBhvr>
                                        <p:cTn id="31" dur="1000"/>
                                        <p:tgtEl>
                                          <p:spTgt spid="17306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73064"/>
                                        </p:tgtEl>
                                        <p:attrNameLst>
                                          <p:attrName>style.visibility</p:attrName>
                                        </p:attrNameLst>
                                      </p:cBhvr>
                                      <p:to>
                                        <p:strVal val="visible"/>
                                      </p:to>
                                    </p:set>
                                    <p:animEffect transition="in" filter="slide(fromBottom)">
                                      <p:cBhvr>
                                        <p:cTn id="34" dur="500"/>
                                        <p:tgtEl>
                                          <p:spTgt spid="173064"/>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73065"/>
                                        </p:tgtEl>
                                        <p:attrNameLst>
                                          <p:attrName>style.visibility</p:attrName>
                                        </p:attrNameLst>
                                      </p:cBhvr>
                                      <p:to>
                                        <p:strVal val="visible"/>
                                      </p:to>
                                    </p:set>
                                    <p:anim calcmode="lin" valueType="num">
                                      <p:cBhvr>
                                        <p:cTn id="37" dur="500" fill="hold"/>
                                        <p:tgtEl>
                                          <p:spTgt spid="173065"/>
                                        </p:tgtEl>
                                        <p:attrNameLst>
                                          <p:attrName>ppt_w</p:attrName>
                                        </p:attrNameLst>
                                      </p:cBhvr>
                                      <p:tavLst>
                                        <p:tav tm="0">
                                          <p:val>
                                            <p:fltVal val="0"/>
                                          </p:val>
                                        </p:tav>
                                        <p:tav tm="100000">
                                          <p:val>
                                            <p:strVal val="#ppt_w"/>
                                          </p:val>
                                        </p:tav>
                                      </p:tavLst>
                                    </p:anim>
                                    <p:anim calcmode="lin" valueType="num">
                                      <p:cBhvr>
                                        <p:cTn id="38" dur="500" fill="hold"/>
                                        <p:tgtEl>
                                          <p:spTgt spid="1730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8" presetClass="entr" presetSubtype="0" accel="50000" fill="hold" grpId="0" nodeType="clickEffect">
                                  <p:stCondLst>
                                    <p:cond delay="0"/>
                                  </p:stCondLst>
                                  <p:childTnLst>
                                    <p:set>
                                      <p:cBhvr>
                                        <p:cTn id="42" dur="1" fill="hold">
                                          <p:stCondLst>
                                            <p:cond delay="0"/>
                                          </p:stCondLst>
                                        </p:cTn>
                                        <p:tgtEl>
                                          <p:spTgt spid="173066">
                                            <p:txEl>
                                              <p:pRg st="0" end="0"/>
                                            </p:txEl>
                                          </p:spTgt>
                                        </p:tgtEl>
                                        <p:attrNameLst>
                                          <p:attrName>style.visibility</p:attrName>
                                        </p:attrNameLst>
                                      </p:cBhvr>
                                      <p:to>
                                        <p:strVal val="visible"/>
                                      </p:to>
                                    </p:set>
                                    <p:set>
                                      <p:cBhvr>
                                        <p:cTn id="43" dur="455" fill="hold">
                                          <p:stCondLst>
                                            <p:cond delay="0"/>
                                          </p:stCondLst>
                                        </p:cTn>
                                        <p:tgtEl>
                                          <p:spTgt spid="173066">
                                            <p:txEl>
                                              <p:pRg st="0" end="0"/>
                                            </p:txEl>
                                          </p:spTgt>
                                        </p:tgtEl>
                                        <p:attrNameLst>
                                          <p:attrName>style.rotation</p:attrName>
                                        </p:attrNameLst>
                                      </p:cBhvr>
                                      <p:to>
                                        <p:strVal val="-45.0"/>
                                      </p:to>
                                    </p:set>
                                    <p:anim calcmode="lin" valueType="num">
                                      <p:cBhvr>
                                        <p:cTn id="44" dur="455" fill="hold">
                                          <p:stCondLst>
                                            <p:cond delay="455"/>
                                          </p:stCondLst>
                                        </p:cTn>
                                        <p:tgtEl>
                                          <p:spTgt spid="17306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73066">
                                            <p:txEl>
                                              <p:pRg st="0" end="0"/>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7306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73066">
                                            <p:txEl>
                                              <p:pRg st="0" end="0"/>
                                            </p:txEl>
                                          </p:spTgt>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1" nodeType="clickEffect">
                                  <p:stCondLst>
                                    <p:cond delay="0"/>
                                  </p:stCondLst>
                                  <p:childTnLst>
                                    <p:animEffect transition="out" filter="box(in)">
                                      <p:cBhvr>
                                        <p:cTn id="51" dur="500"/>
                                        <p:tgtEl>
                                          <p:spTgt spid="173063"/>
                                        </p:tgtEl>
                                      </p:cBhvr>
                                    </p:animEffect>
                                    <p:set>
                                      <p:cBhvr>
                                        <p:cTn id="52" dur="1" fill="hold">
                                          <p:stCondLst>
                                            <p:cond delay="499"/>
                                          </p:stCondLst>
                                        </p:cTn>
                                        <p:tgtEl>
                                          <p:spTgt spid="17306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73066">
                                            <p:txEl>
                                              <p:pRg st="0" end="0"/>
                                            </p:txEl>
                                          </p:spTgt>
                                        </p:tgtEl>
                                      </p:cBhvr>
                                    </p:animEffect>
                                    <p:set>
                                      <p:cBhvr>
                                        <p:cTn id="55" dur="1" fill="hold">
                                          <p:stCondLst>
                                            <p:cond delay="499"/>
                                          </p:stCondLst>
                                        </p:cTn>
                                        <p:tgtEl>
                                          <p:spTgt spid="173066">
                                            <p:txEl>
                                              <p:pRg st="0" end="0"/>
                                            </p:txEl>
                                          </p:spTgt>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3067"/>
                                        </p:tgtEl>
                                        <p:attrNameLst>
                                          <p:attrName>style.visibility</p:attrName>
                                        </p:attrNameLst>
                                      </p:cBhvr>
                                      <p:to>
                                        <p:strVal val="visible"/>
                                      </p:to>
                                    </p:set>
                                    <p:anim calcmode="lin" valueType="num">
                                      <p:cBhvr additive="base">
                                        <p:cTn id="60" dur="1000" fill="hold"/>
                                        <p:tgtEl>
                                          <p:spTgt spid="173067"/>
                                        </p:tgtEl>
                                        <p:attrNameLst>
                                          <p:attrName>ppt_x</p:attrName>
                                        </p:attrNameLst>
                                      </p:cBhvr>
                                      <p:tavLst>
                                        <p:tav tm="0">
                                          <p:val>
                                            <p:strVal val="#ppt_x"/>
                                          </p:val>
                                        </p:tav>
                                        <p:tav tm="100000">
                                          <p:val>
                                            <p:strVal val="#ppt_x"/>
                                          </p:val>
                                        </p:tav>
                                      </p:tavLst>
                                    </p:anim>
                                    <p:anim calcmode="lin" valueType="num">
                                      <p:cBhvr additive="base">
                                        <p:cTn id="61" dur="1000" fill="hold"/>
                                        <p:tgtEl>
                                          <p:spTgt spid="173067"/>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73068"/>
                                        </p:tgtEl>
                                        <p:attrNameLst>
                                          <p:attrName>style.visibility</p:attrName>
                                        </p:attrNameLst>
                                      </p:cBhvr>
                                      <p:to>
                                        <p:strVal val="visible"/>
                                      </p:to>
                                    </p:set>
                                    <p:anim calcmode="lin" valueType="num">
                                      <p:cBhvr>
                                        <p:cTn id="66" dur="500" fill="hold"/>
                                        <p:tgtEl>
                                          <p:spTgt spid="173068"/>
                                        </p:tgtEl>
                                        <p:attrNameLst>
                                          <p:attrName>ppt_w</p:attrName>
                                        </p:attrNameLst>
                                      </p:cBhvr>
                                      <p:tavLst>
                                        <p:tav tm="0">
                                          <p:val>
                                            <p:fltVal val="0"/>
                                          </p:val>
                                        </p:tav>
                                        <p:tav tm="100000">
                                          <p:val>
                                            <p:strVal val="#ppt_w"/>
                                          </p:val>
                                        </p:tav>
                                      </p:tavLst>
                                    </p:anim>
                                    <p:anim calcmode="lin" valueType="num">
                                      <p:cBhvr>
                                        <p:cTn id="67" dur="500" fill="hold"/>
                                        <p:tgtEl>
                                          <p:spTgt spid="173068"/>
                                        </p:tgtEl>
                                        <p:attrNameLst>
                                          <p:attrName>ppt_h</p:attrName>
                                        </p:attrNameLst>
                                      </p:cBhvr>
                                      <p:tavLst>
                                        <p:tav tm="0">
                                          <p:val>
                                            <p:fltVal val="0"/>
                                          </p:val>
                                        </p:tav>
                                        <p:tav tm="100000">
                                          <p:val>
                                            <p:strVal val="#ppt_h"/>
                                          </p:val>
                                        </p:tav>
                                      </p:tavLst>
                                    </p:anim>
                                    <p:animEffect transition="in" filter="fade">
                                      <p:cBhvr>
                                        <p:cTn id="68" dur="500"/>
                                        <p:tgtEl>
                                          <p:spTgt spid="173068"/>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xit" presetSubtype="16" fill="hold" grpId="1" nodeType="clickEffect">
                                  <p:stCondLst>
                                    <p:cond delay="0"/>
                                  </p:stCondLst>
                                  <p:childTnLst>
                                    <p:animEffect transition="out" filter="box(in)">
                                      <p:cBhvr>
                                        <p:cTn id="72" dur="500"/>
                                        <p:tgtEl>
                                          <p:spTgt spid="173067"/>
                                        </p:tgtEl>
                                      </p:cBhvr>
                                    </p:animEffect>
                                    <p:set>
                                      <p:cBhvr>
                                        <p:cTn id="73" dur="1" fill="hold">
                                          <p:stCondLst>
                                            <p:cond delay="499"/>
                                          </p:stCondLst>
                                        </p:cTn>
                                        <p:tgtEl>
                                          <p:spTgt spid="173067"/>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173068"/>
                                        </p:tgtEl>
                                      </p:cBhvr>
                                    </p:animEffect>
                                    <p:set>
                                      <p:cBhvr>
                                        <p:cTn id="76" dur="1" fill="hold">
                                          <p:stCondLst>
                                            <p:cond delay="499"/>
                                          </p:stCondLst>
                                        </p:cTn>
                                        <p:tgtEl>
                                          <p:spTgt spid="173068"/>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31" presetClass="entr" presetSubtype="0" fill="hold" grpId="0" nodeType="clickEffect">
                                  <p:stCondLst>
                                    <p:cond delay="0"/>
                                  </p:stCondLst>
                                  <p:iterate type="lt">
                                    <p:tmPct val="5000"/>
                                  </p:iterate>
                                  <p:childTnLst>
                                    <p:set>
                                      <p:cBhvr>
                                        <p:cTn id="80" dur="1" fill="hold">
                                          <p:stCondLst>
                                            <p:cond delay="0"/>
                                          </p:stCondLst>
                                        </p:cTn>
                                        <p:tgtEl>
                                          <p:spTgt spid="173069"/>
                                        </p:tgtEl>
                                        <p:attrNameLst>
                                          <p:attrName>style.visibility</p:attrName>
                                        </p:attrNameLst>
                                      </p:cBhvr>
                                      <p:to>
                                        <p:strVal val="visible"/>
                                      </p:to>
                                    </p:set>
                                    <p:anim calcmode="lin" valueType="num">
                                      <p:cBhvr>
                                        <p:cTn id="81" dur="500" fill="hold"/>
                                        <p:tgtEl>
                                          <p:spTgt spid="173069"/>
                                        </p:tgtEl>
                                        <p:attrNameLst>
                                          <p:attrName>ppt_w</p:attrName>
                                        </p:attrNameLst>
                                      </p:cBhvr>
                                      <p:tavLst>
                                        <p:tav tm="0">
                                          <p:val>
                                            <p:fltVal val="0"/>
                                          </p:val>
                                        </p:tav>
                                        <p:tav tm="100000">
                                          <p:val>
                                            <p:strVal val="#ppt_w"/>
                                          </p:val>
                                        </p:tav>
                                      </p:tavLst>
                                    </p:anim>
                                    <p:anim calcmode="lin" valueType="num">
                                      <p:cBhvr>
                                        <p:cTn id="82" dur="500" fill="hold"/>
                                        <p:tgtEl>
                                          <p:spTgt spid="173069"/>
                                        </p:tgtEl>
                                        <p:attrNameLst>
                                          <p:attrName>ppt_h</p:attrName>
                                        </p:attrNameLst>
                                      </p:cBhvr>
                                      <p:tavLst>
                                        <p:tav tm="0">
                                          <p:val>
                                            <p:fltVal val="0"/>
                                          </p:val>
                                        </p:tav>
                                        <p:tav tm="100000">
                                          <p:val>
                                            <p:strVal val="#ppt_h"/>
                                          </p:val>
                                        </p:tav>
                                      </p:tavLst>
                                    </p:anim>
                                    <p:anim calcmode="lin" valueType="num">
                                      <p:cBhvr>
                                        <p:cTn id="83" dur="500" fill="hold"/>
                                        <p:tgtEl>
                                          <p:spTgt spid="173069"/>
                                        </p:tgtEl>
                                        <p:attrNameLst>
                                          <p:attrName>style.rotation</p:attrName>
                                        </p:attrNameLst>
                                      </p:cBhvr>
                                      <p:tavLst>
                                        <p:tav tm="0">
                                          <p:val>
                                            <p:fltVal val="90"/>
                                          </p:val>
                                        </p:tav>
                                        <p:tav tm="100000">
                                          <p:val>
                                            <p:fltVal val="0"/>
                                          </p:val>
                                        </p:tav>
                                      </p:tavLst>
                                    </p:anim>
                                    <p:animEffect transition="in" filter="fade">
                                      <p:cBhvr>
                                        <p:cTn id="84" dur="500"/>
                                        <p:tgtEl>
                                          <p:spTgt spid="17306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173070"/>
                                        </p:tgtEl>
                                        <p:attrNameLst>
                                          <p:attrName>style.visibility</p:attrName>
                                        </p:attrNameLst>
                                      </p:cBhvr>
                                      <p:to>
                                        <p:strVal val="visible"/>
                                      </p:to>
                                    </p:set>
                                    <p:animEffect transition="in" filter="strips(downLeft)">
                                      <p:cBhvr>
                                        <p:cTn id="89" dur="500"/>
                                        <p:tgtEl>
                                          <p:spTgt spid="173070"/>
                                        </p:tgtEl>
                                      </p:cBhvr>
                                    </p:animEffect>
                                  </p:childTnLst>
                                  <p:subTnLst>
                                    <p:audio>
                                      <p:cMediaNode>
                                        <p:cTn display="0" masterRel="sameClick">
                                          <p:stCondLst>
                                            <p:cond evt="begin" delay="0">
                                              <p:tn val="87"/>
                                            </p:cond>
                                          </p:stCondLst>
                                          <p:endCondLst>
                                            <p:cond evt="onStopAudio" delay="0">
                                              <p:tgtEl>
                                                <p:sldTgt/>
                                              </p:tgtEl>
                                            </p:cond>
                                          </p:endCondLst>
                                        </p:cTn>
                                        <p:tgtEl>
                                          <p:sndTgt r:embed="rId3" name="chimes.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3" presetClass="exit" presetSubtype="32" fill="hold" grpId="1" nodeType="clickEffect">
                                  <p:stCondLst>
                                    <p:cond delay="0"/>
                                  </p:stCondLst>
                                  <p:iterate type="lt">
                                    <p:tmPct val="0"/>
                                  </p:iterate>
                                  <p:childTnLst>
                                    <p:anim calcmode="lin" valueType="num">
                                      <p:cBhvr>
                                        <p:cTn id="93" dur="500"/>
                                        <p:tgtEl>
                                          <p:spTgt spid="173069"/>
                                        </p:tgtEl>
                                        <p:attrNameLst>
                                          <p:attrName>ppt_w</p:attrName>
                                        </p:attrNameLst>
                                      </p:cBhvr>
                                      <p:tavLst>
                                        <p:tav tm="0">
                                          <p:val>
                                            <p:strVal val="ppt_w"/>
                                          </p:val>
                                        </p:tav>
                                        <p:tav tm="100000">
                                          <p:val>
                                            <p:fltVal val="0"/>
                                          </p:val>
                                        </p:tav>
                                      </p:tavLst>
                                    </p:anim>
                                    <p:anim calcmode="lin" valueType="num">
                                      <p:cBhvr>
                                        <p:cTn id="94" dur="500"/>
                                        <p:tgtEl>
                                          <p:spTgt spid="173069"/>
                                        </p:tgtEl>
                                        <p:attrNameLst>
                                          <p:attrName>ppt_h</p:attrName>
                                        </p:attrNameLst>
                                      </p:cBhvr>
                                      <p:tavLst>
                                        <p:tav tm="0">
                                          <p:val>
                                            <p:strVal val="ppt_h"/>
                                          </p:val>
                                        </p:tav>
                                        <p:tav tm="100000">
                                          <p:val>
                                            <p:fltVal val="0"/>
                                          </p:val>
                                        </p:tav>
                                      </p:tavLst>
                                    </p:anim>
                                    <p:set>
                                      <p:cBhvr>
                                        <p:cTn id="95" dur="1" fill="hold">
                                          <p:stCondLst>
                                            <p:cond delay="499"/>
                                          </p:stCondLst>
                                        </p:cTn>
                                        <p:tgtEl>
                                          <p:spTgt spid="173069"/>
                                        </p:tgtEl>
                                        <p:attrNameLst>
                                          <p:attrName>style.visibility</p:attrName>
                                        </p:attrNameLst>
                                      </p:cBhvr>
                                      <p:to>
                                        <p:strVal val="hidden"/>
                                      </p:to>
                                    </p:set>
                                  </p:childTnLst>
                                </p:cTn>
                              </p:par>
                              <p:par>
                                <p:cTn id="96" presetID="4" presetClass="exit" presetSubtype="16" fill="hold" grpId="1" nodeType="withEffect">
                                  <p:stCondLst>
                                    <p:cond delay="0"/>
                                  </p:stCondLst>
                                  <p:childTnLst>
                                    <p:animEffect transition="out" filter="box(in)">
                                      <p:cBhvr>
                                        <p:cTn id="97" dur="500"/>
                                        <p:tgtEl>
                                          <p:spTgt spid="173070"/>
                                        </p:tgtEl>
                                      </p:cBhvr>
                                    </p:animEffect>
                                    <p:set>
                                      <p:cBhvr>
                                        <p:cTn id="98" dur="1" fill="hold">
                                          <p:stCondLst>
                                            <p:cond delay="499"/>
                                          </p:stCondLst>
                                        </p:cTn>
                                        <p:tgtEl>
                                          <p:spTgt spid="173070"/>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73071"/>
                                        </p:tgtEl>
                                        <p:attrNameLst>
                                          <p:attrName>style.visibility</p:attrName>
                                        </p:attrNameLst>
                                      </p:cBhvr>
                                      <p:to>
                                        <p:strVal val="visible"/>
                                      </p:to>
                                    </p:set>
                                    <p:anim calcmode="lin" valueType="num">
                                      <p:cBhvr>
                                        <p:cTn id="103" dur="1000" fill="hold"/>
                                        <p:tgtEl>
                                          <p:spTgt spid="173071"/>
                                        </p:tgtEl>
                                        <p:attrNameLst>
                                          <p:attrName>ppt_w</p:attrName>
                                        </p:attrNameLst>
                                      </p:cBhvr>
                                      <p:tavLst>
                                        <p:tav tm="0">
                                          <p:val>
                                            <p:fltVal val="0"/>
                                          </p:val>
                                        </p:tav>
                                        <p:tav tm="100000">
                                          <p:val>
                                            <p:strVal val="#ppt_w"/>
                                          </p:val>
                                        </p:tav>
                                      </p:tavLst>
                                    </p:anim>
                                    <p:anim calcmode="lin" valueType="num">
                                      <p:cBhvr>
                                        <p:cTn id="104" dur="1000" fill="hold"/>
                                        <p:tgtEl>
                                          <p:spTgt spid="173071"/>
                                        </p:tgtEl>
                                        <p:attrNameLst>
                                          <p:attrName>ppt_h</p:attrName>
                                        </p:attrNameLst>
                                      </p:cBhvr>
                                      <p:tavLst>
                                        <p:tav tm="0">
                                          <p:val>
                                            <p:fltVal val="0"/>
                                          </p:val>
                                        </p:tav>
                                        <p:tav tm="100000">
                                          <p:val>
                                            <p:strVal val="#ppt_h"/>
                                          </p:val>
                                        </p:tav>
                                      </p:tavLst>
                                    </p:anim>
                                    <p:anim calcmode="lin" valueType="num">
                                      <p:cBhvr>
                                        <p:cTn id="105" dur="1000" fill="hold"/>
                                        <p:tgtEl>
                                          <p:spTgt spid="173071"/>
                                        </p:tgtEl>
                                        <p:attrNameLst>
                                          <p:attrName>style.rotation</p:attrName>
                                        </p:attrNameLst>
                                      </p:cBhvr>
                                      <p:tavLst>
                                        <p:tav tm="0">
                                          <p:val>
                                            <p:fltVal val="360"/>
                                          </p:val>
                                        </p:tav>
                                        <p:tav tm="100000">
                                          <p:val>
                                            <p:fltVal val="0"/>
                                          </p:val>
                                        </p:tav>
                                      </p:tavLst>
                                    </p:anim>
                                    <p:animEffect transition="in" filter="fade">
                                      <p:cBhvr>
                                        <p:cTn id="106" dur="1000"/>
                                        <p:tgtEl>
                                          <p:spTgt spid="173071"/>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73072"/>
                                        </p:tgtEl>
                                        <p:attrNameLst>
                                          <p:attrName>style.visibility</p:attrName>
                                        </p:attrNameLst>
                                      </p:cBhvr>
                                      <p:to>
                                        <p:strVal val="visible"/>
                                      </p:to>
                                    </p:set>
                                    <p:anim calcmode="lin" valueType="num">
                                      <p:cBhvr additive="base">
                                        <p:cTn id="111" dur="500" fill="hold"/>
                                        <p:tgtEl>
                                          <p:spTgt spid="173072"/>
                                        </p:tgtEl>
                                        <p:attrNameLst>
                                          <p:attrName>ppt_x</p:attrName>
                                        </p:attrNameLst>
                                      </p:cBhvr>
                                      <p:tavLst>
                                        <p:tav tm="0">
                                          <p:val>
                                            <p:strVal val="#ppt_x"/>
                                          </p:val>
                                        </p:tav>
                                        <p:tav tm="100000">
                                          <p:val>
                                            <p:strVal val="#ppt_x"/>
                                          </p:val>
                                        </p:tav>
                                      </p:tavLst>
                                    </p:anim>
                                    <p:anim calcmode="lin" valueType="num">
                                      <p:cBhvr additive="base">
                                        <p:cTn id="112" dur="500" fill="hold"/>
                                        <p:tgtEl>
                                          <p:spTgt spid="1730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3" name="chimes.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xit" presetSubtype="2" fill="hold" grpId="1" nodeType="clickEffect">
                                  <p:stCondLst>
                                    <p:cond delay="0"/>
                                  </p:stCondLst>
                                  <p:childTnLst>
                                    <p:anim calcmode="lin" valueType="num">
                                      <p:cBhvr additive="base">
                                        <p:cTn id="116" dur="500"/>
                                        <p:tgtEl>
                                          <p:spTgt spid="173071"/>
                                        </p:tgtEl>
                                        <p:attrNameLst>
                                          <p:attrName>ppt_x</p:attrName>
                                        </p:attrNameLst>
                                      </p:cBhvr>
                                      <p:tavLst>
                                        <p:tav tm="0">
                                          <p:val>
                                            <p:strVal val="ppt_x"/>
                                          </p:val>
                                        </p:tav>
                                        <p:tav tm="100000">
                                          <p:val>
                                            <p:strVal val="1+ppt_w/2"/>
                                          </p:val>
                                        </p:tav>
                                      </p:tavLst>
                                    </p:anim>
                                    <p:anim calcmode="lin" valueType="num">
                                      <p:cBhvr additive="base">
                                        <p:cTn id="117" dur="500"/>
                                        <p:tgtEl>
                                          <p:spTgt spid="173071"/>
                                        </p:tgtEl>
                                        <p:attrNameLst>
                                          <p:attrName>ppt_y</p:attrName>
                                        </p:attrNameLst>
                                      </p:cBhvr>
                                      <p:tavLst>
                                        <p:tav tm="0">
                                          <p:val>
                                            <p:strVal val="ppt_y"/>
                                          </p:val>
                                        </p:tav>
                                        <p:tav tm="100000">
                                          <p:val>
                                            <p:strVal val="ppt_y"/>
                                          </p:val>
                                        </p:tav>
                                      </p:tavLst>
                                    </p:anim>
                                    <p:set>
                                      <p:cBhvr>
                                        <p:cTn id="118" dur="1" fill="hold">
                                          <p:stCondLst>
                                            <p:cond delay="499"/>
                                          </p:stCondLst>
                                        </p:cTn>
                                        <p:tgtEl>
                                          <p:spTgt spid="173071"/>
                                        </p:tgtEl>
                                        <p:attrNameLst>
                                          <p:attrName>style.visibility</p:attrName>
                                        </p:attrNameLst>
                                      </p:cBhvr>
                                      <p:to>
                                        <p:strVal val="hidden"/>
                                      </p:to>
                                    </p:set>
                                  </p:childTnLst>
                                </p:cTn>
                              </p:par>
                              <p:par>
                                <p:cTn id="119" presetID="2" presetClass="exit" presetSubtype="2" fill="hold" grpId="1" nodeType="withEffect">
                                  <p:stCondLst>
                                    <p:cond delay="0"/>
                                  </p:stCondLst>
                                  <p:childTnLst>
                                    <p:anim calcmode="lin" valueType="num">
                                      <p:cBhvr additive="base">
                                        <p:cTn id="120" dur="500"/>
                                        <p:tgtEl>
                                          <p:spTgt spid="173072"/>
                                        </p:tgtEl>
                                        <p:attrNameLst>
                                          <p:attrName>ppt_x</p:attrName>
                                        </p:attrNameLst>
                                      </p:cBhvr>
                                      <p:tavLst>
                                        <p:tav tm="0">
                                          <p:val>
                                            <p:strVal val="ppt_x"/>
                                          </p:val>
                                        </p:tav>
                                        <p:tav tm="100000">
                                          <p:val>
                                            <p:strVal val="1+ppt_w/2"/>
                                          </p:val>
                                        </p:tav>
                                      </p:tavLst>
                                    </p:anim>
                                    <p:anim calcmode="lin" valueType="num">
                                      <p:cBhvr additive="base">
                                        <p:cTn id="121" dur="500"/>
                                        <p:tgtEl>
                                          <p:spTgt spid="173072"/>
                                        </p:tgtEl>
                                        <p:attrNameLst>
                                          <p:attrName>ppt_y</p:attrName>
                                        </p:attrNameLst>
                                      </p:cBhvr>
                                      <p:tavLst>
                                        <p:tav tm="0">
                                          <p:val>
                                            <p:strVal val="ppt_y"/>
                                          </p:val>
                                        </p:tav>
                                        <p:tav tm="100000">
                                          <p:val>
                                            <p:strVal val="ppt_y"/>
                                          </p:val>
                                        </p:tav>
                                      </p:tavLst>
                                    </p:anim>
                                    <p:set>
                                      <p:cBhvr>
                                        <p:cTn id="122" dur="1" fill="hold">
                                          <p:stCondLst>
                                            <p:cond delay="499"/>
                                          </p:stCondLst>
                                        </p:cTn>
                                        <p:tgtEl>
                                          <p:spTgt spid="173072"/>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173073"/>
                                        </p:tgtEl>
                                        <p:attrNameLst>
                                          <p:attrName>style.visibility</p:attrName>
                                        </p:attrNameLst>
                                      </p:cBhvr>
                                      <p:to>
                                        <p:strVal val="visible"/>
                                      </p:to>
                                    </p:set>
                                    <p:animEffect transition="in" filter="fade">
                                      <p:cBhvr>
                                        <p:cTn id="127" dur="800" decel="100000"/>
                                        <p:tgtEl>
                                          <p:spTgt spid="173073"/>
                                        </p:tgtEl>
                                      </p:cBhvr>
                                    </p:animEffect>
                                    <p:anim calcmode="lin" valueType="num">
                                      <p:cBhvr>
                                        <p:cTn id="128" dur="800" decel="100000" fill="hold"/>
                                        <p:tgtEl>
                                          <p:spTgt spid="173073"/>
                                        </p:tgtEl>
                                        <p:attrNameLst>
                                          <p:attrName>style.rotation</p:attrName>
                                        </p:attrNameLst>
                                      </p:cBhvr>
                                      <p:tavLst>
                                        <p:tav tm="0">
                                          <p:val>
                                            <p:fltVal val="-90"/>
                                          </p:val>
                                        </p:tav>
                                        <p:tav tm="100000">
                                          <p:val>
                                            <p:fltVal val="0"/>
                                          </p:val>
                                        </p:tav>
                                      </p:tavLst>
                                    </p:anim>
                                    <p:anim calcmode="lin" valueType="num">
                                      <p:cBhvr>
                                        <p:cTn id="129" dur="800" decel="100000" fill="hold"/>
                                        <p:tgtEl>
                                          <p:spTgt spid="173073"/>
                                        </p:tgtEl>
                                        <p:attrNameLst>
                                          <p:attrName>ppt_x</p:attrName>
                                        </p:attrNameLst>
                                      </p:cBhvr>
                                      <p:tavLst>
                                        <p:tav tm="0">
                                          <p:val>
                                            <p:strVal val="#ppt_x+0.4"/>
                                          </p:val>
                                        </p:tav>
                                        <p:tav tm="100000">
                                          <p:val>
                                            <p:strVal val="#ppt_x-0.05"/>
                                          </p:val>
                                        </p:tav>
                                      </p:tavLst>
                                    </p:anim>
                                    <p:anim calcmode="lin" valueType="num">
                                      <p:cBhvr>
                                        <p:cTn id="130" dur="800" decel="100000" fill="hold"/>
                                        <p:tgtEl>
                                          <p:spTgt spid="173073"/>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73073"/>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7307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3" name="chimes.wav"/>
                                        </p:tgtEl>
                                      </p:cMediaNode>
                                    </p:audio>
                                  </p:subTnLst>
                                </p:cTn>
                              </p:par>
                              <p:par>
                                <p:cTn id="133" presetID="4" presetClass="exit" presetSubtype="16" fill="hold" grpId="1" nodeType="withEffect">
                                  <p:stCondLst>
                                    <p:cond delay="0"/>
                                  </p:stCondLst>
                                  <p:childTnLst>
                                    <p:animEffect transition="out" filter="box(in)">
                                      <p:cBhvr>
                                        <p:cTn id="134" dur="500"/>
                                        <p:tgtEl>
                                          <p:spTgt spid="173073"/>
                                        </p:tgtEl>
                                      </p:cBhvr>
                                    </p:animEffect>
                                    <p:set>
                                      <p:cBhvr>
                                        <p:cTn id="135" dur="1" fill="hold">
                                          <p:stCondLst>
                                            <p:cond delay="499"/>
                                          </p:stCondLst>
                                        </p:cTn>
                                        <p:tgtEl>
                                          <p:spTgt spid="173073"/>
                                        </p:tgtEl>
                                        <p:attrNameLst>
                                          <p:attrName>style.visibility</p:attrName>
                                        </p:attrNameLst>
                                      </p:cBhvr>
                                      <p:to>
                                        <p:strVal val="hidden"/>
                                      </p:to>
                                    </p:set>
                                  </p:childTnLst>
                                </p:cTn>
                              </p:par>
                              <p:par>
                                <p:cTn id="136" presetID="23" presetClass="exit" presetSubtype="32" fill="hold" grpId="1" nodeType="withEffect">
                                  <p:stCondLst>
                                    <p:cond delay="0"/>
                                  </p:stCondLst>
                                  <p:childTnLst>
                                    <p:anim calcmode="lin" valueType="num">
                                      <p:cBhvr>
                                        <p:cTn id="137" dur="500"/>
                                        <p:tgtEl>
                                          <p:spTgt spid="173064"/>
                                        </p:tgtEl>
                                        <p:attrNameLst>
                                          <p:attrName>ppt_w</p:attrName>
                                        </p:attrNameLst>
                                      </p:cBhvr>
                                      <p:tavLst>
                                        <p:tav tm="0">
                                          <p:val>
                                            <p:strVal val="ppt_w"/>
                                          </p:val>
                                        </p:tav>
                                        <p:tav tm="100000">
                                          <p:val>
                                            <p:fltVal val="0"/>
                                          </p:val>
                                        </p:tav>
                                      </p:tavLst>
                                    </p:anim>
                                    <p:anim calcmode="lin" valueType="num">
                                      <p:cBhvr>
                                        <p:cTn id="138" dur="500"/>
                                        <p:tgtEl>
                                          <p:spTgt spid="173064"/>
                                        </p:tgtEl>
                                        <p:attrNameLst>
                                          <p:attrName>ppt_h</p:attrName>
                                        </p:attrNameLst>
                                      </p:cBhvr>
                                      <p:tavLst>
                                        <p:tav tm="0">
                                          <p:val>
                                            <p:strVal val="ppt_h"/>
                                          </p:val>
                                        </p:tav>
                                        <p:tav tm="100000">
                                          <p:val>
                                            <p:fltVal val="0"/>
                                          </p:val>
                                        </p:tav>
                                      </p:tavLst>
                                    </p:anim>
                                    <p:set>
                                      <p:cBhvr>
                                        <p:cTn id="139" dur="1" fill="hold">
                                          <p:stCondLst>
                                            <p:cond delay="499"/>
                                          </p:stCondLst>
                                        </p:cTn>
                                        <p:tgtEl>
                                          <p:spTgt spid="173064"/>
                                        </p:tgtEl>
                                        <p:attrNameLst>
                                          <p:attrName>style.visibility</p:attrName>
                                        </p:attrNameLst>
                                      </p:cBhvr>
                                      <p:to>
                                        <p:strVal val="hidden"/>
                                      </p:to>
                                    </p:set>
                                  </p:childTnLst>
                                </p:cTn>
                              </p:par>
                              <p:par>
                                <p:cTn id="140" presetID="23" presetClass="exit" presetSubtype="32" fill="hold" grpId="1" nodeType="withEffect">
                                  <p:stCondLst>
                                    <p:cond delay="0"/>
                                  </p:stCondLst>
                                  <p:childTnLst>
                                    <p:anim calcmode="lin" valueType="num">
                                      <p:cBhvr>
                                        <p:cTn id="141" dur="500"/>
                                        <p:tgtEl>
                                          <p:spTgt spid="173065"/>
                                        </p:tgtEl>
                                        <p:attrNameLst>
                                          <p:attrName>ppt_w</p:attrName>
                                        </p:attrNameLst>
                                      </p:cBhvr>
                                      <p:tavLst>
                                        <p:tav tm="0">
                                          <p:val>
                                            <p:strVal val="ppt_w"/>
                                          </p:val>
                                        </p:tav>
                                        <p:tav tm="100000">
                                          <p:val>
                                            <p:fltVal val="0"/>
                                          </p:val>
                                        </p:tav>
                                      </p:tavLst>
                                    </p:anim>
                                    <p:anim calcmode="lin" valueType="num">
                                      <p:cBhvr>
                                        <p:cTn id="142" dur="500"/>
                                        <p:tgtEl>
                                          <p:spTgt spid="173065"/>
                                        </p:tgtEl>
                                        <p:attrNameLst>
                                          <p:attrName>ppt_h</p:attrName>
                                        </p:attrNameLst>
                                      </p:cBhvr>
                                      <p:tavLst>
                                        <p:tav tm="0">
                                          <p:val>
                                            <p:strVal val="ppt_h"/>
                                          </p:val>
                                        </p:tav>
                                        <p:tav tm="100000">
                                          <p:val>
                                            <p:fltVal val="0"/>
                                          </p:val>
                                        </p:tav>
                                      </p:tavLst>
                                    </p:anim>
                                    <p:set>
                                      <p:cBhvr>
                                        <p:cTn id="143" dur="1" fill="hold">
                                          <p:stCondLst>
                                            <p:cond delay="499"/>
                                          </p:stCondLst>
                                        </p:cTn>
                                        <p:tgtEl>
                                          <p:spTgt spid="173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P spid="173062" grpId="1" animBg="1"/>
      <p:bldP spid="173063" grpId="0" animBg="1"/>
      <p:bldP spid="173063" grpId="1" animBg="1"/>
      <p:bldP spid="173064" grpId="0" animBg="1"/>
      <p:bldP spid="173064" grpId="1" animBg="1"/>
      <p:bldP spid="173065" grpId="0" animBg="1"/>
      <p:bldP spid="173065" grpId="1" animBg="1"/>
      <p:bldP spid="173066" grpId="0" build="p"/>
      <p:bldP spid="173066" grpId="1" build="allAtOnce"/>
      <p:bldP spid="173067" grpId="0" animBg="1"/>
      <p:bldP spid="173067" grpId="1" animBg="1"/>
      <p:bldP spid="173068" grpId="0"/>
      <p:bldP spid="173068" grpId="1"/>
      <p:bldP spid="173069" grpId="0" animBg="1"/>
      <p:bldP spid="173069" grpId="1" animBg="1"/>
      <p:bldP spid="173070" grpId="0"/>
      <p:bldP spid="173070" grpId="1"/>
      <p:bldP spid="173071" grpId="0" animBg="1"/>
      <p:bldP spid="173071" grpId="1" animBg="1"/>
      <p:bldP spid="173072" grpId="0"/>
      <p:bldP spid="173072" grpId="1"/>
      <p:bldP spid="173073" grpId="0"/>
      <p:bldP spid="173073" grpId="1"/>
      <p:bldP spid="173074" grpId="0" animBg="1"/>
      <p:bldP spid="1730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Khung (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FFCC"/>
          </a:solidFill>
          <a:ln w="9525">
            <a:solidFill>
              <a:srgbClr val="FF0000"/>
            </a:solidFill>
            <a:miter lim="800000"/>
            <a:headEnd/>
            <a:tailEnd/>
          </a:ln>
        </p:spPr>
      </p:pic>
      <p:sp>
        <p:nvSpPr>
          <p:cNvPr id="174083" name="WordArt 3"/>
          <p:cNvSpPr>
            <a:spLocks noChangeArrowheads="1" noChangeShapeType="1" noTextEdit="1"/>
          </p:cNvSpPr>
          <p:nvPr/>
        </p:nvSpPr>
        <p:spPr bwMode="auto">
          <a:xfrm>
            <a:off x="1752600" y="1676400"/>
            <a:ext cx="5410200" cy="2895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00"/>
                  </a:solidFill>
                  <a:round/>
                  <a:headEnd/>
                  <a:tailEnd/>
                </a:ln>
                <a:solidFill>
                  <a:srgbClr val="FF0000"/>
                </a:solidFill>
                <a:effectLst>
                  <a:outerShdw dist="53882" dir="2700000" algn="ctr" rotWithShape="0">
                    <a:srgbClr val="C0C0C0">
                      <a:alpha val="80000"/>
                    </a:srgbClr>
                  </a:outerShdw>
                </a:effectLst>
                <a:latin typeface="Times New Roman"/>
                <a:cs typeface="Times New Roman"/>
              </a:rPr>
              <a:t>Kính chào quý thầy cô</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 descr="ist2_3047922-orchids-frame-border-x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Rectangle 3"/>
          <p:cNvSpPr>
            <a:spLocks noGrp="1" noChangeArrowheads="1"/>
          </p:cNvSpPr>
          <p:nvPr>
            <p:ph type="title" idx="4294967295"/>
          </p:nvPr>
        </p:nvSpPr>
        <p:spPr>
          <a:xfrm>
            <a:off x="2312988" y="0"/>
            <a:ext cx="4276725" cy="1143000"/>
          </a:xfrm>
        </p:spPr>
        <p:txBody>
          <a:bodyPr/>
          <a:lstStyle/>
          <a:p>
            <a:r>
              <a:rPr lang="en-US" altLang="en-US" b="1"/>
              <a:t> BÀI 17: </a:t>
            </a:r>
          </a:p>
        </p:txBody>
      </p:sp>
      <p:pic>
        <p:nvPicPr>
          <p:cNvPr id="181252" name="Picture 4" descr="BOO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988" y="4405313"/>
            <a:ext cx="4268787"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5"/>
          <p:cNvSpPr txBox="1">
            <a:spLocks noChangeArrowheads="1"/>
          </p:cNvSpPr>
          <p:nvPr/>
        </p:nvSpPr>
        <p:spPr bwMode="auto">
          <a:xfrm>
            <a:off x="3962400" y="5149850"/>
            <a:ext cx="1295400" cy="698500"/>
          </a:xfrm>
          <a:prstGeom prst="rect">
            <a:avLst/>
          </a:prstGeom>
          <a:solidFill>
            <a:srgbClr val="FFFF00"/>
          </a:solidFill>
          <a:ln w="57150" cap="sq" cmpd="thickThin">
            <a:solidFill>
              <a:srgbClr val="FF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600" b="1">
                <a:solidFill>
                  <a:srgbClr val="FF0000"/>
                </a:solidFill>
                <a:latin typeface="Arial" charset="0"/>
              </a:rPr>
              <a:t>119</a:t>
            </a:r>
          </a:p>
        </p:txBody>
      </p:sp>
      <p:sp>
        <p:nvSpPr>
          <p:cNvPr id="181254" name="WordArt 6"/>
          <p:cNvSpPr>
            <a:spLocks noChangeArrowheads="1" noChangeShapeType="1" noTextEdit="1"/>
          </p:cNvSpPr>
          <p:nvPr/>
        </p:nvSpPr>
        <p:spPr bwMode="auto">
          <a:xfrm>
            <a:off x="914400" y="1447800"/>
            <a:ext cx="7467600" cy="2832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gradFill rotWithShape="0">
                  <a:gsLst>
                    <a:gs pos="0">
                      <a:srgbClr val="FF0000"/>
                    </a:gs>
                    <a:gs pos="50000">
                      <a:schemeClr val="tx2"/>
                    </a:gs>
                    <a:gs pos="100000">
                      <a:srgbClr val="FF0000"/>
                    </a:gs>
                  </a:gsLst>
                  <a:lin ang="5400000" scaled="1"/>
                </a:gradFill>
                <a:effectLst>
                  <a:outerShdw dist="53882" dir="2700000" algn="ctr" rotWithShape="0">
                    <a:srgbClr val="C0C0C0">
                      <a:alpha val="80000"/>
                    </a:srgbClr>
                  </a:outerShdw>
                </a:effectLst>
                <a:latin typeface="Times New Roman"/>
                <a:cs typeface="Times New Roman"/>
              </a:rPr>
              <a:t>BÀI 18: </a:t>
            </a:r>
          </a:p>
          <a:p>
            <a:pPr algn="ctr"/>
            <a:r>
              <a:rPr lang="vi-VN" sz="3600" b="1" kern="10">
                <a:gradFill rotWithShape="0">
                  <a:gsLst>
                    <a:gs pos="0">
                      <a:srgbClr val="FF0000"/>
                    </a:gs>
                    <a:gs pos="50000">
                      <a:schemeClr val="tx2"/>
                    </a:gs>
                    <a:gs pos="100000">
                      <a:srgbClr val="FF0000"/>
                    </a:gs>
                  </a:gsLst>
                  <a:lin ang="5400000" scaled="1"/>
                </a:gradFill>
                <a:effectLst>
                  <a:outerShdw dist="53882" dir="2700000" algn="ctr" rotWithShape="0">
                    <a:srgbClr val="C0C0C0">
                      <a:alpha val="80000"/>
                    </a:srgbClr>
                  </a:outerShdw>
                </a:effectLst>
                <a:latin typeface="Times New Roman"/>
                <a:cs typeface="Times New Roman"/>
              </a:rPr>
              <a:t>NGƯỜI DÂN Ở ĐỒNG BẰNG NAM BỘ</a:t>
            </a:r>
            <a:endParaRPr lang="en-US" sz="3600" b="1" kern="10">
              <a:gradFill rotWithShape="0">
                <a:gsLst>
                  <a:gs pos="0">
                    <a:srgbClr val="FF0000"/>
                  </a:gs>
                  <a:gs pos="50000">
                    <a:schemeClr val="tx2"/>
                  </a:gs>
                  <a:gs pos="100000">
                    <a:srgbClr val="FF0000"/>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181255" name="AutoShape 7"/>
          <p:cNvSpPr>
            <a:spLocks noChangeArrowheads="1"/>
          </p:cNvSpPr>
          <p:nvPr/>
        </p:nvSpPr>
        <p:spPr bwMode="auto">
          <a:xfrm>
            <a:off x="2133600" y="0"/>
            <a:ext cx="5029200" cy="1447800"/>
          </a:xfrm>
          <a:prstGeom prst="roundRect">
            <a:avLst>
              <a:gd name="adj" fmla="val 16667"/>
            </a:avLst>
          </a:prstGeom>
          <a:gradFill rotWithShape="1">
            <a:gsLst>
              <a:gs pos="0">
                <a:srgbClr val="FF0000"/>
              </a:gs>
              <a:gs pos="50000">
                <a:srgbClr val="FFFFFF"/>
              </a:gs>
              <a:gs pos="100000">
                <a:srgbClr val="FF0000"/>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5400" b="1"/>
              <a:t>ĐỊA LÍ</a:t>
            </a:r>
          </a:p>
          <a:p>
            <a:pPr algn="ctr"/>
            <a:r>
              <a:rPr lang="en-US" altLang="en-US" sz="3600" b="1"/>
              <a:t>LỚP 4</a:t>
            </a:r>
          </a:p>
        </p:txBody>
      </p:sp>
    </p:spTree>
  </p:cSld>
  <p:clrMapOvr>
    <a:masterClrMapping/>
  </p:clrMapOvr>
  <p:transition spd="slow">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2000" fill="hold"/>
                                        <p:tgtEl>
                                          <p:spTgt spid="181252"/>
                                        </p:tgtEl>
                                        <p:attrNameLst>
                                          <p:attrName>ppt_x</p:attrName>
                                        </p:attrNameLst>
                                      </p:cBhvr>
                                      <p:tavLst>
                                        <p:tav tm="0">
                                          <p:val>
                                            <p:strVal val="#ppt_x"/>
                                          </p:val>
                                        </p:tav>
                                        <p:tav tm="100000">
                                          <p:val>
                                            <p:strVal val="#ppt_x"/>
                                          </p:val>
                                        </p:tav>
                                      </p:tavLst>
                                    </p:anim>
                                    <p:anim calcmode="lin" valueType="num">
                                      <p:cBhvr additive="base">
                                        <p:cTn id="8" dur="2000" fill="hold"/>
                                        <p:tgtEl>
                                          <p:spTgt spid="181252"/>
                                        </p:tgtEl>
                                        <p:attrNameLst>
                                          <p:attrName>ppt_y</p:attrName>
                                        </p:attrNameLst>
                                      </p:cBhvr>
                                      <p:tavLst>
                                        <p:tav tm="0">
                                          <p:val>
                                            <p:strVal val="1+#ppt_h/2"/>
                                          </p:val>
                                        </p:tav>
                                        <p:tav tm="100000">
                                          <p:val>
                                            <p:strVal val="#ppt_y"/>
                                          </p:val>
                                        </p:tav>
                                      </p:tavLst>
                                    </p:anim>
                                  </p:childTnLst>
                                </p:cTn>
                              </p:par>
                              <p:par>
                                <p:cTn id="9" presetID="53" presetClass="entr" presetSubtype="0" fill="hold" grpId="0" nodeType="withEffect">
                                  <p:stCondLst>
                                    <p:cond delay="0"/>
                                  </p:stCondLst>
                                  <p:childTnLst>
                                    <p:set>
                                      <p:cBhvr>
                                        <p:cTn id="10" dur="1" fill="hold">
                                          <p:stCondLst>
                                            <p:cond delay="0"/>
                                          </p:stCondLst>
                                        </p:cTn>
                                        <p:tgtEl>
                                          <p:spTgt spid="181253"/>
                                        </p:tgtEl>
                                        <p:attrNameLst>
                                          <p:attrName>style.visibility</p:attrName>
                                        </p:attrNameLst>
                                      </p:cBhvr>
                                      <p:to>
                                        <p:strVal val="visible"/>
                                      </p:to>
                                    </p:set>
                                    <p:anim calcmode="lin" valueType="num">
                                      <p:cBhvr>
                                        <p:cTn id="11" dur="2000" fill="hold"/>
                                        <p:tgtEl>
                                          <p:spTgt spid="181253"/>
                                        </p:tgtEl>
                                        <p:attrNameLst>
                                          <p:attrName>ppt_w</p:attrName>
                                        </p:attrNameLst>
                                      </p:cBhvr>
                                      <p:tavLst>
                                        <p:tav tm="0">
                                          <p:val>
                                            <p:fltVal val="0"/>
                                          </p:val>
                                        </p:tav>
                                        <p:tav tm="100000">
                                          <p:val>
                                            <p:strVal val="#ppt_w"/>
                                          </p:val>
                                        </p:tav>
                                      </p:tavLst>
                                    </p:anim>
                                    <p:anim calcmode="lin" valueType="num">
                                      <p:cBhvr>
                                        <p:cTn id="12" dur="2000" fill="hold"/>
                                        <p:tgtEl>
                                          <p:spTgt spid="181253"/>
                                        </p:tgtEl>
                                        <p:attrNameLst>
                                          <p:attrName>ppt_h</p:attrName>
                                        </p:attrNameLst>
                                      </p:cBhvr>
                                      <p:tavLst>
                                        <p:tav tm="0">
                                          <p:val>
                                            <p:fltVal val="0"/>
                                          </p:val>
                                        </p:tav>
                                        <p:tav tm="100000">
                                          <p:val>
                                            <p:strVal val="#ppt_h"/>
                                          </p:val>
                                        </p:tav>
                                      </p:tavLst>
                                    </p:anim>
                                    <p:animEffect transition="in" filter="fade">
                                      <p:cBhvr>
                                        <p:cTn id="13" dur="20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FFFFFF"/>
            </a:gs>
          </a:gsLst>
          <a:lin ang="5400000" scaled="1"/>
        </a:gradFill>
        <a:effectLst/>
      </p:bgPr>
    </p:bg>
    <p:spTree>
      <p:nvGrpSpPr>
        <p:cNvPr id="1" name=""/>
        <p:cNvGrpSpPr/>
        <p:nvPr/>
      </p:nvGrpSpPr>
      <p:grpSpPr>
        <a:xfrm>
          <a:off x="0" y="0"/>
          <a:ext cx="0" cy="0"/>
          <a:chOff x="0" y="0"/>
          <a:chExt cx="0" cy="0"/>
        </a:xfrm>
      </p:grpSpPr>
      <p:sp>
        <p:nvSpPr>
          <p:cNvPr id="64534" name="Text Box 22"/>
          <p:cNvSpPr txBox="1">
            <a:spLocks noChangeArrowheads="1"/>
          </p:cNvSpPr>
          <p:nvPr/>
        </p:nvSpPr>
        <p:spPr bwMode="auto">
          <a:xfrm>
            <a:off x="457200" y="2057400"/>
            <a:ext cx="7620000" cy="11890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000000"/>
                </a:solidFill>
                <a:sym typeface="Wingdings" pitchFamily="2" charset="2"/>
              </a:rPr>
              <a:t> Em h</a:t>
            </a:r>
            <a:r>
              <a:rPr lang="en-US" altLang="en-US" sz="2800" b="1">
                <a:solidFill>
                  <a:srgbClr val="000000"/>
                </a:solidFill>
                <a:sym typeface="Wingdings" pitchFamily="2" charset="2"/>
              </a:rPr>
              <a:t>ãy</a:t>
            </a:r>
            <a:r>
              <a:rPr lang="en-US" altLang="en-US" b="1">
                <a:solidFill>
                  <a:srgbClr val="000000"/>
                </a:solidFill>
                <a:sym typeface="Wingdings" pitchFamily="2" charset="2"/>
              </a:rPr>
              <a:t> </a:t>
            </a:r>
            <a:r>
              <a:rPr lang="en-US" altLang="en-US" sz="3200" b="1">
                <a:solidFill>
                  <a:srgbClr val="000000"/>
                </a:solidFill>
              </a:rPr>
              <a:t>quan sát tranh r</a:t>
            </a:r>
            <a:r>
              <a:rPr lang="en-US" altLang="en-US" sz="2800" b="1">
                <a:solidFill>
                  <a:srgbClr val="000000"/>
                </a:solidFill>
              </a:rPr>
              <a:t>ồi</a:t>
            </a:r>
            <a:r>
              <a:rPr lang="en-US" altLang="en-US" b="1">
                <a:solidFill>
                  <a:srgbClr val="000000"/>
                </a:solidFill>
              </a:rPr>
              <a:t> </a:t>
            </a:r>
            <a:r>
              <a:rPr lang="en-US" altLang="en-US" sz="3200" b="1">
                <a:solidFill>
                  <a:srgbClr val="000000"/>
                </a:solidFill>
              </a:rPr>
              <a:t> kể tên một số dân tộc sống ở </a:t>
            </a:r>
            <a:r>
              <a:rPr lang="en-US" altLang="en-US" sz="3200" b="1">
                <a:solidFill>
                  <a:srgbClr val="000000"/>
                </a:solidFill>
                <a:latin typeface=".VnTime" pitchFamily="34" charset="0"/>
              </a:rPr>
              <a:t>đ</a:t>
            </a:r>
            <a:r>
              <a:rPr lang="en-US" altLang="en-US" sz="3200" b="1">
                <a:solidFill>
                  <a:srgbClr val="000000"/>
                </a:solidFill>
              </a:rPr>
              <a:t>ồng bằng Nam Bộ.</a:t>
            </a:r>
          </a:p>
        </p:txBody>
      </p:sp>
      <p:sp>
        <p:nvSpPr>
          <p:cNvPr id="64535" name="Text Box 23"/>
          <p:cNvSpPr txBox="1">
            <a:spLocks noChangeArrowheads="1"/>
          </p:cNvSpPr>
          <p:nvPr/>
        </p:nvSpPr>
        <p:spPr bwMode="auto">
          <a:xfrm>
            <a:off x="457200" y="304800"/>
            <a:ext cx="746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u="sng">
                <a:solidFill>
                  <a:srgbClr val="FF0000"/>
                </a:solidFill>
              </a:rPr>
              <a:t>HOẠT ĐỘNG 1.</a:t>
            </a:r>
            <a:r>
              <a:rPr lang="en-US" altLang="en-US" sz="4400"/>
              <a:t> </a:t>
            </a:r>
          </a:p>
          <a:p>
            <a:pPr>
              <a:spcBef>
                <a:spcPct val="50000"/>
              </a:spcBef>
            </a:pPr>
            <a:r>
              <a:rPr lang="en-US" altLang="en-US" sz="4400">
                <a:solidFill>
                  <a:srgbClr val="FF0000"/>
                </a:solidFill>
              </a:rPr>
              <a:t>1.NHÀ Ở CỦA NGƯỜI DÂN</a:t>
            </a:r>
            <a:endParaRPr lang="en-US" altLang="en-US" sz="6000">
              <a:solidFill>
                <a:srgbClr val="FF0000"/>
              </a:solidFill>
            </a:endParaRPr>
          </a:p>
        </p:txBody>
      </p:sp>
      <p:pic>
        <p:nvPicPr>
          <p:cNvPr id="64536" name="Picture 24" descr="7"/>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609600" y="4038600"/>
            <a:ext cx="1574800" cy="23622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64537" name="Picture 25" descr="3"/>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4648200" y="4038600"/>
            <a:ext cx="1627188" cy="22098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64538" name="Picture 26"/>
          <p:cNvPicPr>
            <a:picLocks noChangeAspect="1" noChangeArrowheads="1"/>
          </p:cNvPicPr>
          <p:nvPr/>
        </p:nvPicPr>
        <p:blipFill>
          <a:blip r:embed="rId5">
            <a:extLst>
              <a:ext uri="{28A0092B-C50C-407E-A947-70E740481C1C}">
                <a14:useLocalDpi xmlns:a14="http://schemas.microsoft.com/office/drawing/2010/main" val="0"/>
              </a:ext>
            </a:extLst>
          </a:blip>
          <a:srcRect l="34483" b="35484"/>
          <a:stretch>
            <a:fillRect/>
          </a:stretch>
        </p:blipFill>
        <p:spPr bwMode="auto">
          <a:xfrm>
            <a:off x="6553200" y="3962400"/>
            <a:ext cx="1828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4539" name="Picture 27" descr="Truong Thi May dan toc Khm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62400"/>
            <a:ext cx="16732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35"/>
                                        </p:tgtEl>
                                        <p:attrNameLst>
                                          <p:attrName>style.visibility</p:attrName>
                                        </p:attrNameLst>
                                      </p:cBhvr>
                                      <p:to>
                                        <p:strVal val="visible"/>
                                      </p:to>
                                    </p:set>
                                    <p:animEffect transition="in" filter="blinds(horizontal)">
                                      <p:cBhvr>
                                        <p:cTn id="7" dur="500"/>
                                        <p:tgtEl>
                                          <p:spTgt spid="64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34"/>
                                        </p:tgtEl>
                                        <p:attrNameLst>
                                          <p:attrName>style.visibility</p:attrName>
                                        </p:attrNameLst>
                                      </p:cBhvr>
                                      <p:to>
                                        <p:strVal val="visible"/>
                                      </p:to>
                                    </p:set>
                                    <p:animEffect transition="in" filter="box(in)">
                                      <p:cBhvr>
                                        <p:cTn id="12" dur="500"/>
                                        <p:tgtEl>
                                          <p:spTgt spid="64534"/>
                                        </p:tgtEl>
                                      </p:cBhvr>
                                    </p:animEffect>
                                  </p:childTnLst>
                                </p:cTn>
                              </p:par>
                              <p:par>
                                <p:cTn id="13" presetID="4" presetClass="entr" presetSubtype="16" fill="hold" nodeType="withEffect">
                                  <p:stCondLst>
                                    <p:cond delay="0"/>
                                  </p:stCondLst>
                                  <p:childTnLst>
                                    <p:set>
                                      <p:cBhvr>
                                        <p:cTn id="14" dur="1" fill="hold">
                                          <p:stCondLst>
                                            <p:cond delay="0"/>
                                          </p:stCondLst>
                                        </p:cTn>
                                        <p:tgtEl>
                                          <p:spTgt spid="64536"/>
                                        </p:tgtEl>
                                        <p:attrNameLst>
                                          <p:attrName>style.visibility</p:attrName>
                                        </p:attrNameLst>
                                      </p:cBhvr>
                                      <p:to>
                                        <p:strVal val="visible"/>
                                      </p:to>
                                    </p:set>
                                    <p:animEffect transition="in" filter="box(in)">
                                      <p:cBhvr>
                                        <p:cTn id="15" dur="500"/>
                                        <p:tgtEl>
                                          <p:spTgt spid="64536"/>
                                        </p:tgtEl>
                                      </p:cBhvr>
                                    </p:animEffect>
                                  </p:childTnLst>
                                </p:cTn>
                              </p:par>
                              <p:par>
                                <p:cTn id="16" presetID="4" presetClass="entr" presetSubtype="16" fill="hold" nodeType="withEffect">
                                  <p:stCondLst>
                                    <p:cond delay="0"/>
                                  </p:stCondLst>
                                  <p:childTnLst>
                                    <p:set>
                                      <p:cBhvr>
                                        <p:cTn id="17" dur="1" fill="hold">
                                          <p:stCondLst>
                                            <p:cond delay="0"/>
                                          </p:stCondLst>
                                        </p:cTn>
                                        <p:tgtEl>
                                          <p:spTgt spid="64539"/>
                                        </p:tgtEl>
                                        <p:attrNameLst>
                                          <p:attrName>style.visibility</p:attrName>
                                        </p:attrNameLst>
                                      </p:cBhvr>
                                      <p:to>
                                        <p:strVal val="visible"/>
                                      </p:to>
                                    </p:set>
                                    <p:animEffect transition="in" filter="box(in)">
                                      <p:cBhvr>
                                        <p:cTn id="18" dur="500"/>
                                        <p:tgtEl>
                                          <p:spTgt spid="64539"/>
                                        </p:tgtEl>
                                      </p:cBhvr>
                                    </p:animEffect>
                                  </p:childTnLst>
                                </p:cTn>
                              </p:par>
                              <p:par>
                                <p:cTn id="19" presetID="4" presetClass="entr" presetSubtype="16" fill="hold" nodeType="withEffect">
                                  <p:stCondLst>
                                    <p:cond delay="0"/>
                                  </p:stCondLst>
                                  <p:childTnLst>
                                    <p:set>
                                      <p:cBhvr>
                                        <p:cTn id="20" dur="1" fill="hold">
                                          <p:stCondLst>
                                            <p:cond delay="0"/>
                                          </p:stCondLst>
                                        </p:cTn>
                                        <p:tgtEl>
                                          <p:spTgt spid="64537"/>
                                        </p:tgtEl>
                                        <p:attrNameLst>
                                          <p:attrName>style.visibility</p:attrName>
                                        </p:attrNameLst>
                                      </p:cBhvr>
                                      <p:to>
                                        <p:strVal val="visible"/>
                                      </p:to>
                                    </p:set>
                                    <p:animEffect transition="in" filter="box(in)">
                                      <p:cBhvr>
                                        <p:cTn id="21" dur="500"/>
                                        <p:tgtEl>
                                          <p:spTgt spid="64537"/>
                                        </p:tgtEl>
                                      </p:cBhvr>
                                    </p:animEffect>
                                  </p:childTnLst>
                                </p:cTn>
                              </p:par>
                              <p:par>
                                <p:cTn id="22" presetID="4" presetClass="entr" presetSubtype="16" fill="hold" nodeType="withEffect">
                                  <p:stCondLst>
                                    <p:cond delay="0"/>
                                  </p:stCondLst>
                                  <p:childTnLst>
                                    <p:set>
                                      <p:cBhvr>
                                        <p:cTn id="23" dur="1" fill="hold">
                                          <p:stCondLst>
                                            <p:cond delay="0"/>
                                          </p:stCondLst>
                                        </p:cTn>
                                        <p:tgtEl>
                                          <p:spTgt spid="64538"/>
                                        </p:tgtEl>
                                        <p:attrNameLst>
                                          <p:attrName>style.visibility</p:attrName>
                                        </p:attrNameLst>
                                      </p:cBhvr>
                                      <p:to>
                                        <p:strVal val="visible"/>
                                      </p:to>
                                    </p:set>
                                    <p:animEffect transition="in" filter="box(in)">
                                      <p:cBhvr>
                                        <p:cTn id="24" dur="500"/>
                                        <p:tgtEl>
                                          <p:spTgt spid="64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645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FFFFFF"/>
            </a:gs>
          </a:gsLst>
          <a:lin ang="5400000" scaled="1"/>
        </a:gradFill>
        <a:effectLst/>
      </p:bgPr>
    </p:bg>
    <p:spTree>
      <p:nvGrpSpPr>
        <p:cNvPr id="1" name=""/>
        <p:cNvGrpSpPr/>
        <p:nvPr/>
      </p:nvGrpSpPr>
      <p:grpSpPr>
        <a:xfrm>
          <a:off x="0" y="0"/>
          <a:ext cx="0" cy="0"/>
          <a:chOff x="0" y="0"/>
          <a:chExt cx="0" cy="0"/>
        </a:xfrm>
      </p:grpSpPr>
      <p:sp>
        <p:nvSpPr>
          <p:cNvPr id="91147" name="Text Box 11"/>
          <p:cNvSpPr txBox="1">
            <a:spLocks noChangeArrowheads="1"/>
          </p:cNvSpPr>
          <p:nvPr/>
        </p:nvSpPr>
        <p:spPr bwMode="auto">
          <a:xfrm>
            <a:off x="1066800" y="762000"/>
            <a:ext cx="7086600" cy="495300"/>
          </a:xfrm>
          <a:prstGeom prst="rect">
            <a:avLst/>
          </a:prstGeom>
          <a:noFill/>
          <a:ln w="38100">
            <a:solidFill>
              <a:srgbClr val="00FFFF"/>
            </a:solidFill>
            <a:prstDash val="sysDot"/>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sym typeface="Wingdings" pitchFamily="2" charset="2"/>
              </a:rPr>
              <a:t>Các dân tộc sống ở đồng bằng Nam Bộ chủ yếu là :</a:t>
            </a:r>
          </a:p>
        </p:txBody>
      </p:sp>
      <p:pic>
        <p:nvPicPr>
          <p:cNvPr id="91148" name="Picture 12" descr="7"/>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609600" y="3098800"/>
            <a:ext cx="1574800" cy="23622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91149" name="Picture 13" descr="3"/>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4648200" y="3124200"/>
            <a:ext cx="1627188" cy="22098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91151" name="Text Box 15"/>
          <p:cNvSpPr txBox="1">
            <a:spLocks noChangeArrowheads="1"/>
          </p:cNvSpPr>
          <p:nvPr/>
        </p:nvSpPr>
        <p:spPr bwMode="auto">
          <a:xfrm>
            <a:off x="609600" y="23495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Người Kinh </a:t>
            </a:r>
          </a:p>
        </p:txBody>
      </p:sp>
      <p:sp>
        <p:nvSpPr>
          <p:cNvPr id="91152" name="Text Box 16"/>
          <p:cNvSpPr txBox="1">
            <a:spLocks noChangeArrowheads="1"/>
          </p:cNvSpPr>
          <p:nvPr/>
        </p:nvSpPr>
        <p:spPr bwMode="auto">
          <a:xfrm>
            <a:off x="7010400" y="23749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Người Hoa</a:t>
            </a:r>
          </a:p>
        </p:txBody>
      </p:sp>
      <p:sp>
        <p:nvSpPr>
          <p:cNvPr id="91153" name="Text Box 17"/>
          <p:cNvSpPr txBox="1">
            <a:spLocks noChangeArrowheads="1"/>
          </p:cNvSpPr>
          <p:nvPr/>
        </p:nvSpPr>
        <p:spPr bwMode="auto">
          <a:xfrm>
            <a:off x="4724400" y="23209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Người Chăm </a:t>
            </a:r>
          </a:p>
        </p:txBody>
      </p:sp>
      <p:sp>
        <p:nvSpPr>
          <p:cNvPr id="91154" name="Text Box 18"/>
          <p:cNvSpPr txBox="1">
            <a:spLocks noChangeArrowheads="1"/>
          </p:cNvSpPr>
          <p:nvPr/>
        </p:nvSpPr>
        <p:spPr bwMode="auto">
          <a:xfrm>
            <a:off x="2667000" y="23241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Người Khơ me </a:t>
            </a:r>
          </a:p>
        </p:txBody>
      </p:sp>
      <p:pic>
        <p:nvPicPr>
          <p:cNvPr id="91155" name="Picture 19"/>
          <p:cNvPicPr>
            <a:picLocks noChangeAspect="1" noChangeArrowheads="1"/>
          </p:cNvPicPr>
          <p:nvPr/>
        </p:nvPicPr>
        <p:blipFill>
          <a:blip r:embed="rId4">
            <a:extLst>
              <a:ext uri="{28A0092B-C50C-407E-A947-70E740481C1C}">
                <a14:useLocalDpi xmlns:a14="http://schemas.microsoft.com/office/drawing/2010/main" val="0"/>
              </a:ext>
            </a:extLst>
          </a:blip>
          <a:srcRect l="34483" b="35484"/>
          <a:stretch>
            <a:fillRect/>
          </a:stretch>
        </p:blipFill>
        <p:spPr bwMode="auto">
          <a:xfrm>
            <a:off x="6781800" y="3086100"/>
            <a:ext cx="1828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1161" name="Picture 25" descr="Truong Thi May dan toc Kh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124200"/>
            <a:ext cx="16732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blinds(horizontal)">
                                      <p:cBhvr>
                                        <p:cTn id="7" dur="500"/>
                                        <p:tgtEl>
                                          <p:spTgt spid="91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1151"/>
                                        </p:tgtEl>
                                        <p:attrNameLst>
                                          <p:attrName>style.visibility</p:attrName>
                                        </p:attrNameLst>
                                      </p:cBhvr>
                                      <p:to>
                                        <p:strVal val="visible"/>
                                      </p:to>
                                    </p:set>
                                    <p:animEffect transition="in" filter="box(in)">
                                      <p:cBhvr>
                                        <p:cTn id="12" dur="500"/>
                                        <p:tgtEl>
                                          <p:spTgt spid="91151"/>
                                        </p:tgtEl>
                                      </p:cBhvr>
                                    </p:animEffect>
                                  </p:childTnLst>
                                </p:cTn>
                              </p:par>
                              <p:par>
                                <p:cTn id="13" presetID="4" presetClass="entr" presetSubtype="16" fill="hold" nodeType="withEffect">
                                  <p:stCondLst>
                                    <p:cond delay="0"/>
                                  </p:stCondLst>
                                  <p:childTnLst>
                                    <p:set>
                                      <p:cBhvr>
                                        <p:cTn id="14" dur="1" fill="hold">
                                          <p:stCondLst>
                                            <p:cond delay="0"/>
                                          </p:stCondLst>
                                        </p:cTn>
                                        <p:tgtEl>
                                          <p:spTgt spid="91148"/>
                                        </p:tgtEl>
                                        <p:attrNameLst>
                                          <p:attrName>style.visibility</p:attrName>
                                        </p:attrNameLst>
                                      </p:cBhvr>
                                      <p:to>
                                        <p:strVal val="visible"/>
                                      </p:to>
                                    </p:set>
                                    <p:animEffect transition="in" filter="box(in)">
                                      <p:cBhvr>
                                        <p:cTn id="15" dur="500"/>
                                        <p:tgtEl>
                                          <p:spTgt spid="911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1154"/>
                                        </p:tgtEl>
                                        <p:attrNameLst>
                                          <p:attrName>style.visibility</p:attrName>
                                        </p:attrNameLst>
                                      </p:cBhvr>
                                      <p:to>
                                        <p:strVal val="visible"/>
                                      </p:to>
                                    </p:set>
                                    <p:animEffect transition="in" filter="checkerboard(across)">
                                      <p:cBhvr>
                                        <p:cTn id="20" dur="500"/>
                                        <p:tgtEl>
                                          <p:spTgt spid="91154"/>
                                        </p:tgtEl>
                                      </p:cBhvr>
                                    </p:animEffect>
                                  </p:childTnLst>
                                </p:cTn>
                              </p:par>
                              <p:par>
                                <p:cTn id="21" presetID="5" presetClass="entr" presetSubtype="10" fill="hold" nodeType="withEffect">
                                  <p:stCondLst>
                                    <p:cond delay="0"/>
                                  </p:stCondLst>
                                  <p:childTnLst>
                                    <p:set>
                                      <p:cBhvr>
                                        <p:cTn id="22" dur="1" fill="hold">
                                          <p:stCondLst>
                                            <p:cond delay="0"/>
                                          </p:stCondLst>
                                        </p:cTn>
                                        <p:tgtEl>
                                          <p:spTgt spid="91161"/>
                                        </p:tgtEl>
                                        <p:attrNameLst>
                                          <p:attrName>style.visibility</p:attrName>
                                        </p:attrNameLst>
                                      </p:cBhvr>
                                      <p:to>
                                        <p:strVal val="visible"/>
                                      </p:to>
                                    </p:set>
                                    <p:animEffect transition="in" filter="checkerboard(across)">
                                      <p:cBhvr>
                                        <p:cTn id="23" dur="500"/>
                                        <p:tgtEl>
                                          <p:spTgt spid="911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1153"/>
                                        </p:tgtEl>
                                        <p:attrNameLst>
                                          <p:attrName>style.visibility</p:attrName>
                                        </p:attrNameLst>
                                      </p:cBhvr>
                                      <p:to>
                                        <p:strVal val="visible"/>
                                      </p:to>
                                    </p:set>
                                    <p:animEffect transition="in" filter="blinds(horizontal)">
                                      <p:cBhvr>
                                        <p:cTn id="28" dur="500"/>
                                        <p:tgtEl>
                                          <p:spTgt spid="91153"/>
                                        </p:tgtEl>
                                      </p:cBhvr>
                                    </p:animEffect>
                                  </p:childTnLst>
                                </p:cTn>
                              </p:par>
                              <p:par>
                                <p:cTn id="29" presetID="3" presetClass="entr" presetSubtype="10" fill="hold" nodeType="withEffect">
                                  <p:stCondLst>
                                    <p:cond delay="0"/>
                                  </p:stCondLst>
                                  <p:childTnLst>
                                    <p:set>
                                      <p:cBhvr>
                                        <p:cTn id="30" dur="1" fill="hold">
                                          <p:stCondLst>
                                            <p:cond delay="0"/>
                                          </p:stCondLst>
                                        </p:cTn>
                                        <p:tgtEl>
                                          <p:spTgt spid="91149"/>
                                        </p:tgtEl>
                                        <p:attrNameLst>
                                          <p:attrName>style.visibility</p:attrName>
                                        </p:attrNameLst>
                                      </p:cBhvr>
                                      <p:to>
                                        <p:strVal val="visible"/>
                                      </p:to>
                                    </p:set>
                                    <p:animEffect transition="in" filter="blinds(horizontal)">
                                      <p:cBhvr>
                                        <p:cTn id="31" dur="500"/>
                                        <p:tgtEl>
                                          <p:spTgt spid="911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1152"/>
                                        </p:tgtEl>
                                        <p:attrNameLst>
                                          <p:attrName>style.visibility</p:attrName>
                                        </p:attrNameLst>
                                      </p:cBhvr>
                                      <p:to>
                                        <p:strVal val="visible"/>
                                      </p:to>
                                    </p:set>
                                    <p:animEffect transition="in" filter="box(in)">
                                      <p:cBhvr>
                                        <p:cTn id="36" dur="500"/>
                                        <p:tgtEl>
                                          <p:spTgt spid="91152"/>
                                        </p:tgtEl>
                                      </p:cBhvr>
                                    </p:animEffect>
                                  </p:childTnLst>
                                </p:cTn>
                              </p:par>
                              <p:par>
                                <p:cTn id="37" presetID="4" presetClass="entr" presetSubtype="16" fill="hold" nodeType="withEffect">
                                  <p:stCondLst>
                                    <p:cond delay="0"/>
                                  </p:stCondLst>
                                  <p:childTnLst>
                                    <p:set>
                                      <p:cBhvr>
                                        <p:cTn id="38" dur="1" fill="hold">
                                          <p:stCondLst>
                                            <p:cond delay="0"/>
                                          </p:stCondLst>
                                        </p:cTn>
                                        <p:tgtEl>
                                          <p:spTgt spid="91155"/>
                                        </p:tgtEl>
                                        <p:attrNameLst>
                                          <p:attrName>style.visibility</p:attrName>
                                        </p:attrNameLst>
                                      </p:cBhvr>
                                      <p:to>
                                        <p:strVal val="visible"/>
                                      </p:to>
                                    </p:set>
                                    <p:animEffect transition="in" filter="box(in)">
                                      <p:cBhvr>
                                        <p:cTn id="39" dur="500"/>
                                        <p:tgtEl>
                                          <p:spTgt spid="9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animBg="1"/>
      <p:bldP spid="91151" grpId="0"/>
      <p:bldP spid="91152" grpId="0"/>
      <p:bldP spid="91153" grpId="0"/>
      <p:bldP spid="911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CC"/>
            </a:gs>
            <a:gs pos="50000">
              <a:srgbClr val="FFFFFF"/>
            </a:gs>
            <a:gs pos="100000">
              <a:srgbClr val="00FFCC"/>
            </a:gs>
          </a:gsLst>
          <a:lin ang="5400000" scaled="1"/>
        </a:gradFill>
        <a:effectLst/>
      </p:bgPr>
    </p:bg>
    <p:spTree>
      <p:nvGrpSpPr>
        <p:cNvPr id="1" name=""/>
        <p:cNvGrpSpPr/>
        <p:nvPr/>
      </p:nvGrpSpPr>
      <p:grpSpPr>
        <a:xfrm>
          <a:off x="0" y="0"/>
          <a:ext cx="0" cy="0"/>
          <a:chOff x="0" y="0"/>
          <a:chExt cx="0" cy="0"/>
        </a:xfrm>
      </p:grpSpPr>
      <p:pic>
        <p:nvPicPr>
          <p:cNvPr id="12321" name="Picture 33" descr="Picture-0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43400" y="2971800"/>
            <a:ext cx="3276600" cy="1828800"/>
          </a:xfrm>
          <a:prstGeom prst="rect">
            <a:avLst/>
          </a:prstGeom>
          <a:noFill/>
          <a:ln w="57150" cmpd="thinThick">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12343" name="Text Box 55"/>
          <p:cNvSpPr txBox="1">
            <a:spLocks noChangeArrowheads="1"/>
          </p:cNvSpPr>
          <p:nvPr/>
        </p:nvSpPr>
        <p:spPr bwMode="auto">
          <a:xfrm>
            <a:off x="304800" y="530225"/>
            <a:ext cx="434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VnTime" pitchFamily="34" charset="0"/>
            </a:endParaRPr>
          </a:p>
        </p:txBody>
      </p:sp>
      <p:pic>
        <p:nvPicPr>
          <p:cNvPr id="12347" name="Picture 59" descr="1"/>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381000" y="2971800"/>
            <a:ext cx="3200400" cy="1828800"/>
          </a:xfrm>
          <a:prstGeom prst="rect">
            <a:avLst/>
          </a:prstGeom>
          <a:noFill/>
          <a:ln w="57150" cmpd="thinThick">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2346" name="Picture 58" descr="5"/>
          <p:cNvPicPr>
            <a:picLocks noChangeAspect="1" noChangeArrowheads="1"/>
          </p:cNvPicPr>
          <p:nvPr/>
        </p:nvPicPr>
        <p:blipFill>
          <a:blip r:embed="rId5" cstate="print">
            <a:lum bright="-18000"/>
            <a:extLst>
              <a:ext uri="{28A0092B-C50C-407E-A947-70E740481C1C}">
                <a14:useLocalDpi xmlns:a14="http://schemas.microsoft.com/office/drawing/2010/main" val="0"/>
              </a:ext>
            </a:extLst>
          </a:blip>
          <a:srcRect/>
          <a:stretch>
            <a:fillRect/>
          </a:stretch>
        </p:blipFill>
        <p:spPr bwMode="auto">
          <a:xfrm>
            <a:off x="4419600" y="990600"/>
            <a:ext cx="3200400" cy="1752600"/>
          </a:xfrm>
          <a:prstGeom prst="rect">
            <a:avLst/>
          </a:prstGeom>
          <a:noFill/>
          <a:ln w="57150" cmpd="thinThick">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2335" name="Picture 47" descr="Picturec-003"/>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304800" y="990600"/>
            <a:ext cx="3352800" cy="1752600"/>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351" name="Text Box 63"/>
          <p:cNvSpPr txBox="1">
            <a:spLocks noChangeArrowheads="1"/>
          </p:cNvSpPr>
          <p:nvPr/>
        </p:nvSpPr>
        <p:spPr bwMode="auto">
          <a:xfrm>
            <a:off x="152400" y="152400"/>
            <a:ext cx="7848600" cy="785813"/>
          </a:xfrm>
          <a:prstGeom prst="rect">
            <a:avLst/>
          </a:prstGeom>
          <a:noFill/>
          <a:ln>
            <a:noFill/>
          </a:ln>
          <a:effectLst/>
          <a:extLst>
            <a:ext uri="{909E8E84-426E-40DD-AFC4-6F175D3DCCD1}">
              <a14:hiddenFill xmlns:a14="http://schemas.microsoft.com/office/drawing/2010/main">
                <a:gradFill rotWithShape="1">
                  <a:gsLst>
                    <a:gs pos="0">
                      <a:srgbClr val="FFCC00"/>
                    </a:gs>
                    <a:gs pos="50000">
                      <a:srgbClr val="FFFFFF"/>
                    </a:gs>
                    <a:gs pos="100000">
                      <a:srgbClr val="FFCC00"/>
                    </a:gs>
                  </a:gsLst>
                  <a:lin ang="5400000" scaled="1"/>
                </a:gra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Tx/>
              <a:buChar char="•"/>
            </a:pPr>
            <a:r>
              <a:rPr lang="en-US" altLang="en-US" sz="2400" b="1">
                <a:solidFill>
                  <a:srgbClr val="0000FF"/>
                </a:solidFill>
              </a:rPr>
              <a:t>Quan sát tranh :Thảo luận nhóm 4 trong thời gian 5 </a:t>
            </a:r>
          </a:p>
          <a:p>
            <a:pPr>
              <a:lnSpc>
                <a:spcPct val="70000"/>
              </a:lnSpc>
              <a:spcBef>
                <a:spcPct val="50000"/>
              </a:spcBef>
            </a:pPr>
            <a:r>
              <a:rPr lang="en-US" altLang="en-US" sz="2400" b="1">
                <a:solidFill>
                  <a:srgbClr val="0000FF"/>
                </a:solidFill>
              </a:rPr>
              <a:t>phút và trả lời các câu hỏi sau:</a:t>
            </a:r>
          </a:p>
        </p:txBody>
      </p:sp>
      <p:sp>
        <p:nvSpPr>
          <p:cNvPr id="12352" name="Text Box 64"/>
          <p:cNvSpPr txBox="1">
            <a:spLocks noChangeArrowheads="1"/>
          </p:cNvSpPr>
          <p:nvPr/>
        </p:nvSpPr>
        <p:spPr bwMode="auto">
          <a:xfrm>
            <a:off x="381000" y="4876800"/>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1) Nhà ở của người dân Nam Bộ  có đặc điểm</a:t>
            </a:r>
            <a:r>
              <a:rPr lang="en-US" altLang="en-US" b="1"/>
              <a:t> </a:t>
            </a:r>
            <a:r>
              <a:rPr lang="en-US" altLang="en-US" sz="2400" b="1">
                <a:solidFill>
                  <a:srgbClr val="FF0000"/>
                </a:solidFill>
              </a:rPr>
              <a:t>gì ?</a:t>
            </a:r>
            <a:r>
              <a:rPr lang="en-US" altLang="en-US" b="1">
                <a:solidFill>
                  <a:srgbClr val="FF0000"/>
                </a:solidFill>
              </a:rPr>
              <a:t> </a:t>
            </a:r>
          </a:p>
        </p:txBody>
      </p:sp>
      <p:sp>
        <p:nvSpPr>
          <p:cNvPr id="12353" name="Text Box 65"/>
          <p:cNvSpPr txBox="1">
            <a:spLocks noChangeArrowheads="1"/>
          </p:cNvSpPr>
          <p:nvPr/>
        </p:nvSpPr>
        <p:spPr bwMode="auto">
          <a:xfrm>
            <a:off x="304800" y="5562600"/>
            <a:ext cx="73914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rPr>
              <a:t> 2) Phương tiện đi lại phổ biến của người dân </a:t>
            </a:r>
            <a:r>
              <a:rPr lang="en-US" altLang="en-US" sz="2400" b="1">
                <a:solidFill>
                  <a:srgbClr val="FF0000"/>
                </a:solidFill>
              </a:rPr>
              <a:t>ở đồng        bằng sông Nam bộ</a:t>
            </a:r>
            <a:r>
              <a:rPr lang="en-US" altLang="en-US" b="1"/>
              <a:t> </a:t>
            </a:r>
            <a:r>
              <a:rPr lang="en-US" altLang="en-US" sz="2400" b="1">
                <a:solidFill>
                  <a:srgbClr val="FF3300"/>
                </a:solidFill>
              </a:rPr>
              <a:t> là gì ?</a:t>
            </a:r>
          </a:p>
          <a:p>
            <a:pPr>
              <a:spcBef>
                <a:spcPct val="50000"/>
              </a:spcBef>
            </a:pPr>
            <a:endParaRPr lang="en-US" altLang="en-US" sz="2400" b="1">
              <a:solidFill>
                <a:srgbClr val="FF33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51"/>
                                        </p:tgtEl>
                                        <p:attrNameLst>
                                          <p:attrName>style.visibility</p:attrName>
                                        </p:attrNameLst>
                                      </p:cBhvr>
                                      <p:to>
                                        <p:strVal val="visible"/>
                                      </p:to>
                                    </p:set>
                                    <p:animEffect transition="in" filter="box(in)">
                                      <p:cBhvr>
                                        <p:cTn id="7" dur="500"/>
                                        <p:tgtEl>
                                          <p:spTgt spid="12351"/>
                                        </p:tgtEl>
                                      </p:cBhvr>
                                    </p:animEffect>
                                  </p:childTnLst>
                                </p:cTn>
                              </p:par>
                              <p:par>
                                <p:cTn id="8" presetID="4" presetClass="entr" presetSubtype="16" fill="hold" nodeType="withEffect">
                                  <p:stCondLst>
                                    <p:cond delay="0"/>
                                  </p:stCondLst>
                                  <p:childTnLst>
                                    <p:set>
                                      <p:cBhvr>
                                        <p:cTn id="9" dur="1" fill="hold">
                                          <p:stCondLst>
                                            <p:cond delay="0"/>
                                          </p:stCondLst>
                                        </p:cTn>
                                        <p:tgtEl>
                                          <p:spTgt spid="12335"/>
                                        </p:tgtEl>
                                        <p:attrNameLst>
                                          <p:attrName>style.visibility</p:attrName>
                                        </p:attrNameLst>
                                      </p:cBhvr>
                                      <p:to>
                                        <p:strVal val="visible"/>
                                      </p:to>
                                    </p:set>
                                    <p:animEffect transition="in" filter="box(in)">
                                      <p:cBhvr>
                                        <p:cTn id="10" dur="500"/>
                                        <p:tgtEl>
                                          <p:spTgt spid="12335"/>
                                        </p:tgtEl>
                                      </p:cBhvr>
                                    </p:animEffect>
                                  </p:childTnLst>
                                </p:cTn>
                              </p:par>
                              <p:par>
                                <p:cTn id="11" presetID="4" presetClass="entr" presetSubtype="16" fill="hold" nodeType="withEffect">
                                  <p:stCondLst>
                                    <p:cond delay="0"/>
                                  </p:stCondLst>
                                  <p:childTnLst>
                                    <p:set>
                                      <p:cBhvr>
                                        <p:cTn id="12" dur="1" fill="hold">
                                          <p:stCondLst>
                                            <p:cond delay="0"/>
                                          </p:stCondLst>
                                        </p:cTn>
                                        <p:tgtEl>
                                          <p:spTgt spid="12346"/>
                                        </p:tgtEl>
                                        <p:attrNameLst>
                                          <p:attrName>style.visibility</p:attrName>
                                        </p:attrNameLst>
                                      </p:cBhvr>
                                      <p:to>
                                        <p:strVal val="visible"/>
                                      </p:to>
                                    </p:set>
                                    <p:animEffect transition="in" filter="box(in)">
                                      <p:cBhvr>
                                        <p:cTn id="13" dur="500"/>
                                        <p:tgtEl>
                                          <p:spTgt spid="12346"/>
                                        </p:tgtEl>
                                      </p:cBhvr>
                                    </p:animEffect>
                                  </p:childTnLst>
                                </p:cTn>
                              </p:par>
                              <p:par>
                                <p:cTn id="14" presetID="4" presetClass="entr" presetSubtype="16" fill="hold" nodeType="withEffect">
                                  <p:stCondLst>
                                    <p:cond delay="0"/>
                                  </p:stCondLst>
                                  <p:childTnLst>
                                    <p:set>
                                      <p:cBhvr>
                                        <p:cTn id="15" dur="1" fill="hold">
                                          <p:stCondLst>
                                            <p:cond delay="0"/>
                                          </p:stCondLst>
                                        </p:cTn>
                                        <p:tgtEl>
                                          <p:spTgt spid="12347"/>
                                        </p:tgtEl>
                                        <p:attrNameLst>
                                          <p:attrName>style.visibility</p:attrName>
                                        </p:attrNameLst>
                                      </p:cBhvr>
                                      <p:to>
                                        <p:strVal val="visible"/>
                                      </p:to>
                                    </p:set>
                                    <p:animEffect transition="in" filter="box(in)">
                                      <p:cBhvr>
                                        <p:cTn id="16" dur="500"/>
                                        <p:tgtEl>
                                          <p:spTgt spid="12347"/>
                                        </p:tgtEl>
                                      </p:cBhvr>
                                    </p:animEffect>
                                  </p:childTnLst>
                                </p:cTn>
                              </p:par>
                              <p:par>
                                <p:cTn id="17" presetID="4" presetClass="entr" presetSubtype="16" fill="hold" nodeType="withEffect">
                                  <p:stCondLst>
                                    <p:cond delay="0"/>
                                  </p:stCondLst>
                                  <p:childTnLst>
                                    <p:set>
                                      <p:cBhvr>
                                        <p:cTn id="18" dur="1" fill="hold">
                                          <p:stCondLst>
                                            <p:cond delay="0"/>
                                          </p:stCondLst>
                                        </p:cTn>
                                        <p:tgtEl>
                                          <p:spTgt spid="12321"/>
                                        </p:tgtEl>
                                        <p:attrNameLst>
                                          <p:attrName>style.visibility</p:attrName>
                                        </p:attrNameLst>
                                      </p:cBhvr>
                                      <p:to>
                                        <p:strVal val="visible"/>
                                      </p:to>
                                    </p:set>
                                    <p:animEffect transition="in" filter="box(in)">
                                      <p:cBhvr>
                                        <p:cTn id="19" dur="500"/>
                                        <p:tgtEl>
                                          <p:spTgt spid="123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352"/>
                                        </p:tgtEl>
                                        <p:attrNameLst>
                                          <p:attrName>style.visibility</p:attrName>
                                        </p:attrNameLst>
                                      </p:cBhvr>
                                      <p:to>
                                        <p:strVal val="visible"/>
                                      </p:to>
                                    </p:set>
                                    <p:animEffect transition="in" filter="blinds(horizontal)">
                                      <p:cBhvr>
                                        <p:cTn id="24" dur="500"/>
                                        <p:tgtEl>
                                          <p:spTgt spid="1235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353"/>
                                        </p:tgtEl>
                                        <p:attrNameLst>
                                          <p:attrName>style.visibility</p:attrName>
                                        </p:attrNameLst>
                                      </p:cBhvr>
                                      <p:to>
                                        <p:strVal val="visible"/>
                                      </p:to>
                                    </p:set>
                                    <p:animEffect transition="in" filter="blinds(horizontal)">
                                      <p:cBhvr>
                                        <p:cTn id="27" dur="500"/>
                                        <p:tgtEl>
                                          <p:spTgt spid="1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1" grpId="0"/>
      <p:bldP spid="12352" grpId="0"/>
      <p:bldP spid="123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FFFFFF"/>
            </a:gs>
          </a:gsLst>
          <a:lin ang="5400000" scaled="1"/>
        </a:gradFill>
        <a:effectLst/>
      </p:bgPr>
    </p:bg>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609600" y="457200"/>
            <a:ext cx="7467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200" b="1">
                <a:sym typeface="Wingdings" pitchFamily="2" charset="2"/>
              </a:rPr>
              <a:t>Nhà ở của người dân Nam Bộ thường làm dọc theo các sông, ngòi, kênh, rạch, nhà cửa đơn sơ.</a:t>
            </a:r>
          </a:p>
        </p:txBody>
      </p:sp>
      <p:pic>
        <p:nvPicPr>
          <p:cNvPr id="96264" name="Picture 8" descr="5"/>
          <p:cNvPicPr>
            <a:picLocks noChangeAspect="1" noChangeArrowheads="1"/>
          </p:cNvPicPr>
          <p:nvPr/>
        </p:nvPicPr>
        <p:blipFill>
          <a:blip r:embed="rId2">
            <a:lum bright="-18000"/>
            <a:extLst>
              <a:ext uri="{28A0092B-C50C-407E-A947-70E740481C1C}">
                <a14:useLocalDpi xmlns:a14="http://schemas.microsoft.com/office/drawing/2010/main" val="0"/>
              </a:ext>
            </a:extLst>
          </a:blip>
          <a:srcRect b="16898"/>
          <a:stretch>
            <a:fillRect/>
          </a:stretch>
        </p:blipFill>
        <p:spPr bwMode="auto">
          <a:xfrm>
            <a:off x="228600" y="2514600"/>
            <a:ext cx="3886200" cy="3657600"/>
          </a:xfrm>
          <a:prstGeom prst="rect">
            <a:avLst/>
          </a:prstGeom>
          <a:noFill/>
          <a:ln w="57150" cmpd="thinThick">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6265" name="Picture 9" descr="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343400" y="2514600"/>
            <a:ext cx="3886200" cy="3657600"/>
          </a:xfrm>
          <a:prstGeom prst="rect">
            <a:avLst/>
          </a:prstGeom>
          <a:noFill/>
          <a:ln w="57150" cmpd="thinThick">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linds(horizontal)">
                                      <p:cBhvr>
                                        <p:cTn id="7" dur="500"/>
                                        <p:tgtEl>
                                          <p:spTgt spid="96260"/>
                                        </p:tgtEl>
                                      </p:cBhvr>
                                    </p:animEffect>
                                  </p:childTnLst>
                                </p:cTn>
                              </p:par>
                              <p:par>
                                <p:cTn id="8" presetID="3" presetClass="entr" presetSubtype="10" fill="hold" nodeType="withEffect">
                                  <p:stCondLst>
                                    <p:cond delay="0"/>
                                  </p:stCondLst>
                                  <p:childTnLst>
                                    <p:set>
                                      <p:cBhvr>
                                        <p:cTn id="9" dur="1" fill="hold">
                                          <p:stCondLst>
                                            <p:cond delay="0"/>
                                          </p:stCondLst>
                                        </p:cTn>
                                        <p:tgtEl>
                                          <p:spTgt spid="96264"/>
                                        </p:tgtEl>
                                        <p:attrNameLst>
                                          <p:attrName>style.visibility</p:attrName>
                                        </p:attrNameLst>
                                      </p:cBhvr>
                                      <p:to>
                                        <p:strVal val="visible"/>
                                      </p:to>
                                    </p:set>
                                    <p:animEffect transition="in" filter="blinds(horizontal)">
                                      <p:cBhvr>
                                        <p:cTn id="10" dur="500"/>
                                        <p:tgtEl>
                                          <p:spTgt spid="96264"/>
                                        </p:tgtEl>
                                      </p:cBhvr>
                                    </p:animEffect>
                                  </p:childTnLst>
                                </p:cTn>
                              </p:par>
                              <p:par>
                                <p:cTn id="11" presetID="3" presetClass="entr" presetSubtype="10" fill="hold" nodeType="withEffect">
                                  <p:stCondLst>
                                    <p:cond delay="0"/>
                                  </p:stCondLst>
                                  <p:childTnLst>
                                    <p:set>
                                      <p:cBhvr>
                                        <p:cTn id="12" dur="1" fill="hold">
                                          <p:stCondLst>
                                            <p:cond delay="0"/>
                                          </p:stCondLst>
                                        </p:cTn>
                                        <p:tgtEl>
                                          <p:spTgt spid="96265"/>
                                        </p:tgtEl>
                                        <p:attrNameLst>
                                          <p:attrName>style.visibility</p:attrName>
                                        </p:attrNameLst>
                                      </p:cBhvr>
                                      <p:to>
                                        <p:strVal val="visible"/>
                                      </p:to>
                                    </p:set>
                                    <p:animEffect transition="in" filter="blinds(horizontal)">
                                      <p:cBhvr>
                                        <p:cTn id="13"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1066800"/>
          </a:xfrm>
          <a:prstGeom prst="rect">
            <a:avLst/>
          </a:pr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9" name="Text Box 7"/>
          <p:cNvSpPr txBox="1">
            <a:spLocks noChangeArrowheads="1"/>
          </p:cNvSpPr>
          <p:nvPr/>
        </p:nvSpPr>
        <p:spPr bwMode="auto">
          <a:xfrm>
            <a:off x="685800" y="1066800"/>
            <a:ext cx="726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200">
                <a:solidFill>
                  <a:srgbClr val="6600CC"/>
                </a:solidFill>
              </a:rPr>
              <a:t>Phương tiện đi lại phổ biến của người dân Tây Nam Bộ là :Xuồng và ghe.</a:t>
            </a:r>
          </a:p>
        </p:txBody>
      </p:sp>
      <p:pic>
        <p:nvPicPr>
          <p:cNvPr id="161800" name="Picture 8" descr="Cho noi mien tay song n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4629150" cy="3240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1801" name="Picture 9" descr="xuong gh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514600"/>
            <a:ext cx="4305300" cy="3228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61800"/>
                                        </p:tgtEl>
                                        <p:attrNameLst>
                                          <p:attrName>style.visibility</p:attrName>
                                        </p:attrNameLst>
                                      </p:cBhvr>
                                      <p:to>
                                        <p:strVal val="visible"/>
                                      </p:to>
                                    </p:set>
                                    <p:animEffect transition="in" filter="fade">
                                      <p:cBhvr>
                                        <p:cTn id="7" dur="800" decel="100000"/>
                                        <p:tgtEl>
                                          <p:spTgt spid="161800"/>
                                        </p:tgtEl>
                                      </p:cBhvr>
                                    </p:animEffect>
                                    <p:anim calcmode="lin" valueType="num">
                                      <p:cBhvr>
                                        <p:cTn id="8" dur="800" decel="100000" fill="hold"/>
                                        <p:tgtEl>
                                          <p:spTgt spid="161800"/>
                                        </p:tgtEl>
                                        <p:attrNameLst>
                                          <p:attrName>style.rotation</p:attrName>
                                        </p:attrNameLst>
                                      </p:cBhvr>
                                      <p:tavLst>
                                        <p:tav tm="0">
                                          <p:val>
                                            <p:fltVal val="-90"/>
                                          </p:val>
                                        </p:tav>
                                        <p:tav tm="100000">
                                          <p:val>
                                            <p:fltVal val="0"/>
                                          </p:val>
                                        </p:tav>
                                      </p:tavLst>
                                    </p:anim>
                                    <p:anim calcmode="lin" valueType="num">
                                      <p:cBhvr>
                                        <p:cTn id="9" dur="800" decel="100000" fill="hold"/>
                                        <p:tgtEl>
                                          <p:spTgt spid="161800"/>
                                        </p:tgtEl>
                                        <p:attrNameLst>
                                          <p:attrName>ppt_x</p:attrName>
                                        </p:attrNameLst>
                                      </p:cBhvr>
                                      <p:tavLst>
                                        <p:tav tm="0">
                                          <p:val>
                                            <p:strVal val="#ppt_x+0.4"/>
                                          </p:val>
                                        </p:tav>
                                        <p:tav tm="100000">
                                          <p:val>
                                            <p:strVal val="#ppt_x-0.05"/>
                                          </p:val>
                                        </p:tav>
                                      </p:tavLst>
                                    </p:anim>
                                    <p:anim calcmode="lin" valueType="num">
                                      <p:cBhvr>
                                        <p:cTn id="10" dur="800" decel="100000" fill="hold"/>
                                        <p:tgtEl>
                                          <p:spTgt spid="1618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18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180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9" presetClass="entr" presetSubtype="0" fill="hold" nodeType="afterEffect">
                                  <p:stCondLst>
                                    <p:cond delay="0"/>
                                  </p:stCondLst>
                                  <p:childTnLst>
                                    <p:set>
                                      <p:cBhvr>
                                        <p:cTn id="15" dur="1" fill="hold">
                                          <p:stCondLst>
                                            <p:cond delay="0"/>
                                          </p:stCondLst>
                                        </p:cTn>
                                        <p:tgtEl>
                                          <p:spTgt spid="161801"/>
                                        </p:tgtEl>
                                        <p:attrNameLst>
                                          <p:attrName>style.visibility</p:attrName>
                                        </p:attrNameLst>
                                      </p:cBhvr>
                                      <p:to>
                                        <p:strVal val="visible"/>
                                      </p:to>
                                    </p:set>
                                    <p:anim calcmode="lin" valueType="num">
                                      <p:cBhvr>
                                        <p:cTn id="16" dur="1000" fill="hold"/>
                                        <p:tgtEl>
                                          <p:spTgt spid="161801"/>
                                        </p:tgtEl>
                                        <p:attrNameLst>
                                          <p:attrName>ppt_x</p:attrName>
                                        </p:attrNameLst>
                                      </p:cBhvr>
                                      <p:tavLst>
                                        <p:tav tm="0">
                                          <p:val>
                                            <p:strVal val="#ppt_x-.2"/>
                                          </p:val>
                                        </p:tav>
                                        <p:tav tm="100000">
                                          <p:val>
                                            <p:strVal val="#ppt_x"/>
                                          </p:val>
                                        </p:tav>
                                      </p:tavLst>
                                    </p:anim>
                                    <p:anim calcmode="lin" valueType="num">
                                      <p:cBhvr>
                                        <p:cTn id="17" dur="1000" fill="hold"/>
                                        <p:tgtEl>
                                          <p:spTgt spid="16180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61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61799"/>
                                        </p:tgtEl>
                                        <p:attrNameLst>
                                          <p:attrName>style.visibility</p:attrName>
                                        </p:attrNameLst>
                                      </p:cBhvr>
                                      <p:to>
                                        <p:strVal val="visible"/>
                                      </p:to>
                                    </p:set>
                                    <p:anim calcmode="lin" valueType="num">
                                      <p:cBhvr>
                                        <p:cTn id="23" dur="1000" fill="hold"/>
                                        <p:tgtEl>
                                          <p:spTgt spid="161799"/>
                                        </p:tgtEl>
                                        <p:attrNameLst>
                                          <p:attrName>ppt_x</p:attrName>
                                        </p:attrNameLst>
                                      </p:cBhvr>
                                      <p:tavLst>
                                        <p:tav tm="0">
                                          <p:val>
                                            <p:strVal val="#ppt_x-.2"/>
                                          </p:val>
                                        </p:tav>
                                        <p:tav tm="100000">
                                          <p:val>
                                            <p:strVal val="#ppt_x"/>
                                          </p:val>
                                        </p:tav>
                                      </p:tavLst>
                                    </p:anim>
                                    <p:anim calcmode="lin" valueType="num">
                                      <p:cBhvr>
                                        <p:cTn id="24" dur="1000" fill="hold"/>
                                        <p:tgtEl>
                                          <p:spTgt spid="161799"/>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1066800" y="1066800"/>
            <a:ext cx="7239000" cy="3209925"/>
          </a:xfrm>
          <a:prstGeom prst="rect">
            <a:avLst/>
          </a:prstGeom>
          <a:solidFill>
            <a:srgbClr val="00FF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sym typeface="Wingdings" pitchFamily="2" charset="2"/>
              </a:rPr>
              <a:t> Diện  mạo nhà ngày nay thay đổi  như thế nào thế nào?</a:t>
            </a:r>
          </a:p>
          <a:p>
            <a:pPr>
              <a:spcBef>
                <a:spcPct val="50000"/>
              </a:spcBef>
            </a:pPr>
            <a:endParaRPr lang="en-US" altLang="en-US" sz="4800" b="1" i="1">
              <a:solidFill>
                <a:srgbClr val="FF0066"/>
              </a:solidFill>
              <a:sym typeface="Wingdings" pitchFamily="2" charset="2"/>
            </a:endParaRPr>
          </a:p>
        </p:txBody>
      </p:sp>
      <p:pic>
        <p:nvPicPr>
          <p:cNvPr id="169987" name="Picture 3"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8674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6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p:cTn id="7" dur="500" fill="hold"/>
                                        <p:tgtEl>
                                          <p:spTgt spid="1699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98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99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3971"/>
  <p:tag name="VIOLETTITLE" val="Nguoi dan o dong bang Nam Bo"/>
  <p:tag name="VIOLETLESSON" val="16"/>
  <p:tag name="VIOLETCATID" val="8048922"/>
  <p:tag name="VIOLETSUBJECT" val="Địa lý 4"/>
  <p:tag name="VIOLETAUTHORID" val="3715839"/>
  <p:tag name="VIOLETAUTHORNAME" val="Trần Thị Bình"/>
  <p:tag name="VIOLETAUTHORAVATAR" val="no_avatar.jpg"/>
  <p:tag name="VIOLETAUTHORADDRESS" val="tieu hoc hoa phu da nang - da nang"/>
  <p:tag name="VIOLETDATE" val="2011-02-22 16:17:10"/>
  <p:tag name="VIOLETHIT" val="338"/>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6&quot;/&gt;&lt;/object&gt;&lt;object type=&quot;3&quot; unique_id=&quot;10005&quot;&gt;&lt;property id=&quot;20148&quot; value=&quot;5&quot;/&gt;&lt;property id=&quot;20300&quot; value=&quot;Slide 2&quot;/&gt;&lt;property id=&quot;20307&quot; value=&quot;339&quot;/&gt;&lt;/object&gt;&lt;object type=&quot;3&quot; unique_id=&quot;10006&quot;&gt;&lt;property id=&quot;20148&quot; value=&quot;5&quot;/&gt;&lt;property id=&quot;20300&quot; value=&quot;Slide 3 - &amp;quot; BÀI 17: &amp;quot;&quot;/&gt;&lt;property id=&quot;20307&quot; value=&quot;357&quot;/&gt;&lt;/object&gt;&lt;object type=&quot;3&quot; unique_id=&quot;10007&quot;&gt;&lt;property id=&quot;20148&quot; value=&quot;5&quot;/&gt;&lt;property id=&quot;20300&quot; value=&quot;Slide 4&quot;/&gt;&lt;property id=&quot;20307&quot; value=&quot;275&quot;/&gt;&lt;/object&gt;&lt;object type=&quot;3&quot; unique_id=&quot;10008&quot;&gt;&lt;property id=&quot;20148&quot; value=&quot;5&quot;/&gt;&lt;property id=&quot;20300&quot; value=&quot;Slide 5&quot;/&gt;&lt;property id=&quot;20307&quot; value=&quot;291&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95&quot;/&gt;&lt;/object&gt;&lt;object type=&quot;3&quot; unique_id=&quot;10011&quot;&gt;&lt;property id=&quot;20148&quot; value=&quot;5&quot;/&gt;&lt;property id=&quot;20300&quot; value=&quot;Slide 8&quot;/&gt;&lt;property id=&quot;20307&quot; value=&quot;343&quot;/&gt;&lt;/object&gt;&lt;object type=&quot;3&quot; unique_id=&quot;10012&quot;&gt;&lt;property id=&quot;20148&quot; value=&quot;5&quot;/&gt;&lt;property id=&quot;20300&quot; value=&quot;Slide 9&quot;/&gt;&lt;property id=&quot;20307&quot; value=&quot;351&quot;/&gt;&lt;/object&gt;&lt;object type=&quot;3&quot; unique_id=&quot;10013&quot;&gt;&lt;property id=&quot;20148&quot; value=&quot;5&quot;/&gt;&lt;property id=&quot;20300&quot; value=&quot;Slide 10&quot;/&gt;&lt;property id=&quot;20307&quot; value=&quot;342&quot;/&gt;&lt;/object&gt;&lt;object type=&quot;3&quot; unique_id=&quot;10014&quot;&gt;&lt;property id=&quot;20148&quot; value=&quot;5&quot;/&gt;&lt;property id=&quot;20300&quot; value=&quot;Slide 11 - &amp;quot;KẾT LUẬN&amp;quot;&quot;/&gt;&lt;property id=&quot;20307&quot; value=&quot;358&quot;/&gt;&lt;/object&gt;&lt;object type=&quot;3&quot; unique_id=&quot;10015&quot;&gt;&lt;property id=&quot;20148&quot; value=&quot;5&quot;/&gt;&lt;property id=&quot;20300&quot; value=&quot;Slide 12&quot;/&gt;&lt;property id=&quot;20307&quot; value=&quot;296&quot;/&gt;&lt;/object&gt;&lt;object type=&quot;3&quot; unique_id=&quot;10016&quot;&gt;&lt;property id=&quot;20148&quot; value=&quot;5&quot;/&gt;&lt;property id=&quot;20300&quot; value=&quot;Slide 13&quot;/&gt;&lt;property id=&quot;20307&quot; value=&quot;327&quot;/&gt;&lt;/object&gt;&lt;object type=&quot;3&quot; unique_id=&quot;10017&quot;&gt;&lt;property id=&quot;20148&quot; value=&quot;5&quot;/&gt;&lt;property id=&quot;20300&quot; value=&quot;Slide 14&quot;/&gt;&lt;property id=&quot;20307&quot; value=&quot;298&quot;/&gt;&lt;/object&gt;&lt;object type=&quot;3&quot; unique_id=&quot;10018&quot;&gt;&lt;property id=&quot;20148&quot; value=&quot;5&quot;/&gt;&lt;property id=&quot;20300&quot; value=&quot;Slide 15&quot;/&gt;&lt;property id=&quot;20307&quot; value=&quot;336&quot;/&gt;&lt;/object&gt;&lt;object type=&quot;3&quot; unique_id=&quot;10019&quot;&gt;&lt;property id=&quot;20148&quot; value=&quot;5&quot;/&gt;&lt;property id=&quot;20300&quot; value=&quot;Slide 16&quot;/&gt;&lt;property id=&quot;20307&quot; value=&quot;320&quot;/&gt;&lt;/object&gt;&lt;object type=&quot;3&quot; unique_id=&quot;10020&quot;&gt;&lt;property id=&quot;20148&quot; value=&quot;5&quot;/&gt;&lt;property id=&quot;20300&quot; value=&quot;Slide 17&quot;/&gt;&lt;property id=&quot;20307&quot; value=&quot;321&quot;/&gt;&lt;/object&gt;&lt;object type=&quot;3&quot; unique_id=&quot;10021&quot;&gt;&lt;property id=&quot;20148&quot; value=&quot;5&quot;/&gt;&lt;property id=&quot;20300&quot; value=&quot;Slide 18&quot;/&gt;&lt;property id=&quot;20307&quot; value=&quot;322&quot;/&gt;&lt;/object&gt;&lt;object type=&quot;3&quot; unique_id=&quot;10022&quot;&gt;&lt;property id=&quot;20148&quot; value=&quot;5&quot;/&gt;&lt;property id=&quot;20300&quot; value=&quot;Slide 19&quot;/&gt;&lt;property id=&quot;20307&quot; value=&quot;323&quot;/&gt;&lt;/object&gt;&lt;object type=&quot;3&quot; unique_id=&quot;10023&quot;&gt;&lt;property id=&quot;20148&quot; value=&quot;5&quot;/&gt;&lt;property id=&quot;20300&quot; value=&quot;Slide 20&quot;/&gt;&lt;property id=&quot;20307&quot; value=&quot;333&quot;/&gt;&lt;/object&gt;&lt;object type=&quot;3&quot; unique_id=&quot;10024&quot;&gt;&lt;property id=&quot;20148&quot; value=&quot;5&quot;/&gt;&lt;property id=&quot;20300&quot; value=&quot;Slide 21&quot;/&gt;&lt;property id=&quot;20307&quot; value=&quot;300&quot;/&gt;&lt;/object&gt;&lt;object type=&quot;3&quot; unique_id=&quot;10025&quot;&gt;&lt;property id=&quot;20148&quot; value=&quot;5&quot;/&gt;&lt;property id=&quot;20300&quot; value=&quot;Slide 22&quot;/&gt;&lt;property id=&quot;20307&quot; value=&quot;303&quot;/&gt;&lt;/object&gt;&lt;object type=&quot;3&quot; unique_id=&quot;10026&quot;&gt;&lt;property id=&quot;20148&quot; value=&quot;5&quot;/&gt;&lt;property id=&quot;20300&quot; value=&quot;Slide 23&quot;/&gt;&lt;property id=&quot;20307&quot; value=&quot;354&quot;/&gt;&lt;/object&gt;&lt;object type=&quot;3&quot; unique_id=&quot;10027&quot;&gt;&lt;property id=&quot;20148&quot; value=&quot;5&quot;/&gt;&lt;property id=&quot;20300&quot; value=&quot;Slide 24&quot;/&gt;&lt;property id=&quot;20307&quot; value=&quot;355&quot;/&gt;&lt;/object&gt;&lt;/object&gt;&lt;/object&gt;&lt;/database&gt;"/>
  <p:tag name="ISPRING_RESOURCE_PATHS_HASH_PRESENTER" val="7e924230203cc98738c5ea382557527054a4c49e"/>
  <p:tag name="SECTOMILLISECCONVERTED" val="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1043</Words>
  <Application>Microsoft Office PowerPoint</Application>
  <PresentationFormat>On-screen Show (4:3)</PresentationFormat>
  <Paragraphs>89</Paragraphs>
  <Slides>24</Slides>
  <Notes>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Balloons</vt:lpstr>
      <vt:lpstr>MS_ClipArt_Gallery</vt:lpstr>
      <vt:lpstr>PowerPoint Presentation</vt:lpstr>
      <vt:lpstr>PowerPoint Presentation</vt:lpstr>
      <vt:lpstr> BÀI 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CPTVietNam</dc:creator>
  <cp:lastModifiedBy>admin</cp:lastModifiedBy>
  <cp:revision>173</cp:revision>
  <dcterms:created xsi:type="dcterms:W3CDTF">2007-01-21T16:39:57Z</dcterms:created>
  <dcterms:modified xsi:type="dcterms:W3CDTF">2018-01-26T09:15:47Z</dcterms:modified>
</cp:coreProperties>
</file>