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3" r:id="rId1"/>
    <p:sldMasterId id="2147483657" r:id="rId2"/>
    <p:sldMasterId id="2147483659" r:id="rId3"/>
  </p:sldMasterIdLst>
  <p:notesMasterIdLst>
    <p:notesMasterId r:id="rId36"/>
  </p:notesMasterIdLst>
  <p:sldIdLst>
    <p:sldId id="358" r:id="rId4"/>
    <p:sldId id="445" r:id="rId5"/>
    <p:sldId id="430" r:id="rId6"/>
    <p:sldId id="320" r:id="rId7"/>
    <p:sldId id="323" r:id="rId8"/>
    <p:sldId id="366" r:id="rId9"/>
    <p:sldId id="440" r:id="rId10"/>
    <p:sldId id="325" r:id="rId11"/>
    <p:sldId id="405" r:id="rId12"/>
    <p:sldId id="363" r:id="rId13"/>
    <p:sldId id="340" r:id="rId14"/>
    <p:sldId id="432" r:id="rId15"/>
    <p:sldId id="425" r:id="rId16"/>
    <p:sldId id="331" r:id="rId17"/>
    <p:sldId id="409" r:id="rId18"/>
    <p:sldId id="412" r:id="rId19"/>
    <p:sldId id="406" r:id="rId20"/>
    <p:sldId id="407" r:id="rId21"/>
    <p:sldId id="410" r:id="rId22"/>
    <p:sldId id="411" r:id="rId23"/>
    <p:sldId id="442" r:id="rId24"/>
    <p:sldId id="413" r:id="rId25"/>
    <p:sldId id="414" r:id="rId26"/>
    <p:sldId id="415" r:id="rId27"/>
    <p:sldId id="417" r:id="rId28"/>
    <p:sldId id="416" r:id="rId29"/>
    <p:sldId id="421" r:id="rId30"/>
    <p:sldId id="420" r:id="rId31"/>
    <p:sldId id="422" r:id="rId32"/>
    <p:sldId id="419" r:id="rId33"/>
    <p:sldId id="398" r:id="rId34"/>
    <p:sldId id="357" r:id="rId35"/>
  </p:sldIdLst>
  <p:sldSz cx="9144000" cy="6858000" type="screen4x3"/>
  <p:notesSz cx="6858000" cy="9144000"/>
  <p:embeddedFontLst>
    <p:embeddedFont>
      <p:font typeface="Tahoma" panose="020B0604030504040204" pitchFamily="34" charset="0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Garamond" panose="02020404030301010803" pitchFamily="18" charset="0"/>
      <p:regular r:id="rId47"/>
      <p:bold r:id="rId48"/>
      <p:italic r:id="rId49"/>
    </p:embeddedFont>
    <p:embeddedFont>
      <p:font typeface="VNI-Helve" pitchFamily="2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4294967295" orient="horz" pos="2160" userDrawn="1">
          <p15:clr>
            <a:srgbClr val="A4A3A4"/>
          </p15:clr>
        </p15:guide>
        <p15:guide id="4294967295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00CC"/>
    <a:srgbClr val="FF00FF"/>
    <a:srgbClr val="6600FF"/>
    <a:srgbClr val="009900"/>
    <a:srgbClr val="FF0066"/>
    <a:srgbClr val="3333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849" autoAdjust="0"/>
  </p:normalViewPr>
  <p:slideViewPr>
    <p:cSldViewPr>
      <p:cViewPr>
        <p:scale>
          <a:sx n="70" d="100"/>
          <a:sy n="70" d="100"/>
        </p:scale>
        <p:origin x="-1824" y="-3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4048EA2F-866C-4E87-97CD-F9A767AEAED3}" type="datetimeFigureOut">
              <a:rPr lang="en-US"/>
              <a:pPr>
                <a:defRPr/>
              </a:pPr>
              <a:t>1/31/2018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9344AE3-0FE1-4B3F-B7DD-A979F943E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21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4AAFA012-FA7C-4C36-B697-C24778255016}" type="slidenum">
              <a:rPr lang="en-US" smtClean="0"/>
              <a:pPr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19416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75D74418-7B8C-4585-AE5E-2086AEA7C4D1}" type="slidenum">
              <a:rPr lang="en-US" smtClean="0"/>
              <a:pPr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6676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76DBA-E2AA-4633-964A-5D8ED7342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74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D1F54-0F92-4221-9E99-32A9A6FFAB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0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79BFC-EA73-4C09-916E-4639EF71C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81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44 w 6027"/>
                <a:gd name="T1" fmla="*/ 1 h 2296"/>
                <a:gd name="T2" fmla="*/ 0 w 6027"/>
                <a:gd name="T3" fmla="*/ 1 h 2296"/>
                <a:gd name="T4" fmla="*/ 0 w 6027"/>
                <a:gd name="T5" fmla="*/ 0 h 2296"/>
                <a:gd name="T6" fmla="*/ 544 w 6027"/>
                <a:gd name="T7" fmla="*/ 0 h 2296"/>
                <a:gd name="T8" fmla="*/ 544 w 6027"/>
                <a:gd name="T9" fmla="*/ 1 h 2296"/>
                <a:gd name="T10" fmla="*/ 544 w 6027"/>
                <a:gd name="T11" fmla="*/ 1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6853 h 353"/>
                  <a:gd name="T4" fmla="*/ 24 w 186"/>
                  <a:gd name="T5" fmla="*/ 11759 h 353"/>
                  <a:gd name="T6" fmla="*/ 18 w 186"/>
                  <a:gd name="T7" fmla="*/ 25455 h 353"/>
                  <a:gd name="T8" fmla="*/ 42 w 186"/>
                  <a:gd name="T9" fmla="*/ 44191 h 353"/>
                  <a:gd name="T10" fmla="*/ 48 w 186"/>
                  <a:gd name="T11" fmla="*/ 62567 h 353"/>
                  <a:gd name="T12" fmla="*/ 0 w 186"/>
                  <a:gd name="T13" fmla="*/ 136727 h 353"/>
                  <a:gd name="T14" fmla="*/ 54 w 186"/>
                  <a:gd name="T15" fmla="*/ 90428 h 353"/>
                  <a:gd name="T16" fmla="*/ 84 w 186"/>
                  <a:gd name="T17" fmla="*/ 83467 h 353"/>
                  <a:gd name="T18" fmla="*/ 126 w 186"/>
                  <a:gd name="T19" fmla="*/ 48965 h 353"/>
                  <a:gd name="T20" fmla="*/ 144 w 186"/>
                  <a:gd name="T21" fmla="*/ 46325 h 353"/>
                  <a:gd name="T22" fmla="*/ 144 w 186"/>
                  <a:gd name="T23" fmla="*/ 34948 h 353"/>
                  <a:gd name="T24" fmla="*/ 186 w 186"/>
                  <a:gd name="T25" fmla="*/ 25455 h 353"/>
                  <a:gd name="T26" fmla="*/ 162 w 186"/>
                  <a:gd name="T27" fmla="*/ 2308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2633 h 66"/>
                  <a:gd name="T8" fmla="*/ 6 w 155"/>
                  <a:gd name="T9" fmla="*/ 7587 h 66"/>
                  <a:gd name="T10" fmla="*/ 0 w 155"/>
                  <a:gd name="T11" fmla="*/ 10391 h 66"/>
                  <a:gd name="T12" fmla="*/ 78 w 155"/>
                  <a:gd name="T13" fmla="*/ 25467 h 66"/>
                  <a:gd name="T14" fmla="*/ 96 w 155"/>
                  <a:gd name="T15" fmla="*/ 17928 h 66"/>
                  <a:gd name="T16" fmla="*/ 155 w 155"/>
                  <a:gd name="T17" fmla="*/ 28332 h 66"/>
                  <a:gd name="T18" fmla="*/ 126 w 155"/>
                  <a:gd name="T19" fmla="*/ 10391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8815 h 72"/>
                  <a:gd name="T2" fmla="*/ 0 w 42"/>
                  <a:gd name="T3" fmla="*/ 9759 h 72"/>
                  <a:gd name="T4" fmla="*/ 12 w 42"/>
                  <a:gd name="T5" fmla="*/ 3380 h 72"/>
                  <a:gd name="T6" fmla="*/ 0 w 42"/>
                  <a:gd name="T7" fmla="*/ 3380 h 72"/>
                  <a:gd name="T8" fmla="*/ 12 w 42"/>
                  <a:gd name="T9" fmla="*/ 3380 h 72"/>
                  <a:gd name="T10" fmla="*/ 24 w 42"/>
                  <a:gd name="T11" fmla="*/ 3380 h 72"/>
                  <a:gd name="T12" fmla="*/ 36 w 42"/>
                  <a:gd name="T13" fmla="*/ 3380 h 72"/>
                  <a:gd name="T14" fmla="*/ 42 w 42"/>
                  <a:gd name="T15" fmla="*/ 0 h 72"/>
                  <a:gd name="T16" fmla="*/ 30 w 42"/>
                  <a:gd name="T17" fmla="*/ 9759 h 72"/>
                  <a:gd name="T18" fmla="*/ 42 w 42"/>
                  <a:gd name="T19" fmla="*/ 25085 h 72"/>
                  <a:gd name="T20" fmla="*/ 12 w 42"/>
                  <a:gd name="T21" fmla="*/ 36765 h 72"/>
                  <a:gd name="T22" fmla="*/ 6 w 42"/>
                  <a:gd name="T23" fmla="*/ 18815 h 72"/>
                  <a:gd name="T24" fmla="*/ 6 w 42"/>
                  <a:gd name="T25" fmla="*/ 1881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118 h 287"/>
                <a:gd name="T4" fmla="*/ 66 w 365"/>
                <a:gd name="T5" fmla="*/ 231 h 287"/>
                <a:gd name="T6" fmla="*/ 143 w 365"/>
                <a:gd name="T7" fmla="*/ 379 h 287"/>
                <a:gd name="T8" fmla="*/ 191 w 365"/>
                <a:gd name="T9" fmla="*/ 349 h 287"/>
                <a:gd name="T10" fmla="*/ 341 w 365"/>
                <a:gd name="T11" fmla="*/ 596 h 287"/>
                <a:gd name="T12" fmla="*/ 305 w 365"/>
                <a:gd name="T13" fmla="*/ 364 h 287"/>
                <a:gd name="T14" fmla="*/ 365 w 365"/>
                <a:gd name="T15" fmla="*/ 272 h 287"/>
                <a:gd name="T16" fmla="*/ 359 w 365"/>
                <a:gd name="T17" fmla="*/ 260 h 287"/>
                <a:gd name="T18" fmla="*/ 335 w 365"/>
                <a:gd name="T19" fmla="*/ 240 h 287"/>
                <a:gd name="T20" fmla="*/ 299 w 365"/>
                <a:gd name="T21" fmla="*/ 178 h 287"/>
                <a:gd name="T22" fmla="*/ 257 w 365"/>
                <a:gd name="T23" fmla="*/ 142 h 287"/>
                <a:gd name="T24" fmla="*/ 215 w 365"/>
                <a:gd name="T25" fmla="*/ 107 h 287"/>
                <a:gd name="T26" fmla="*/ 173 w 365"/>
                <a:gd name="T27" fmla="*/ 89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83 h 60"/>
                <a:gd name="T16" fmla="*/ 65 w 71"/>
                <a:gd name="T17" fmla="*/ 100 h 60"/>
                <a:gd name="T18" fmla="*/ 71 w 71"/>
                <a:gd name="T19" fmla="*/ 124 h 60"/>
                <a:gd name="T20" fmla="*/ 71 w 71"/>
                <a:gd name="T21" fmla="*/ 136 h 60"/>
                <a:gd name="T22" fmla="*/ 59 w 71"/>
                <a:gd name="T23" fmla="*/ 124 h 60"/>
                <a:gd name="T24" fmla="*/ 47 w 71"/>
                <a:gd name="T25" fmla="*/ 100 h 60"/>
                <a:gd name="T26" fmla="*/ 23 w 71"/>
                <a:gd name="T27" fmla="*/ 83 h 60"/>
                <a:gd name="T28" fmla="*/ 23 w 71"/>
                <a:gd name="T29" fmla="*/ 89 h 60"/>
                <a:gd name="T30" fmla="*/ 18 w 71"/>
                <a:gd name="T31" fmla="*/ 100 h 60"/>
                <a:gd name="T32" fmla="*/ 12 w 71"/>
                <a:gd name="T33" fmla="*/ 112 h 60"/>
                <a:gd name="T34" fmla="*/ 6 w 71"/>
                <a:gd name="T35" fmla="*/ 112 h 60"/>
                <a:gd name="T36" fmla="*/ 6 w 71"/>
                <a:gd name="T37" fmla="*/ 112 h 60"/>
                <a:gd name="T38" fmla="*/ 6 w 71"/>
                <a:gd name="T39" fmla="*/ 89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107 h 162"/>
                <a:gd name="T10" fmla="*/ 96 w 161"/>
                <a:gd name="T11" fmla="*/ 113 h 162"/>
                <a:gd name="T12" fmla="*/ 102 w 161"/>
                <a:gd name="T13" fmla="*/ 128 h 162"/>
                <a:gd name="T14" fmla="*/ 108 w 161"/>
                <a:gd name="T15" fmla="*/ 152 h 162"/>
                <a:gd name="T16" fmla="*/ 120 w 161"/>
                <a:gd name="T17" fmla="*/ 176 h 162"/>
                <a:gd name="T18" fmla="*/ 143 w 161"/>
                <a:gd name="T19" fmla="*/ 216 h 162"/>
                <a:gd name="T20" fmla="*/ 155 w 161"/>
                <a:gd name="T21" fmla="*/ 264 h 162"/>
                <a:gd name="T22" fmla="*/ 161 w 161"/>
                <a:gd name="T23" fmla="*/ 293 h 162"/>
                <a:gd name="T24" fmla="*/ 161 w 161"/>
                <a:gd name="T25" fmla="*/ 305 h 162"/>
                <a:gd name="T26" fmla="*/ 96 w 161"/>
                <a:gd name="T27" fmla="*/ 188 h 162"/>
                <a:gd name="T28" fmla="*/ 30 w 161"/>
                <a:gd name="T29" fmla="*/ 107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83 h 60"/>
                <a:gd name="T4" fmla="*/ 41 w 59"/>
                <a:gd name="T5" fmla="*/ 89 h 60"/>
                <a:gd name="T6" fmla="*/ 47 w 59"/>
                <a:gd name="T7" fmla="*/ 100 h 60"/>
                <a:gd name="T8" fmla="*/ 53 w 59"/>
                <a:gd name="T9" fmla="*/ 124 h 60"/>
                <a:gd name="T10" fmla="*/ 53 w 59"/>
                <a:gd name="T11" fmla="*/ 136 h 60"/>
                <a:gd name="T12" fmla="*/ 47 w 59"/>
                <a:gd name="T13" fmla="*/ 124 h 60"/>
                <a:gd name="T14" fmla="*/ 35 w 59"/>
                <a:gd name="T15" fmla="*/ 112 h 60"/>
                <a:gd name="T16" fmla="*/ 23 w 59"/>
                <a:gd name="T17" fmla="*/ 89 h 60"/>
                <a:gd name="T18" fmla="*/ 17 w 59"/>
                <a:gd name="T19" fmla="*/ 83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89 h 204"/>
                <a:gd name="T2" fmla="*/ 245 w 245"/>
                <a:gd name="T3" fmla="*/ 95 h 204"/>
                <a:gd name="T4" fmla="*/ 209 w 245"/>
                <a:gd name="T5" fmla="*/ 173 h 204"/>
                <a:gd name="T6" fmla="*/ 143 w 245"/>
                <a:gd name="T7" fmla="*/ 283 h 204"/>
                <a:gd name="T8" fmla="*/ 167 w 245"/>
                <a:gd name="T9" fmla="*/ 337 h 204"/>
                <a:gd name="T10" fmla="*/ 179 w 245"/>
                <a:gd name="T11" fmla="*/ 438 h 204"/>
                <a:gd name="T12" fmla="*/ 77 w 245"/>
                <a:gd name="T13" fmla="*/ 283 h 204"/>
                <a:gd name="T14" fmla="*/ 47 w 245"/>
                <a:gd name="T15" fmla="*/ 173 h 204"/>
                <a:gd name="T16" fmla="*/ 89 w 245"/>
                <a:gd name="T17" fmla="*/ 136 h 204"/>
                <a:gd name="T18" fmla="*/ 59 w 245"/>
                <a:gd name="T19" fmla="*/ 89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89 h 204"/>
                <a:gd name="T50" fmla="*/ 233 w 245"/>
                <a:gd name="T51" fmla="*/ 89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1878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21879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1EECC-89D3-4E55-8608-3067574FA3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42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ECAA3-B3A3-421C-977C-8B8BAE007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13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B3615-A761-409D-9888-FCC49C020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69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84E63-D2D3-48C6-BFBF-D340E483D0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87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F8640-B3A4-4BF8-89D9-5A66A5275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00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8ED15-A4E4-4C80-B2CA-963D811E7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64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B32EC-309A-4FB8-8C14-49391788D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05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D63A0-147D-44F6-9932-CEA938743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2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B9E99-4D91-4844-9A32-80B707F90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01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B85E2-4B32-44B1-BDD8-CD56C9C3F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2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35DE3-760D-4EB4-9B24-2BFFB7DD4B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2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0FA89-DCCA-4A22-A794-543CFC4DC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54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5 h 1906"/>
                <a:gd name="T4" fmla="*/ 6776 w 5740"/>
                <a:gd name="T5" fmla="*/ 45 h 1906"/>
                <a:gd name="T6" fmla="*/ 6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33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B772E-2417-48AA-BF0D-AAEB3D1A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41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124FC-614E-496E-9499-DCAA1D742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55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4533-945D-4FC9-BA1A-CEF43F71D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178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04527-8777-4593-BE70-BB6AC3936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57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37383-35BA-43BC-9DD5-9794588BE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800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8F2A0-88ED-4306-AEA3-410239BC2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30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45E24-442F-48D7-A8C8-BDA3499F0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83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EC0FB-B8E8-4466-980B-F0E9E08DE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736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68DF6-BC8B-410D-A59F-BF8183EBD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532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8AD62-5C53-4C38-B416-AF9488A31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40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E7916-D210-4000-B12D-5AA417555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514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36652-78A2-4744-9CF8-E2F69816A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2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B9737-C777-44B2-A8E0-4C0D14AA7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4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432F6-2305-4472-AED9-E0942DE9B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08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874DD-0907-45C8-825F-2D17620EC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2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5A7AF-609B-4022-A559-A6301B410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10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0804A-5ABC-4738-B719-F12376358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29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4F861-D184-4F93-B03A-33FB95CA9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8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B62D269-1B8F-426D-8D4D-6D24188B6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712" r:id="rId1"/>
    <p:sldLayoutId id="2147485682" r:id="rId2"/>
    <p:sldLayoutId id="2147485683" r:id="rId3"/>
    <p:sldLayoutId id="2147485684" r:id="rId4"/>
    <p:sldLayoutId id="2147485685" r:id="rId5"/>
    <p:sldLayoutId id="2147485686" r:id="rId6"/>
    <p:sldLayoutId id="2147485687" r:id="rId7"/>
    <p:sldLayoutId id="2147485688" r:id="rId8"/>
    <p:sldLayoutId id="2147485689" r:id="rId9"/>
    <p:sldLayoutId id="2147485690" r:id="rId10"/>
    <p:sldLayoutId id="214748569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b="0" i="0" u="none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07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44 w 6027"/>
                <a:gd name="T1" fmla="*/ 1 h 2296"/>
                <a:gd name="T2" fmla="*/ 0 w 6027"/>
                <a:gd name="T3" fmla="*/ 1 h 2296"/>
                <a:gd name="T4" fmla="*/ 0 w 6027"/>
                <a:gd name="T5" fmla="*/ 0 h 2296"/>
                <a:gd name="T6" fmla="*/ 544 w 6027"/>
                <a:gd name="T7" fmla="*/ 0 h 2296"/>
                <a:gd name="T8" fmla="*/ 544 w 6027"/>
                <a:gd name="T9" fmla="*/ 1 h 2296"/>
                <a:gd name="T10" fmla="*/ 544 w 6027"/>
                <a:gd name="T11" fmla="*/ 1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83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051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147483646 w 5748"/>
              <a:gd name="T1" fmla="*/ 2147483646 h 246"/>
              <a:gd name="T2" fmla="*/ 0 w 5748"/>
              <a:gd name="T3" fmla="*/ 2147483646 h 246"/>
              <a:gd name="T4" fmla="*/ 0 w 5748"/>
              <a:gd name="T5" fmla="*/ 0 h 246"/>
              <a:gd name="T6" fmla="*/ 2147483646 w 5748"/>
              <a:gd name="T7" fmla="*/ 0 h 246"/>
              <a:gd name="T8" fmla="*/ 2147483646 w 5748"/>
              <a:gd name="T9" fmla="*/ 2147483646 h 246"/>
              <a:gd name="T10" fmla="*/ 2147483646 w 5748"/>
              <a:gd name="T11" fmla="*/ 2147483646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52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12083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2066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2068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6853 h 353"/>
                  <a:gd name="T4" fmla="*/ 24 w 186"/>
                  <a:gd name="T5" fmla="*/ 11759 h 353"/>
                  <a:gd name="T6" fmla="*/ 18 w 186"/>
                  <a:gd name="T7" fmla="*/ 25455 h 353"/>
                  <a:gd name="T8" fmla="*/ 42 w 186"/>
                  <a:gd name="T9" fmla="*/ 44191 h 353"/>
                  <a:gd name="T10" fmla="*/ 48 w 186"/>
                  <a:gd name="T11" fmla="*/ 62567 h 353"/>
                  <a:gd name="T12" fmla="*/ 0 w 186"/>
                  <a:gd name="T13" fmla="*/ 136727 h 353"/>
                  <a:gd name="T14" fmla="*/ 54 w 186"/>
                  <a:gd name="T15" fmla="*/ 90428 h 353"/>
                  <a:gd name="T16" fmla="*/ 84 w 186"/>
                  <a:gd name="T17" fmla="*/ 83467 h 353"/>
                  <a:gd name="T18" fmla="*/ 126 w 186"/>
                  <a:gd name="T19" fmla="*/ 48965 h 353"/>
                  <a:gd name="T20" fmla="*/ 144 w 186"/>
                  <a:gd name="T21" fmla="*/ 46325 h 353"/>
                  <a:gd name="T22" fmla="*/ 144 w 186"/>
                  <a:gd name="T23" fmla="*/ 34948 h 353"/>
                  <a:gd name="T24" fmla="*/ 186 w 186"/>
                  <a:gd name="T25" fmla="*/ 25455 h 353"/>
                  <a:gd name="T26" fmla="*/ 162 w 186"/>
                  <a:gd name="T27" fmla="*/ 23085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2633 h 66"/>
                  <a:gd name="T8" fmla="*/ 6 w 155"/>
                  <a:gd name="T9" fmla="*/ 7587 h 66"/>
                  <a:gd name="T10" fmla="*/ 0 w 155"/>
                  <a:gd name="T11" fmla="*/ 10391 h 66"/>
                  <a:gd name="T12" fmla="*/ 78 w 155"/>
                  <a:gd name="T13" fmla="*/ 25467 h 66"/>
                  <a:gd name="T14" fmla="*/ 96 w 155"/>
                  <a:gd name="T15" fmla="*/ 17928 h 66"/>
                  <a:gd name="T16" fmla="*/ 155 w 155"/>
                  <a:gd name="T17" fmla="*/ 28332 h 66"/>
                  <a:gd name="T18" fmla="*/ 126 w 155"/>
                  <a:gd name="T19" fmla="*/ 10391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8815 h 72"/>
                  <a:gd name="T2" fmla="*/ 0 w 42"/>
                  <a:gd name="T3" fmla="*/ 9759 h 72"/>
                  <a:gd name="T4" fmla="*/ 12 w 42"/>
                  <a:gd name="T5" fmla="*/ 3380 h 72"/>
                  <a:gd name="T6" fmla="*/ 0 w 42"/>
                  <a:gd name="T7" fmla="*/ 3380 h 72"/>
                  <a:gd name="T8" fmla="*/ 12 w 42"/>
                  <a:gd name="T9" fmla="*/ 3380 h 72"/>
                  <a:gd name="T10" fmla="*/ 24 w 42"/>
                  <a:gd name="T11" fmla="*/ 3380 h 72"/>
                  <a:gd name="T12" fmla="*/ 36 w 42"/>
                  <a:gd name="T13" fmla="*/ 3380 h 72"/>
                  <a:gd name="T14" fmla="*/ 42 w 42"/>
                  <a:gd name="T15" fmla="*/ 0 h 72"/>
                  <a:gd name="T16" fmla="*/ 30 w 42"/>
                  <a:gd name="T17" fmla="*/ 9759 h 72"/>
                  <a:gd name="T18" fmla="*/ 42 w 42"/>
                  <a:gd name="T19" fmla="*/ 25085 h 72"/>
                  <a:gd name="T20" fmla="*/ 12 w 42"/>
                  <a:gd name="T21" fmla="*/ 36765 h 72"/>
                  <a:gd name="T22" fmla="*/ 6 w 42"/>
                  <a:gd name="T23" fmla="*/ 18815 h 72"/>
                  <a:gd name="T24" fmla="*/ 6 w 42"/>
                  <a:gd name="T25" fmla="*/ 1881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0846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053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2059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118 h 287"/>
                <a:gd name="T4" fmla="*/ 66 w 365"/>
                <a:gd name="T5" fmla="*/ 231 h 287"/>
                <a:gd name="T6" fmla="*/ 143 w 365"/>
                <a:gd name="T7" fmla="*/ 379 h 287"/>
                <a:gd name="T8" fmla="*/ 191 w 365"/>
                <a:gd name="T9" fmla="*/ 349 h 287"/>
                <a:gd name="T10" fmla="*/ 341 w 365"/>
                <a:gd name="T11" fmla="*/ 596 h 287"/>
                <a:gd name="T12" fmla="*/ 305 w 365"/>
                <a:gd name="T13" fmla="*/ 364 h 287"/>
                <a:gd name="T14" fmla="*/ 365 w 365"/>
                <a:gd name="T15" fmla="*/ 272 h 287"/>
                <a:gd name="T16" fmla="*/ 359 w 365"/>
                <a:gd name="T17" fmla="*/ 260 h 287"/>
                <a:gd name="T18" fmla="*/ 335 w 365"/>
                <a:gd name="T19" fmla="*/ 240 h 287"/>
                <a:gd name="T20" fmla="*/ 299 w 365"/>
                <a:gd name="T21" fmla="*/ 178 h 287"/>
                <a:gd name="T22" fmla="*/ 257 w 365"/>
                <a:gd name="T23" fmla="*/ 142 h 287"/>
                <a:gd name="T24" fmla="*/ 215 w 365"/>
                <a:gd name="T25" fmla="*/ 107 h 287"/>
                <a:gd name="T26" fmla="*/ 173 w 365"/>
                <a:gd name="T27" fmla="*/ 89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83 h 60"/>
                <a:gd name="T16" fmla="*/ 65 w 71"/>
                <a:gd name="T17" fmla="*/ 100 h 60"/>
                <a:gd name="T18" fmla="*/ 71 w 71"/>
                <a:gd name="T19" fmla="*/ 124 h 60"/>
                <a:gd name="T20" fmla="*/ 71 w 71"/>
                <a:gd name="T21" fmla="*/ 136 h 60"/>
                <a:gd name="T22" fmla="*/ 59 w 71"/>
                <a:gd name="T23" fmla="*/ 124 h 60"/>
                <a:gd name="T24" fmla="*/ 47 w 71"/>
                <a:gd name="T25" fmla="*/ 100 h 60"/>
                <a:gd name="T26" fmla="*/ 23 w 71"/>
                <a:gd name="T27" fmla="*/ 83 h 60"/>
                <a:gd name="T28" fmla="*/ 23 w 71"/>
                <a:gd name="T29" fmla="*/ 89 h 60"/>
                <a:gd name="T30" fmla="*/ 18 w 71"/>
                <a:gd name="T31" fmla="*/ 100 h 60"/>
                <a:gd name="T32" fmla="*/ 12 w 71"/>
                <a:gd name="T33" fmla="*/ 112 h 60"/>
                <a:gd name="T34" fmla="*/ 6 w 71"/>
                <a:gd name="T35" fmla="*/ 112 h 60"/>
                <a:gd name="T36" fmla="*/ 6 w 71"/>
                <a:gd name="T37" fmla="*/ 112 h 60"/>
                <a:gd name="T38" fmla="*/ 6 w 71"/>
                <a:gd name="T39" fmla="*/ 89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107 h 162"/>
                <a:gd name="T10" fmla="*/ 96 w 161"/>
                <a:gd name="T11" fmla="*/ 113 h 162"/>
                <a:gd name="T12" fmla="*/ 102 w 161"/>
                <a:gd name="T13" fmla="*/ 128 h 162"/>
                <a:gd name="T14" fmla="*/ 108 w 161"/>
                <a:gd name="T15" fmla="*/ 152 h 162"/>
                <a:gd name="T16" fmla="*/ 120 w 161"/>
                <a:gd name="T17" fmla="*/ 176 h 162"/>
                <a:gd name="T18" fmla="*/ 143 w 161"/>
                <a:gd name="T19" fmla="*/ 216 h 162"/>
                <a:gd name="T20" fmla="*/ 155 w 161"/>
                <a:gd name="T21" fmla="*/ 264 h 162"/>
                <a:gd name="T22" fmla="*/ 161 w 161"/>
                <a:gd name="T23" fmla="*/ 293 h 162"/>
                <a:gd name="T24" fmla="*/ 161 w 161"/>
                <a:gd name="T25" fmla="*/ 305 h 162"/>
                <a:gd name="T26" fmla="*/ 96 w 161"/>
                <a:gd name="T27" fmla="*/ 188 h 162"/>
                <a:gd name="T28" fmla="*/ 30 w 161"/>
                <a:gd name="T29" fmla="*/ 107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83 h 60"/>
                <a:gd name="T4" fmla="*/ 41 w 59"/>
                <a:gd name="T5" fmla="*/ 89 h 60"/>
                <a:gd name="T6" fmla="*/ 47 w 59"/>
                <a:gd name="T7" fmla="*/ 100 h 60"/>
                <a:gd name="T8" fmla="*/ 53 w 59"/>
                <a:gd name="T9" fmla="*/ 124 h 60"/>
                <a:gd name="T10" fmla="*/ 53 w 59"/>
                <a:gd name="T11" fmla="*/ 136 h 60"/>
                <a:gd name="T12" fmla="*/ 47 w 59"/>
                <a:gd name="T13" fmla="*/ 124 h 60"/>
                <a:gd name="T14" fmla="*/ 35 w 59"/>
                <a:gd name="T15" fmla="*/ 112 h 60"/>
                <a:gd name="T16" fmla="*/ 23 w 59"/>
                <a:gd name="T17" fmla="*/ 89 h 60"/>
                <a:gd name="T18" fmla="*/ 17 w 59"/>
                <a:gd name="T19" fmla="*/ 83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89 h 204"/>
                <a:gd name="T2" fmla="*/ 245 w 245"/>
                <a:gd name="T3" fmla="*/ 95 h 204"/>
                <a:gd name="T4" fmla="*/ 209 w 245"/>
                <a:gd name="T5" fmla="*/ 173 h 204"/>
                <a:gd name="T6" fmla="*/ 143 w 245"/>
                <a:gd name="T7" fmla="*/ 283 h 204"/>
                <a:gd name="T8" fmla="*/ 167 w 245"/>
                <a:gd name="T9" fmla="*/ 337 h 204"/>
                <a:gd name="T10" fmla="*/ 179 w 245"/>
                <a:gd name="T11" fmla="*/ 438 h 204"/>
                <a:gd name="T12" fmla="*/ 77 w 245"/>
                <a:gd name="T13" fmla="*/ 283 h 204"/>
                <a:gd name="T14" fmla="*/ 47 w 245"/>
                <a:gd name="T15" fmla="*/ 173 h 204"/>
                <a:gd name="T16" fmla="*/ 89 w 245"/>
                <a:gd name="T17" fmla="*/ 136 h 204"/>
                <a:gd name="T18" fmla="*/ 59 w 245"/>
                <a:gd name="T19" fmla="*/ 89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89 h 204"/>
                <a:gd name="T50" fmla="*/ 233 w 245"/>
                <a:gd name="T51" fmla="*/ 89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0854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0856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57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58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4DC749-06FD-458F-A8D2-86647AB6C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713" r:id="rId1"/>
    <p:sldLayoutId id="2147485692" r:id="rId2"/>
    <p:sldLayoutId id="2147485693" r:id="rId3"/>
    <p:sldLayoutId id="2147485694" r:id="rId4"/>
    <p:sldLayoutId id="2147485695" r:id="rId5"/>
    <p:sldLayoutId id="2147485696" r:id="rId6"/>
    <p:sldLayoutId id="2147485697" r:id="rId7"/>
    <p:sldLayoutId id="2147485698" r:id="rId8"/>
    <p:sldLayoutId id="2147485699" r:id="rId9"/>
    <p:sldLayoutId id="2147485700" r:id="rId10"/>
    <p:sldLayoutId id="214748570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96DEB5-4000-4871-8858-9D9120DF6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08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32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2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2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8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32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8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45 h 1906"/>
                <a:gd name="T4" fmla="*/ 6776 w 5740"/>
                <a:gd name="T5" fmla="*/ 45 h 1906"/>
                <a:gd name="T6" fmla="*/ 6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2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2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714" r:id="rId1"/>
    <p:sldLayoutId id="2147485702" r:id="rId2"/>
    <p:sldLayoutId id="2147485703" r:id="rId3"/>
    <p:sldLayoutId id="2147485704" r:id="rId4"/>
    <p:sldLayoutId id="2147485705" r:id="rId5"/>
    <p:sldLayoutId id="2147485706" r:id="rId6"/>
    <p:sldLayoutId id="2147485707" r:id="rId7"/>
    <p:sldLayoutId id="2147485708" r:id="rId8"/>
    <p:sldLayoutId id="2147485709" r:id="rId9"/>
    <p:sldLayoutId id="2147485710" r:id="rId10"/>
    <p:sldLayoutId id="214748571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21.jpeg"/><Relationship Id="rId7" Type="http://schemas.openxmlformats.org/officeDocument/2006/relationships/slide" Target="slide25.xml"/><Relationship Id="rId12" Type="http://schemas.openxmlformats.org/officeDocument/2006/relationships/slide" Target="slide2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slide" Target="slide24.xml"/><Relationship Id="rId11" Type="http://schemas.openxmlformats.org/officeDocument/2006/relationships/slide" Target="slide30.xml"/><Relationship Id="rId5" Type="http://schemas.openxmlformats.org/officeDocument/2006/relationships/slide" Target="slide23.xml"/><Relationship Id="rId10" Type="http://schemas.openxmlformats.org/officeDocument/2006/relationships/slide" Target="slide29.xml"/><Relationship Id="rId4" Type="http://schemas.openxmlformats.org/officeDocument/2006/relationships/slide" Target="slide22.xml"/><Relationship Id="rId9" Type="http://schemas.openxmlformats.org/officeDocument/2006/relationships/slide" Target="slide2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openxmlformats.org/officeDocument/2006/relationships/slide" Target="slide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Pictures\4d16f5e1_26f21899_9o_re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82" y="6648"/>
            <a:ext cx="9144000" cy="692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76825" y="6648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2800" b="1" dirty="0">
              <a:ln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latin typeface="Cambria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MY" sz="3200" b="1" dirty="0">
              <a:ln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latin typeface="Cambria" pitchFamily="18" charset="0"/>
              <a:cs typeface="+mn-cs"/>
            </a:endParaRPr>
          </a:p>
        </p:txBody>
      </p:sp>
      <p:sp>
        <p:nvSpPr>
          <p:cNvPr id="15" name="WordArt 10"/>
          <p:cNvSpPr>
            <a:spLocks noChangeArrowheads="1" noChangeShapeType="1" noTextEdit="1"/>
          </p:cNvSpPr>
          <p:nvPr/>
        </p:nvSpPr>
        <p:spPr bwMode="auto">
          <a:xfrm>
            <a:off x="37044" y="838200"/>
            <a:ext cx="8813042" cy="8382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perspectiveLeft"/>
            <a:lightRig rig="threePt" dir="t"/>
          </a:scene3d>
        </p:spPr>
        <p:txBody>
          <a:bodyPr wrap="none" fromWordArt="1"/>
          <a:lstStyle/>
          <a:p>
            <a:pPr algn="ctr">
              <a:defRPr/>
            </a:pPr>
            <a:r>
              <a:rPr lang="en-US" sz="4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CHÀO MỪNG CÁC THẦY CÔ VỀ DỰ</a:t>
            </a:r>
          </a:p>
          <a:p>
            <a:pPr algn="ctr">
              <a:defRPr/>
            </a:pPr>
            <a:endParaRPr lang="en-US" sz="40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4000" b="1" kern="10" dirty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4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0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Địa</a:t>
            </a:r>
            <a:r>
              <a:rPr lang="en-US" sz="4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lí</a:t>
            </a:r>
            <a:r>
              <a:rPr lang="en-US" sz="4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- </a:t>
            </a:r>
            <a:r>
              <a:rPr lang="en-US" sz="40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4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4</a:t>
            </a:r>
            <a:endParaRPr lang="vi-VN" sz="40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201" name="Picture 3" descr="D:\be tin\hinh anh\hinh trong sline\anh dong\gif-mariposa- (7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4951">
            <a:off x="7208838" y="5592763"/>
            <a:ext cx="57626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D:\be tin\hinh anh\hinh trong sline\anh dong\gif-mariposa- (7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07624">
            <a:off x="1393825" y="5976938"/>
            <a:ext cx="57626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3" descr="D:\be tin\hinh anh\hinh trong sline\anh dong\gif-mariposa- (7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07624">
            <a:off x="7489825" y="5976938"/>
            <a:ext cx="57626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3" descr="D:\be tin\hinh anh\hinh trong sline\anh dong\gif-mariposa- (7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3497">
            <a:off x="1012825" y="5656263"/>
            <a:ext cx="57626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3" descr="D:\be tin\hinh anh\hinh trong sline\anh dong\gif-mariposa- (7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404">
            <a:off x="403225" y="5427663"/>
            <a:ext cx="57626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3" descr="D:\be tin\hinh anh\hinh trong sline\anh dong\gif-mariposa- (7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1354">
            <a:off x="7793831" y="5580857"/>
            <a:ext cx="576263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3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repeatCount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0" presetClass="emph" presetSubtype="0" repeatCount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Rectangle 2"/>
          <p:cNvSpPr>
            <a:spLocks noChangeArrowheads="1"/>
          </p:cNvSpPr>
          <p:nvPr/>
        </p:nvSpPr>
        <p:spPr bwMode="auto">
          <a:xfrm>
            <a:off x="-25400" y="1417638"/>
            <a:ext cx="886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b="1" dirty="0">
                <a:solidFill>
                  <a:schemeClr val="bg2"/>
                </a:solidFill>
                <a:latin typeface="Arial" pitchFamily="34" charset="0"/>
              </a:rPr>
              <a:t>2. Huế - thành phố du lịch</a:t>
            </a:r>
            <a:endParaRPr lang="en-US" b="1" dirty="0">
              <a:solidFill>
                <a:schemeClr val="bg2"/>
              </a:solidFill>
              <a:latin typeface="Arial" pitchFamily="34" charset="0"/>
            </a:endParaRPr>
          </a:p>
        </p:txBody>
      </p:sp>
      <p:pic>
        <p:nvPicPr>
          <p:cNvPr id="20484" name="Picture 12" descr="H:\cartoon_136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54988" y="6019800"/>
            <a:ext cx="98901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/>
          <p:nvPr/>
        </p:nvSpPr>
        <p:spPr bwMode="auto">
          <a:xfrm>
            <a:off x="76200" y="2917825"/>
            <a:ext cx="7772400" cy="3455988"/>
          </a:xfrm>
          <a:prstGeom prst="cloudCallout">
            <a:avLst>
              <a:gd name="adj1" fmla="val 55958"/>
              <a:gd name="adj2" fmla="val 39678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en-US" sz="28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3624263"/>
            <a:ext cx="6904038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vi-VN" sz="3000" dirty="0">
                <a:solidFill>
                  <a:srgbClr val="FF0066"/>
                </a:solidFill>
              </a:rPr>
              <a:t>Quan sát hình 1.Lược đồ thành phố</a:t>
            </a:r>
            <a:r>
              <a:rPr lang="en-US" sz="3000" dirty="0">
                <a:solidFill>
                  <a:srgbClr val="FF0066"/>
                </a:solidFill>
              </a:rPr>
              <a:t> </a:t>
            </a:r>
            <a:r>
              <a:rPr lang="vi-VN" sz="3000" dirty="0">
                <a:solidFill>
                  <a:srgbClr val="FF0066"/>
                </a:solidFill>
              </a:rPr>
              <a:t>Huế và cho biết:</a:t>
            </a:r>
            <a:r>
              <a:rPr lang="vi-VN" sz="3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vi-VN" sz="3000" dirty="0">
                <a:solidFill>
                  <a:schemeClr val="accent4">
                    <a:lumMod val="10000"/>
                  </a:schemeClr>
                </a:solidFill>
              </a:rPr>
              <a:t>Nếu đi thuyền trên sông</a:t>
            </a:r>
            <a:r>
              <a:rPr lang="en-US" sz="3000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vi-VN" sz="3000" dirty="0">
                <a:solidFill>
                  <a:schemeClr val="accent4">
                    <a:lumMod val="10000"/>
                  </a:schemeClr>
                </a:solidFill>
              </a:rPr>
              <a:t>Hương chúng ta có thể đến thăm những địa điểm du lịch nào của thành phố Huế?</a:t>
            </a:r>
            <a:endParaRPr lang="en-US" sz="3000" dirty="0"/>
          </a:p>
        </p:txBody>
      </p:sp>
      <p:pic>
        <p:nvPicPr>
          <p:cNvPr id="20487" name="Picture 17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173038"/>
            <a:ext cx="1320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8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00013"/>
            <a:ext cx="1295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Untitled-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 rot="-684393">
            <a:off x="2619375" y="5178425"/>
            <a:ext cx="1747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>
                <a:solidFill>
                  <a:srgbClr val="0000FF"/>
                </a:solidFill>
                <a:latin typeface="VNI-Helve" pitchFamily="2" charset="0"/>
              </a:rPr>
              <a:t>Soâng Höông</a:t>
            </a:r>
          </a:p>
        </p:txBody>
      </p:sp>
      <p:sp>
        <p:nvSpPr>
          <p:cNvPr id="21508" name="Oval 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00400" y="6400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1509" name="Oval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276600" y="5638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1510" name="Oval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200400" y="4953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1511" name="Oval 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1910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1512" name="Oval 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724400" y="4114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1513" name="Oval 9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5105400" y="3733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1514" name="Oval 10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5048250" y="19018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1515" name="Oval 11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6400800" y="1143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1516" name="Oval 1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46482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355975" y="6324600"/>
            <a:ext cx="609600" cy="304800"/>
            <a:chOff x="720" y="2688"/>
            <a:chExt cx="1584" cy="816"/>
          </a:xfrm>
        </p:grpSpPr>
        <p:sp>
          <p:nvSpPr>
            <p:cNvPr id="21520" name="Rectangle 14"/>
            <p:cNvSpPr>
              <a:spLocks noChangeArrowheads="1"/>
            </p:cNvSpPr>
            <p:nvPr/>
          </p:nvSpPr>
          <p:spPr bwMode="auto">
            <a:xfrm>
              <a:off x="1824" y="2688"/>
              <a:ext cx="192" cy="33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21521" name="AutoShape 15"/>
            <p:cNvSpPr>
              <a:spLocks noChangeArrowheads="1"/>
            </p:cNvSpPr>
            <p:nvPr/>
          </p:nvSpPr>
          <p:spPr bwMode="auto">
            <a:xfrm>
              <a:off x="720" y="3024"/>
              <a:ext cx="1584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8" name="Oval 1"/>
          <p:cNvSpPr>
            <a:spLocks noChangeArrowheads="1"/>
          </p:cNvSpPr>
          <p:nvPr/>
        </p:nvSpPr>
        <p:spPr bwMode="auto">
          <a:xfrm>
            <a:off x="4343400" y="1524000"/>
            <a:ext cx="166688" cy="2286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21519" name="Oval 16"/>
          <p:cNvSpPr>
            <a:spLocks noChangeArrowheads="1"/>
          </p:cNvSpPr>
          <p:nvPr/>
        </p:nvSpPr>
        <p:spPr bwMode="auto">
          <a:xfrm>
            <a:off x="2362200" y="6096000"/>
            <a:ext cx="152400" cy="152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tau ch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4 0.01436 C -0.01459 0.01227 -0.01858 -0.00046 -0.02552 -0.01388 C -0.03282 -0.02777 -0.04028 -0.0375 -0.04271 -0.03588 C -0.04479 -0.03333 -0.05243 -0.04259 -0.05972 -0.05694 C -0.06684 -0.07013 -0.07101 -0.08356 -0.06875 -0.08588 " pathEditMode="relative" rAng="-7470135" ptsTypes="fffff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875 -0.08634 C -0.0934 -0.10023 -0.10902 -0.12338 -0.10468 -0.1382 C -0.0993 -0.15278 -0.07604 -0.15394 -0.05139 -0.13959 C -0.02639 -0.1257 -0.00399 -0.12685 0.00105 -0.1419 C 0.00573 -0.15625 -0.0092 -0.17917 -0.03385 -0.19398 " pathEditMode="relative" rAng="-3993022" ptsTypes="fffff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03 -0.19375 L 0.07465 -0.2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4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65 -0.23981 L 0.11632 -0.2509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32 -0.25092 L 0.13298 -0.3111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98 -0.31111 L 0.16632 -0.3666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32 -0.36667 L 0.12935 -0.4375 C 0.12101 -0.45232 0.11355 -0.47616 0.10921 -0.50139 C 0.10365 -0.53056 0.10296 -0.55533 0.10521 -0.57338 L 0.11441 -0.65903 " pathEditMode="relative" rAng="10004323" ptsTypes="FffFF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-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23 -0.65995 L 0.17465 -0.7888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-645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.17465 -0.78888 L 0.26632 -0.7666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04800"/>
            <a:ext cx="97536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2600325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-14288"/>
            <a:ext cx="3128962" cy="175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1588"/>
            <a:ext cx="3048000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2203450"/>
            <a:ext cx="22431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30438"/>
            <a:ext cx="2266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38375"/>
            <a:ext cx="25415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30438"/>
            <a:ext cx="2309813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4621213"/>
            <a:ext cx="2838450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4597400"/>
            <a:ext cx="3049587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6" name="TextBox 1"/>
          <p:cNvSpPr txBox="1">
            <a:spLocks noChangeArrowheads="1"/>
          </p:cNvSpPr>
          <p:nvPr/>
        </p:nvSpPr>
        <p:spPr bwMode="auto">
          <a:xfrm>
            <a:off x="541338" y="1762125"/>
            <a:ext cx="248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</a:rPr>
              <a:t>XP: Điện Hòn Chén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7" name="TextBox 2"/>
          <p:cNvSpPr txBox="1">
            <a:spLocks noChangeArrowheads="1"/>
          </p:cNvSpPr>
          <p:nvPr/>
        </p:nvSpPr>
        <p:spPr bwMode="auto">
          <a:xfrm>
            <a:off x="3541713" y="1752600"/>
            <a:ext cx="2406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</a:rPr>
              <a:t>Lăng Tự Đức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8" name="TextBox 3"/>
          <p:cNvSpPr txBox="1">
            <a:spLocks noChangeArrowheads="1"/>
          </p:cNvSpPr>
          <p:nvPr/>
        </p:nvSpPr>
        <p:spPr bwMode="auto">
          <a:xfrm>
            <a:off x="6710363" y="1762125"/>
            <a:ext cx="3049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</a:rPr>
              <a:t>Chùa Thiên Mụ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9" name="TextBox 4"/>
          <p:cNvSpPr txBox="1">
            <a:spLocks noChangeArrowheads="1"/>
          </p:cNvSpPr>
          <p:nvPr/>
        </p:nvSpPr>
        <p:spPr bwMode="auto">
          <a:xfrm>
            <a:off x="146050" y="4178300"/>
            <a:ext cx="2600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</a:rPr>
              <a:t>Kinh Thành Huế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0" name="TextBox 5"/>
          <p:cNvSpPr txBox="1">
            <a:spLocks noChangeArrowheads="1"/>
          </p:cNvSpPr>
          <p:nvPr/>
        </p:nvSpPr>
        <p:spPr bwMode="auto">
          <a:xfrm>
            <a:off x="2444750" y="4157663"/>
            <a:ext cx="3128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</a:rPr>
              <a:t>Cầu Trường Tiền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1" name="TextBox 6"/>
          <p:cNvSpPr txBox="1">
            <a:spLocks noChangeArrowheads="1"/>
          </p:cNvSpPr>
          <p:nvPr/>
        </p:nvSpPr>
        <p:spPr bwMode="auto">
          <a:xfrm>
            <a:off x="4926013" y="4122738"/>
            <a:ext cx="3049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</a:rPr>
              <a:t>Chợ Đông Ba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2" name="TextBox 7"/>
          <p:cNvSpPr txBox="1">
            <a:spLocks noChangeArrowheads="1"/>
          </p:cNvSpPr>
          <p:nvPr/>
        </p:nvSpPr>
        <p:spPr bwMode="auto">
          <a:xfrm>
            <a:off x="6824663" y="4095750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</a:rPr>
              <a:t>Hương Giang Hotel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3" name="TextBox 8"/>
          <p:cNvSpPr txBox="1">
            <a:spLocks noChangeArrowheads="1"/>
          </p:cNvSpPr>
          <p:nvPr/>
        </p:nvSpPr>
        <p:spPr bwMode="auto">
          <a:xfrm>
            <a:off x="146050" y="6367463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</a:rPr>
              <a:t>Nhà lưu niệm Bác Hồ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64" name="TextBox 9"/>
          <p:cNvSpPr txBox="1">
            <a:spLocks noChangeArrowheads="1"/>
          </p:cNvSpPr>
          <p:nvPr/>
        </p:nvSpPr>
        <p:spPr bwMode="auto">
          <a:xfrm>
            <a:off x="6710363" y="6367463"/>
            <a:ext cx="3125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000" b="1">
                <a:solidFill>
                  <a:srgbClr val="FF0000"/>
                </a:solidFill>
                <a:latin typeface="Times New Roman" panose="02020603050405020304" pitchFamily="18" charset="0"/>
              </a:rPr>
              <a:t>KT: Phá Tam Giang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0" y="1817688"/>
            <a:ext cx="609600" cy="304800"/>
            <a:chOff x="720" y="2688"/>
            <a:chExt cx="1584" cy="816"/>
          </a:xfrm>
        </p:grpSpPr>
        <p:sp>
          <p:nvSpPr>
            <p:cNvPr id="22562" name="Rectangle 14"/>
            <p:cNvSpPr>
              <a:spLocks noChangeArrowheads="1"/>
            </p:cNvSpPr>
            <p:nvPr/>
          </p:nvSpPr>
          <p:spPr bwMode="auto">
            <a:xfrm>
              <a:off x="1824" y="2688"/>
              <a:ext cx="192" cy="33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22563" name="AutoShape 15"/>
            <p:cNvSpPr>
              <a:spLocks noChangeArrowheads="1"/>
            </p:cNvSpPr>
            <p:nvPr/>
          </p:nvSpPr>
          <p:spPr bwMode="auto">
            <a:xfrm>
              <a:off x="720" y="3024"/>
              <a:ext cx="1584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112963" y="2227263"/>
            <a:ext cx="4343400" cy="18161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800" b="1" dirty="0" err="1" smtClean="0">
                <a:solidFill>
                  <a:srgbClr val="FF0000"/>
                </a:solidFill>
              </a:rPr>
              <a:t>Nếu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thuyền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sông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Hương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chúng</a:t>
            </a:r>
            <a:r>
              <a:rPr lang="en-US" sz="2800" b="1" dirty="0" smtClean="0">
                <a:solidFill>
                  <a:srgbClr val="FF0000"/>
                </a:solidFill>
              </a:rPr>
              <a:t> ta </a:t>
            </a:r>
            <a:r>
              <a:rPr lang="en-US" sz="2800" b="1" dirty="0" err="1" smtClean="0">
                <a:solidFill>
                  <a:srgbClr val="FF0000"/>
                </a:solidFill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đến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thăm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địa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</a:rPr>
              <a:t> du </a:t>
            </a:r>
            <a:r>
              <a:rPr lang="en-US" sz="2800" b="1" dirty="0" err="1" smtClean="0">
                <a:solidFill>
                  <a:srgbClr val="FF0000"/>
                </a:solidFill>
              </a:rPr>
              <a:t>lịch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31777" name="Picture 3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4521200"/>
            <a:ext cx="31289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2905125" y="1938338"/>
            <a:ext cx="519113" cy="4762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5740400" y="1962150"/>
            <a:ext cx="512763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>
            <a:off x="-109538" y="4378325"/>
            <a:ext cx="392113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>
            <a:off x="2112963" y="4373563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 flipV="1">
            <a:off x="4471988" y="4335463"/>
            <a:ext cx="557212" cy="17462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>
            <a:off x="6554788" y="4343400"/>
            <a:ext cx="455612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 bwMode="auto">
          <a:xfrm>
            <a:off x="2681288" y="6537325"/>
            <a:ext cx="565150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744" name="TextBox 31743"/>
          <p:cNvSpPr txBox="1">
            <a:spLocks noChangeArrowheads="1"/>
          </p:cNvSpPr>
          <p:nvPr/>
        </p:nvSpPr>
        <p:spPr bwMode="auto">
          <a:xfrm>
            <a:off x="3424238" y="6337300"/>
            <a:ext cx="2408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cổ Hóa Châu</a:t>
            </a:r>
          </a:p>
        </p:txBody>
      </p:sp>
      <p:cxnSp>
        <p:nvCxnSpPr>
          <p:cNvPr id="31774" name="Straight Arrow Connector 31773"/>
          <p:cNvCxnSpPr/>
          <p:nvPr/>
        </p:nvCxnSpPr>
        <p:spPr bwMode="auto">
          <a:xfrm>
            <a:off x="5943600" y="6567488"/>
            <a:ext cx="611188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782" name="Straight Arrow Connector 31781"/>
          <p:cNvCxnSpPr/>
          <p:nvPr/>
        </p:nvCxnSpPr>
        <p:spPr bwMode="auto">
          <a:xfrm>
            <a:off x="-109538" y="6567488"/>
            <a:ext cx="384176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6" grpId="0"/>
      <p:bldP spid="31757" grpId="0"/>
      <p:bldP spid="31758" grpId="0"/>
      <p:bldP spid="31759" grpId="0"/>
      <p:bldP spid="31760" grpId="0"/>
      <p:bldP spid="31761" grpId="0"/>
      <p:bldP spid="31762" grpId="0"/>
      <p:bldP spid="31763" grpId="0"/>
      <p:bldP spid="31764" grpId="0"/>
      <p:bldP spid="2" grpId="0" animBg="1"/>
      <p:bldP spid="317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78213"/>
            <a:ext cx="44815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92500"/>
            <a:ext cx="4503738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463"/>
            <a:ext cx="450373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76200" y="107950"/>
            <a:ext cx="4191000" cy="3244850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vi-VN" sz="2800" dirty="0">
                <a:solidFill>
                  <a:srgbClr val="FF0000"/>
                </a:solidFill>
                <a:latin typeface="Times New Roman" pitchFamily="18" charset="0"/>
              </a:rPr>
              <a:t>Hoạt động theo nhóm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</a:rPr>
              <a:t>đôi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Tưởng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tượng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dẫn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du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thiệu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khách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du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1200" y="6516688"/>
            <a:ext cx="2362200" cy="3381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0350" y="6561138"/>
            <a:ext cx="4114800" cy="3381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1788" y="3081338"/>
            <a:ext cx="3121025" cy="3397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01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9154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001963" y="300038"/>
            <a:ext cx="2835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Kinh thành Huế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Chua Thien M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838200"/>
            <a:ext cx="5410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3835400"/>
            <a:ext cx="54006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0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838200"/>
            <a:ext cx="369411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124200" y="198438"/>
            <a:ext cx="2635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Chùa Thiên Mụ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SUS_\Pictures\1024px-Hue,_le_pont_Trang_Ti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90455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71800" y="304800"/>
            <a:ext cx="2905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Cầu Trường Tiền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905000"/>
            <a:ext cx="4495800" cy="3797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905000"/>
            <a:ext cx="4429125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57200" y="381000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124200" y="566738"/>
            <a:ext cx="2613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Điện Hòn Chén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ASUS_\Pictures\kdlh-lang-tu-du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8991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76600" y="357188"/>
            <a:ext cx="2243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Lăng Tự Đức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839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244850" y="304800"/>
            <a:ext cx="226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Chợ Đông Ba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85" y="13648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08094" y="685800"/>
            <a:ext cx="31309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44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ÔN </a:t>
            </a:r>
            <a:r>
              <a:rPr lang="vi-VN" sz="4400" b="1" dirty="0" smtClean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vi-VN" sz="4400" b="1" dirty="0">
                <a:solidFill>
                  <a:srgbClr val="FF0066"/>
                </a:solidFill>
                <a:latin typeface="+mj-lt"/>
                <a:cs typeface="Times New Roman" panose="02020603050405020304" pitchFamily="18" charset="0"/>
              </a:rPr>
              <a:t>CŨ</a:t>
            </a:r>
            <a:endParaRPr lang="en-US" sz="4400" b="1" dirty="0">
              <a:solidFill>
                <a:srgbClr val="FF0066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57200" y="1516797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vi-VN" sz="2800" b="1" dirty="0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 h</a:t>
            </a:r>
            <a:r>
              <a:rPr lang="vi-VN" sz="2800" b="1" dirty="0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ãy nêu </a:t>
            </a:r>
            <a:r>
              <a:rPr lang="en-US" sz="2800" b="1" dirty="0" err="1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Đà</a:t>
            </a:r>
            <a:r>
              <a:rPr lang="en-US" sz="2800" b="1" dirty="0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Nẵng</a:t>
            </a:r>
            <a:r>
              <a:rPr lang="en-US" sz="2800" b="1" dirty="0">
                <a:solidFill>
                  <a:srgbClr val="6600FF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57200" y="3124200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vi-VN" sz="2800" b="1" dirty="0">
                <a:solidFill>
                  <a:srgbClr val="6600FF"/>
                </a:solidFill>
                <a:latin typeface="+mj-lt"/>
              </a:rPr>
              <a:t>2. </a:t>
            </a:r>
            <a:r>
              <a:rPr lang="en-US" sz="2800" b="1" dirty="0" err="1">
                <a:solidFill>
                  <a:srgbClr val="6600FF"/>
                </a:solidFill>
                <a:latin typeface="+mj-lt"/>
              </a:rPr>
              <a:t>Vì</a:t>
            </a:r>
            <a:r>
              <a:rPr lang="en-US" sz="2800" b="1" dirty="0">
                <a:solidFill>
                  <a:srgbClr val="6600FF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+mj-lt"/>
              </a:rPr>
              <a:t>sao</a:t>
            </a:r>
            <a:r>
              <a:rPr lang="en-US" sz="2800" b="1" dirty="0">
                <a:solidFill>
                  <a:srgbClr val="6600FF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+mj-lt"/>
              </a:rPr>
              <a:t>Đà</a:t>
            </a:r>
            <a:r>
              <a:rPr lang="en-US" sz="2800" b="1" dirty="0">
                <a:solidFill>
                  <a:srgbClr val="6600FF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+mj-lt"/>
              </a:rPr>
              <a:t>Nẵng</a:t>
            </a:r>
            <a:r>
              <a:rPr lang="en-US" sz="2800" b="1" dirty="0">
                <a:solidFill>
                  <a:srgbClr val="6600FF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+mj-lt"/>
              </a:rPr>
              <a:t>lại</a:t>
            </a:r>
            <a:r>
              <a:rPr lang="en-US" sz="2800" b="1" dirty="0">
                <a:solidFill>
                  <a:srgbClr val="6600FF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+mj-lt"/>
              </a:rPr>
              <a:t>thu</a:t>
            </a:r>
            <a:r>
              <a:rPr lang="en-US" sz="2800" b="1" dirty="0">
                <a:solidFill>
                  <a:srgbClr val="6600FF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+mj-lt"/>
              </a:rPr>
              <a:t>hút</a:t>
            </a:r>
            <a:r>
              <a:rPr lang="en-US" sz="2800" b="1" dirty="0">
                <a:solidFill>
                  <a:srgbClr val="6600FF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+mj-lt"/>
              </a:rPr>
              <a:t>nhiều</a:t>
            </a:r>
            <a:r>
              <a:rPr lang="en-US" sz="2800" b="1" dirty="0">
                <a:solidFill>
                  <a:srgbClr val="6600FF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+mj-lt"/>
              </a:rPr>
              <a:t>khách</a:t>
            </a:r>
            <a:r>
              <a:rPr lang="en-US" sz="2800" b="1" dirty="0">
                <a:solidFill>
                  <a:srgbClr val="6600FF"/>
                </a:solidFill>
                <a:latin typeface="+mj-lt"/>
              </a:rPr>
              <a:t> du </a:t>
            </a:r>
            <a:r>
              <a:rPr lang="en-US" sz="2800" b="1" dirty="0" err="1">
                <a:solidFill>
                  <a:srgbClr val="6600FF"/>
                </a:solidFill>
                <a:latin typeface="+mj-lt"/>
              </a:rPr>
              <a:t>lịch</a:t>
            </a:r>
            <a:r>
              <a:rPr lang="en-US" sz="2800" b="1" dirty="0">
                <a:solidFill>
                  <a:srgbClr val="6600FF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839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362200" y="606425"/>
            <a:ext cx="40020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Khách sạn Hương Giang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52400"/>
            <a:ext cx="96012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28813"/>
            <a:ext cx="8610600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6"/>
          <p:cNvSpPr txBox="1">
            <a:spLocks noChangeArrowheads="1"/>
          </p:cNvSpPr>
          <p:nvPr/>
        </p:nvSpPr>
        <p:spPr bwMode="auto">
          <a:xfrm>
            <a:off x="1600200" y="844550"/>
            <a:ext cx="6400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Dấu tích xưa của thành cổ Hóa Châu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SUS_\Pictures\634661528062736250-thumb-1354221129_500x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839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743200" y="523875"/>
            <a:ext cx="3490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Nhà lưu niệm Bác Hồ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3" descr="Phatamgia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839200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2786063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5"/>
          <p:cNvSpPr>
            <a:spLocks noChangeArrowheads="1"/>
          </p:cNvSpPr>
          <p:nvPr/>
        </p:nvSpPr>
        <p:spPr bwMode="auto">
          <a:xfrm>
            <a:off x="3113088" y="750888"/>
            <a:ext cx="2724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</a:rPr>
              <a:t>Nhà vườn ở Huế</a:t>
            </a:r>
          </a:p>
        </p:txBody>
      </p:sp>
      <p:pic>
        <p:nvPicPr>
          <p:cNvPr id="9" name="Picture 8" descr="E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4567238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E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4191000"/>
            <a:ext cx="41592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E0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91000"/>
            <a:ext cx="44958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E0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600200"/>
            <a:ext cx="41783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Rectangle 1"/>
          <p:cNvSpPr>
            <a:spLocks noChangeArrowheads="1"/>
          </p:cNvSpPr>
          <p:nvPr/>
        </p:nvSpPr>
        <p:spPr bwMode="auto">
          <a:xfrm>
            <a:off x="6350" y="138113"/>
            <a:ext cx="91440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</a:rPr>
              <a:t>* Một số loại hình hấp dẫn khách du lịch ở thành phố Huế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67113" y="304800"/>
            <a:ext cx="20574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800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Ẩm thực</a:t>
            </a:r>
            <a:endParaRPr lang="en-US" sz="2800" b="1" dirty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Picture 31" descr="1271054338_3cff01560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4191000"/>
            <a:ext cx="2819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6" descr="bánh bèo hu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98938"/>
            <a:ext cx="2941638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bánh l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8938"/>
            <a:ext cx="2732088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87463"/>
            <a:ext cx="282416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74763"/>
            <a:ext cx="2941638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74763"/>
            <a:ext cx="2819400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3400" y="3590925"/>
            <a:ext cx="15240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schemeClr val="bg1">
                    <a:lumMod val="50000"/>
                  </a:schemeClr>
                </a:solidFill>
              </a:rPr>
              <a:t>Nem lụa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95713" y="3613150"/>
            <a:ext cx="1600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schemeClr val="bg1">
                    <a:lumMod val="50000"/>
                  </a:schemeClr>
                </a:solidFill>
              </a:rPr>
              <a:t>Bún bò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6563" y="6334125"/>
            <a:ext cx="21288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schemeClr val="bg1">
                    <a:lumMod val="50000"/>
                  </a:schemeClr>
                </a:solidFill>
              </a:rPr>
              <a:t>Bánh khoai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52800" y="6324600"/>
            <a:ext cx="17938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schemeClr val="bg1">
                    <a:lumMod val="50000"/>
                  </a:schemeClr>
                </a:solidFill>
              </a:rPr>
              <a:t>Bánh bèo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34200" y="6324600"/>
            <a:ext cx="1828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schemeClr val="bg1">
                    <a:lumMod val="50000"/>
                  </a:schemeClr>
                </a:solidFill>
              </a:rPr>
              <a:t>Bánh lọc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67500" y="3605213"/>
            <a:ext cx="1981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schemeClr val="bg1">
                    <a:lumMod val="50000"/>
                  </a:schemeClr>
                </a:solidFill>
              </a:rPr>
              <a:t>Cơm hến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2133600" y="457200"/>
            <a:ext cx="4818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món ăn cung đình Huế</a:t>
            </a:r>
          </a:p>
        </p:txBody>
      </p:sp>
      <p:pic>
        <p:nvPicPr>
          <p:cNvPr id="5" name="Picture 14" descr="H_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915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91000"/>
            <a:ext cx="4394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91000"/>
            <a:ext cx="4343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3942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4343400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Rectangle 7"/>
          <p:cNvSpPr>
            <a:spLocks noChangeArrowheads="1"/>
          </p:cNvSpPr>
          <p:nvPr/>
        </p:nvSpPr>
        <p:spPr bwMode="auto">
          <a:xfrm>
            <a:off x="2314575" y="304800"/>
            <a:ext cx="4559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</a:rPr>
              <a:t>Nhã nhạc, ca múa cung đình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im hoa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3733800"/>
            <a:ext cx="28194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nghe the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715963"/>
            <a:ext cx="445135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714750" y="6346825"/>
            <a:ext cx="16525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sz="2800" b="1">
                <a:solidFill>
                  <a:srgbClr val="FF00FF"/>
                </a:solidFill>
                <a:latin typeface="Times New Roman" panose="02020603050405020304" pitchFamily="18" charset="0"/>
              </a:rPr>
              <a:t>Đúc đồng</a:t>
            </a:r>
            <a:endParaRPr lang="en-US" sz="2800" b="1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917950" y="3317875"/>
            <a:ext cx="9842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sz="2800" b="1">
                <a:solidFill>
                  <a:srgbClr val="FF00FF"/>
                </a:solidFill>
                <a:latin typeface="Times New Roman" panose="02020603050405020304" pitchFamily="18" charset="0"/>
              </a:rPr>
              <a:t>Thêu</a:t>
            </a:r>
            <a:endParaRPr lang="en-US" sz="2800" b="1">
              <a:solidFill>
                <a:srgbClr val="FF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70" name="Rectangle 13"/>
          <p:cNvSpPr>
            <a:spLocks noChangeArrowheads="1"/>
          </p:cNvSpPr>
          <p:nvPr/>
        </p:nvSpPr>
        <p:spPr bwMode="auto">
          <a:xfrm>
            <a:off x="2881313" y="111125"/>
            <a:ext cx="3319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sz="2800" b="1">
                <a:solidFill>
                  <a:srgbClr val="6600CC"/>
                </a:solidFill>
                <a:latin typeface="Times New Roman" panose="02020603050405020304" pitchFamily="18" charset="0"/>
              </a:rPr>
              <a:t>Làng nghề thủ công </a:t>
            </a:r>
            <a:endParaRPr lang="en-US" sz="2800" b="1">
              <a:solidFill>
                <a:srgbClr val="66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Picture 4" descr="the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25488"/>
            <a:ext cx="424180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hội thi đúc đồ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3713163"/>
            <a:ext cx="2903537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đúc đồng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724275"/>
            <a:ext cx="27432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687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2913"/>
            <a:ext cx="15430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Callout 4"/>
          <p:cNvSpPr/>
          <p:nvPr/>
        </p:nvSpPr>
        <p:spPr bwMode="auto">
          <a:xfrm>
            <a:off x="41275" y="457200"/>
            <a:ext cx="3927475" cy="2438400"/>
          </a:xfrm>
          <a:prstGeom prst="cloudCallout">
            <a:avLst>
              <a:gd name="adj1" fmla="val -17164"/>
              <a:gd name="adj2" fmla="val 114925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Vì sao Huế được gọi là thành phố du lịch ?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3276600" y="2417763"/>
            <a:ext cx="5791200" cy="4276725"/>
          </a:xfrm>
          <a:prstGeom prst="wedgeRoundRectCallout">
            <a:avLst>
              <a:gd name="adj1" fmla="val -79025"/>
              <a:gd name="adj2" fmla="val 13253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>
              <a:defRPr/>
            </a:pPr>
            <a:r>
              <a:rPr lang="vi-VN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hay.</a:t>
            </a:r>
            <a:r>
              <a:rPr lang="vi-VN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UNESCO</a:t>
            </a:r>
            <a:r>
              <a:rPr lang="vi-VN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91" y="21609"/>
            <a:ext cx="9231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1981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21002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-1" y="152400"/>
            <a:ext cx="90344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b="1" dirty="0">
                <a:solidFill>
                  <a:srgbClr val="0070C0"/>
                </a:solidFill>
                <a:latin typeface="+mj-lt"/>
              </a:rPr>
              <a:t>1. </a:t>
            </a:r>
            <a:r>
              <a:rPr lang="vi-VN" b="1" dirty="0">
                <a:solidFill>
                  <a:srgbClr val="0070C0"/>
                </a:solidFill>
                <a:latin typeface="+mj-lt"/>
              </a:rPr>
              <a:t>Thiên nhiên đẹp với nhiều công trình kiến trúc</a:t>
            </a:r>
            <a:r>
              <a:rPr lang="en-US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b="1" dirty="0">
                <a:solidFill>
                  <a:srgbClr val="0070C0"/>
                </a:solidFill>
                <a:latin typeface="+mj-lt"/>
              </a:rPr>
              <a:t>cổ</a:t>
            </a:r>
            <a:endParaRPr lang="en-US" b="1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D:\Hình nền PP\background\images (3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1905000" y="1219200"/>
            <a:ext cx="54864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Huế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400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Huế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du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7-Point Star 6"/>
          <p:cNvSpPr/>
          <p:nvPr/>
        </p:nvSpPr>
        <p:spPr bwMode="auto">
          <a:xfrm>
            <a:off x="2514600" y="228600"/>
            <a:ext cx="3352800" cy="838200"/>
          </a:xfrm>
          <a:prstGeom prst="star7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GHI NHỚ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:\hình nền\Pictur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1"/>
          <p:cNvSpPr txBox="1">
            <a:spLocks noChangeArrowheads="1"/>
          </p:cNvSpPr>
          <p:nvPr/>
        </p:nvSpPr>
        <p:spPr bwMode="auto">
          <a:xfrm>
            <a:off x="1371600" y="2743200"/>
            <a:ext cx="6781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4800" b="1">
                <a:solidFill>
                  <a:srgbClr val="FF0000"/>
                </a:solidFill>
                <a:latin typeface="Times New Roman" panose="02020603050405020304" pitchFamily="18" charset="0"/>
              </a:rPr>
              <a:t>CỦNG CỐ - DẶN DÒ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be tin\hinh anh\hinh trong sline\tong_hop_nhung_hinh_nen_de_thuong2012122709340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67538"/>
          </a:xfrm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642938" y="1500188"/>
            <a:ext cx="8305800" cy="11525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8800" b="1" i="1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66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Chúc thầy, cô và các em sức khỏe</a:t>
            </a:r>
          </a:p>
        </p:txBody>
      </p:sp>
      <p:pic>
        <p:nvPicPr>
          <p:cNvPr id="54276" name="Picture 7" descr="D:\be tin\hinh anh\hinh trong sline\anh dong\proverbe-papill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86015">
            <a:off x="723900" y="2295525"/>
            <a:ext cx="1497013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3" descr="D:\be tin\hinh anh\hinh trong sline\anh dong\gif-mariposa- (7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1369">
            <a:off x="2763838" y="2428875"/>
            <a:ext cx="2382838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7" descr="D:\be tin\hinh anh\hinh trong sline\anh dong\proverbe-papill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86015">
            <a:off x="5010943" y="2866232"/>
            <a:ext cx="1497013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2209800" y="4648200"/>
            <a:ext cx="4600575" cy="1312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60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Times New Roman" panose="02020603050405020304" pitchFamily="18" charset="0"/>
              </a:rPr>
              <a:t>Chào tạm biệt</a:t>
            </a:r>
          </a:p>
        </p:txBody>
      </p:sp>
      <p:pic>
        <p:nvPicPr>
          <p:cNvPr id="54280" name="Picture 7" descr="D:\be tin\hinh anh\hinh trong sline\anh dong\proverbe-papill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86015">
            <a:off x="1481931" y="5596732"/>
            <a:ext cx="1497013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Hình nền PP\background\4234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5715000"/>
            <a:ext cx="1350962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14288"/>
            <a:ext cx="701675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ular Callout 8"/>
          <p:cNvSpPr/>
          <p:nvPr/>
        </p:nvSpPr>
        <p:spPr bwMode="auto">
          <a:xfrm>
            <a:off x="4572000" y="1828800"/>
            <a:ext cx="1979613" cy="914400"/>
          </a:xfrm>
          <a:prstGeom prst="wedgeRoundRectCallout">
            <a:avLst>
              <a:gd name="adj1" fmla="val -16707"/>
              <a:gd name="adj2" fmla="val 141604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vi-VN" sz="26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Tỉnh Thừa Thiên Huế</a:t>
            </a:r>
            <a:endParaRPr lang="en-US" sz="2600" dirty="0">
              <a:solidFill>
                <a:schemeClr val="accent4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ular Callout 10"/>
          <p:cNvSpPr/>
          <p:nvPr/>
        </p:nvSpPr>
        <p:spPr bwMode="auto">
          <a:xfrm>
            <a:off x="2819400" y="3248025"/>
            <a:ext cx="1485900" cy="430213"/>
          </a:xfrm>
          <a:prstGeom prst="wedgeRectCallout">
            <a:avLst>
              <a:gd name="adj1" fmla="val 110694"/>
              <a:gd name="adj2" fmla="val 21247"/>
            </a:avLst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TP Huế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Callout 5"/>
          <p:cNvSpPr/>
          <p:nvPr/>
        </p:nvSpPr>
        <p:spPr bwMode="auto">
          <a:xfrm>
            <a:off x="-284163" y="249238"/>
            <a:ext cx="2446338" cy="1676400"/>
          </a:xfrm>
          <a:prstGeom prst="cloudCallout">
            <a:avLst>
              <a:gd name="adj1" fmla="val -15248"/>
              <a:gd name="adj2" fmla="val 271704"/>
            </a:avLst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en-US" sz="2600" dirty="0">
              <a:solidFill>
                <a:schemeClr val="accent4">
                  <a:lumMod val="1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7313" y="441325"/>
            <a:ext cx="2249488" cy="1292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Tìm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vị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trí</a:t>
            </a:r>
            <a:endParaRPr lang="vi-VN" sz="2600" dirty="0">
              <a:solidFill>
                <a:schemeClr val="accent4">
                  <a:lumMod val="10000"/>
                </a:schemeClr>
              </a:solidFill>
              <a:cs typeface="Arial" charset="0"/>
            </a:endParaRPr>
          </a:p>
          <a:p>
            <a:pPr algn="ctr">
              <a:defRPr/>
            </a:pP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thành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phố</a:t>
            </a:r>
            <a:r>
              <a:rPr lang="vi-VN" sz="2600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Huế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?</a:t>
            </a:r>
          </a:p>
        </p:txBody>
      </p:sp>
      <p:sp>
        <p:nvSpPr>
          <p:cNvPr id="13" name="Freeform 12"/>
          <p:cNvSpPr>
            <a:spLocks noChangeArrowheads="1"/>
          </p:cNvSpPr>
          <p:nvPr/>
        </p:nvSpPr>
        <p:spPr bwMode="auto">
          <a:xfrm>
            <a:off x="4919663" y="3449638"/>
            <a:ext cx="511175" cy="352425"/>
          </a:xfrm>
          <a:custGeom>
            <a:avLst/>
            <a:gdLst>
              <a:gd name="T0" fmla="*/ 244981 w 509975"/>
              <a:gd name="T1" fmla="*/ 11035 h 352809"/>
              <a:gd name="T2" fmla="*/ 159777 w 509975"/>
              <a:gd name="T3" fmla="*/ 67062 h 352809"/>
              <a:gd name="T4" fmla="*/ 117176 w 509975"/>
              <a:gd name="T5" fmla="*/ 95073 h 352809"/>
              <a:gd name="T6" fmla="*/ 31974 w 509975"/>
              <a:gd name="T7" fmla="*/ 123088 h 352809"/>
              <a:gd name="T8" fmla="*/ 3570 w 509975"/>
              <a:gd name="T9" fmla="*/ 151100 h 352809"/>
              <a:gd name="T10" fmla="*/ 17773 w 509975"/>
              <a:gd name="T11" fmla="*/ 235140 h 352809"/>
              <a:gd name="T12" fmla="*/ 60374 w 509975"/>
              <a:gd name="T13" fmla="*/ 263153 h 352809"/>
              <a:gd name="T14" fmla="*/ 244981 w 509975"/>
              <a:gd name="T15" fmla="*/ 291166 h 352809"/>
              <a:gd name="T16" fmla="*/ 330184 w 509975"/>
              <a:gd name="T17" fmla="*/ 305172 h 352809"/>
              <a:gd name="T18" fmla="*/ 344386 w 509975"/>
              <a:gd name="T19" fmla="*/ 347192 h 352809"/>
              <a:gd name="T20" fmla="*/ 386986 w 509975"/>
              <a:gd name="T21" fmla="*/ 319179 h 352809"/>
              <a:gd name="T22" fmla="*/ 429588 w 509975"/>
              <a:gd name="T23" fmla="*/ 305172 h 352809"/>
              <a:gd name="T24" fmla="*/ 514792 w 509975"/>
              <a:gd name="T25" fmla="*/ 207127 h 352809"/>
              <a:gd name="T26" fmla="*/ 500592 w 509975"/>
              <a:gd name="T27" fmla="*/ 151100 h 352809"/>
              <a:gd name="T28" fmla="*/ 457990 w 509975"/>
              <a:gd name="T29" fmla="*/ 137094 h 352809"/>
              <a:gd name="T30" fmla="*/ 372786 w 509975"/>
              <a:gd name="T31" fmla="*/ 123088 h 352809"/>
              <a:gd name="T32" fmla="*/ 330184 w 509975"/>
              <a:gd name="T33" fmla="*/ 53054 h 352809"/>
              <a:gd name="T34" fmla="*/ 315985 w 509975"/>
              <a:gd name="T35" fmla="*/ 11035 h 352809"/>
              <a:gd name="T36" fmla="*/ 244981 w 509975"/>
              <a:gd name="T37" fmla="*/ 11035 h 3528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09975"/>
              <a:gd name="T58" fmla="*/ 0 h 352809"/>
              <a:gd name="T59" fmla="*/ 509975 w 509975"/>
              <a:gd name="T60" fmla="*/ 352809 h 35280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09975" h="352809">
                <a:moveTo>
                  <a:pt x="242689" y="11083"/>
                </a:moveTo>
                <a:cubicBezTo>
                  <a:pt x="216898" y="20461"/>
                  <a:pt x="186418" y="48597"/>
                  <a:pt x="158283" y="67354"/>
                </a:cubicBezTo>
                <a:cubicBezTo>
                  <a:pt x="144215" y="76732"/>
                  <a:pt x="132120" y="90142"/>
                  <a:pt x="116080" y="95489"/>
                </a:cubicBezTo>
                <a:lnTo>
                  <a:pt x="31674" y="123625"/>
                </a:lnTo>
                <a:cubicBezTo>
                  <a:pt x="22295" y="133003"/>
                  <a:pt x="5183" y="138599"/>
                  <a:pt x="3538" y="151760"/>
                </a:cubicBezTo>
                <a:cubicBezTo>
                  <a:pt x="0" y="180063"/>
                  <a:pt x="4850" y="210654"/>
                  <a:pt x="17606" y="236166"/>
                </a:cubicBezTo>
                <a:cubicBezTo>
                  <a:pt x="25167" y="251288"/>
                  <a:pt x="44687" y="256741"/>
                  <a:pt x="59809" y="264302"/>
                </a:cubicBezTo>
                <a:cubicBezTo>
                  <a:pt x="111350" y="290072"/>
                  <a:pt x="199667" y="287059"/>
                  <a:pt x="242689" y="292437"/>
                </a:cubicBezTo>
                <a:cubicBezTo>
                  <a:pt x="270992" y="295975"/>
                  <a:pt x="298960" y="301816"/>
                  <a:pt x="327095" y="306505"/>
                </a:cubicBezTo>
                <a:cubicBezTo>
                  <a:pt x="331784" y="320573"/>
                  <a:pt x="326777" y="345111"/>
                  <a:pt x="341163" y="348708"/>
                </a:cubicBezTo>
                <a:cubicBezTo>
                  <a:pt x="357565" y="352809"/>
                  <a:pt x="368244" y="328134"/>
                  <a:pt x="383366" y="320573"/>
                </a:cubicBezTo>
                <a:cubicBezTo>
                  <a:pt x="396629" y="313941"/>
                  <a:pt x="411501" y="311194"/>
                  <a:pt x="425569" y="306505"/>
                </a:cubicBezTo>
                <a:cubicBezTo>
                  <a:pt x="493795" y="238279"/>
                  <a:pt x="467126" y="272305"/>
                  <a:pt x="509975" y="208031"/>
                </a:cubicBezTo>
                <a:cubicBezTo>
                  <a:pt x="505286" y="189274"/>
                  <a:pt x="507986" y="166857"/>
                  <a:pt x="495908" y="151760"/>
                </a:cubicBezTo>
                <a:cubicBezTo>
                  <a:pt x="486644" y="140181"/>
                  <a:pt x="468180" y="140910"/>
                  <a:pt x="453704" y="137693"/>
                </a:cubicBezTo>
                <a:cubicBezTo>
                  <a:pt x="425860" y="131506"/>
                  <a:pt x="397433" y="128314"/>
                  <a:pt x="369298" y="123625"/>
                </a:cubicBezTo>
                <a:cubicBezTo>
                  <a:pt x="329449" y="4073"/>
                  <a:pt x="385026" y="149838"/>
                  <a:pt x="327095" y="53286"/>
                </a:cubicBezTo>
                <a:cubicBezTo>
                  <a:pt x="319466" y="40571"/>
                  <a:pt x="326658" y="16924"/>
                  <a:pt x="313028" y="11083"/>
                </a:cubicBezTo>
                <a:cubicBezTo>
                  <a:pt x="287167" y="0"/>
                  <a:pt x="268480" y="1705"/>
                  <a:pt x="242689" y="11083"/>
                </a:cubicBezTo>
                <a:close/>
              </a:path>
            </a:pathLst>
          </a:custGeom>
          <a:noFill/>
          <a:ln w="28575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Cloud Callout 4"/>
          <p:cNvSpPr/>
          <p:nvPr/>
        </p:nvSpPr>
        <p:spPr bwMode="auto">
          <a:xfrm>
            <a:off x="-87313" y="1743075"/>
            <a:ext cx="2249488" cy="1935163"/>
          </a:xfrm>
          <a:prstGeom prst="cloudCallout">
            <a:avLst>
              <a:gd name="adj1" fmla="val -2631"/>
              <a:gd name="adj2" fmla="val 144896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175" y="2035175"/>
            <a:ext cx="1905000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Thành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phố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Huế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thuộc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tỉnh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 </a:t>
            </a:r>
            <a:r>
              <a:rPr lang="en-US" sz="2600" dirty="0" err="1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nào</a:t>
            </a:r>
            <a:r>
              <a:rPr lang="en-US" sz="2600" dirty="0">
                <a:solidFill>
                  <a:schemeClr val="accent4">
                    <a:lumMod val="10000"/>
                  </a:schemeClr>
                </a:solidFill>
                <a:cs typeface="Arial" charset="0"/>
              </a:rPr>
              <a:t>?</a:t>
            </a:r>
          </a:p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5181600" y="3505200"/>
            <a:ext cx="76200" cy="76200"/>
          </a:xfrm>
          <a:prstGeom prst="ellipse">
            <a:avLst/>
          </a:prstGeom>
          <a:solidFill>
            <a:srgbClr val="FF0000">
              <a:alpha val="9803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repeatCount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repeatCount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6" grpId="0" animBg="1"/>
      <p:bldP spid="3" grpId="0"/>
      <p:bldP spid="13" grpId="0" animBg="1"/>
      <p:bldP spid="5" grpId="0" animBg="1"/>
      <p:bldP spid="7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525"/>
            <a:ext cx="9144000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49338" y="127000"/>
            <a:ext cx="80946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Thành phố Huế nằm ở phía nào của dãy Trường Sơn?</a:t>
            </a:r>
          </a:p>
        </p:txBody>
      </p:sp>
      <p:sp>
        <p:nvSpPr>
          <p:cNvPr id="3" name="Rounded Rectangular Callout 2"/>
          <p:cNvSpPr/>
          <p:nvPr/>
        </p:nvSpPr>
        <p:spPr bwMode="auto">
          <a:xfrm>
            <a:off x="2133600" y="5476875"/>
            <a:ext cx="4343400" cy="941388"/>
          </a:xfrm>
          <a:prstGeom prst="wedgeRoundRectCallout">
            <a:avLst>
              <a:gd name="adj1" fmla="val -82979"/>
              <a:gd name="adj2" fmla="val -6929"/>
              <a:gd name="adj3" fmla="val 16667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vi-VN" sz="28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Thành phố Huế nằm ở phía </a:t>
            </a:r>
            <a:r>
              <a:rPr lang="en-US" sz="28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Đ</a:t>
            </a:r>
            <a:r>
              <a:rPr lang="vi-VN" sz="2800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ông </a:t>
            </a:r>
            <a:r>
              <a:rPr lang="vi-VN" sz="2800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của dãy Trường Sơn</a:t>
            </a:r>
            <a:endParaRPr lang="en-US" sz="2800" dirty="0">
              <a:solidFill>
                <a:schemeClr val="accent4">
                  <a:lumMod val="1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0288" y="915988"/>
            <a:ext cx="4800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800" dirty="0">
                <a:solidFill>
                  <a:schemeClr val="bg2">
                    <a:lumMod val="75000"/>
                  </a:schemeClr>
                </a:solidFill>
              </a:rPr>
              <a:t>Lược đồ thành phố Huế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5366" name="Picture 13" descr="Picture67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73038"/>
            <a:ext cx="9064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Luoc do thanh pho H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4267200" y="5638800"/>
            <a:ext cx="3429000" cy="914400"/>
          </a:xfrm>
          <a:prstGeom prst="wedgeRoundRectCallout">
            <a:avLst>
              <a:gd name="adj1" fmla="val -92092"/>
              <a:gd name="adj2" fmla="val -36111"/>
              <a:gd name="adj3" fmla="val 1666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qua TP </a:t>
            </a:r>
            <a:r>
              <a:rPr lang="en-US" sz="28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8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914400"/>
            <a:ext cx="5867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800" dirty="0">
                <a:solidFill>
                  <a:schemeClr val="bg1">
                    <a:lumMod val="50000"/>
                  </a:schemeClr>
                </a:solidFill>
              </a:rPr>
              <a:t>Lược đồ thành phố Huế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2400" y="39370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b="1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vi-VN" sz="2800" b="1">
                <a:solidFill>
                  <a:srgbClr val="0070C0"/>
                </a:solidFill>
                <a:latin typeface="Times New Roman" panose="02020603050405020304" pitchFamily="18" charset="0"/>
              </a:rPr>
              <a:t>Dòng sông nào chảy qua thành phố Huế?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6390" name="Picture 13" descr="Picture67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5"/>
            <a:ext cx="9064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11"/>
          <p:cNvSpPr/>
          <p:nvPr/>
        </p:nvSpPr>
        <p:spPr bwMode="auto">
          <a:xfrm>
            <a:off x="2557463" y="1533525"/>
            <a:ext cx="4054475" cy="4937125"/>
          </a:xfrm>
          <a:custGeom>
            <a:avLst/>
            <a:gdLst>
              <a:gd name="connsiteX0" fmla="*/ 1102787 w 4042934"/>
              <a:gd name="connsiteY0" fmla="*/ 4937760 h 4937760"/>
              <a:gd name="connsiteX1" fmla="*/ 1088719 w 4042934"/>
              <a:gd name="connsiteY1" fmla="*/ 4768948 h 4937760"/>
              <a:gd name="connsiteX2" fmla="*/ 1046516 w 4042934"/>
              <a:gd name="connsiteY2" fmla="*/ 4740813 h 4937760"/>
              <a:gd name="connsiteX3" fmla="*/ 962110 w 4042934"/>
              <a:gd name="connsiteY3" fmla="*/ 4712677 h 4937760"/>
              <a:gd name="connsiteX4" fmla="*/ 948042 w 4042934"/>
              <a:gd name="connsiteY4" fmla="*/ 4670474 h 4937760"/>
              <a:gd name="connsiteX5" fmla="*/ 863636 w 4042934"/>
              <a:gd name="connsiteY5" fmla="*/ 4656407 h 4937760"/>
              <a:gd name="connsiteX6" fmla="*/ 821433 w 4042934"/>
              <a:gd name="connsiteY6" fmla="*/ 4642339 h 4937760"/>
              <a:gd name="connsiteX7" fmla="*/ 807365 w 4042934"/>
              <a:gd name="connsiteY7" fmla="*/ 4600136 h 4937760"/>
              <a:gd name="connsiteX8" fmla="*/ 751094 w 4042934"/>
              <a:gd name="connsiteY8" fmla="*/ 4515730 h 4937760"/>
              <a:gd name="connsiteX9" fmla="*/ 765162 w 4042934"/>
              <a:gd name="connsiteY9" fmla="*/ 4473527 h 4937760"/>
              <a:gd name="connsiteX10" fmla="*/ 680756 w 4042934"/>
              <a:gd name="connsiteY10" fmla="*/ 4445391 h 4937760"/>
              <a:gd name="connsiteX11" fmla="*/ 511944 w 4042934"/>
              <a:gd name="connsiteY11" fmla="*/ 4417256 h 4937760"/>
              <a:gd name="connsiteX12" fmla="*/ 427537 w 4042934"/>
              <a:gd name="connsiteY12" fmla="*/ 4389120 h 4937760"/>
              <a:gd name="connsiteX13" fmla="*/ 343131 w 4042934"/>
              <a:gd name="connsiteY13" fmla="*/ 4346917 h 4937760"/>
              <a:gd name="connsiteX14" fmla="*/ 300928 w 4042934"/>
              <a:gd name="connsiteY14" fmla="*/ 4304714 h 4937760"/>
              <a:gd name="connsiteX15" fmla="*/ 216522 w 4042934"/>
              <a:gd name="connsiteY15" fmla="*/ 4248444 h 4937760"/>
              <a:gd name="connsiteX16" fmla="*/ 89913 w 4042934"/>
              <a:gd name="connsiteY16" fmla="*/ 4065564 h 4937760"/>
              <a:gd name="connsiteX17" fmla="*/ 19574 w 4042934"/>
              <a:gd name="connsiteY17" fmla="*/ 3995225 h 4937760"/>
              <a:gd name="connsiteX18" fmla="*/ 5507 w 4042934"/>
              <a:gd name="connsiteY18" fmla="*/ 3953022 h 4937760"/>
              <a:gd name="connsiteX19" fmla="*/ 89913 w 4042934"/>
              <a:gd name="connsiteY19" fmla="*/ 3910819 h 4937760"/>
              <a:gd name="connsiteX20" fmla="*/ 258725 w 4042934"/>
              <a:gd name="connsiteY20" fmla="*/ 3896751 h 4937760"/>
              <a:gd name="connsiteX21" fmla="*/ 413470 w 4042934"/>
              <a:gd name="connsiteY21" fmla="*/ 3868616 h 4937760"/>
              <a:gd name="connsiteX22" fmla="*/ 497876 w 4042934"/>
              <a:gd name="connsiteY22" fmla="*/ 3840480 h 4937760"/>
              <a:gd name="connsiteX23" fmla="*/ 933974 w 4042934"/>
              <a:gd name="connsiteY23" fmla="*/ 3826413 h 4937760"/>
              <a:gd name="connsiteX24" fmla="*/ 1060584 w 4042934"/>
              <a:gd name="connsiteY24" fmla="*/ 3798277 h 4937760"/>
              <a:gd name="connsiteX25" fmla="*/ 1144990 w 4042934"/>
              <a:gd name="connsiteY25" fmla="*/ 3770142 h 4937760"/>
              <a:gd name="connsiteX26" fmla="*/ 1271599 w 4042934"/>
              <a:gd name="connsiteY26" fmla="*/ 3713871 h 4937760"/>
              <a:gd name="connsiteX27" fmla="*/ 1609224 w 4042934"/>
              <a:gd name="connsiteY27" fmla="*/ 3699804 h 4937760"/>
              <a:gd name="connsiteX28" fmla="*/ 1665494 w 4042934"/>
              <a:gd name="connsiteY28" fmla="*/ 3685736 h 4937760"/>
              <a:gd name="connsiteX29" fmla="*/ 1749901 w 4042934"/>
              <a:gd name="connsiteY29" fmla="*/ 3629465 h 4937760"/>
              <a:gd name="connsiteX30" fmla="*/ 1792104 w 4042934"/>
              <a:gd name="connsiteY30" fmla="*/ 3601330 h 4937760"/>
              <a:gd name="connsiteX31" fmla="*/ 1918713 w 4042934"/>
              <a:gd name="connsiteY31" fmla="*/ 3559127 h 4937760"/>
              <a:gd name="connsiteX32" fmla="*/ 2045322 w 4042934"/>
              <a:gd name="connsiteY32" fmla="*/ 3516924 h 4937760"/>
              <a:gd name="connsiteX33" fmla="*/ 2087525 w 4042934"/>
              <a:gd name="connsiteY33" fmla="*/ 3502856 h 4937760"/>
              <a:gd name="connsiteX34" fmla="*/ 2171931 w 4042934"/>
              <a:gd name="connsiteY34" fmla="*/ 3460653 h 4937760"/>
              <a:gd name="connsiteX35" fmla="*/ 2312608 w 4042934"/>
              <a:gd name="connsiteY35" fmla="*/ 3390314 h 4937760"/>
              <a:gd name="connsiteX36" fmla="*/ 2340744 w 4042934"/>
              <a:gd name="connsiteY36" fmla="*/ 3362179 h 4937760"/>
              <a:gd name="connsiteX37" fmla="*/ 2368879 w 4042934"/>
              <a:gd name="connsiteY37" fmla="*/ 3179299 h 4937760"/>
              <a:gd name="connsiteX38" fmla="*/ 2425150 w 4042934"/>
              <a:gd name="connsiteY38" fmla="*/ 3108960 h 4937760"/>
              <a:gd name="connsiteX39" fmla="*/ 2453285 w 4042934"/>
              <a:gd name="connsiteY39" fmla="*/ 2954216 h 4937760"/>
              <a:gd name="connsiteX40" fmla="*/ 2481421 w 4042934"/>
              <a:gd name="connsiteY40" fmla="*/ 2799471 h 4937760"/>
              <a:gd name="connsiteX41" fmla="*/ 2453285 w 4042934"/>
              <a:gd name="connsiteY41" fmla="*/ 2560320 h 4937760"/>
              <a:gd name="connsiteX42" fmla="*/ 2439217 w 4042934"/>
              <a:gd name="connsiteY42" fmla="*/ 2447779 h 4937760"/>
              <a:gd name="connsiteX43" fmla="*/ 2368879 w 4042934"/>
              <a:gd name="connsiteY43" fmla="*/ 2349305 h 4937760"/>
              <a:gd name="connsiteX44" fmla="*/ 2087525 w 4042934"/>
              <a:gd name="connsiteY44" fmla="*/ 2335237 h 4937760"/>
              <a:gd name="connsiteX45" fmla="*/ 2129728 w 4042934"/>
              <a:gd name="connsiteY45" fmla="*/ 2321170 h 4937760"/>
              <a:gd name="connsiteX46" fmla="*/ 2087525 w 4042934"/>
              <a:gd name="connsiteY46" fmla="*/ 2152357 h 4937760"/>
              <a:gd name="connsiteX47" fmla="*/ 2031254 w 4042934"/>
              <a:gd name="connsiteY47" fmla="*/ 2067951 h 4937760"/>
              <a:gd name="connsiteX48" fmla="*/ 2031254 w 4042934"/>
              <a:gd name="connsiteY48" fmla="*/ 1800665 h 4937760"/>
              <a:gd name="connsiteX49" fmla="*/ 2059390 w 4042934"/>
              <a:gd name="connsiteY49" fmla="*/ 1772530 h 4937760"/>
              <a:gd name="connsiteX50" fmla="*/ 2073457 w 4042934"/>
              <a:gd name="connsiteY50" fmla="*/ 1294228 h 4937760"/>
              <a:gd name="connsiteX51" fmla="*/ 2101593 w 4042934"/>
              <a:gd name="connsiteY51" fmla="*/ 1266093 h 4937760"/>
              <a:gd name="connsiteX52" fmla="*/ 2129728 w 4042934"/>
              <a:gd name="connsiteY52" fmla="*/ 1223890 h 4937760"/>
              <a:gd name="connsiteX53" fmla="*/ 2185999 w 4042934"/>
              <a:gd name="connsiteY53" fmla="*/ 1209822 h 4937760"/>
              <a:gd name="connsiteX54" fmla="*/ 2284473 w 4042934"/>
              <a:gd name="connsiteY54" fmla="*/ 1153551 h 4937760"/>
              <a:gd name="connsiteX55" fmla="*/ 2368879 w 4042934"/>
              <a:gd name="connsiteY55" fmla="*/ 1125416 h 4937760"/>
              <a:gd name="connsiteX56" fmla="*/ 2382947 w 4042934"/>
              <a:gd name="connsiteY56" fmla="*/ 1083213 h 4937760"/>
              <a:gd name="connsiteX57" fmla="*/ 2453285 w 4042934"/>
              <a:gd name="connsiteY57" fmla="*/ 1026942 h 4937760"/>
              <a:gd name="connsiteX58" fmla="*/ 2481421 w 4042934"/>
              <a:gd name="connsiteY58" fmla="*/ 1055077 h 4937760"/>
              <a:gd name="connsiteX59" fmla="*/ 2565827 w 4042934"/>
              <a:gd name="connsiteY59" fmla="*/ 1012874 h 4937760"/>
              <a:gd name="connsiteX60" fmla="*/ 2608030 w 4042934"/>
              <a:gd name="connsiteY60" fmla="*/ 998807 h 4937760"/>
              <a:gd name="connsiteX61" fmla="*/ 2692436 w 4042934"/>
              <a:gd name="connsiteY61" fmla="*/ 886265 h 4937760"/>
              <a:gd name="connsiteX62" fmla="*/ 2748707 w 4042934"/>
              <a:gd name="connsiteY62" fmla="*/ 773724 h 4937760"/>
              <a:gd name="connsiteX63" fmla="*/ 2833113 w 4042934"/>
              <a:gd name="connsiteY63" fmla="*/ 745588 h 4937760"/>
              <a:gd name="connsiteX64" fmla="*/ 2875316 w 4042934"/>
              <a:gd name="connsiteY64" fmla="*/ 731520 h 4937760"/>
              <a:gd name="connsiteX65" fmla="*/ 2917519 w 4042934"/>
              <a:gd name="connsiteY65" fmla="*/ 703385 h 4937760"/>
              <a:gd name="connsiteX66" fmla="*/ 3241076 w 4042934"/>
              <a:gd name="connsiteY66" fmla="*/ 717453 h 4937760"/>
              <a:gd name="connsiteX67" fmla="*/ 3255144 w 4042934"/>
              <a:gd name="connsiteY67" fmla="*/ 759656 h 4937760"/>
              <a:gd name="connsiteX68" fmla="*/ 3297347 w 4042934"/>
              <a:gd name="connsiteY68" fmla="*/ 787791 h 4937760"/>
              <a:gd name="connsiteX69" fmla="*/ 3620904 w 4042934"/>
              <a:gd name="connsiteY69" fmla="*/ 829994 h 4937760"/>
              <a:gd name="connsiteX70" fmla="*/ 3930393 w 4042934"/>
              <a:gd name="connsiteY70" fmla="*/ 815927 h 4937760"/>
              <a:gd name="connsiteX71" fmla="*/ 3972596 w 4042934"/>
              <a:gd name="connsiteY71" fmla="*/ 801859 h 4937760"/>
              <a:gd name="connsiteX72" fmla="*/ 4000731 w 4042934"/>
              <a:gd name="connsiteY72" fmla="*/ 759656 h 4937760"/>
              <a:gd name="connsiteX73" fmla="*/ 4028867 w 4042934"/>
              <a:gd name="connsiteY73" fmla="*/ 731520 h 4937760"/>
              <a:gd name="connsiteX74" fmla="*/ 4042934 w 4042934"/>
              <a:gd name="connsiteY74" fmla="*/ 689317 h 4937760"/>
              <a:gd name="connsiteX75" fmla="*/ 4000731 w 4042934"/>
              <a:gd name="connsiteY75" fmla="*/ 562708 h 4937760"/>
              <a:gd name="connsiteX76" fmla="*/ 3986664 w 4042934"/>
              <a:gd name="connsiteY76" fmla="*/ 520505 h 4937760"/>
              <a:gd name="connsiteX77" fmla="*/ 4014799 w 4042934"/>
              <a:gd name="connsiteY77" fmla="*/ 436099 h 4937760"/>
              <a:gd name="connsiteX78" fmla="*/ 4028867 w 4042934"/>
              <a:gd name="connsiteY78" fmla="*/ 379828 h 4937760"/>
              <a:gd name="connsiteX79" fmla="*/ 4014799 w 4042934"/>
              <a:gd name="connsiteY79" fmla="*/ 281354 h 4937760"/>
              <a:gd name="connsiteX80" fmla="*/ 3972596 w 4042934"/>
              <a:gd name="connsiteY80" fmla="*/ 267287 h 4937760"/>
              <a:gd name="connsiteX81" fmla="*/ 3958528 w 4042934"/>
              <a:gd name="connsiteY81" fmla="*/ 182880 h 4937760"/>
              <a:gd name="connsiteX82" fmla="*/ 3930393 w 4042934"/>
              <a:gd name="connsiteY82" fmla="*/ 70339 h 4937760"/>
              <a:gd name="connsiteX83" fmla="*/ 3916325 w 4042934"/>
              <a:gd name="connsiteY83" fmla="*/ 0 h 4937760"/>
              <a:gd name="connsiteX0" fmla="*/ 1102787 w 4042934"/>
              <a:gd name="connsiteY0" fmla="*/ 4937760 h 4937760"/>
              <a:gd name="connsiteX1" fmla="*/ 1088719 w 4042934"/>
              <a:gd name="connsiteY1" fmla="*/ 4768948 h 4937760"/>
              <a:gd name="connsiteX2" fmla="*/ 1046516 w 4042934"/>
              <a:gd name="connsiteY2" fmla="*/ 4740813 h 4937760"/>
              <a:gd name="connsiteX3" fmla="*/ 962110 w 4042934"/>
              <a:gd name="connsiteY3" fmla="*/ 4712677 h 4937760"/>
              <a:gd name="connsiteX4" fmla="*/ 948042 w 4042934"/>
              <a:gd name="connsiteY4" fmla="*/ 4670474 h 4937760"/>
              <a:gd name="connsiteX5" fmla="*/ 863636 w 4042934"/>
              <a:gd name="connsiteY5" fmla="*/ 4656407 h 4937760"/>
              <a:gd name="connsiteX6" fmla="*/ 821433 w 4042934"/>
              <a:gd name="connsiteY6" fmla="*/ 4642339 h 4937760"/>
              <a:gd name="connsiteX7" fmla="*/ 807365 w 4042934"/>
              <a:gd name="connsiteY7" fmla="*/ 4600136 h 4937760"/>
              <a:gd name="connsiteX8" fmla="*/ 751094 w 4042934"/>
              <a:gd name="connsiteY8" fmla="*/ 4515730 h 4937760"/>
              <a:gd name="connsiteX9" fmla="*/ 765162 w 4042934"/>
              <a:gd name="connsiteY9" fmla="*/ 4473527 h 4937760"/>
              <a:gd name="connsiteX10" fmla="*/ 680756 w 4042934"/>
              <a:gd name="connsiteY10" fmla="*/ 4445391 h 4937760"/>
              <a:gd name="connsiteX11" fmla="*/ 511944 w 4042934"/>
              <a:gd name="connsiteY11" fmla="*/ 4417256 h 4937760"/>
              <a:gd name="connsiteX12" fmla="*/ 427537 w 4042934"/>
              <a:gd name="connsiteY12" fmla="*/ 4389120 h 4937760"/>
              <a:gd name="connsiteX13" fmla="*/ 343131 w 4042934"/>
              <a:gd name="connsiteY13" fmla="*/ 4346917 h 4937760"/>
              <a:gd name="connsiteX14" fmla="*/ 300928 w 4042934"/>
              <a:gd name="connsiteY14" fmla="*/ 4304714 h 4937760"/>
              <a:gd name="connsiteX15" fmla="*/ 216522 w 4042934"/>
              <a:gd name="connsiteY15" fmla="*/ 4248444 h 4937760"/>
              <a:gd name="connsiteX16" fmla="*/ 89913 w 4042934"/>
              <a:gd name="connsiteY16" fmla="*/ 4065564 h 4937760"/>
              <a:gd name="connsiteX17" fmla="*/ 19574 w 4042934"/>
              <a:gd name="connsiteY17" fmla="*/ 3995225 h 4937760"/>
              <a:gd name="connsiteX18" fmla="*/ 5507 w 4042934"/>
              <a:gd name="connsiteY18" fmla="*/ 3953022 h 4937760"/>
              <a:gd name="connsiteX19" fmla="*/ 89913 w 4042934"/>
              <a:gd name="connsiteY19" fmla="*/ 3910819 h 4937760"/>
              <a:gd name="connsiteX20" fmla="*/ 258725 w 4042934"/>
              <a:gd name="connsiteY20" fmla="*/ 3896751 h 4937760"/>
              <a:gd name="connsiteX21" fmla="*/ 413470 w 4042934"/>
              <a:gd name="connsiteY21" fmla="*/ 3868616 h 4937760"/>
              <a:gd name="connsiteX22" fmla="*/ 497876 w 4042934"/>
              <a:gd name="connsiteY22" fmla="*/ 3840480 h 4937760"/>
              <a:gd name="connsiteX23" fmla="*/ 933974 w 4042934"/>
              <a:gd name="connsiteY23" fmla="*/ 3826413 h 4937760"/>
              <a:gd name="connsiteX24" fmla="*/ 1060584 w 4042934"/>
              <a:gd name="connsiteY24" fmla="*/ 3798277 h 4937760"/>
              <a:gd name="connsiteX25" fmla="*/ 1144990 w 4042934"/>
              <a:gd name="connsiteY25" fmla="*/ 3770142 h 4937760"/>
              <a:gd name="connsiteX26" fmla="*/ 1271599 w 4042934"/>
              <a:gd name="connsiteY26" fmla="*/ 3713871 h 4937760"/>
              <a:gd name="connsiteX27" fmla="*/ 1609224 w 4042934"/>
              <a:gd name="connsiteY27" fmla="*/ 3699804 h 4937760"/>
              <a:gd name="connsiteX28" fmla="*/ 1665494 w 4042934"/>
              <a:gd name="connsiteY28" fmla="*/ 3685736 h 4937760"/>
              <a:gd name="connsiteX29" fmla="*/ 1749901 w 4042934"/>
              <a:gd name="connsiteY29" fmla="*/ 3629465 h 4937760"/>
              <a:gd name="connsiteX30" fmla="*/ 1792104 w 4042934"/>
              <a:gd name="connsiteY30" fmla="*/ 3601330 h 4937760"/>
              <a:gd name="connsiteX31" fmla="*/ 1918713 w 4042934"/>
              <a:gd name="connsiteY31" fmla="*/ 3559127 h 4937760"/>
              <a:gd name="connsiteX32" fmla="*/ 2045322 w 4042934"/>
              <a:gd name="connsiteY32" fmla="*/ 3516924 h 4937760"/>
              <a:gd name="connsiteX33" fmla="*/ 2087525 w 4042934"/>
              <a:gd name="connsiteY33" fmla="*/ 3502856 h 4937760"/>
              <a:gd name="connsiteX34" fmla="*/ 2171931 w 4042934"/>
              <a:gd name="connsiteY34" fmla="*/ 3460653 h 4937760"/>
              <a:gd name="connsiteX35" fmla="*/ 2312608 w 4042934"/>
              <a:gd name="connsiteY35" fmla="*/ 3390314 h 4937760"/>
              <a:gd name="connsiteX36" fmla="*/ 2340744 w 4042934"/>
              <a:gd name="connsiteY36" fmla="*/ 3362179 h 4937760"/>
              <a:gd name="connsiteX37" fmla="*/ 2368879 w 4042934"/>
              <a:gd name="connsiteY37" fmla="*/ 3179299 h 4937760"/>
              <a:gd name="connsiteX38" fmla="*/ 2425150 w 4042934"/>
              <a:gd name="connsiteY38" fmla="*/ 3108960 h 4937760"/>
              <a:gd name="connsiteX39" fmla="*/ 2453285 w 4042934"/>
              <a:gd name="connsiteY39" fmla="*/ 2954216 h 4937760"/>
              <a:gd name="connsiteX40" fmla="*/ 2481421 w 4042934"/>
              <a:gd name="connsiteY40" fmla="*/ 2799471 h 4937760"/>
              <a:gd name="connsiteX41" fmla="*/ 2453285 w 4042934"/>
              <a:gd name="connsiteY41" fmla="*/ 2560320 h 4937760"/>
              <a:gd name="connsiteX42" fmla="*/ 2439217 w 4042934"/>
              <a:gd name="connsiteY42" fmla="*/ 2447779 h 4937760"/>
              <a:gd name="connsiteX43" fmla="*/ 2368879 w 4042934"/>
              <a:gd name="connsiteY43" fmla="*/ 2349305 h 4937760"/>
              <a:gd name="connsiteX44" fmla="*/ 2087525 w 4042934"/>
              <a:gd name="connsiteY44" fmla="*/ 2335237 h 4937760"/>
              <a:gd name="connsiteX45" fmla="*/ 2129728 w 4042934"/>
              <a:gd name="connsiteY45" fmla="*/ 2321170 h 4937760"/>
              <a:gd name="connsiteX46" fmla="*/ 2087525 w 4042934"/>
              <a:gd name="connsiteY46" fmla="*/ 2152357 h 4937760"/>
              <a:gd name="connsiteX47" fmla="*/ 2031254 w 4042934"/>
              <a:gd name="connsiteY47" fmla="*/ 2067951 h 4937760"/>
              <a:gd name="connsiteX48" fmla="*/ 2031254 w 4042934"/>
              <a:gd name="connsiteY48" fmla="*/ 1800665 h 4937760"/>
              <a:gd name="connsiteX49" fmla="*/ 2059390 w 4042934"/>
              <a:gd name="connsiteY49" fmla="*/ 1772530 h 4937760"/>
              <a:gd name="connsiteX50" fmla="*/ 2073457 w 4042934"/>
              <a:gd name="connsiteY50" fmla="*/ 1294228 h 4937760"/>
              <a:gd name="connsiteX51" fmla="*/ 2101593 w 4042934"/>
              <a:gd name="connsiteY51" fmla="*/ 1266093 h 4937760"/>
              <a:gd name="connsiteX52" fmla="*/ 2129728 w 4042934"/>
              <a:gd name="connsiteY52" fmla="*/ 1223890 h 4937760"/>
              <a:gd name="connsiteX53" fmla="*/ 2185999 w 4042934"/>
              <a:gd name="connsiteY53" fmla="*/ 1209822 h 4937760"/>
              <a:gd name="connsiteX54" fmla="*/ 2284473 w 4042934"/>
              <a:gd name="connsiteY54" fmla="*/ 1153551 h 4937760"/>
              <a:gd name="connsiteX55" fmla="*/ 2368879 w 4042934"/>
              <a:gd name="connsiteY55" fmla="*/ 1125416 h 4937760"/>
              <a:gd name="connsiteX56" fmla="*/ 2382947 w 4042934"/>
              <a:gd name="connsiteY56" fmla="*/ 1083213 h 4937760"/>
              <a:gd name="connsiteX57" fmla="*/ 2453285 w 4042934"/>
              <a:gd name="connsiteY57" fmla="*/ 1026942 h 4937760"/>
              <a:gd name="connsiteX58" fmla="*/ 2481421 w 4042934"/>
              <a:gd name="connsiteY58" fmla="*/ 1055077 h 4937760"/>
              <a:gd name="connsiteX59" fmla="*/ 2565827 w 4042934"/>
              <a:gd name="connsiteY59" fmla="*/ 1012874 h 4937760"/>
              <a:gd name="connsiteX60" fmla="*/ 2608030 w 4042934"/>
              <a:gd name="connsiteY60" fmla="*/ 998807 h 4937760"/>
              <a:gd name="connsiteX61" fmla="*/ 2692436 w 4042934"/>
              <a:gd name="connsiteY61" fmla="*/ 886265 h 4937760"/>
              <a:gd name="connsiteX62" fmla="*/ 2748707 w 4042934"/>
              <a:gd name="connsiteY62" fmla="*/ 773724 h 4937760"/>
              <a:gd name="connsiteX63" fmla="*/ 2833113 w 4042934"/>
              <a:gd name="connsiteY63" fmla="*/ 745588 h 4937760"/>
              <a:gd name="connsiteX64" fmla="*/ 2875316 w 4042934"/>
              <a:gd name="connsiteY64" fmla="*/ 731520 h 4937760"/>
              <a:gd name="connsiteX65" fmla="*/ 2917519 w 4042934"/>
              <a:gd name="connsiteY65" fmla="*/ 703385 h 4937760"/>
              <a:gd name="connsiteX66" fmla="*/ 3241076 w 4042934"/>
              <a:gd name="connsiteY66" fmla="*/ 717453 h 4937760"/>
              <a:gd name="connsiteX67" fmla="*/ 3255144 w 4042934"/>
              <a:gd name="connsiteY67" fmla="*/ 759656 h 4937760"/>
              <a:gd name="connsiteX68" fmla="*/ 3297347 w 4042934"/>
              <a:gd name="connsiteY68" fmla="*/ 787791 h 4937760"/>
              <a:gd name="connsiteX69" fmla="*/ 3620904 w 4042934"/>
              <a:gd name="connsiteY69" fmla="*/ 829994 h 4937760"/>
              <a:gd name="connsiteX70" fmla="*/ 3930393 w 4042934"/>
              <a:gd name="connsiteY70" fmla="*/ 815927 h 4937760"/>
              <a:gd name="connsiteX71" fmla="*/ 3972596 w 4042934"/>
              <a:gd name="connsiteY71" fmla="*/ 801859 h 4937760"/>
              <a:gd name="connsiteX72" fmla="*/ 4000731 w 4042934"/>
              <a:gd name="connsiteY72" fmla="*/ 759656 h 4937760"/>
              <a:gd name="connsiteX73" fmla="*/ 4028867 w 4042934"/>
              <a:gd name="connsiteY73" fmla="*/ 731520 h 4937760"/>
              <a:gd name="connsiteX74" fmla="*/ 4042934 w 4042934"/>
              <a:gd name="connsiteY74" fmla="*/ 689317 h 4937760"/>
              <a:gd name="connsiteX75" fmla="*/ 4000731 w 4042934"/>
              <a:gd name="connsiteY75" fmla="*/ 562708 h 4937760"/>
              <a:gd name="connsiteX76" fmla="*/ 3986664 w 4042934"/>
              <a:gd name="connsiteY76" fmla="*/ 520505 h 4937760"/>
              <a:gd name="connsiteX77" fmla="*/ 4014799 w 4042934"/>
              <a:gd name="connsiteY77" fmla="*/ 436099 h 4937760"/>
              <a:gd name="connsiteX78" fmla="*/ 4028867 w 4042934"/>
              <a:gd name="connsiteY78" fmla="*/ 379828 h 4937760"/>
              <a:gd name="connsiteX79" fmla="*/ 4014799 w 4042934"/>
              <a:gd name="connsiteY79" fmla="*/ 281354 h 4937760"/>
              <a:gd name="connsiteX80" fmla="*/ 3972596 w 4042934"/>
              <a:gd name="connsiteY80" fmla="*/ 267287 h 4937760"/>
              <a:gd name="connsiteX81" fmla="*/ 3958528 w 4042934"/>
              <a:gd name="connsiteY81" fmla="*/ 182880 h 4937760"/>
              <a:gd name="connsiteX82" fmla="*/ 3930393 w 4042934"/>
              <a:gd name="connsiteY82" fmla="*/ 70339 h 4937760"/>
              <a:gd name="connsiteX83" fmla="*/ 3916325 w 4042934"/>
              <a:gd name="connsiteY83" fmla="*/ 0 h 4937760"/>
              <a:gd name="connsiteX0" fmla="*/ 1102787 w 4042934"/>
              <a:gd name="connsiteY0" fmla="*/ 4937760 h 4937760"/>
              <a:gd name="connsiteX1" fmla="*/ 1088719 w 4042934"/>
              <a:gd name="connsiteY1" fmla="*/ 4768948 h 4937760"/>
              <a:gd name="connsiteX2" fmla="*/ 1046516 w 4042934"/>
              <a:gd name="connsiteY2" fmla="*/ 4740813 h 4937760"/>
              <a:gd name="connsiteX3" fmla="*/ 962110 w 4042934"/>
              <a:gd name="connsiteY3" fmla="*/ 4712677 h 4937760"/>
              <a:gd name="connsiteX4" fmla="*/ 948042 w 4042934"/>
              <a:gd name="connsiteY4" fmla="*/ 4670474 h 4937760"/>
              <a:gd name="connsiteX5" fmla="*/ 863636 w 4042934"/>
              <a:gd name="connsiteY5" fmla="*/ 4656407 h 4937760"/>
              <a:gd name="connsiteX6" fmla="*/ 821433 w 4042934"/>
              <a:gd name="connsiteY6" fmla="*/ 4642339 h 4937760"/>
              <a:gd name="connsiteX7" fmla="*/ 807365 w 4042934"/>
              <a:gd name="connsiteY7" fmla="*/ 4600136 h 4937760"/>
              <a:gd name="connsiteX8" fmla="*/ 751094 w 4042934"/>
              <a:gd name="connsiteY8" fmla="*/ 4515730 h 4937760"/>
              <a:gd name="connsiteX9" fmla="*/ 765162 w 4042934"/>
              <a:gd name="connsiteY9" fmla="*/ 4473527 h 4937760"/>
              <a:gd name="connsiteX10" fmla="*/ 680756 w 4042934"/>
              <a:gd name="connsiteY10" fmla="*/ 4445391 h 4937760"/>
              <a:gd name="connsiteX11" fmla="*/ 511944 w 4042934"/>
              <a:gd name="connsiteY11" fmla="*/ 4417256 h 4937760"/>
              <a:gd name="connsiteX12" fmla="*/ 427537 w 4042934"/>
              <a:gd name="connsiteY12" fmla="*/ 4389120 h 4937760"/>
              <a:gd name="connsiteX13" fmla="*/ 343131 w 4042934"/>
              <a:gd name="connsiteY13" fmla="*/ 4346917 h 4937760"/>
              <a:gd name="connsiteX14" fmla="*/ 300928 w 4042934"/>
              <a:gd name="connsiteY14" fmla="*/ 4304714 h 4937760"/>
              <a:gd name="connsiteX15" fmla="*/ 216522 w 4042934"/>
              <a:gd name="connsiteY15" fmla="*/ 4248444 h 4937760"/>
              <a:gd name="connsiteX16" fmla="*/ 89913 w 4042934"/>
              <a:gd name="connsiteY16" fmla="*/ 4065564 h 4937760"/>
              <a:gd name="connsiteX17" fmla="*/ 19574 w 4042934"/>
              <a:gd name="connsiteY17" fmla="*/ 3995225 h 4937760"/>
              <a:gd name="connsiteX18" fmla="*/ 5507 w 4042934"/>
              <a:gd name="connsiteY18" fmla="*/ 3953022 h 4937760"/>
              <a:gd name="connsiteX19" fmla="*/ 89913 w 4042934"/>
              <a:gd name="connsiteY19" fmla="*/ 3910819 h 4937760"/>
              <a:gd name="connsiteX20" fmla="*/ 258725 w 4042934"/>
              <a:gd name="connsiteY20" fmla="*/ 3896751 h 4937760"/>
              <a:gd name="connsiteX21" fmla="*/ 413470 w 4042934"/>
              <a:gd name="connsiteY21" fmla="*/ 3868616 h 4937760"/>
              <a:gd name="connsiteX22" fmla="*/ 497876 w 4042934"/>
              <a:gd name="connsiteY22" fmla="*/ 3840480 h 4937760"/>
              <a:gd name="connsiteX23" fmla="*/ 933974 w 4042934"/>
              <a:gd name="connsiteY23" fmla="*/ 3826413 h 4937760"/>
              <a:gd name="connsiteX24" fmla="*/ 1060584 w 4042934"/>
              <a:gd name="connsiteY24" fmla="*/ 3798277 h 4937760"/>
              <a:gd name="connsiteX25" fmla="*/ 1144990 w 4042934"/>
              <a:gd name="connsiteY25" fmla="*/ 3770142 h 4937760"/>
              <a:gd name="connsiteX26" fmla="*/ 1271599 w 4042934"/>
              <a:gd name="connsiteY26" fmla="*/ 3713871 h 4937760"/>
              <a:gd name="connsiteX27" fmla="*/ 1609224 w 4042934"/>
              <a:gd name="connsiteY27" fmla="*/ 3699804 h 4937760"/>
              <a:gd name="connsiteX28" fmla="*/ 1665494 w 4042934"/>
              <a:gd name="connsiteY28" fmla="*/ 3685736 h 4937760"/>
              <a:gd name="connsiteX29" fmla="*/ 1749901 w 4042934"/>
              <a:gd name="connsiteY29" fmla="*/ 3629465 h 4937760"/>
              <a:gd name="connsiteX30" fmla="*/ 1792104 w 4042934"/>
              <a:gd name="connsiteY30" fmla="*/ 3601330 h 4937760"/>
              <a:gd name="connsiteX31" fmla="*/ 1918713 w 4042934"/>
              <a:gd name="connsiteY31" fmla="*/ 3559127 h 4937760"/>
              <a:gd name="connsiteX32" fmla="*/ 2045322 w 4042934"/>
              <a:gd name="connsiteY32" fmla="*/ 3516924 h 4937760"/>
              <a:gd name="connsiteX33" fmla="*/ 2087525 w 4042934"/>
              <a:gd name="connsiteY33" fmla="*/ 3502856 h 4937760"/>
              <a:gd name="connsiteX34" fmla="*/ 2171931 w 4042934"/>
              <a:gd name="connsiteY34" fmla="*/ 3460653 h 4937760"/>
              <a:gd name="connsiteX35" fmla="*/ 2312608 w 4042934"/>
              <a:gd name="connsiteY35" fmla="*/ 3390314 h 4937760"/>
              <a:gd name="connsiteX36" fmla="*/ 2340744 w 4042934"/>
              <a:gd name="connsiteY36" fmla="*/ 3362179 h 4937760"/>
              <a:gd name="connsiteX37" fmla="*/ 2368879 w 4042934"/>
              <a:gd name="connsiteY37" fmla="*/ 3179299 h 4937760"/>
              <a:gd name="connsiteX38" fmla="*/ 2425150 w 4042934"/>
              <a:gd name="connsiteY38" fmla="*/ 3108960 h 4937760"/>
              <a:gd name="connsiteX39" fmla="*/ 2453285 w 4042934"/>
              <a:gd name="connsiteY39" fmla="*/ 2954216 h 4937760"/>
              <a:gd name="connsiteX40" fmla="*/ 2481421 w 4042934"/>
              <a:gd name="connsiteY40" fmla="*/ 2799471 h 4937760"/>
              <a:gd name="connsiteX41" fmla="*/ 2453285 w 4042934"/>
              <a:gd name="connsiteY41" fmla="*/ 2560320 h 4937760"/>
              <a:gd name="connsiteX42" fmla="*/ 2439217 w 4042934"/>
              <a:gd name="connsiteY42" fmla="*/ 2447779 h 4937760"/>
              <a:gd name="connsiteX43" fmla="*/ 2368879 w 4042934"/>
              <a:gd name="connsiteY43" fmla="*/ 2349305 h 4937760"/>
              <a:gd name="connsiteX44" fmla="*/ 2087525 w 4042934"/>
              <a:gd name="connsiteY44" fmla="*/ 2335237 h 4937760"/>
              <a:gd name="connsiteX45" fmla="*/ 2129728 w 4042934"/>
              <a:gd name="connsiteY45" fmla="*/ 2321170 h 4937760"/>
              <a:gd name="connsiteX46" fmla="*/ 2087525 w 4042934"/>
              <a:gd name="connsiteY46" fmla="*/ 2152357 h 4937760"/>
              <a:gd name="connsiteX47" fmla="*/ 2031254 w 4042934"/>
              <a:gd name="connsiteY47" fmla="*/ 2067951 h 4937760"/>
              <a:gd name="connsiteX48" fmla="*/ 2031254 w 4042934"/>
              <a:gd name="connsiteY48" fmla="*/ 1800665 h 4937760"/>
              <a:gd name="connsiteX49" fmla="*/ 2059390 w 4042934"/>
              <a:gd name="connsiteY49" fmla="*/ 1772530 h 4937760"/>
              <a:gd name="connsiteX50" fmla="*/ 2073457 w 4042934"/>
              <a:gd name="connsiteY50" fmla="*/ 1294228 h 4937760"/>
              <a:gd name="connsiteX51" fmla="*/ 2101593 w 4042934"/>
              <a:gd name="connsiteY51" fmla="*/ 1266093 h 4937760"/>
              <a:gd name="connsiteX52" fmla="*/ 2129728 w 4042934"/>
              <a:gd name="connsiteY52" fmla="*/ 1223890 h 4937760"/>
              <a:gd name="connsiteX53" fmla="*/ 2185999 w 4042934"/>
              <a:gd name="connsiteY53" fmla="*/ 1209822 h 4937760"/>
              <a:gd name="connsiteX54" fmla="*/ 2284473 w 4042934"/>
              <a:gd name="connsiteY54" fmla="*/ 1153551 h 4937760"/>
              <a:gd name="connsiteX55" fmla="*/ 2368879 w 4042934"/>
              <a:gd name="connsiteY55" fmla="*/ 1125416 h 4937760"/>
              <a:gd name="connsiteX56" fmla="*/ 2382947 w 4042934"/>
              <a:gd name="connsiteY56" fmla="*/ 1083213 h 4937760"/>
              <a:gd name="connsiteX57" fmla="*/ 2453285 w 4042934"/>
              <a:gd name="connsiteY57" fmla="*/ 1026942 h 4937760"/>
              <a:gd name="connsiteX58" fmla="*/ 2481421 w 4042934"/>
              <a:gd name="connsiteY58" fmla="*/ 1055077 h 4937760"/>
              <a:gd name="connsiteX59" fmla="*/ 2565827 w 4042934"/>
              <a:gd name="connsiteY59" fmla="*/ 1012874 h 4937760"/>
              <a:gd name="connsiteX60" fmla="*/ 2608030 w 4042934"/>
              <a:gd name="connsiteY60" fmla="*/ 998807 h 4937760"/>
              <a:gd name="connsiteX61" fmla="*/ 2692436 w 4042934"/>
              <a:gd name="connsiteY61" fmla="*/ 886265 h 4937760"/>
              <a:gd name="connsiteX62" fmla="*/ 2748707 w 4042934"/>
              <a:gd name="connsiteY62" fmla="*/ 773724 h 4937760"/>
              <a:gd name="connsiteX63" fmla="*/ 2833113 w 4042934"/>
              <a:gd name="connsiteY63" fmla="*/ 745588 h 4937760"/>
              <a:gd name="connsiteX64" fmla="*/ 2875316 w 4042934"/>
              <a:gd name="connsiteY64" fmla="*/ 731520 h 4937760"/>
              <a:gd name="connsiteX65" fmla="*/ 2917519 w 4042934"/>
              <a:gd name="connsiteY65" fmla="*/ 703385 h 4937760"/>
              <a:gd name="connsiteX66" fmla="*/ 3241076 w 4042934"/>
              <a:gd name="connsiteY66" fmla="*/ 717453 h 4937760"/>
              <a:gd name="connsiteX67" fmla="*/ 3255144 w 4042934"/>
              <a:gd name="connsiteY67" fmla="*/ 759656 h 4937760"/>
              <a:gd name="connsiteX68" fmla="*/ 3297347 w 4042934"/>
              <a:gd name="connsiteY68" fmla="*/ 787791 h 4937760"/>
              <a:gd name="connsiteX69" fmla="*/ 3620904 w 4042934"/>
              <a:gd name="connsiteY69" fmla="*/ 829994 h 4937760"/>
              <a:gd name="connsiteX70" fmla="*/ 3930393 w 4042934"/>
              <a:gd name="connsiteY70" fmla="*/ 815927 h 4937760"/>
              <a:gd name="connsiteX71" fmla="*/ 3972596 w 4042934"/>
              <a:gd name="connsiteY71" fmla="*/ 801859 h 4937760"/>
              <a:gd name="connsiteX72" fmla="*/ 4000731 w 4042934"/>
              <a:gd name="connsiteY72" fmla="*/ 759656 h 4937760"/>
              <a:gd name="connsiteX73" fmla="*/ 4028867 w 4042934"/>
              <a:gd name="connsiteY73" fmla="*/ 731520 h 4937760"/>
              <a:gd name="connsiteX74" fmla="*/ 4042934 w 4042934"/>
              <a:gd name="connsiteY74" fmla="*/ 689317 h 4937760"/>
              <a:gd name="connsiteX75" fmla="*/ 4000731 w 4042934"/>
              <a:gd name="connsiteY75" fmla="*/ 562708 h 4937760"/>
              <a:gd name="connsiteX76" fmla="*/ 3986664 w 4042934"/>
              <a:gd name="connsiteY76" fmla="*/ 520505 h 4937760"/>
              <a:gd name="connsiteX77" fmla="*/ 4014799 w 4042934"/>
              <a:gd name="connsiteY77" fmla="*/ 436099 h 4937760"/>
              <a:gd name="connsiteX78" fmla="*/ 4028867 w 4042934"/>
              <a:gd name="connsiteY78" fmla="*/ 379828 h 4937760"/>
              <a:gd name="connsiteX79" fmla="*/ 4014799 w 4042934"/>
              <a:gd name="connsiteY79" fmla="*/ 281354 h 4937760"/>
              <a:gd name="connsiteX80" fmla="*/ 3972596 w 4042934"/>
              <a:gd name="connsiteY80" fmla="*/ 267287 h 4937760"/>
              <a:gd name="connsiteX81" fmla="*/ 3958528 w 4042934"/>
              <a:gd name="connsiteY81" fmla="*/ 182880 h 4937760"/>
              <a:gd name="connsiteX82" fmla="*/ 3930393 w 4042934"/>
              <a:gd name="connsiteY82" fmla="*/ 70339 h 4937760"/>
              <a:gd name="connsiteX83" fmla="*/ 3916325 w 4042934"/>
              <a:gd name="connsiteY83" fmla="*/ 0 h 4937760"/>
              <a:gd name="connsiteX0" fmla="*/ 1102787 w 4042934"/>
              <a:gd name="connsiteY0" fmla="*/ 4937760 h 4937760"/>
              <a:gd name="connsiteX1" fmla="*/ 1088719 w 4042934"/>
              <a:gd name="connsiteY1" fmla="*/ 4768948 h 4937760"/>
              <a:gd name="connsiteX2" fmla="*/ 1046516 w 4042934"/>
              <a:gd name="connsiteY2" fmla="*/ 4740813 h 4937760"/>
              <a:gd name="connsiteX3" fmla="*/ 962110 w 4042934"/>
              <a:gd name="connsiteY3" fmla="*/ 4712677 h 4937760"/>
              <a:gd name="connsiteX4" fmla="*/ 948042 w 4042934"/>
              <a:gd name="connsiteY4" fmla="*/ 4670474 h 4937760"/>
              <a:gd name="connsiteX5" fmla="*/ 863636 w 4042934"/>
              <a:gd name="connsiteY5" fmla="*/ 4656407 h 4937760"/>
              <a:gd name="connsiteX6" fmla="*/ 821433 w 4042934"/>
              <a:gd name="connsiteY6" fmla="*/ 4642339 h 4937760"/>
              <a:gd name="connsiteX7" fmla="*/ 807365 w 4042934"/>
              <a:gd name="connsiteY7" fmla="*/ 4600136 h 4937760"/>
              <a:gd name="connsiteX8" fmla="*/ 751094 w 4042934"/>
              <a:gd name="connsiteY8" fmla="*/ 4515730 h 4937760"/>
              <a:gd name="connsiteX9" fmla="*/ 765162 w 4042934"/>
              <a:gd name="connsiteY9" fmla="*/ 4473527 h 4937760"/>
              <a:gd name="connsiteX10" fmla="*/ 680756 w 4042934"/>
              <a:gd name="connsiteY10" fmla="*/ 4445391 h 4937760"/>
              <a:gd name="connsiteX11" fmla="*/ 511944 w 4042934"/>
              <a:gd name="connsiteY11" fmla="*/ 4417256 h 4937760"/>
              <a:gd name="connsiteX12" fmla="*/ 427537 w 4042934"/>
              <a:gd name="connsiteY12" fmla="*/ 4389120 h 4937760"/>
              <a:gd name="connsiteX13" fmla="*/ 343131 w 4042934"/>
              <a:gd name="connsiteY13" fmla="*/ 4346917 h 4937760"/>
              <a:gd name="connsiteX14" fmla="*/ 300928 w 4042934"/>
              <a:gd name="connsiteY14" fmla="*/ 4304714 h 4937760"/>
              <a:gd name="connsiteX15" fmla="*/ 216522 w 4042934"/>
              <a:gd name="connsiteY15" fmla="*/ 4248444 h 4937760"/>
              <a:gd name="connsiteX16" fmla="*/ 89913 w 4042934"/>
              <a:gd name="connsiteY16" fmla="*/ 4065564 h 4937760"/>
              <a:gd name="connsiteX17" fmla="*/ 19574 w 4042934"/>
              <a:gd name="connsiteY17" fmla="*/ 3995225 h 4937760"/>
              <a:gd name="connsiteX18" fmla="*/ 5507 w 4042934"/>
              <a:gd name="connsiteY18" fmla="*/ 3953022 h 4937760"/>
              <a:gd name="connsiteX19" fmla="*/ 89913 w 4042934"/>
              <a:gd name="connsiteY19" fmla="*/ 3910819 h 4937760"/>
              <a:gd name="connsiteX20" fmla="*/ 258725 w 4042934"/>
              <a:gd name="connsiteY20" fmla="*/ 3896751 h 4937760"/>
              <a:gd name="connsiteX21" fmla="*/ 413470 w 4042934"/>
              <a:gd name="connsiteY21" fmla="*/ 3868616 h 4937760"/>
              <a:gd name="connsiteX22" fmla="*/ 497876 w 4042934"/>
              <a:gd name="connsiteY22" fmla="*/ 3840480 h 4937760"/>
              <a:gd name="connsiteX23" fmla="*/ 933974 w 4042934"/>
              <a:gd name="connsiteY23" fmla="*/ 3826413 h 4937760"/>
              <a:gd name="connsiteX24" fmla="*/ 1060584 w 4042934"/>
              <a:gd name="connsiteY24" fmla="*/ 3798277 h 4937760"/>
              <a:gd name="connsiteX25" fmla="*/ 1144990 w 4042934"/>
              <a:gd name="connsiteY25" fmla="*/ 3770142 h 4937760"/>
              <a:gd name="connsiteX26" fmla="*/ 1271599 w 4042934"/>
              <a:gd name="connsiteY26" fmla="*/ 3713871 h 4937760"/>
              <a:gd name="connsiteX27" fmla="*/ 1609224 w 4042934"/>
              <a:gd name="connsiteY27" fmla="*/ 3699804 h 4937760"/>
              <a:gd name="connsiteX28" fmla="*/ 1665494 w 4042934"/>
              <a:gd name="connsiteY28" fmla="*/ 3685736 h 4937760"/>
              <a:gd name="connsiteX29" fmla="*/ 1749901 w 4042934"/>
              <a:gd name="connsiteY29" fmla="*/ 3629465 h 4937760"/>
              <a:gd name="connsiteX30" fmla="*/ 1792104 w 4042934"/>
              <a:gd name="connsiteY30" fmla="*/ 3601330 h 4937760"/>
              <a:gd name="connsiteX31" fmla="*/ 1918713 w 4042934"/>
              <a:gd name="connsiteY31" fmla="*/ 3559127 h 4937760"/>
              <a:gd name="connsiteX32" fmla="*/ 2045322 w 4042934"/>
              <a:gd name="connsiteY32" fmla="*/ 3516924 h 4937760"/>
              <a:gd name="connsiteX33" fmla="*/ 2087525 w 4042934"/>
              <a:gd name="connsiteY33" fmla="*/ 3502856 h 4937760"/>
              <a:gd name="connsiteX34" fmla="*/ 2171931 w 4042934"/>
              <a:gd name="connsiteY34" fmla="*/ 3460653 h 4937760"/>
              <a:gd name="connsiteX35" fmla="*/ 2312608 w 4042934"/>
              <a:gd name="connsiteY35" fmla="*/ 3390314 h 4937760"/>
              <a:gd name="connsiteX36" fmla="*/ 2340744 w 4042934"/>
              <a:gd name="connsiteY36" fmla="*/ 3362179 h 4937760"/>
              <a:gd name="connsiteX37" fmla="*/ 2368879 w 4042934"/>
              <a:gd name="connsiteY37" fmla="*/ 3179299 h 4937760"/>
              <a:gd name="connsiteX38" fmla="*/ 2425150 w 4042934"/>
              <a:gd name="connsiteY38" fmla="*/ 3108960 h 4937760"/>
              <a:gd name="connsiteX39" fmla="*/ 2453285 w 4042934"/>
              <a:gd name="connsiteY39" fmla="*/ 2954216 h 4937760"/>
              <a:gd name="connsiteX40" fmla="*/ 2481421 w 4042934"/>
              <a:gd name="connsiteY40" fmla="*/ 2799471 h 4937760"/>
              <a:gd name="connsiteX41" fmla="*/ 2453285 w 4042934"/>
              <a:gd name="connsiteY41" fmla="*/ 2560320 h 4937760"/>
              <a:gd name="connsiteX42" fmla="*/ 2439217 w 4042934"/>
              <a:gd name="connsiteY42" fmla="*/ 2447779 h 4937760"/>
              <a:gd name="connsiteX43" fmla="*/ 2368879 w 4042934"/>
              <a:gd name="connsiteY43" fmla="*/ 2349305 h 4937760"/>
              <a:gd name="connsiteX44" fmla="*/ 2087525 w 4042934"/>
              <a:gd name="connsiteY44" fmla="*/ 2335237 h 4937760"/>
              <a:gd name="connsiteX45" fmla="*/ 2129728 w 4042934"/>
              <a:gd name="connsiteY45" fmla="*/ 2321170 h 4937760"/>
              <a:gd name="connsiteX46" fmla="*/ 2087525 w 4042934"/>
              <a:gd name="connsiteY46" fmla="*/ 2152357 h 4937760"/>
              <a:gd name="connsiteX47" fmla="*/ 2031254 w 4042934"/>
              <a:gd name="connsiteY47" fmla="*/ 2067951 h 4937760"/>
              <a:gd name="connsiteX48" fmla="*/ 2031254 w 4042934"/>
              <a:gd name="connsiteY48" fmla="*/ 1800665 h 4937760"/>
              <a:gd name="connsiteX49" fmla="*/ 2059390 w 4042934"/>
              <a:gd name="connsiteY49" fmla="*/ 1772530 h 4937760"/>
              <a:gd name="connsiteX50" fmla="*/ 2073457 w 4042934"/>
              <a:gd name="connsiteY50" fmla="*/ 1294228 h 4937760"/>
              <a:gd name="connsiteX51" fmla="*/ 2101593 w 4042934"/>
              <a:gd name="connsiteY51" fmla="*/ 1266093 h 4937760"/>
              <a:gd name="connsiteX52" fmla="*/ 2129728 w 4042934"/>
              <a:gd name="connsiteY52" fmla="*/ 1223890 h 4937760"/>
              <a:gd name="connsiteX53" fmla="*/ 2185999 w 4042934"/>
              <a:gd name="connsiteY53" fmla="*/ 1209822 h 4937760"/>
              <a:gd name="connsiteX54" fmla="*/ 2284473 w 4042934"/>
              <a:gd name="connsiteY54" fmla="*/ 1153551 h 4937760"/>
              <a:gd name="connsiteX55" fmla="*/ 2368879 w 4042934"/>
              <a:gd name="connsiteY55" fmla="*/ 1125416 h 4937760"/>
              <a:gd name="connsiteX56" fmla="*/ 2382947 w 4042934"/>
              <a:gd name="connsiteY56" fmla="*/ 1083213 h 4937760"/>
              <a:gd name="connsiteX57" fmla="*/ 2453285 w 4042934"/>
              <a:gd name="connsiteY57" fmla="*/ 1026942 h 4937760"/>
              <a:gd name="connsiteX58" fmla="*/ 2481421 w 4042934"/>
              <a:gd name="connsiteY58" fmla="*/ 1055077 h 4937760"/>
              <a:gd name="connsiteX59" fmla="*/ 2565827 w 4042934"/>
              <a:gd name="connsiteY59" fmla="*/ 1012874 h 4937760"/>
              <a:gd name="connsiteX60" fmla="*/ 2608030 w 4042934"/>
              <a:gd name="connsiteY60" fmla="*/ 998807 h 4937760"/>
              <a:gd name="connsiteX61" fmla="*/ 2692436 w 4042934"/>
              <a:gd name="connsiteY61" fmla="*/ 886265 h 4937760"/>
              <a:gd name="connsiteX62" fmla="*/ 2748707 w 4042934"/>
              <a:gd name="connsiteY62" fmla="*/ 773724 h 4937760"/>
              <a:gd name="connsiteX63" fmla="*/ 2833113 w 4042934"/>
              <a:gd name="connsiteY63" fmla="*/ 745588 h 4937760"/>
              <a:gd name="connsiteX64" fmla="*/ 2875316 w 4042934"/>
              <a:gd name="connsiteY64" fmla="*/ 731520 h 4937760"/>
              <a:gd name="connsiteX65" fmla="*/ 2917519 w 4042934"/>
              <a:gd name="connsiteY65" fmla="*/ 703385 h 4937760"/>
              <a:gd name="connsiteX66" fmla="*/ 3241076 w 4042934"/>
              <a:gd name="connsiteY66" fmla="*/ 717453 h 4937760"/>
              <a:gd name="connsiteX67" fmla="*/ 3255144 w 4042934"/>
              <a:gd name="connsiteY67" fmla="*/ 759656 h 4937760"/>
              <a:gd name="connsiteX68" fmla="*/ 3297347 w 4042934"/>
              <a:gd name="connsiteY68" fmla="*/ 787791 h 4937760"/>
              <a:gd name="connsiteX69" fmla="*/ 3620904 w 4042934"/>
              <a:gd name="connsiteY69" fmla="*/ 829994 h 4937760"/>
              <a:gd name="connsiteX70" fmla="*/ 3930393 w 4042934"/>
              <a:gd name="connsiteY70" fmla="*/ 815927 h 4937760"/>
              <a:gd name="connsiteX71" fmla="*/ 3972596 w 4042934"/>
              <a:gd name="connsiteY71" fmla="*/ 801859 h 4937760"/>
              <a:gd name="connsiteX72" fmla="*/ 4000731 w 4042934"/>
              <a:gd name="connsiteY72" fmla="*/ 759656 h 4937760"/>
              <a:gd name="connsiteX73" fmla="*/ 4028867 w 4042934"/>
              <a:gd name="connsiteY73" fmla="*/ 731520 h 4937760"/>
              <a:gd name="connsiteX74" fmla="*/ 4042934 w 4042934"/>
              <a:gd name="connsiteY74" fmla="*/ 689317 h 4937760"/>
              <a:gd name="connsiteX75" fmla="*/ 4000731 w 4042934"/>
              <a:gd name="connsiteY75" fmla="*/ 562708 h 4937760"/>
              <a:gd name="connsiteX76" fmla="*/ 3986664 w 4042934"/>
              <a:gd name="connsiteY76" fmla="*/ 520505 h 4937760"/>
              <a:gd name="connsiteX77" fmla="*/ 4014799 w 4042934"/>
              <a:gd name="connsiteY77" fmla="*/ 436099 h 4937760"/>
              <a:gd name="connsiteX78" fmla="*/ 4028867 w 4042934"/>
              <a:gd name="connsiteY78" fmla="*/ 379828 h 4937760"/>
              <a:gd name="connsiteX79" fmla="*/ 4014799 w 4042934"/>
              <a:gd name="connsiteY79" fmla="*/ 281354 h 4937760"/>
              <a:gd name="connsiteX80" fmla="*/ 3972596 w 4042934"/>
              <a:gd name="connsiteY80" fmla="*/ 267287 h 4937760"/>
              <a:gd name="connsiteX81" fmla="*/ 3958528 w 4042934"/>
              <a:gd name="connsiteY81" fmla="*/ 182880 h 4937760"/>
              <a:gd name="connsiteX82" fmla="*/ 3930393 w 4042934"/>
              <a:gd name="connsiteY82" fmla="*/ 70339 h 4937760"/>
              <a:gd name="connsiteX83" fmla="*/ 3916325 w 4042934"/>
              <a:gd name="connsiteY83" fmla="*/ 0 h 4937760"/>
              <a:gd name="connsiteX0" fmla="*/ 1102787 w 4042934"/>
              <a:gd name="connsiteY0" fmla="*/ 4937760 h 4937760"/>
              <a:gd name="connsiteX1" fmla="*/ 1088719 w 4042934"/>
              <a:gd name="connsiteY1" fmla="*/ 4768948 h 4937760"/>
              <a:gd name="connsiteX2" fmla="*/ 1046516 w 4042934"/>
              <a:gd name="connsiteY2" fmla="*/ 4740813 h 4937760"/>
              <a:gd name="connsiteX3" fmla="*/ 962110 w 4042934"/>
              <a:gd name="connsiteY3" fmla="*/ 4712677 h 4937760"/>
              <a:gd name="connsiteX4" fmla="*/ 948042 w 4042934"/>
              <a:gd name="connsiteY4" fmla="*/ 4670474 h 4937760"/>
              <a:gd name="connsiteX5" fmla="*/ 863636 w 4042934"/>
              <a:gd name="connsiteY5" fmla="*/ 4656407 h 4937760"/>
              <a:gd name="connsiteX6" fmla="*/ 821433 w 4042934"/>
              <a:gd name="connsiteY6" fmla="*/ 4642339 h 4937760"/>
              <a:gd name="connsiteX7" fmla="*/ 807365 w 4042934"/>
              <a:gd name="connsiteY7" fmla="*/ 4600136 h 4937760"/>
              <a:gd name="connsiteX8" fmla="*/ 751094 w 4042934"/>
              <a:gd name="connsiteY8" fmla="*/ 4515730 h 4937760"/>
              <a:gd name="connsiteX9" fmla="*/ 765162 w 4042934"/>
              <a:gd name="connsiteY9" fmla="*/ 4473527 h 4937760"/>
              <a:gd name="connsiteX10" fmla="*/ 680756 w 4042934"/>
              <a:gd name="connsiteY10" fmla="*/ 4445391 h 4937760"/>
              <a:gd name="connsiteX11" fmla="*/ 511944 w 4042934"/>
              <a:gd name="connsiteY11" fmla="*/ 4417256 h 4937760"/>
              <a:gd name="connsiteX12" fmla="*/ 427537 w 4042934"/>
              <a:gd name="connsiteY12" fmla="*/ 4389120 h 4937760"/>
              <a:gd name="connsiteX13" fmla="*/ 343131 w 4042934"/>
              <a:gd name="connsiteY13" fmla="*/ 4346917 h 4937760"/>
              <a:gd name="connsiteX14" fmla="*/ 300928 w 4042934"/>
              <a:gd name="connsiteY14" fmla="*/ 4304714 h 4937760"/>
              <a:gd name="connsiteX15" fmla="*/ 216522 w 4042934"/>
              <a:gd name="connsiteY15" fmla="*/ 4248444 h 4937760"/>
              <a:gd name="connsiteX16" fmla="*/ 174319 w 4042934"/>
              <a:gd name="connsiteY16" fmla="*/ 4149970 h 4937760"/>
              <a:gd name="connsiteX17" fmla="*/ 89913 w 4042934"/>
              <a:gd name="connsiteY17" fmla="*/ 4065564 h 4937760"/>
              <a:gd name="connsiteX18" fmla="*/ 19574 w 4042934"/>
              <a:gd name="connsiteY18" fmla="*/ 3995225 h 4937760"/>
              <a:gd name="connsiteX19" fmla="*/ 5507 w 4042934"/>
              <a:gd name="connsiteY19" fmla="*/ 3953022 h 4937760"/>
              <a:gd name="connsiteX20" fmla="*/ 89913 w 4042934"/>
              <a:gd name="connsiteY20" fmla="*/ 3910819 h 4937760"/>
              <a:gd name="connsiteX21" fmla="*/ 258725 w 4042934"/>
              <a:gd name="connsiteY21" fmla="*/ 3896751 h 4937760"/>
              <a:gd name="connsiteX22" fmla="*/ 413470 w 4042934"/>
              <a:gd name="connsiteY22" fmla="*/ 3868616 h 4937760"/>
              <a:gd name="connsiteX23" fmla="*/ 497876 w 4042934"/>
              <a:gd name="connsiteY23" fmla="*/ 3840480 h 4937760"/>
              <a:gd name="connsiteX24" fmla="*/ 933974 w 4042934"/>
              <a:gd name="connsiteY24" fmla="*/ 3826413 h 4937760"/>
              <a:gd name="connsiteX25" fmla="*/ 1060584 w 4042934"/>
              <a:gd name="connsiteY25" fmla="*/ 3798277 h 4937760"/>
              <a:gd name="connsiteX26" fmla="*/ 1144990 w 4042934"/>
              <a:gd name="connsiteY26" fmla="*/ 3770142 h 4937760"/>
              <a:gd name="connsiteX27" fmla="*/ 1271599 w 4042934"/>
              <a:gd name="connsiteY27" fmla="*/ 3713871 h 4937760"/>
              <a:gd name="connsiteX28" fmla="*/ 1609224 w 4042934"/>
              <a:gd name="connsiteY28" fmla="*/ 3699804 h 4937760"/>
              <a:gd name="connsiteX29" fmla="*/ 1665494 w 4042934"/>
              <a:gd name="connsiteY29" fmla="*/ 3685736 h 4937760"/>
              <a:gd name="connsiteX30" fmla="*/ 1749901 w 4042934"/>
              <a:gd name="connsiteY30" fmla="*/ 3629465 h 4937760"/>
              <a:gd name="connsiteX31" fmla="*/ 1792104 w 4042934"/>
              <a:gd name="connsiteY31" fmla="*/ 3601330 h 4937760"/>
              <a:gd name="connsiteX32" fmla="*/ 1918713 w 4042934"/>
              <a:gd name="connsiteY32" fmla="*/ 3559127 h 4937760"/>
              <a:gd name="connsiteX33" fmla="*/ 2045322 w 4042934"/>
              <a:gd name="connsiteY33" fmla="*/ 3516924 h 4937760"/>
              <a:gd name="connsiteX34" fmla="*/ 2087525 w 4042934"/>
              <a:gd name="connsiteY34" fmla="*/ 3502856 h 4937760"/>
              <a:gd name="connsiteX35" fmla="*/ 2171931 w 4042934"/>
              <a:gd name="connsiteY35" fmla="*/ 3460653 h 4937760"/>
              <a:gd name="connsiteX36" fmla="*/ 2312608 w 4042934"/>
              <a:gd name="connsiteY36" fmla="*/ 3390314 h 4937760"/>
              <a:gd name="connsiteX37" fmla="*/ 2340744 w 4042934"/>
              <a:gd name="connsiteY37" fmla="*/ 3362179 h 4937760"/>
              <a:gd name="connsiteX38" fmla="*/ 2368879 w 4042934"/>
              <a:gd name="connsiteY38" fmla="*/ 3179299 h 4937760"/>
              <a:gd name="connsiteX39" fmla="*/ 2425150 w 4042934"/>
              <a:gd name="connsiteY39" fmla="*/ 3108960 h 4937760"/>
              <a:gd name="connsiteX40" fmla="*/ 2453285 w 4042934"/>
              <a:gd name="connsiteY40" fmla="*/ 2954216 h 4937760"/>
              <a:gd name="connsiteX41" fmla="*/ 2481421 w 4042934"/>
              <a:gd name="connsiteY41" fmla="*/ 2799471 h 4937760"/>
              <a:gd name="connsiteX42" fmla="*/ 2453285 w 4042934"/>
              <a:gd name="connsiteY42" fmla="*/ 2560320 h 4937760"/>
              <a:gd name="connsiteX43" fmla="*/ 2439217 w 4042934"/>
              <a:gd name="connsiteY43" fmla="*/ 2447779 h 4937760"/>
              <a:gd name="connsiteX44" fmla="*/ 2368879 w 4042934"/>
              <a:gd name="connsiteY44" fmla="*/ 2349305 h 4937760"/>
              <a:gd name="connsiteX45" fmla="*/ 2087525 w 4042934"/>
              <a:gd name="connsiteY45" fmla="*/ 2335237 h 4937760"/>
              <a:gd name="connsiteX46" fmla="*/ 2129728 w 4042934"/>
              <a:gd name="connsiteY46" fmla="*/ 2321170 h 4937760"/>
              <a:gd name="connsiteX47" fmla="*/ 2087525 w 4042934"/>
              <a:gd name="connsiteY47" fmla="*/ 2152357 h 4937760"/>
              <a:gd name="connsiteX48" fmla="*/ 2031254 w 4042934"/>
              <a:gd name="connsiteY48" fmla="*/ 2067951 h 4937760"/>
              <a:gd name="connsiteX49" fmla="*/ 2031254 w 4042934"/>
              <a:gd name="connsiteY49" fmla="*/ 1800665 h 4937760"/>
              <a:gd name="connsiteX50" fmla="*/ 2059390 w 4042934"/>
              <a:gd name="connsiteY50" fmla="*/ 1772530 h 4937760"/>
              <a:gd name="connsiteX51" fmla="*/ 2073457 w 4042934"/>
              <a:gd name="connsiteY51" fmla="*/ 1294228 h 4937760"/>
              <a:gd name="connsiteX52" fmla="*/ 2101593 w 4042934"/>
              <a:gd name="connsiteY52" fmla="*/ 1266093 h 4937760"/>
              <a:gd name="connsiteX53" fmla="*/ 2129728 w 4042934"/>
              <a:gd name="connsiteY53" fmla="*/ 1223890 h 4937760"/>
              <a:gd name="connsiteX54" fmla="*/ 2185999 w 4042934"/>
              <a:gd name="connsiteY54" fmla="*/ 1209822 h 4937760"/>
              <a:gd name="connsiteX55" fmla="*/ 2284473 w 4042934"/>
              <a:gd name="connsiteY55" fmla="*/ 1153551 h 4937760"/>
              <a:gd name="connsiteX56" fmla="*/ 2368879 w 4042934"/>
              <a:gd name="connsiteY56" fmla="*/ 1125416 h 4937760"/>
              <a:gd name="connsiteX57" fmla="*/ 2382947 w 4042934"/>
              <a:gd name="connsiteY57" fmla="*/ 1083213 h 4937760"/>
              <a:gd name="connsiteX58" fmla="*/ 2453285 w 4042934"/>
              <a:gd name="connsiteY58" fmla="*/ 1026942 h 4937760"/>
              <a:gd name="connsiteX59" fmla="*/ 2481421 w 4042934"/>
              <a:gd name="connsiteY59" fmla="*/ 1055077 h 4937760"/>
              <a:gd name="connsiteX60" fmla="*/ 2565827 w 4042934"/>
              <a:gd name="connsiteY60" fmla="*/ 1012874 h 4937760"/>
              <a:gd name="connsiteX61" fmla="*/ 2608030 w 4042934"/>
              <a:gd name="connsiteY61" fmla="*/ 998807 h 4937760"/>
              <a:gd name="connsiteX62" fmla="*/ 2692436 w 4042934"/>
              <a:gd name="connsiteY62" fmla="*/ 886265 h 4937760"/>
              <a:gd name="connsiteX63" fmla="*/ 2748707 w 4042934"/>
              <a:gd name="connsiteY63" fmla="*/ 773724 h 4937760"/>
              <a:gd name="connsiteX64" fmla="*/ 2833113 w 4042934"/>
              <a:gd name="connsiteY64" fmla="*/ 745588 h 4937760"/>
              <a:gd name="connsiteX65" fmla="*/ 2875316 w 4042934"/>
              <a:gd name="connsiteY65" fmla="*/ 731520 h 4937760"/>
              <a:gd name="connsiteX66" fmla="*/ 2917519 w 4042934"/>
              <a:gd name="connsiteY66" fmla="*/ 703385 h 4937760"/>
              <a:gd name="connsiteX67" fmla="*/ 3241076 w 4042934"/>
              <a:gd name="connsiteY67" fmla="*/ 717453 h 4937760"/>
              <a:gd name="connsiteX68" fmla="*/ 3255144 w 4042934"/>
              <a:gd name="connsiteY68" fmla="*/ 759656 h 4937760"/>
              <a:gd name="connsiteX69" fmla="*/ 3297347 w 4042934"/>
              <a:gd name="connsiteY69" fmla="*/ 787791 h 4937760"/>
              <a:gd name="connsiteX70" fmla="*/ 3620904 w 4042934"/>
              <a:gd name="connsiteY70" fmla="*/ 829994 h 4937760"/>
              <a:gd name="connsiteX71" fmla="*/ 3930393 w 4042934"/>
              <a:gd name="connsiteY71" fmla="*/ 815927 h 4937760"/>
              <a:gd name="connsiteX72" fmla="*/ 3972596 w 4042934"/>
              <a:gd name="connsiteY72" fmla="*/ 801859 h 4937760"/>
              <a:gd name="connsiteX73" fmla="*/ 4000731 w 4042934"/>
              <a:gd name="connsiteY73" fmla="*/ 759656 h 4937760"/>
              <a:gd name="connsiteX74" fmla="*/ 4028867 w 4042934"/>
              <a:gd name="connsiteY74" fmla="*/ 731520 h 4937760"/>
              <a:gd name="connsiteX75" fmla="*/ 4042934 w 4042934"/>
              <a:gd name="connsiteY75" fmla="*/ 689317 h 4937760"/>
              <a:gd name="connsiteX76" fmla="*/ 4000731 w 4042934"/>
              <a:gd name="connsiteY76" fmla="*/ 562708 h 4937760"/>
              <a:gd name="connsiteX77" fmla="*/ 3986664 w 4042934"/>
              <a:gd name="connsiteY77" fmla="*/ 520505 h 4937760"/>
              <a:gd name="connsiteX78" fmla="*/ 4014799 w 4042934"/>
              <a:gd name="connsiteY78" fmla="*/ 436099 h 4937760"/>
              <a:gd name="connsiteX79" fmla="*/ 4028867 w 4042934"/>
              <a:gd name="connsiteY79" fmla="*/ 379828 h 4937760"/>
              <a:gd name="connsiteX80" fmla="*/ 4014799 w 4042934"/>
              <a:gd name="connsiteY80" fmla="*/ 281354 h 4937760"/>
              <a:gd name="connsiteX81" fmla="*/ 3972596 w 4042934"/>
              <a:gd name="connsiteY81" fmla="*/ 267287 h 4937760"/>
              <a:gd name="connsiteX82" fmla="*/ 3958528 w 4042934"/>
              <a:gd name="connsiteY82" fmla="*/ 182880 h 4937760"/>
              <a:gd name="connsiteX83" fmla="*/ 3930393 w 4042934"/>
              <a:gd name="connsiteY83" fmla="*/ 70339 h 4937760"/>
              <a:gd name="connsiteX84" fmla="*/ 3916325 w 4042934"/>
              <a:gd name="connsiteY84" fmla="*/ 0 h 4937760"/>
              <a:gd name="connsiteX0" fmla="*/ 1102787 w 4042934"/>
              <a:gd name="connsiteY0" fmla="*/ 4937760 h 4937760"/>
              <a:gd name="connsiteX1" fmla="*/ 1088719 w 4042934"/>
              <a:gd name="connsiteY1" fmla="*/ 4768948 h 4937760"/>
              <a:gd name="connsiteX2" fmla="*/ 1046516 w 4042934"/>
              <a:gd name="connsiteY2" fmla="*/ 4740813 h 4937760"/>
              <a:gd name="connsiteX3" fmla="*/ 962110 w 4042934"/>
              <a:gd name="connsiteY3" fmla="*/ 4712677 h 4937760"/>
              <a:gd name="connsiteX4" fmla="*/ 948042 w 4042934"/>
              <a:gd name="connsiteY4" fmla="*/ 4670474 h 4937760"/>
              <a:gd name="connsiteX5" fmla="*/ 863636 w 4042934"/>
              <a:gd name="connsiteY5" fmla="*/ 4656407 h 4937760"/>
              <a:gd name="connsiteX6" fmla="*/ 821433 w 4042934"/>
              <a:gd name="connsiteY6" fmla="*/ 4642339 h 4937760"/>
              <a:gd name="connsiteX7" fmla="*/ 807365 w 4042934"/>
              <a:gd name="connsiteY7" fmla="*/ 4600136 h 4937760"/>
              <a:gd name="connsiteX8" fmla="*/ 751094 w 4042934"/>
              <a:gd name="connsiteY8" fmla="*/ 4515730 h 4937760"/>
              <a:gd name="connsiteX9" fmla="*/ 765162 w 4042934"/>
              <a:gd name="connsiteY9" fmla="*/ 4473527 h 4937760"/>
              <a:gd name="connsiteX10" fmla="*/ 680756 w 4042934"/>
              <a:gd name="connsiteY10" fmla="*/ 4445391 h 4937760"/>
              <a:gd name="connsiteX11" fmla="*/ 511944 w 4042934"/>
              <a:gd name="connsiteY11" fmla="*/ 4417256 h 4937760"/>
              <a:gd name="connsiteX12" fmla="*/ 427537 w 4042934"/>
              <a:gd name="connsiteY12" fmla="*/ 4389120 h 4937760"/>
              <a:gd name="connsiteX13" fmla="*/ 343131 w 4042934"/>
              <a:gd name="connsiteY13" fmla="*/ 4346917 h 4937760"/>
              <a:gd name="connsiteX14" fmla="*/ 300928 w 4042934"/>
              <a:gd name="connsiteY14" fmla="*/ 4304714 h 4937760"/>
              <a:gd name="connsiteX15" fmla="*/ 216522 w 4042934"/>
              <a:gd name="connsiteY15" fmla="*/ 4248444 h 4937760"/>
              <a:gd name="connsiteX16" fmla="*/ 174319 w 4042934"/>
              <a:gd name="connsiteY16" fmla="*/ 4149970 h 4937760"/>
              <a:gd name="connsiteX17" fmla="*/ 89913 w 4042934"/>
              <a:gd name="connsiteY17" fmla="*/ 4065564 h 4937760"/>
              <a:gd name="connsiteX18" fmla="*/ 19574 w 4042934"/>
              <a:gd name="connsiteY18" fmla="*/ 3995225 h 4937760"/>
              <a:gd name="connsiteX19" fmla="*/ 5507 w 4042934"/>
              <a:gd name="connsiteY19" fmla="*/ 3953022 h 4937760"/>
              <a:gd name="connsiteX20" fmla="*/ 89913 w 4042934"/>
              <a:gd name="connsiteY20" fmla="*/ 3910819 h 4937760"/>
              <a:gd name="connsiteX21" fmla="*/ 258725 w 4042934"/>
              <a:gd name="connsiteY21" fmla="*/ 3896751 h 4937760"/>
              <a:gd name="connsiteX22" fmla="*/ 413470 w 4042934"/>
              <a:gd name="connsiteY22" fmla="*/ 3868616 h 4937760"/>
              <a:gd name="connsiteX23" fmla="*/ 497876 w 4042934"/>
              <a:gd name="connsiteY23" fmla="*/ 3840480 h 4937760"/>
              <a:gd name="connsiteX24" fmla="*/ 933974 w 4042934"/>
              <a:gd name="connsiteY24" fmla="*/ 3826413 h 4937760"/>
              <a:gd name="connsiteX25" fmla="*/ 1060584 w 4042934"/>
              <a:gd name="connsiteY25" fmla="*/ 3798277 h 4937760"/>
              <a:gd name="connsiteX26" fmla="*/ 1144990 w 4042934"/>
              <a:gd name="connsiteY26" fmla="*/ 3770142 h 4937760"/>
              <a:gd name="connsiteX27" fmla="*/ 1271599 w 4042934"/>
              <a:gd name="connsiteY27" fmla="*/ 3713871 h 4937760"/>
              <a:gd name="connsiteX28" fmla="*/ 1609224 w 4042934"/>
              <a:gd name="connsiteY28" fmla="*/ 3699804 h 4937760"/>
              <a:gd name="connsiteX29" fmla="*/ 1665494 w 4042934"/>
              <a:gd name="connsiteY29" fmla="*/ 3685736 h 4937760"/>
              <a:gd name="connsiteX30" fmla="*/ 1749901 w 4042934"/>
              <a:gd name="connsiteY30" fmla="*/ 3629465 h 4937760"/>
              <a:gd name="connsiteX31" fmla="*/ 1792104 w 4042934"/>
              <a:gd name="connsiteY31" fmla="*/ 3601330 h 4937760"/>
              <a:gd name="connsiteX32" fmla="*/ 1918713 w 4042934"/>
              <a:gd name="connsiteY32" fmla="*/ 3559127 h 4937760"/>
              <a:gd name="connsiteX33" fmla="*/ 2045322 w 4042934"/>
              <a:gd name="connsiteY33" fmla="*/ 3516924 h 4937760"/>
              <a:gd name="connsiteX34" fmla="*/ 2087525 w 4042934"/>
              <a:gd name="connsiteY34" fmla="*/ 3502856 h 4937760"/>
              <a:gd name="connsiteX35" fmla="*/ 2171931 w 4042934"/>
              <a:gd name="connsiteY35" fmla="*/ 3460653 h 4937760"/>
              <a:gd name="connsiteX36" fmla="*/ 2312608 w 4042934"/>
              <a:gd name="connsiteY36" fmla="*/ 3390314 h 4937760"/>
              <a:gd name="connsiteX37" fmla="*/ 2340744 w 4042934"/>
              <a:gd name="connsiteY37" fmla="*/ 3362179 h 4937760"/>
              <a:gd name="connsiteX38" fmla="*/ 2368879 w 4042934"/>
              <a:gd name="connsiteY38" fmla="*/ 3179299 h 4937760"/>
              <a:gd name="connsiteX39" fmla="*/ 2425150 w 4042934"/>
              <a:gd name="connsiteY39" fmla="*/ 3108960 h 4937760"/>
              <a:gd name="connsiteX40" fmla="*/ 2453285 w 4042934"/>
              <a:gd name="connsiteY40" fmla="*/ 2954216 h 4937760"/>
              <a:gd name="connsiteX41" fmla="*/ 2481421 w 4042934"/>
              <a:gd name="connsiteY41" fmla="*/ 2799471 h 4937760"/>
              <a:gd name="connsiteX42" fmla="*/ 2453285 w 4042934"/>
              <a:gd name="connsiteY42" fmla="*/ 2560320 h 4937760"/>
              <a:gd name="connsiteX43" fmla="*/ 2439217 w 4042934"/>
              <a:gd name="connsiteY43" fmla="*/ 2447779 h 4937760"/>
              <a:gd name="connsiteX44" fmla="*/ 2368879 w 4042934"/>
              <a:gd name="connsiteY44" fmla="*/ 2349305 h 4937760"/>
              <a:gd name="connsiteX45" fmla="*/ 2087525 w 4042934"/>
              <a:gd name="connsiteY45" fmla="*/ 2335237 h 4937760"/>
              <a:gd name="connsiteX46" fmla="*/ 2129728 w 4042934"/>
              <a:gd name="connsiteY46" fmla="*/ 2321170 h 4937760"/>
              <a:gd name="connsiteX47" fmla="*/ 2087525 w 4042934"/>
              <a:gd name="connsiteY47" fmla="*/ 2152357 h 4937760"/>
              <a:gd name="connsiteX48" fmla="*/ 2031254 w 4042934"/>
              <a:gd name="connsiteY48" fmla="*/ 2067951 h 4937760"/>
              <a:gd name="connsiteX49" fmla="*/ 2031254 w 4042934"/>
              <a:gd name="connsiteY49" fmla="*/ 1800665 h 4937760"/>
              <a:gd name="connsiteX50" fmla="*/ 2059390 w 4042934"/>
              <a:gd name="connsiteY50" fmla="*/ 1772530 h 4937760"/>
              <a:gd name="connsiteX51" fmla="*/ 2073457 w 4042934"/>
              <a:gd name="connsiteY51" fmla="*/ 1294228 h 4937760"/>
              <a:gd name="connsiteX52" fmla="*/ 2101593 w 4042934"/>
              <a:gd name="connsiteY52" fmla="*/ 1266093 h 4937760"/>
              <a:gd name="connsiteX53" fmla="*/ 2129728 w 4042934"/>
              <a:gd name="connsiteY53" fmla="*/ 1223890 h 4937760"/>
              <a:gd name="connsiteX54" fmla="*/ 2185999 w 4042934"/>
              <a:gd name="connsiteY54" fmla="*/ 1209822 h 4937760"/>
              <a:gd name="connsiteX55" fmla="*/ 2284473 w 4042934"/>
              <a:gd name="connsiteY55" fmla="*/ 1153551 h 4937760"/>
              <a:gd name="connsiteX56" fmla="*/ 2368879 w 4042934"/>
              <a:gd name="connsiteY56" fmla="*/ 1125416 h 4937760"/>
              <a:gd name="connsiteX57" fmla="*/ 2382947 w 4042934"/>
              <a:gd name="connsiteY57" fmla="*/ 1083213 h 4937760"/>
              <a:gd name="connsiteX58" fmla="*/ 2453285 w 4042934"/>
              <a:gd name="connsiteY58" fmla="*/ 1026942 h 4937760"/>
              <a:gd name="connsiteX59" fmla="*/ 2481421 w 4042934"/>
              <a:gd name="connsiteY59" fmla="*/ 1055077 h 4937760"/>
              <a:gd name="connsiteX60" fmla="*/ 2565827 w 4042934"/>
              <a:gd name="connsiteY60" fmla="*/ 1012874 h 4937760"/>
              <a:gd name="connsiteX61" fmla="*/ 2608030 w 4042934"/>
              <a:gd name="connsiteY61" fmla="*/ 998807 h 4937760"/>
              <a:gd name="connsiteX62" fmla="*/ 2692436 w 4042934"/>
              <a:gd name="connsiteY62" fmla="*/ 886265 h 4937760"/>
              <a:gd name="connsiteX63" fmla="*/ 2748707 w 4042934"/>
              <a:gd name="connsiteY63" fmla="*/ 773724 h 4937760"/>
              <a:gd name="connsiteX64" fmla="*/ 2833113 w 4042934"/>
              <a:gd name="connsiteY64" fmla="*/ 745588 h 4937760"/>
              <a:gd name="connsiteX65" fmla="*/ 2875316 w 4042934"/>
              <a:gd name="connsiteY65" fmla="*/ 731520 h 4937760"/>
              <a:gd name="connsiteX66" fmla="*/ 2917519 w 4042934"/>
              <a:gd name="connsiteY66" fmla="*/ 703385 h 4937760"/>
              <a:gd name="connsiteX67" fmla="*/ 3241076 w 4042934"/>
              <a:gd name="connsiteY67" fmla="*/ 717453 h 4937760"/>
              <a:gd name="connsiteX68" fmla="*/ 3255144 w 4042934"/>
              <a:gd name="connsiteY68" fmla="*/ 759656 h 4937760"/>
              <a:gd name="connsiteX69" fmla="*/ 3297347 w 4042934"/>
              <a:gd name="connsiteY69" fmla="*/ 787791 h 4937760"/>
              <a:gd name="connsiteX70" fmla="*/ 3620904 w 4042934"/>
              <a:gd name="connsiteY70" fmla="*/ 829994 h 4937760"/>
              <a:gd name="connsiteX71" fmla="*/ 3930393 w 4042934"/>
              <a:gd name="connsiteY71" fmla="*/ 815927 h 4937760"/>
              <a:gd name="connsiteX72" fmla="*/ 3972596 w 4042934"/>
              <a:gd name="connsiteY72" fmla="*/ 801859 h 4937760"/>
              <a:gd name="connsiteX73" fmla="*/ 4000731 w 4042934"/>
              <a:gd name="connsiteY73" fmla="*/ 759656 h 4937760"/>
              <a:gd name="connsiteX74" fmla="*/ 4028867 w 4042934"/>
              <a:gd name="connsiteY74" fmla="*/ 731520 h 4937760"/>
              <a:gd name="connsiteX75" fmla="*/ 4042934 w 4042934"/>
              <a:gd name="connsiteY75" fmla="*/ 689317 h 4937760"/>
              <a:gd name="connsiteX76" fmla="*/ 4000731 w 4042934"/>
              <a:gd name="connsiteY76" fmla="*/ 562708 h 4937760"/>
              <a:gd name="connsiteX77" fmla="*/ 3986664 w 4042934"/>
              <a:gd name="connsiteY77" fmla="*/ 520505 h 4937760"/>
              <a:gd name="connsiteX78" fmla="*/ 4014799 w 4042934"/>
              <a:gd name="connsiteY78" fmla="*/ 436099 h 4937760"/>
              <a:gd name="connsiteX79" fmla="*/ 4028867 w 4042934"/>
              <a:gd name="connsiteY79" fmla="*/ 379828 h 4937760"/>
              <a:gd name="connsiteX80" fmla="*/ 4014799 w 4042934"/>
              <a:gd name="connsiteY80" fmla="*/ 281354 h 4937760"/>
              <a:gd name="connsiteX81" fmla="*/ 3972596 w 4042934"/>
              <a:gd name="connsiteY81" fmla="*/ 267287 h 4937760"/>
              <a:gd name="connsiteX82" fmla="*/ 3958528 w 4042934"/>
              <a:gd name="connsiteY82" fmla="*/ 182880 h 4937760"/>
              <a:gd name="connsiteX83" fmla="*/ 3930393 w 4042934"/>
              <a:gd name="connsiteY83" fmla="*/ 70339 h 4937760"/>
              <a:gd name="connsiteX84" fmla="*/ 3916325 w 4042934"/>
              <a:gd name="connsiteY84" fmla="*/ 0 h 4937760"/>
              <a:gd name="connsiteX0" fmla="*/ 1102787 w 4042934"/>
              <a:gd name="connsiteY0" fmla="*/ 4937760 h 4937760"/>
              <a:gd name="connsiteX1" fmla="*/ 1088719 w 4042934"/>
              <a:gd name="connsiteY1" fmla="*/ 4768948 h 4937760"/>
              <a:gd name="connsiteX2" fmla="*/ 1046516 w 4042934"/>
              <a:gd name="connsiteY2" fmla="*/ 4740813 h 4937760"/>
              <a:gd name="connsiteX3" fmla="*/ 962110 w 4042934"/>
              <a:gd name="connsiteY3" fmla="*/ 4712677 h 4937760"/>
              <a:gd name="connsiteX4" fmla="*/ 948042 w 4042934"/>
              <a:gd name="connsiteY4" fmla="*/ 4670474 h 4937760"/>
              <a:gd name="connsiteX5" fmla="*/ 863636 w 4042934"/>
              <a:gd name="connsiteY5" fmla="*/ 4656407 h 4937760"/>
              <a:gd name="connsiteX6" fmla="*/ 821433 w 4042934"/>
              <a:gd name="connsiteY6" fmla="*/ 4642339 h 4937760"/>
              <a:gd name="connsiteX7" fmla="*/ 807365 w 4042934"/>
              <a:gd name="connsiteY7" fmla="*/ 4600136 h 4937760"/>
              <a:gd name="connsiteX8" fmla="*/ 751094 w 4042934"/>
              <a:gd name="connsiteY8" fmla="*/ 4515730 h 4937760"/>
              <a:gd name="connsiteX9" fmla="*/ 765162 w 4042934"/>
              <a:gd name="connsiteY9" fmla="*/ 4473527 h 4937760"/>
              <a:gd name="connsiteX10" fmla="*/ 680756 w 4042934"/>
              <a:gd name="connsiteY10" fmla="*/ 4445391 h 4937760"/>
              <a:gd name="connsiteX11" fmla="*/ 511944 w 4042934"/>
              <a:gd name="connsiteY11" fmla="*/ 4417256 h 4937760"/>
              <a:gd name="connsiteX12" fmla="*/ 427537 w 4042934"/>
              <a:gd name="connsiteY12" fmla="*/ 4389120 h 4937760"/>
              <a:gd name="connsiteX13" fmla="*/ 343131 w 4042934"/>
              <a:gd name="connsiteY13" fmla="*/ 4346917 h 4937760"/>
              <a:gd name="connsiteX14" fmla="*/ 300928 w 4042934"/>
              <a:gd name="connsiteY14" fmla="*/ 4304714 h 4937760"/>
              <a:gd name="connsiteX15" fmla="*/ 216522 w 4042934"/>
              <a:gd name="connsiteY15" fmla="*/ 4248444 h 4937760"/>
              <a:gd name="connsiteX16" fmla="*/ 174319 w 4042934"/>
              <a:gd name="connsiteY16" fmla="*/ 4149970 h 4937760"/>
              <a:gd name="connsiteX17" fmla="*/ 89913 w 4042934"/>
              <a:gd name="connsiteY17" fmla="*/ 4065564 h 4937760"/>
              <a:gd name="connsiteX18" fmla="*/ 19574 w 4042934"/>
              <a:gd name="connsiteY18" fmla="*/ 3995225 h 4937760"/>
              <a:gd name="connsiteX19" fmla="*/ 5507 w 4042934"/>
              <a:gd name="connsiteY19" fmla="*/ 3953022 h 4937760"/>
              <a:gd name="connsiteX20" fmla="*/ 89913 w 4042934"/>
              <a:gd name="connsiteY20" fmla="*/ 3910819 h 4937760"/>
              <a:gd name="connsiteX21" fmla="*/ 258725 w 4042934"/>
              <a:gd name="connsiteY21" fmla="*/ 3896751 h 4937760"/>
              <a:gd name="connsiteX22" fmla="*/ 413470 w 4042934"/>
              <a:gd name="connsiteY22" fmla="*/ 3868616 h 4937760"/>
              <a:gd name="connsiteX23" fmla="*/ 497876 w 4042934"/>
              <a:gd name="connsiteY23" fmla="*/ 3840480 h 4937760"/>
              <a:gd name="connsiteX24" fmla="*/ 933974 w 4042934"/>
              <a:gd name="connsiteY24" fmla="*/ 3826413 h 4937760"/>
              <a:gd name="connsiteX25" fmla="*/ 1060584 w 4042934"/>
              <a:gd name="connsiteY25" fmla="*/ 3798277 h 4937760"/>
              <a:gd name="connsiteX26" fmla="*/ 1144990 w 4042934"/>
              <a:gd name="connsiteY26" fmla="*/ 3770142 h 4937760"/>
              <a:gd name="connsiteX27" fmla="*/ 1271599 w 4042934"/>
              <a:gd name="connsiteY27" fmla="*/ 3713871 h 4937760"/>
              <a:gd name="connsiteX28" fmla="*/ 1609224 w 4042934"/>
              <a:gd name="connsiteY28" fmla="*/ 3699804 h 4937760"/>
              <a:gd name="connsiteX29" fmla="*/ 1665494 w 4042934"/>
              <a:gd name="connsiteY29" fmla="*/ 3685736 h 4937760"/>
              <a:gd name="connsiteX30" fmla="*/ 1749901 w 4042934"/>
              <a:gd name="connsiteY30" fmla="*/ 3629465 h 4937760"/>
              <a:gd name="connsiteX31" fmla="*/ 1792104 w 4042934"/>
              <a:gd name="connsiteY31" fmla="*/ 3601330 h 4937760"/>
              <a:gd name="connsiteX32" fmla="*/ 1918713 w 4042934"/>
              <a:gd name="connsiteY32" fmla="*/ 3559127 h 4937760"/>
              <a:gd name="connsiteX33" fmla="*/ 2045322 w 4042934"/>
              <a:gd name="connsiteY33" fmla="*/ 3516924 h 4937760"/>
              <a:gd name="connsiteX34" fmla="*/ 2087525 w 4042934"/>
              <a:gd name="connsiteY34" fmla="*/ 3502856 h 4937760"/>
              <a:gd name="connsiteX35" fmla="*/ 2171931 w 4042934"/>
              <a:gd name="connsiteY35" fmla="*/ 3460653 h 4937760"/>
              <a:gd name="connsiteX36" fmla="*/ 2312608 w 4042934"/>
              <a:gd name="connsiteY36" fmla="*/ 3390314 h 4937760"/>
              <a:gd name="connsiteX37" fmla="*/ 2340744 w 4042934"/>
              <a:gd name="connsiteY37" fmla="*/ 3362179 h 4937760"/>
              <a:gd name="connsiteX38" fmla="*/ 2368879 w 4042934"/>
              <a:gd name="connsiteY38" fmla="*/ 3179299 h 4937760"/>
              <a:gd name="connsiteX39" fmla="*/ 2425150 w 4042934"/>
              <a:gd name="connsiteY39" fmla="*/ 3108960 h 4937760"/>
              <a:gd name="connsiteX40" fmla="*/ 2453285 w 4042934"/>
              <a:gd name="connsiteY40" fmla="*/ 2954216 h 4937760"/>
              <a:gd name="connsiteX41" fmla="*/ 2481421 w 4042934"/>
              <a:gd name="connsiteY41" fmla="*/ 2799471 h 4937760"/>
              <a:gd name="connsiteX42" fmla="*/ 2453285 w 4042934"/>
              <a:gd name="connsiteY42" fmla="*/ 2560320 h 4937760"/>
              <a:gd name="connsiteX43" fmla="*/ 2439217 w 4042934"/>
              <a:gd name="connsiteY43" fmla="*/ 2447779 h 4937760"/>
              <a:gd name="connsiteX44" fmla="*/ 2368879 w 4042934"/>
              <a:gd name="connsiteY44" fmla="*/ 2349305 h 4937760"/>
              <a:gd name="connsiteX45" fmla="*/ 2087525 w 4042934"/>
              <a:gd name="connsiteY45" fmla="*/ 2335237 h 4937760"/>
              <a:gd name="connsiteX46" fmla="*/ 2129728 w 4042934"/>
              <a:gd name="connsiteY46" fmla="*/ 2321170 h 4937760"/>
              <a:gd name="connsiteX47" fmla="*/ 2087525 w 4042934"/>
              <a:gd name="connsiteY47" fmla="*/ 2152357 h 4937760"/>
              <a:gd name="connsiteX48" fmla="*/ 2031254 w 4042934"/>
              <a:gd name="connsiteY48" fmla="*/ 2067951 h 4937760"/>
              <a:gd name="connsiteX49" fmla="*/ 2031254 w 4042934"/>
              <a:gd name="connsiteY49" fmla="*/ 1800665 h 4937760"/>
              <a:gd name="connsiteX50" fmla="*/ 2059390 w 4042934"/>
              <a:gd name="connsiteY50" fmla="*/ 1772530 h 4937760"/>
              <a:gd name="connsiteX51" fmla="*/ 2073457 w 4042934"/>
              <a:gd name="connsiteY51" fmla="*/ 1294228 h 4937760"/>
              <a:gd name="connsiteX52" fmla="*/ 2101593 w 4042934"/>
              <a:gd name="connsiteY52" fmla="*/ 1266093 h 4937760"/>
              <a:gd name="connsiteX53" fmla="*/ 2129728 w 4042934"/>
              <a:gd name="connsiteY53" fmla="*/ 1223890 h 4937760"/>
              <a:gd name="connsiteX54" fmla="*/ 2185999 w 4042934"/>
              <a:gd name="connsiteY54" fmla="*/ 1209822 h 4937760"/>
              <a:gd name="connsiteX55" fmla="*/ 2284473 w 4042934"/>
              <a:gd name="connsiteY55" fmla="*/ 1153551 h 4937760"/>
              <a:gd name="connsiteX56" fmla="*/ 2368879 w 4042934"/>
              <a:gd name="connsiteY56" fmla="*/ 1125416 h 4937760"/>
              <a:gd name="connsiteX57" fmla="*/ 2382947 w 4042934"/>
              <a:gd name="connsiteY57" fmla="*/ 1083213 h 4937760"/>
              <a:gd name="connsiteX58" fmla="*/ 2453285 w 4042934"/>
              <a:gd name="connsiteY58" fmla="*/ 1026942 h 4937760"/>
              <a:gd name="connsiteX59" fmla="*/ 2481421 w 4042934"/>
              <a:gd name="connsiteY59" fmla="*/ 1055077 h 4937760"/>
              <a:gd name="connsiteX60" fmla="*/ 2565827 w 4042934"/>
              <a:gd name="connsiteY60" fmla="*/ 1012874 h 4937760"/>
              <a:gd name="connsiteX61" fmla="*/ 2608030 w 4042934"/>
              <a:gd name="connsiteY61" fmla="*/ 998807 h 4937760"/>
              <a:gd name="connsiteX62" fmla="*/ 2692436 w 4042934"/>
              <a:gd name="connsiteY62" fmla="*/ 886265 h 4937760"/>
              <a:gd name="connsiteX63" fmla="*/ 2748707 w 4042934"/>
              <a:gd name="connsiteY63" fmla="*/ 773724 h 4937760"/>
              <a:gd name="connsiteX64" fmla="*/ 2833113 w 4042934"/>
              <a:gd name="connsiteY64" fmla="*/ 745588 h 4937760"/>
              <a:gd name="connsiteX65" fmla="*/ 2875316 w 4042934"/>
              <a:gd name="connsiteY65" fmla="*/ 731520 h 4937760"/>
              <a:gd name="connsiteX66" fmla="*/ 2917519 w 4042934"/>
              <a:gd name="connsiteY66" fmla="*/ 703385 h 4937760"/>
              <a:gd name="connsiteX67" fmla="*/ 3241076 w 4042934"/>
              <a:gd name="connsiteY67" fmla="*/ 717453 h 4937760"/>
              <a:gd name="connsiteX68" fmla="*/ 3255144 w 4042934"/>
              <a:gd name="connsiteY68" fmla="*/ 759656 h 4937760"/>
              <a:gd name="connsiteX69" fmla="*/ 3297347 w 4042934"/>
              <a:gd name="connsiteY69" fmla="*/ 787791 h 4937760"/>
              <a:gd name="connsiteX70" fmla="*/ 3620904 w 4042934"/>
              <a:gd name="connsiteY70" fmla="*/ 829994 h 4937760"/>
              <a:gd name="connsiteX71" fmla="*/ 3930393 w 4042934"/>
              <a:gd name="connsiteY71" fmla="*/ 815927 h 4937760"/>
              <a:gd name="connsiteX72" fmla="*/ 3972596 w 4042934"/>
              <a:gd name="connsiteY72" fmla="*/ 801859 h 4937760"/>
              <a:gd name="connsiteX73" fmla="*/ 4000731 w 4042934"/>
              <a:gd name="connsiteY73" fmla="*/ 759656 h 4937760"/>
              <a:gd name="connsiteX74" fmla="*/ 4028867 w 4042934"/>
              <a:gd name="connsiteY74" fmla="*/ 731520 h 4937760"/>
              <a:gd name="connsiteX75" fmla="*/ 4042934 w 4042934"/>
              <a:gd name="connsiteY75" fmla="*/ 689317 h 4937760"/>
              <a:gd name="connsiteX76" fmla="*/ 4000731 w 4042934"/>
              <a:gd name="connsiteY76" fmla="*/ 562708 h 4937760"/>
              <a:gd name="connsiteX77" fmla="*/ 3986664 w 4042934"/>
              <a:gd name="connsiteY77" fmla="*/ 520505 h 4937760"/>
              <a:gd name="connsiteX78" fmla="*/ 4014799 w 4042934"/>
              <a:gd name="connsiteY78" fmla="*/ 436099 h 4937760"/>
              <a:gd name="connsiteX79" fmla="*/ 4028867 w 4042934"/>
              <a:gd name="connsiteY79" fmla="*/ 379828 h 4937760"/>
              <a:gd name="connsiteX80" fmla="*/ 4014799 w 4042934"/>
              <a:gd name="connsiteY80" fmla="*/ 281354 h 4937760"/>
              <a:gd name="connsiteX81" fmla="*/ 3972596 w 4042934"/>
              <a:gd name="connsiteY81" fmla="*/ 267287 h 4937760"/>
              <a:gd name="connsiteX82" fmla="*/ 3958528 w 4042934"/>
              <a:gd name="connsiteY82" fmla="*/ 182880 h 4937760"/>
              <a:gd name="connsiteX83" fmla="*/ 3930393 w 4042934"/>
              <a:gd name="connsiteY83" fmla="*/ 70339 h 4937760"/>
              <a:gd name="connsiteX84" fmla="*/ 3916325 w 4042934"/>
              <a:gd name="connsiteY84" fmla="*/ 0 h 4937760"/>
              <a:gd name="connsiteX0" fmla="*/ 1102787 w 4042934"/>
              <a:gd name="connsiteY0" fmla="*/ 4937760 h 4937760"/>
              <a:gd name="connsiteX1" fmla="*/ 1088719 w 4042934"/>
              <a:gd name="connsiteY1" fmla="*/ 4768948 h 4937760"/>
              <a:gd name="connsiteX2" fmla="*/ 1046516 w 4042934"/>
              <a:gd name="connsiteY2" fmla="*/ 4740813 h 4937760"/>
              <a:gd name="connsiteX3" fmla="*/ 962110 w 4042934"/>
              <a:gd name="connsiteY3" fmla="*/ 4712677 h 4937760"/>
              <a:gd name="connsiteX4" fmla="*/ 948042 w 4042934"/>
              <a:gd name="connsiteY4" fmla="*/ 4670474 h 4937760"/>
              <a:gd name="connsiteX5" fmla="*/ 863636 w 4042934"/>
              <a:gd name="connsiteY5" fmla="*/ 4656407 h 4937760"/>
              <a:gd name="connsiteX6" fmla="*/ 821433 w 4042934"/>
              <a:gd name="connsiteY6" fmla="*/ 4642339 h 4937760"/>
              <a:gd name="connsiteX7" fmla="*/ 807365 w 4042934"/>
              <a:gd name="connsiteY7" fmla="*/ 4600136 h 4937760"/>
              <a:gd name="connsiteX8" fmla="*/ 751094 w 4042934"/>
              <a:gd name="connsiteY8" fmla="*/ 4515730 h 4937760"/>
              <a:gd name="connsiteX9" fmla="*/ 765162 w 4042934"/>
              <a:gd name="connsiteY9" fmla="*/ 4473527 h 4937760"/>
              <a:gd name="connsiteX10" fmla="*/ 680756 w 4042934"/>
              <a:gd name="connsiteY10" fmla="*/ 4445391 h 4937760"/>
              <a:gd name="connsiteX11" fmla="*/ 511944 w 4042934"/>
              <a:gd name="connsiteY11" fmla="*/ 4417256 h 4937760"/>
              <a:gd name="connsiteX12" fmla="*/ 427537 w 4042934"/>
              <a:gd name="connsiteY12" fmla="*/ 4389120 h 4937760"/>
              <a:gd name="connsiteX13" fmla="*/ 343131 w 4042934"/>
              <a:gd name="connsiteY13" fmla="*/ 4346917 h 4937760"/>
              <a:gd name="connsiteX14" fmla="*/ 300928 w 4042934"/>
              <a:gd name="connsiteY14" fmla="*/ 4304714 h 4937760"/>
              <a:gd name="connsiteX15" fmla="*/ 216522 w 4042934"/>
              <a:gd name="connsiteY15" fmla="*/ 4248444 h 4937760"/>
              <a:gd name="connsiteX16" fmla="*/ 174319 w 4042934"/>
              <a:gd name="connsiteY16" fmla="*/ 4149970 h 4937760"/>
              <a:gd name="connsiteX17" fmla="*/ 89913 w 4042934"/>
              <a:gd name="connsiteY17" fmla="*/ 4065564 h 4937760"/>
              <a:gd name="connsiteX18" fmla="*/ 19574 w 4042934"/>
              <a:gd name="connsiteY18" fmla="*/ 3995225 h 4937760"/>
              <a:gd name="connsiteX19" fmla="*/ 5507 w 4042934"/>
              <a:gd name="connsiteY19" fmla="*/ 3953022 h 4937760"/>
              <a:gd name="connsiteX20" fmla="*/ 89913 w 4042934"/>
              <a:gd name="connsiteY20" fmla="*/ 3910819 h 4937760"/>
              <a:gd name="connsiteX21" fmla="*/ 258725 w 4042934"/>
              <a:gd name="connsiteY21" fmla="*/ 3896751 h 4937760"/>
              <a:gd name="connsiteX22" fmla="*/ 413470 w 4042934"/>
              <a:gd name="connsiteY22" fmla="*/ 3868616 h 4937760"/>
              <a:gd name="connsiteX23" fmla="*/ 497876 w 4042934"/>
              <a:gd name="connsiteY23" fmla="*/ 3840480 h 4937760"/>
              <a:gd name="connsiteX24" fmla="*/ 933974 w 4042934"/>
              <a:gd name="connsiteY24" fmla="*/ 3826413 h 4937760"/>
              <a:gd name="connsiteX25" fmla="*/ 1060584 w 4042934"/>
              <a:gd name="connsiteY25" fmla="*/ 3798277 h 4937760"/>
              <a:gd name="connsiteX26" fmla="*/ 1144990 w 4042934"/>
              <a:gd name="connsiteY26" fmla="*/ 3770142 h 4937760"/>
              <a:gd name="connsiteX27" fmla="*/ 1271599 w 4042934"/>
              <a:gd name="connsiteY27" fmla="*/ 3713871 h 4937760"/>
              <a:gd name="connsiteX28" fmla="*/ 1609224 w 4042934"/>
              <a:gd name="connsiteY28" fmla="*/ 3699804 h 4937760"/>
              <a:gd name="connsiteX29" fmla="*/ 1665494 w 4042934"/>
              <a:gd name="connsiteY29" fmla="*/ 3685736 h 4937760"/>
              <a:gd name="connsiteX30" fmla="*/ 1749901 w 4042934"/>
              <a:gd name="connsiteY30" fmla="*/ 3629465 h 4937760"/>
              <a:gd name="connsiteX31" fmla="*/ 1792104 w 4042934"/>
              <a:gd name="connsiteY31" fmla="*/ 3601330 h 4937760"/>
              <a:gd name="connsiteX32" fmla="*/ 1918713 w 4042934"/>
              <a:gd name="connsiteY32" fmla="*/ 3559127 h 4937760"/>
              <a:gd name="connsiteX33" fmla="*/ 2045322 w 4042934"/>
              <a:gd name="connsiteY33" fmla="*/ 3516924 h 4937760"/>
              <a:gd name="connsiteX34" fmla="*/ 2087525 w 4042934"/>
              <a:gd name="connsiteY34" fmla="*/ 3502856 h 4937760"/>
              <a:gd name="connsiteX35" fmla="*/ 2171931 w 4042934"/>
              <a:gd name="connsiteY35" fmla="*/ 3460653 h 4937760"/>
              <a:gd name="connsiteX36" fmla="*/ 2312608 w 4042934"/>
              <a:gd name="connsiteY36" fmla="*/ 3390314 h 4937760"/>
              <a:gd name="connsiteX37" fmla="*/ 2340744 w 4042934"/>
              <a:gd name="connsiteY37" fmla="*/ 3362179 h 4937760"/>
              <a:gd name="connsiteX38" fmla="*/ 2368879 w 4042934"/>
              <a:gd name="connsiteY38" fmla="*/ 3179299 h 4937760"/>
              <a:gd name="connsiteX39" fmla="*/ 2425150 w 4042934"/>
              <a:gd name="connsiteY39" fmla="*/ 3108960 h 4937760"/>
              <a:gd name="connsiteX40" fmla="*/ 2453285 w 4042934"/>
              <a:gd name="connsiteY40" fmla="*/ 2954216 h 4937760"/>
              <a:gd name="connsiteX41" fmla="*/ 2481421 w 4042934"/>
              <a:gd name="connsiteY41" fmla="*/ 2799471 h 4937760"/>
              <a:gd name="connsiteX42" fmla="*/ 2453285 w 4042934"/>
              <a:gd name="connsiteY42" fmla="*/ 2560320 h 4937760"/>
              <a:gd name="connsiteX43" fmla="*/ 2439217 w 4042934"/>
              <a:gd name="connsiteY43" fmla="*/ 2447779 h 4937760"/>
              <a:gd name="connsiteX44" fmla="*/ 2368879 w 4042934"/>
              <a:gd name="connsiteY44" fmla="*/ 2349305 h 4937760"/>
              <a:gd name="connsiteX45" fmla="*/ 2087525 w 4042934"/>
              <a:gd name="connsiteY45" fmla="*/ 2335237 h 4937760"/>
              <a:gd name="connsiteX46" fmla="*/ 2129728 w 4042934"/>
              <a:gd name="connsiteY46" fmla="*/ 2321170 h 4937760"/>
              <a:gd name="connsiteX47" fmla="*/ 2087525 w 4042934"/>
              <a:gd name="connsiteY47" fmla="*/ 2152357 h 4937760"/>
              <a:gd name="connsiteX48" fmla="*/ 2031254 w 4042934"/>
              <a:gd name="connsiteY48" fmla="*/ 2067951 h 4937760"/>
              <a:gd name="connsiteX49" fmla="*/ 2031254 w 4042934"/>
              <a:gd name="connsiteY49" fmla="*/ 1800665 h 4937760"/>
              <a:gd name="connsiteX50" fmla="*/ 2059390 w 4042934"/>
              <a:gd name="connsiteY50" fmla="*/ 1772530 h 4937760"/>
              <a:gd name="connsiteX51" fmla="*/ 2073457 w 4042934"/>
              <a:gd name="connsiteY51" fmla="*/ 1294228 h 4937760"/>
              <a:gd name="connsiteX52" fmla="*/ 2101593 w 4042934"/>
              <a:gd name="connsiteY52" fmla="*/ 1266093 h 4937760"/>
              <a:gd name="connsiteX53" fmla="*/ 2129728 w 4042934"/>
              <a:gd name="connsiteY53" fmla="*/ 1223890 h 4937760"/>
              <a:gd name="connsiteX54" fmla="*/ 2185999 w 4042934"/>
              <a:gd name="connsiteY54" fmla="*/ 1209822 h 4937760"/>
              <a:gd name="connsiteX55" fmla="*/ 2284473 w 4042934"/>
              <a:gd name="connsiteY55" fmla="*/ 1153551 h 4937760"/>
              <a:gd name="connsiteX56" fmla="*/ 2368879 w 4042934"/>
              <a:gd name="connsiteY56" fmla="*/ 1125416 h 4937760"/>
              <a:gd name="connsiteX57" fmla="*/ 2382947 w 4042934"/>
              <a:gd name="connsiteY57" fmla="*/ 1083213 h 4937760"/>
              <a:gd name="connsiteX58" fmla="*/ 2453285 w 4042934"/>
              <a:gd name="connsiteY58" fmla="*/ 1026942 h 4937760"/>
              <a:gd name="connsiteX59" fmla="*/ 2481421 w 4042934"/>
              <a:gd name="connsiteY59" fmla="*/ 1055077 h 4937760"/>
              <a:gd name="connsiteX60" fmla="*/ 2565827 w 4042934"/>
              <a:gd name="connsiteY60" fmla="*/ 1012874 h 4937760"/>
              <a:gd name="connsiteX61" fmla="*/ 2608030 w 4042934"/>
              <a:gd name="connsiteY61" fmla="*/ 998807 h 4937760"/>
              <a:gd name="connsiteX62" fmla="*/ 2692436 w 4042934"/>
              <a:gd name="connsiteY62" fmla="*/ 886265 h 4937760"/>
              <a:gd name="connsiteX63" fmla="*/ 2748707 w 4042934"/>
              <a:gd name="connsiteY63" fmla="*/ 773724 h 4937760"/>
              <a:gd name="connsiteX64" fmla="*/ 2833113 w 4042934"/>
              <a:gd name="connsiteY64" fmla="*/ 745588 h 4937760"/>
              <a:gd name="connsiteX65" fmla="*/ 2875316 w 4042934"/>
              <a:gd name="connsiteY65" fmla="*/ 731520 h 4937760"/>
              <a:gd name="connsiteX66" fmla="*/ 2917519 w 4042934"/>
              <a:gd name="connsiteY66" fmla="*/ 703385 h 4937760"/>
              <a:gd name="connsiteX67" fmla="*/ 3241076 w 4042934"/>
              <a:gd name="connsiteY67" fmla="*/ 717453 h 4937760"/>
              <a:gd name="connsiteX68" fmla="*/ 3255144 w 4042934"/>
              <a:gd name="connsiteY68" fmla="*/ 759656 h 4937760"/>
              <a:gd name="connsiteX69" fmla="*/ 3297347 w 4042934"/>
              <a:gd name="connsiteY69" fmla="*/ 787791 h 4937760"/>
              <a:gd name="connsiteX70" fmla="*/ 3620904 w 4042934"/>
              <a:gd name="connsiteY70" fmla="*/ 829994 h 4937760"/>
              <a:gd name="connsiteX71" fmla="*/ 3930393 w 4042934"/>
              <a:gd name="connsiteY71" fmla="*/ 815927 h 4937760"/>
              <a:gd name="connsiteX72" fmla="*/ 3972596 w 4042934"/>
              <a:gd name="connsiteY72" fmla="*/ 801859 h 4937760"/>
              <a:gd name="connsiteX73" fmla="*/ 4000731 w 4042934"/>
              <a:gd name="connsiteY73" fmla="*/ 759656 h 4937760"/>
              <a:gd name="connsiteX74" fmla="*/ 4028867 w 4042934"/>
              <a:gd name="connsiteY74" fmla="*/ 731520 h 4937760"/>
              <a:gd name="connsiteX75" fmla="*/ 4042934 w 4042934"/>
              <a:gd name="connsiteY75" fmla="*/ 689317 h 4937760"/>
              <a:gd name="connsiteX76" fmla="*/ 4000731 w 4042934"/>
              <a:gd name="connsiteY76" fmla="*/ 562708 h 4937760"/>
              <a:gd name="connsiteX77" fmla="*/ 3986664 w 4042934"/>
              <a:gd name="connsiteY77" fmla="*/ 520505 h 4937760"/>
              <a:gd name="connsiteX78" fmla="*/ 4014799 w 4042934"/>
              <a:gd name="connsiteY78" fmla="*/ 436099 h 4937760"/>
              <a:gd name="connsiteX79" fmla="*/ 4028867 w 4042934"/>
              <a:gd name="connsiteY79" fmla="*/ 379828 h 4937760"/>
              <a:gd name="connsiteX80" fmla="*/ 4014799 w 4042934"/>
              <a:gd name="connsiteY80" fmla="*/ 281354 h 4937760"/>
              <a:gd name="connsiteX81" fmla="*/ 3972596 w 4042934"/>
              <a:gd name="connsiteY81" fmla="*/ 267287 h 4937760"/>
              <a:gd name="connsiteX82" fmla="*/ 3958528 w 4042934"/>
              <a:gd name="connsiteY82" fmla="*/ 182880 h 4937760"/>
              <a:gd name="connsiteX83" fmla="*/ 3930393 w 4042934"/>
              <a:gd name="connsiteY83" fmla="*/ 70339 h 4937760"/>
              <a:gd name="connsiteX84" fmla="*/ 3916325 w 4042934"/>
              <a:gd name="connsiteY84" fmla="*/ 0 h 4937760"/>
              <a:gd name="connsiteX0" fmla="*/ 1102787 w 4042934"/>
              <a:gd name="connsiteY0" fmla="*/ 4937760 h 4937760"/>
              <a:gd name="connsiteX1" fmla="*/ 1088719 w 4042934"/>
              <a:gd name="connsiteY1" fmla="*/ 4768948 h 4937760"/>
              <a:gd name="connsiteX2" fmla="*/ 1046516 w 4042934"/>
              <a:gd name="connsiteY2" fmla="*/ 4740813 h 4937760"/>
              <a:gd name="connsiteX3" fmla="*/ 962110 w 4042934"/>
              <a:gd name="connsiteY3" fmla="*/ 4712677 h 4937760"/>
              <a:gd name="connsiteX4" fmla="*/ 948042 w 4042934"/>
              <a:gd name="connsiteY4" fmla="*/ 4670474 h 4937760"/>
              <a:gd name="connsiteX5" fmla="*/ 863636 w 4042934"/>
              <a:gd name="connsiteY5" fmla="*/ 4656407 h 4937760"/>
              <a:gd name="connsiteX6" fmla="*/ 821433 w 4042934"/>
              <a:gd name="connsiteY6" fmla="*/ 4642339 h 4937760"/>
              <a:gd name="connsiteX7" fmla="*/ 807365 w 4042934"/>
              <a:gd name="connsiteY7" fmla="*/ 4600136 h 4937760"/>
              <a:gd name="connsiteX8" fmla="*/ 751094 w 4042934"/>
              <a:gd name="connsiteY8" fmla="*/ 4515730 h 4937760"/>
              <a:gd name="connsiteX9" fmla="*/ 765162 w 4042934"/>
              <a:gd name="connsiteY9" fmla="*/ 4473527 h 4937760"/>
              <a:gd name="connsiteX10" fmla="*/ 680756 w 4042934"/>
              <a:gd name="connsiteY10" fmla="*/ 4445391 h 4937760"/>
              <a:gd name="connsiteX11" fmla="*/ 511944 w 4042934"/>
              <a:gd name="connsiteY11" fmla="*/ 4417256 h 4937760"/>
              <a:gd name="connsiteX12" fmla="*/ 427537 w 4042934"/>
              <a:gd name="connsiteY12" fmla="*/ 4389120 h 4937760"/>
              <a:gd name="connsiteX13" fmla="*/ 343131 w 4042934"/>
              <a:gd name="connsiteY13" fmla="*/ 4346917 h 4937760"/>
              <a:gd name="connsiteX14" fmla="*/ 300928 w 4042934"/>
              <a:gd name="connsiteY14" fmla="*/ 4304714 h 4937760"/>
              <a:gd name="connsiteX15" fmla="*/ 216522 w 4042934"/>
              <a:gd name="connsiteY15" fmla="*/ 4248444 h 4937760"/>
              <a:gd name="connsiteX16" fmla="*/ 174319 w 4042934"/>
              <a:gd name="connsiteY16" fmla="*/ 4149970 h 4937760"/>
              <a:gd name="connsiteX17" fmla="*/ 89913 w 4042934"/>
              <a:gd name="connsiteY17" fmla="*/ 4065564 h 4937760"/>
              <a:gd name="connsiteX18" fmla="*/ 19574 w 4042934"/>
              <a:gd name="connsiteY18" fmla="*/ 3995225 h 4937760"/>
              <a:gd name="connsiteX19" fmla="*/ 5507 w 4042934"/>
              <a:gd name="connsiteY19" fmla="*/ 3953022 h 4937760"/>
              <a:gd name="connsiteX20" fmla="*/ 89913 w 4042934"/>
              <a:gd name="connsiteY20" fmla="*/ 3910819 h 4937760"/>
              <a:gd name="connsiteX21" fmla="*/ 258725 w 4042934"/>
              <a:gd name="connsiteY21" fmla="*/ 3896751 h 4937760"/>
              <a:gd name="connsiteX22" fmla="*/ 413470 w 4042934"/>
              <a:gd name="connsiteY22" fmla="*/ 3868616 h 4937760"/>
              <a:gd name="connsiteX23" fmla="*/ 497876 w 4042934"/>
              <a:gd name="connsiteY23" fmla="*/ 3840480 h 4937760"/>
              <a:gd name="connsiteX24" fmla="*/ 933974 w 4042934"/>
              <a:gd name="connsiteY24" fmla="*/ 3826413 h 4937760"/>
              <a:gd name="connsiteX25" fmla="*/ 1060584 w 4042934"/>
              <a:gd name="connsiteY25" fmla="*/ 3798277 h 4937760"/>
              <a:gd name="connsiteX26" fmla="*/ 1144990 w 4042934"/>
              <a:gd name="connsiteY26" fmla="*/ 3770142 h 4937760"/>
              <a:gd name="connsiteX27" fmla="*/ 1271599 w 4042934"/>
              <a:gd name="connsiteY27" fmla="*/ 3713871 h 4937760"/>
              <a:gd name="connsiteX28" fmla="*/ 1609224 w 4042934"/>
              <a:gd name="connsiteY28" fmla="*/ 3699804 h 4937760"/>
              <a:gd name="connsiteX29" fmla="*/ 1665494 w 4042934"/>
              <a:gd name="connsiteY29" fmla="*/ 3685736 h 4937760"/>
              <a:gd name="connsiteX30" fmla="*/ 1749901 w 4042934"/>
              <a:gd name="connsiteY30" fmla="*/ 3629465 h 4937760"/>
              <a:gd name="connsiteX31" fmla="*/ 1792104 w 4042934"/>
              <a:gd name="connsiteY31" fmla="*/ 3601330 h 4937760"/>
              <a:gd name="connsiteX32" fmla="*/ 1918713 w 4042934"/>
              <a:gd name="connsiteY32" fmla="*/ 3559127 h 4937760"/>
              <a:gd name="connsiteX33" fmla="*/ 2045322 w 4042934"/>
              <a:gd name="connsiteY33" fmla="*/ 3516924 h 4937760"/>
              <a:gd name="connsiteX34" fmla="*/ 2087525 w 4042934"/>
              <a:gd name="connsiteY34" fmla="*/ 3502856 h 4937760"/>
              <a:gd name="connsiteX35" fmla="*/ 2171931 w 4042934"/>
              <a:gd name="connsiteY35" fmla="*/ 3460653 h 4937760"/>
              <a:gd name="connsiteX36" fmla="*/ 2312608 w 4042934"/>
              <a:gd name="connsiteY36" fmla="*/ 3390314 h 4937760"/>
              <a:gd name="connsiteX37" fmla="*/ 2340744 w 4042934"/>
              <a:gd name="connsiteY37" fmla="*/ 3362179 h 4937760"/>
              <a:gd name="connsiteX38" fmla="*/ 2368879 w 4042934"/>
              <a:gd name="connsiteY38" fmla="*/ 3179299 h 4937760"/>
              <a:gd name="connsiteX39" fmla="*/ 2425150 w 4042934"/>
              <a:gd name="connsiteY39" fmla="*/ 3108960 h 4937760"/>
              <a:gd name="connsiteX40" fmla="*/ 2453285 w 4042934"/>
              <a:gd name="connsiteY40" fmla="*/ 2954216 h 4937760"/>
              <a:gd name="connsiteX41" fmla="*/ 2481421 w 4042934"/>
              <a:gd name="connsiteY41" fmla="*/ 2799471 h 4937760"/>
              <a:gd name="connsiteX42" fmla="*/ 2453285 w 4042934"/>
              <a:gd name="connsiteY42" fmla="*/ 2560320 h 4937760"/>
              <a:gd name="connsiteX43" fmla="*/ 2439217 w 4042934"/>
              <a:gd name="connsiteY43" fmla="*/ 2447779 h 4937760"/>
              <a:gd name="connsiteX44" fmla="*/ 2368879 w 4042934"/>
              <a:gd name="connsiteY44" fmla="*/ 2349305 h 4937760"/>
              <a:gd name="connsiteX45" fmla="*/ 2087525 w 4042934"/>
              <a:gd name="connsiteY45" fmla="*/ 2335237 h 4937760"/>
              <a:gd name="connsiteX46" fmla="*/ 2129728 w 4042934"/>
              <a:gd name="connsiteY46" fmla="*/ 2321170 h 4937760"/>
              <a:gd name="connsiteX47" fmla="*/ 2087525 w 4042934"/>
              <a:gd name="connsiteY47" fmla="*/ 2152357 h 4937760"/>
              <a:gd name="connsiteX48" fmla="*/ 2031254 w 4042934"/>
              <a:gd name="connsiteY48" fmla="*/ 2067951 h 4937760"/>
              <a:gd name="connsiteX49" fmla="*/ 2031254 w 4042934"/>
              <a:gd name="connsiteY49" fmla="*/ 1800665 h 4937760"/>
              <a:gd name="connsiteX50" fmla="*/ 2059390 w 4042934"/>
              <a:gd name="connsiteY50" fmla="*/ 1772530 h 4937760"/>
              <a:gd name="connsiteX51" fmla="*/ 2073457 w 4042934"/>
              <a:gd name="connsiteY51" fmla="*/ 1294228 h 4937760"/>
              <a:gd name="connsiteX52" fmla="*/ 2101593 w 4042934"/>
              <a:gd name="connsiteY52" fmla="*/ 1266093 h 4937760"/>
              <a:gd name="connsiteX53" fmla="*/ 2129728 w 4042934"/>
              <a:gd name="connsiteY53" fmla="*/ 1223890 h 4937760"/>
              <a:gd name="connsiteX54" fmla="*/ 2185999 w 4042934"/>
              <a:gd name="connsiteY54" fmla="*/ 1209822 h 4937760"/>
              <a:gd name="connsiteX55" fmla="*/ 2284473 w 4042934"/>
              <a:gd name="connsiteY55" fmla="*/ 1153551 h 4937760"/>
              <a:gd name="connsiteX56" fmla="*/ 2368879 w 4042934"/>
              <a:gd name="connsiteY56" fmla="*/ 1125416 h 4937760"/>
              <a:gd name="connsiteX57" fmla="*/ 2382947 w 4042934"/>
              <a:gd name="connsiteY57" fmla="*/ 1083213 h 4937760"/>
              <a:gd name="connsiteX58" fmla="*/ 2453285 w 4042934"/>
              <a:gd name="connsiteY58" fmla="*/ 1026942 h 4937760"/>
              <a:gd name="connsiteX59" fmla="*/ 2481421 w 4042934"/>
              <a:gd name="connsiteY59" fmla="*/ 1055077 h 4937760"/>
              <a:gd name="connsiteX60" fmla="*/ 2565827 w 4042934"/>
              <a:gd name="connsiteY60" fmla="*/ 1012874 h 4937760"/>
              <a:gd name="connsiteX61" fmla="*/ 2608030 w 4042934"/>
              <a:gd name="connsiteY61" fmla="*/ 998807 h 4937760"/>
              <a:gd name="connsiteX62" fmla="*/ 2692436 w 4042934"/>
              <a:gd name="connsiteY62" fmla="*/ 886265 h 4937760"/>
              <a:gd name="connsiteX63" fmla="*/ 2748707 w 4042934"/>
              <a:gd name="connsiteY63" fmla="*/ 773724 h 4937760"/>
              <a:gd name="connsiteX64" fmla="*/ 2833113 w 4042934"/>
              <a:gd name="connsiteY64" fmla="*/ 745588 h 4937760"/>
              <a:gd name="connsiteX65" fmla="*/ 2875316 w 4042934"/>
              <a:gd name="connsiteY65" fmla="*/ 731520 h 4937760"/>
              <a:gd name="connsiteX66" fmla="*/ 2917519 w 4042934"/>
              <a:gd name="connsiteY66" fmla="*/ 703385 h 4937760"/>
              <a:gd name="connsiteX67" fmla="*/ 3241076 w 4042934"/>
              <a:gd name="connsiteY67" fmla="*/ 717453 h 4937760"/>
              <a:gd name="connsiteX68" fmla="*/ 3255144 w 4042934"/>
              <a:gd name="connsiteY68" fmla="*/ 759656 h 4937760"/>
              <a:gd name="connsiteX69" fmla="*/ 3297347 w 4042934"/>
              <a:gd name="connsiteY69" fmla="*/ 787791 h 4937760"/>
              <a:gd name="connsiteX70" fmla="*/ 3620904 w 4042934"/>
              <a:gd name="connsiteY70" fmla="*/ 829994 h 4937760"/>
              <a:gd name="connsiteX71" fmla="*/ 3930393 w 4042934"/>
              <a:gd name="connsiteY71" fmla="*/ 815927 h 4937760"/>
              <a:gd name="connsiteX72" fmla="*/ 3972596 w 4042934"/>
              <a:gd name="connsiteY72" fmla="*/ 801859 h 4937760"/>
              <a:gd name="connsiteX73" fmla="*/ 4000731 w 4042934"/>
              <a:gd name="connsiteY73" fmla="*/ 759656 h 4937760"/>
              <a:gd name="connsiteX74" fmla="*/ 4028867 w 4042934"/>
              <a:gd name="connsiteY74" fmla="*/ 731520 h 4937760"/>
              <a:gd name="connsiteX75" fmla="*/ 4042934 w 4042934"/>
              <a:gd name="connsiteY75" fmla="*/ 689317 h 4937760"/>
              <a:gd name="connsiteX76" fmla="*/ 4000731 w 4042934"/>
              <a:gd name="connsiteY76" fmla="*/ 562708 h 4937760"/>
              <a:gd name="connsiteX77" fmla="*/ 3986664 w 4042934"/>
              <a:gd name="connsiteY77" fmla="*/ 520505 h 4937760"/>
              <a:gd name="connsiteX78" fmla="*/ 4014799 w 4042934"/>
              <a:gd name="connsiteY78" fmla="*/ 436099 h 4937760"/>
              <a:gd name="connsiteX79" fmla="*/ 4028867 w 4042934"/>
              <a:gd name="connsiteY79" fmla="*/ 379828 h 4937760"/>
              <a:gd name="connsiteX80" fmla="*/ 4014799 w 4042934"/>
              <a:gd name="connsiteY80" fmla="*/ 281354 h 4937760"/>
              <a:gd name="connsiteX81" fmla="*/ 3972596 w 4042934"/>
              <a:gd name="connsiteY81" fmla="*/ 267287 h 4937760"/>
              <a:gd name="connsiteX82" fmla="*/ 3958528 w 4042934"/>
              <a:gd name="connsiteY82" fmla="*/ 182880 h 4937760"/>
              <a:gd name="connsiteX83" fmla="*/ 3930393 w 4042934"/>
              <a:gd name="connsiteY83" fmla="*/ 70339 h 4937760"/>
              <a:gd name="connsiteX84" fmla="*/ 3916325 w 4042934"/>
              <a:gd name="connsiteY84" fmla="*/ 0 h 4937760"/>
              <a:gd name="connsiteX0" fmla="*/ 1113692 w 4053839"/>
              <a:gd name="connsiteY0" fmla="*/ 4937760 h 4937760"/>
              <a:gd name="connsiteX1" fmla="*/ 1099624 w 4053839"/>
              <a:gd name="connsiteY1" fmla="*/ 4768948 h 4937760"/>
              <a:gd name="connsiteX2" fmla="*/ 1057421 w 4053839"/>
              <a:gd name="connsiteY2" fmla="*/ 4740813 h 4937760"/>
              <a:gd name="connsiteX3" fmla="*/ 973015 w 4053839"/>
              <a:gd name="connsiteY3" fmla="*/ 4712677 h 4937760"/>
              <a:gd name="connsiteX4" fmla="*/ 958947 w 4053839"/>
              <a:gd name="connsiteY4" fmla="*/ 4670474 h 4937760"/>
              <a:gd name="connsiteX5" fmla="*/ 874541 w 4053839"/>
              <a:gd name="connsiteY5" fmla="*/ 4656407 h 4937760"/>
              <a:gd name="connsiteX6" fmla="*/ 832338 w 4053839"/>
              <a:gd name="connsiteY6" fmla="*/ 4642339 h 4937760"/>
              <a:gd name="connsiteX7" fmla="*/ 818270 w 4053839"/>
              <a:gd name="connsiteY7" fmla="*/ 4600136 h 4937760"/>
              <a:gd name="connsiteX8" fmla="*/ 761999 w 4053839"/>
              <a:gd name="connsiteY8" fmla="*/ 4515730 h 4937760"/>
              <a:gd name="connsiteX9" fmla="*/ 776067 w 4053839"/>
              <a:gd name="connsiteY9" fmla="*/ 4473527 h 4937760"/>
              <a:gd name="connsiteX10" fmla="*/ 691661 w 4053839"/>
              <a:gd name="connsiteY10" fmla="*/ 4445391 h 4937760"/>
              <a:gd name="connsiteX11" fmla="*/ 522849 w 4053839"/>
              <a:gd name="connsiteY11" fmla="*/ 4417256 h 4937760"/>
              <a:gd name="connsiteX12" fmla="*/ 438442 w 4053839"/>
              <a:gd name="connsiteY12" fmla="*/ 4389120 h 4937760"/>
              <a:gd name="connsiteX13" fmla="*/ 354036 w 4053839"/>
              <a:gd name="connsiteY13" fmla="*/ 4346917 h 4937760"/>
              <a:gd name="connsiteX14" fmla="*/ 311833 w 4053839"/>
              <a:gd name="connsiteY14" fmla="*/ 4304714 h 4937760"/>
              <a:gd name="connsiteX15" fmla="*/ 227427 w 4053839"/>
              <a:gd name="connsiteY15" fmla="*/ 4248444 h 4937760"/>
              <a:gd name="connsiteX16" fmla="*/ 185224 w 4053839"/>
              <a:gd name="connsiteY16" fmla="*/ 4149970 h 4937760"/>
              <a:gd name="connsiteX17" fmla="*/ 100818 w 4053839"/>
              <a:gd name="connsiteY17" fmla="*/ 4065564 h 4937760"/>
              <a:gd name="connsiteX18" fmla="*/ 30479 w 4053839"/>
              <a:gd name="connsiteY18" fmla="*/ 3995225 h 4937760"/>
              <a:gd name="connsiteX19" fmla="*/ 16412 w 4053839"/>
              <a:gd name="connsiteY19" fmla="*/ 3953022 h 4937760"/>
              <a:gd name="connsiteX20" fmla="*/ 100818 w 4053839"/>
              <a:gd name="connsiteY20" fmla="*/ 3910819 h 4937760"/>
              <a:gd name="connsiteX21" fmla="*/ 269630 w 4053839"/>
              <a:gd name="connsiteY21" fmla="*/ 3896751 h 4937760"/>
              <a:gd name="connsiteX22" fmla="*/ 424375 w 4053839"/>
              <a:gd name="connsiteY22" fmla="*/ 3868616 h 4937760"/>
              <a:gd name="connsiteX23" fmla="*/ 508781 w 4053839"/>
              <a:gd name="connsiteY23" fmla="*/ 3840480 h 4937760"/>
              <a:gd name="connsiteX24" fmla="*/ 944879 w 4053839"/>
              <a:gd name="connsiteY24" fmla="*/ 3826413 h 4937760"/>
              <a:gd name="connsiteX25" fmla="*/ 1071489 w 4053839"/>
              <a:gd name="connsiteY25" fmla="*/ 3798277 h 4937760"/>
              <a:gd name="connsiteX26" fmla="*/ 1155895 w 4053839"/>
              <a:gd name="connsiteY26" fmla="*/ 3770142 h 4937760"/>
              <a:gd name="connsiteX27" fmla="*/ 1282504 w 4053839"/>
              <a:gd name="connsiteY27" fmla="*/ 3713871 h 4937760"/>
              <a:gd name="connsiteX28" fmla="*/ 1620129 w 4053839"/>
              <a:gd name="connsiteY28" fmla="*/ 3699804 h 4937760"/>
              <a:gd name="connsiteX29" fmla="*/ 1676399 w 4053839"/>
              <a:gd name="connsiteY29" fmla="*/ 3685736 h 4937760"/>
              <a:gd name="connsiteX30" fmla="*/ 1760806 w 4053839"/>
              <a:gd name="connsiteY30" fmla="*/ 3629465 h 4937760"/>
              <a:gd name="connsiteX31" fmla="*/ 1803009 w 4053839"/>
              <a:gd name="connsiteY31" fmla="*/ 3601330 h 4937760"/>
              <a:gd name="connsiteX32" fmla="*/ 1929618 w 4053839"/>
              <a:gd name="connsiteY32" fmla="*/ 3559127 h 4937760"/>
              <a:gd name="connsiteX33" fmla="*/ 2056227 w 4053839"/>
              <a:gd name="connsiteY33" fmla="*/ 3516924 h 4937760"/>
              <a:gd name="connsiteX34" fmla="*/ 2098430 w 4053839"/>
              <a:gd name="connsiteY34" fmla="*/ 3502856 h 4937760"/>
              <a:gd name="connsiteX35" fmla="*/ 2182836 w 4053839"/>
              <a:gd name="connsiteY35" fmla="*/ 3460653 h 4937760"/>
              <a:gd name="connsiteX36" fmla="*/ 2323513 w 4053839"/>
              <a:gd name="connsiteY36" fmla="*/ 3390314 h 4937760"/>
              <a:gd name="connsiteX37" fmla="*/ 2351649 w 4053839"/>
              <a:gd name="connsiteY37" fmla="*/ 3362179 h 4937760"/>
              <a:gd name="connsiteX38" fmla="*/ 2379784 w 4053839"/>
              <a:gd name="connsiteY38" fmla="*/ 3179299 h 4937760"/>
              <a:gd name="connsiteX39" fmla="*/ 2436055 w 4053839"/>
              <a:gd name="connsiteY39" fmla="*/ 3108960 h 4937760"/>
              <a:gd name="connsiteX40" fmla="*/ 2464190 w 4053839"/>
              <a:gd name="connsiteY40" fmla="*/ 2954216 h 4937760"/>
              <a:gd name="connsiteX41" fmla="*/ 2492326 w 4053839"/>
              <a:gd name="connsiteY41" fmla="*/ 2799471 h 4937760"/>
              <a:gd name="connsiteX42" fmla="*/ 2464190 w 4053839"/>
              <a:gd name="connsiteY42" fmla="*/ 2560320 h 4937760"/>
              <a:gd name="connsiteX43" fmla="*/ 2450122 w 4053839"/>
              <a:gd name="connsiteY43" fmla="*/ 2447779 h 4937760"/>
              <a:gd name="connsiteX44" fmla="*/ 2379784 w 4053839"/>
              <a:gd name="connsiteY44" fmla="*/ 2349305 h 4937760"/>
              <a:gd name="connsiteX45" fmla="*/ 2098430 w 4053839"/>
              <a:gd name="connsiteY45" fmla="*/ 2335237 h 4937760"/>
              <a:gd name="connsiteX46" fmla="*/ 2140633 w 4053839"/>
              <a:gd name="connsiteY46" fmla="*/ 2321170 h 4937760"/>
              <a:gd name="connsiteX47" fmla="*/ 2098430 w 4053839"/>
              <a:gd name="connsiteY47" fmla="*/ 2152357 h 4937760"/>
              <a:gd name="connsiteX48" fmla="*/ 2042159 w 4053839"/>
              <a:gd name="connsiteY48" fmla="*/ 2067951 h 4937760"/>
              <a:gd name="connsiteX49" fmla="*/ 2042159 w 4053839"/>
              <a:gd name="connsiteY49" fmla="*/ 1800665 h 4937760"/>
              <a:gd name="connsiteX50" fmla="*/ 2070295 w 4053839"/>
              <a:gd name="connsiteY50" fmla="*/ 1772530 h 4937760"/>
              <a:gd name="connsiteX51" fmla="*/ 2084362 w 4053839"/>
              <a:gd name="connsiteY51" fmla="*/ 1294228 h 4937760"/>
              <a:gd name="connsiteX52" fmla="*/ 2112498 w 4053839"/>
              <a:gd name="connsiteY52" fmla="*/ 1266093 h 4937760"/>
              <a:gd name="connsiteX53" fmla="*/ 2140633 w 4053839"/>
              <a:gd name="connsiteY53" fmla="*/ 1223890 h 4937760"/>
              <a:gd name="connsiteX54" fmla="*/ 2196904 w 4053839"/>
              <a:gd name="connsiteY54" fmla="*/ 1209822 h 4937760"/>
              <a:gd name="connsiteX55" fmla="*/ 2295378 w 4053839"/>
              <a:gd name="connsiteY55" fmla="*/ 1153551 h 4937760"/>
              <a:gd name="connsiteX56" fmla="*/ 2379784 w 4053839"/>
              <a:gd name="connsiteY56" fmla="*/ 1125416 h 4937760"/>
              <a:gd name="connsiteX57" fmla="*/ 2393852 w 4053839"/>
              <a:gd name="connsiteY57" fmla="*/ 1083213 h 4937760"/>
              <a:gd name="connsiteX58" fmla="*/ 2464190 w 4053839"/>
              <a:gd name="connsiteY58" fmla="*/ 1026942 h 4937760"/>
              <a:gd name="connsiteX59" fmla="*/ 2492326 w 4053839"/>
              <a:gd name="connsiteY59" fmla="*/ 1055077 h 4937760"/>
              <a:gd name="connsiteX60" fmla="*/ 2576732 w 4053839"/>
              <a:gd name="connsiteY60" fmla="*/ 1012874 h 4937760"/>
              <a:gd name="connsiteX61" fmla="*/ 2618935 w 4053839"/>
              <a:gd name="connsiteY61" fmla="*/ 998807 h 4937760"/>
              <a:gd name="connsiteX62" fmla="*/ 2703341 w 4053839"/>
              <a:gd name="connsiteY62" fmla="*/ 886265 h 4937760"/>
              <a:gd name="connsiteX63" fmla="*/ 2759612 w 4053839"/>
              <a:gd name="connsiteY63" fmla="*/ 773724 h 4937760"/>
              <a:gd name="connsiteX64" fmla="*/ 2844018 w 4053839"/>
              <a:gd name="connsiteY64" fmla="*/ 745588 h 4937760"/>
              <a:gd name="connsiteX65" fmla="*/ 2886221 w 4053839"/>
              <a:gd name="connsiteY65" fmla="*/ 731520 h 4937760"/>
              <a:gd name="connsiteX66" fmla="*/ 2928424 w 4053839"/>
              <a:gd name="connsiteY66" fmla="*/ 703385 h 4937760"/>
              <a:gd name="connsiteX67" fmla="*/ 3251981 w 4053839"/>
              <a:gd name="connsiteY67" fmla="*/ 717453 h 4937760"/>
              <a:gd name="connsiteX68" fmla="*/ 3266049 w 4053839"/>
              <a:gd name="connsiteY68" fmla="*/ 759656 h 4937760"/>
              <a:gd name="connsiteX69" fmla="*/ 3308252 w 4053839"/>
              <a:gd name="connsiteY69" fmla="*/ 787791 h 4937760"/>
              <a:gd name="connsiteX70" fmla="*/ 3631809 w 4053839"/>
              <a:gd name="connsiteY70" fmla="*/ 829994 h 4937760"/>
              <a:gd name="connsiteX71" fmla="*/ 3941298 w 4053839"/>
              <a:gd name="connsiteY71" fmla="*/ 815927 h 4937760"/>
              <a:gd name="connsiteX72" fmla="*/ 3983501 w 4053839"/>
              <a:gd name="connsiteY72" fmla="*/ 801859 h 4937760"/>
              <a:gd name="connsiteX73" fmla="*/ 4011636 w 4053839"/>
              <a:gd name="connsiteY73" fmla="*/ 759656 h 4937760"/>
              <a:gd name="connsiteX74" fmla="*/ 4039772 w 4053839"/>
              <a:gd name="connsiteY74" fmla="*/ 731520 h 4937760"/>
              <a:gd name="connsiteX75" fmla="*/ 4053839 w 4053839"/>
              <a:gd name="connsiteY75" fmla="*/ 689317 h 4937760"/>
              <a:gd name="connsiteX76" fmla="*/ 4011636 w 4053839"/>
              <a:gd name="connsiteY76" fmla="*/ 562708 h 4937760"/>
              <a:gd name="connsiteX77" fmla="*/ 3997569 w 4053839"/>
              <a:gd name="connsiteY77" fmla="*/ 520505 h 4937760"/>
              <a:gd name="connsiteX78" fmla="*/ 4025704 w 4053839"/>
              <a:gd name="connsiteY78" fmla="*/ 436099 h 4937760"/>
              <a:gd name="connsiteX79" fmla="*/ 4039772 w 4053839"/>
              <a:gd name="connsiteY79" fmla="*/ 379828 h 4937760"/>
              <a:gd name="connsiteX80" fmla="*/ 4025704 w 4053839"/>
              <a:gd name="connsiteY80" fmla="*/ 281354 h 4937760"/>
              <a:gd name="connsiteX81" fmla="*/ 3983501 w 4053839"/>
              <a:gd name="connsiteY81" fmla="*/ 267287 h 4937760"/>
              <a:gd name="connsiteX82" fmla="*/ 3969433 w 4053839"/>
              <a:gd name="connsiteY82" fmla="*/ 182880 h 4937760"/>
              <a:gd name="connsiteX83" fmla="*/ 3941298 w 4053839"/>
              <a:gd name="connsiteY83" fmla="*/ 70339 h 4937760"/>
              <a:gd name="connsiteX84" fmla="*/ 3927230 w 4053839"/>
              <a:gd name="connsiteY84" fmla="*/ 0 h 4937760"/>
              <a:gd name="connsiteX0" fmla="*/ 1113692 w 4053839"/>
              <a:gd name="connsiteY0" fmla="*/ 4937760 h 4937760"/>
              <a:gd name="connsiteX1" fmla="*/ 1099624 w 4053839"/>
              <a:gd name="connsiteY1" fmla="*/ 4768948 h 4937760"/>
              <a:gd name="connsiteX2" fmla="*/ 1057421 w 4053839"/>
              <a:gd name="connsiteY2" fmla="*/ 4740813 h 4937760"/>
              <a:gd name="connsiteX3" fmla="*/ 973015 w 4053839"/>
              <a:gd name="connsiteY3" fmla="*/ 4712677 h 4937760"/>
              <a:gd name="connsiteX4" fmla="*/ 958947 w 4053839"/>
              <a:gd name="connsiteY4" fmla="*/ 4670474 h 4937760"/>
              <a:gd name="connsiteX5" fmla="*/ 874541 w 4053839"/>
              <a:gd name="connsiteY5" fmla="*/ 4656407 h 4937760"/>
              <a:gd name="connsiteX6" fmla="*/ 832338 w 4053839"/>
              <a:gd name="connsiteY6" fmla="*/ 4642339 h 4937760"/>
              <a:gd name="connsiteX7" fmla="*/ 818270 w 4053839"/>
              <a:gd name="connsiteY7" fmla="*/ 4600136 h 4937760"/>
              <a:gd name="connsiteX8" fmla="*/ 761999 w 4053839"/>
              <a:gd name="connsiteY8" fmla="*/ 4515730 h 4937760"/>
              <a:gd name="connsiteX9" fmla="*/ 776067 w 4053839"/>
              <a:gd name="connsiteY9" fmla="*/ 4473527 h 4937760"/>
              <a:gd name="connsiteX10" fmla="*/ 691661 w 4053839"/>
              <a:gd name="connsiteY10" fmla="*/ 4445391 h 4937760"/>
              <a:gd name="connsiteX11" fmla="*/ 522849 w 4053839"/>
              <a:gd name="connsiteY11" fmla="*/ 4417256 h 4937760"/>
              <a:gd name="connsiteX12" fmla="*/ 438442 w 4053839"/>
              <a:gd name="connsiteY12" fmla="*/ 4389120 h 4937760"/>
              <a:gd name="connsiteX13" fmla="*/ 354036 w 4053839"/>
              <a:gd name="connsiteY13" fmla="*/ 4346917 h 4937760"/>
              <a:gd name="connsiteX14" fmla="*/ 311833 w 4053839"/>
              <a:gd name="connsiteY14" fmla="*/ 4304714 h 4937760"/>
              <a:gd name="connsiteX15" fmla="*/ 227427 w 4053839"/>
              <a:gd name="connsiteY15" fmla="*/ 4248444 h 4937760"/>
              <a:gd name="connsiteX16" fmla="*/ 185224 w 4053839"/>
              <a:gd name="connsiteY16" fmla="*/ 4149970 h 4937760"/>
              <a:gd name="connsiteX17" fmla="*/ 100818 w 4053839"/>
              <a:gd name="connsiteY17" fmla="*/ 4065564 h 4937760"/>
              <a:gd name="connsiteX18" fmla="*/ 30479 w 4053839"/>
              <a:gd name="connsiteY18" fmla="*/ 3995225 h 4937760"/>
              <a:gd name="connsiteX19" fmla="*/ 16412 w 4053839"/>
              <a:gd name="connsiteY19" fmla="*/ 3953022 h 4937760"/>
              <a:gd name="connsiteX20" fmla="*/ 100818 w 4053839"/>
              <a:gd name="connsiteY20" fmla="*/ 3910819 h 4937760"/>
              <a:gd name="connsiteX21" fmla="*/ 269630 w 4053839"/>
              <a:gd name="connsiteY21" fmla="*/ 3896751 h 4937760"/>
              <a:gd name="connsiteX22" fmla="*/ 424375 w 4053839"/>
              <a:gd name="connsiteY22" fmla="*/ 3868616 h 4937760"/>
              <a:gd name="connsiteX23" fmla="*/ 508781 w 4053839"/>
              <a:gd name="connsiteY23" fmla="*/ 3840480 h 4937760"/>
              <a:gd name="connsiteX24" fmla="*/ 944879 w 4053839"/>
              <a:gd name="connsiteY24" fmla="*/ 3826413 h 4937760"/>
              <a:gd name="connsiteX25" fmla="*/ 1071489 w 4053839"/>
              <a:gd name="connsiteY25" fmla="*/ 3798277 h 4937760"/>
              <a:gd name="connsiteX26" fmla="*/ 1155895 w 4053839"/>
              <a:gd name="connsiteY26" fmla="*/ 3770142 h 4937760"/>
              <a:gd name="connsiteX27" fmla="*/ 1282504 w 4053839"/>
              <a:gd name="connsiteY27" fmla="*/ 3713871 h 4937760"/>
              <a:gd name="connsiteX28" fmla="*/ 1620129 w 4053839"/>
              <a:gd name="connsiteY28" fmla="*/ 3699804 h 4937760"/>
              <a:gd name="connsiteX29" fmla="*/ 1676399 w 4053839"/>
              <a:gd name="connsiteY29" fmla="*/ 3685736 h 4937760"/>
              <a:gd name="connsiteX30" fmla="*/ 1760806 w 4053839"/>
              <a:gd name="connsiteY30" fmla="*/ 3629465 h 4937760"/>
              <a:gd name="connsiteX31" fmla="*/ 1803009 w 4053839"/>
              <a:gd name="connsiteY31" fmla="*/ 3601330 h 4937760"/>
              <a:gd name="connsiteX32" fmla="*/ 1929618 w 4053839"/>
              <a:gd name="connsiteY32" fmla="*/ 3559127 h 4937760"/>
              <a:gd name="connsiteX33" fmla="*/ 2056227 w 4053839"/>
              <a:gd name="connsiteY33" fmla="*/ 3516924 h 4937760"/>
              <a:gd name="connsiteX34" fmla="*/ 2098430 w 4053839"/>
              <a:gd name="connsiteY34" fmla="*/ 3502856 h 4937760"/>
              <a:gd name="connsiteX35" fmla="*/ 2182836 w 4053839"/>
              <a:gd name="connsiteY35" fmla="*/ 3460653 h 4937760"/>
              <a:gd name="connsiteX36" fmla="*/ 2323513 w 4053839"/>
              <a:gd name="connsiteY36" fmla="*/ 3390314 h 4937760"/>
              <a:gd name="connsiteX37" fmla="*/ 2351649 w 4053839"/>
              <a:gd name="connsiteY37" fmla="*/ 3362179 h 4937760"/>
              <a:gd name="connsiteX38" fmla="*/ 2379784 w 4053839"/>
              <a:gd name="connsiteY38" fmla="*/ 3179299 h 4937760"/>
              <a:gd name="connsiteX39" fmla="*/ 2436055 w 4053839"/>
              <a:gd name="connsiteY39" fmla="*/ 3108960 h 4937760"/>
              <a:gd name="connsiteX40" fmla="*/ 2464190 w 4053839"/>
              <a:gd name="connsiteY40" fmla="*/ 2954216 h 4937760"/>
              <a:gd name="connsiteX41" fmla="*/ 2492326 w 4053839"/>
              <a:gd name="connsiteY41" fmla="*/ 2799471 h 4937760"/>
              <a:gd name="connsiteX42" fmla="*/ 2464190 w 4053839"/>
              <a:gd name="connsiteY42" fmla="*/ 2560320 h 4937760"/>
              <a:gd name="connsiteX43" fmla="*/ 2450122 w 4053839"/>
              <a:gd name="connsiteY43" fmla="*/ 2447779 h 4937760"/>
              <a:gd name="connsiteX44" fmla="*/ 2379784 w 4053839"/>
              <a:gd name="connsiteY44" fmla="*/ 2349305 h 4937760"/>
              <a:gd name="connsiteX45" fmla="*/ 2098430 w 4053839"/>
              <a:gd name="connsiteY45" fmla="*/ 2335237 h 4937760"/>
              <a:gd name="connsiteX46" fmla="*/ 2140633 w 4053839"/>
              <a:gd name="connsiteY46" fmla="*/ 2321170 h 4937760"/>
              <a:gd name="connsiteX47" fmla="*/ 2098430 w 4053839"/>
              <a:gd name="connsiteY47" fmla="*/ 2152357 h 4937760"/>
              <a:gd name="connsiteX48" fmla="*/ 2042159 w 4053839"/>
              <a:gd name="connsiteY48" fmla="*/ 2067951 h 4937760"/>
              <a:gd name="connsiteX49" fmla="*/ 2042159 w 4053839"/>
              <a:gd name="connsiteY49" fmla="*/ 1800665 h 4937760"/>
              <a:gd name="connsiteX50" fmla="*/ 2070295 w 4053839"/>
              <a:gd name="connsiteY50" fmla="*/ 1772530 h 4937760"/>
              <a:gd name="connsiteX51" fmla="*/ 2084362 w 4053839"/>
              <a:gd name="connsiteY51" fmla="*/ 1294228 h 4937760"/>
              <a:gd name="connsiteX52" fmla="*/ 2112498 w 4053839"/>
              <a:gd name="connsiteY52" fmla="*/ 1266093 h 4937760"/>
              <a:gd name="connsiteX53" fmla="*/ 2140633 w 4053839"/>
              <a:gd name="connsiteY53" fmla="*/ 1223890 h 4937760"/>
              <a:gd name="connsiteX54" fmla="*/ 2196904 w 4053839"/>
              <a:gd name="connsiteY54" fmla="*/ 1209822 h 4937760"/>
              <a:gd name="connsiteX55" fmla="*/ 2295378 w 4053839"/>
              <a:gd name="connsiteY55" fmla="*/ 1153551 h 4937760"/>
              <a:gd name="connsiteX56" fmla="*/ 2379784 w 4053839"/>
              <a:gd name="connsiteY56" fmla="*/ 1125416 h 4937760"/>
              <a:gd name="connsiteX57" fmla="*/ 2393852 w 4053839"/>
              <a:gd name="connsiteY57" fmla="*/ 1083213 h 4937760"/>
              <a:gd name="connsiteX58" fmla="*/ 2464190 w 4053839"/>
              <a:gd name="connsiteY58" fmla="*/ 1026942 h 4937760"/>
              <a:gd name="connsiteX59" fmla="*/ 2492326 w 4053839"/>
              <a:gd name="connsiteY59" fmla="*/ 1055077 h 4937760"/>
              <a:gd name="connsiteX60" fmla="*/ 2576732 w 4053839"/>
              <a:gd name="connsiteY60" fmla="*/ 1012874 h 4937760"/>
              <a:gd name="connsiteX61" fmla="*/ 2618935 w 4053839"/>
              <a:gd name="connsiteY61" fmla="*/ 998807 h 4937760"/>
              <a:gd name="connsiteX62" fmla="*/ 2703341 w 4053839"/>
              <a:gd name="connsiteY62" fmla="*/ 886265 h 4937760"/>
              <a:gd name="connsiteX63" fmla="*/ 2759612 w 4053839"/>
              <a:gd name="connsiteY63" fmla="*/ 773724 h 4937760"/>
              <a:gd name="connsiteX64" fmla="*/ 2844018 w 4053839"/>
              <a:gd name="connsiteY64" fmla="*/ 745588 h 4937760"/>
              <a:gd name="connsiteX65" fmla="*/ 2886221 w 4053839"/>
              <a:gd name="connsiteY65" fmla="*/ 731520 h 4937760"/>
              <a:gd name="connsiteX66" fmla="*/ 2928424 w 4053839"/>
              <a:gd name="connsiteY66" fmla="*/ 703385 h 4937760"/>
              <a:gd name="connsiteX67" fmla="*/ 3251981 w 4053839"/>
              <a:gd name="connsiteY67" fmla="*/ 717453 h 4937760"/>
              <a:gd name="connsiteX68" fmla="*/ 3266049 w 4053839"/>
              <a:gd name="connsiteY68" fmla="*/ 759656 h 4937760"/>
              <a:gd name="connsiteX69" fmla="*/ 3308252 w 4053839"/>
              <a:gd name="connsiteY69" fmla="*/ 787791 h 4937760"/>
              <a:gd name="connsiteX70" fmla="*/ 3631809 w 4053839"/>
              <a:gd name="connsiteY70" fmla="*/ 829994 h 4937760"/>
              <a:gd name="connsiteX71" fmla="*/ 3941298 w 4053839"/>
              <a:gd name="connsiteY71" fmla="*/ 815927 h 4937760"/>
              <a:gd name="connsiteX72" fmla="*/ 3983501 w 4053839"/>
              <a:gd name="connsiteY72" fmla="*/ 801859 h 4937760"/>
              <a:gd name="connsiteX73" fmla="*/ 4011636 w 4053839"/>
              <a:gd name="connsiteY73" fmla="*/ 759656 h 4937760"/>
              <a:gd name="connsiteX74" fmla="*/ 4039772 w 4053839"/>
              <a:gd name="connsiteY74" fmla="*/ 731520 h 4937760"/>
              <a:gd name="connsiteX75" fmla="*/ 4053839 w 4053839"/>
              <a:gd name="connsiteY75" fmla="*/ 689317 h 4937760"/>
              <a:gd name="connsiteX76" fmla="*/ 4011636 w 4053839"/>
              <a:gd name="connsiteY76" fmla="*/ 562708 h 4937760"/>
              <a:gd name="connsiteX77" fmla="*/ 3997569 w 4053839"/>
              <a:gd name="connsiteY77" fmla="*/ 520505 h 4937760"/>
              <a:gd name="connsiteX78" fmla="*/ 4025704 w 4053839"/>
              <a:gd name="connsiteY78" fmla="*/ 436099 h 4937760"/>
              <a:gd name="connsiteX79" fmla="*/ 4039772 w 4053839"/>
              <a:gd name="connsiteY79" fmla="*/ 379828 h 4937760"/>
              <a:gd name="connsiteX80" fmla="*/ 4025704 w 4053839"/>
              <a:gd name="connsiteY80" fmla="*/ 281354 h 4937760"/>
              <a:gd name="connsiteX81" fmla="*/ 3983501 w 4053839"/>
              <a:gd name="connsiteY81" fmla="*/ 267287 h 4937760"/>
              <a:gd name="connsiteX82" fmla="*/ 3969433 w 4053839"/>
              <a:gd name="connsiteY82" fmla="*/ 182880 h 4937760"/>
              <a:gd name="connsiteX83" fmla="*/ 3941298 w 4053839"/>
              <a:gd name="connsiteY83" fmla="*/ 70339 h 4937760"/>
              <a:gd name="connsiteX84" fmla="*/ 3927230 w 4053839"/>
              <a:gd name="connsiteY84" fmla="*/ 0 h 4937760"/>
              <a:gd name="connsiteX0" fmla="*/ 1113692 w 4053839"/>
              <a:gd name="connsiteY0" fmla="*/ 4937760 h 4937760"/>
              <a:gd name="connsiteX1" fmla="*/ 1099624 w 4053839"/>
              <a:gd name="connsiteY1" fmla="*/ 4768948 h 4937760"/>
              <a:gd name="connsiteX2" fmla="*/ 1057421 w 4053839"/>
              <a:gd name="connsiteY2" fmla="*/ 4740813 h 4937760"/>
              <a:gd name="connsiteX3" fmla="*/ 973015 w 4053839"/>
              <a:gd name="connsiteY3" fmla="*/ 4712677 h 4937760"/>
              <a:gd name="connsiteX4" fmla="*/ 958947 w 4053839"/>
              <a:gd name="connsiteY4" fmla="*/ 4670474 h 4937760"/>
              <a:gd name="connsiteX5" fmla="*/ 874541 w 4053839"/>
              <a:gd name="connsiteY5" fmla="*/ 4656407 h 4937760"/>
              <a:gd name="connsiteX6" fmla="*/ 832338 w 4053839"/>
              <a:gd name="connsiteY6" fmla="*/ 4642339 h 4937760"/>
              <a:gd name="connsiteX7" fmla="*/ 818270 w 4053839"/>
              <a:gd name="connsiteY7" fmla="*/ 4600136 h 4937760"/>
              <a:gd name="connsiteX8" fmla="*/ 761999 w 4053839"/>
              <a:gd name="connsiteY8" fmla="*/ 4515730 h 4937760"/>
              <a:gd name="connsiteX9" fmla="*/ 776067 w 4053839"/>
              <a:gd name="connsiteY9" fmla="*/ 4473527 h 4937760"/>
              <a:gd name="connsiteX10" fmla="*/ 691661 w 4053839"/>
              <a:gd name="connsiteY10" fmla="*/ 4445391 h 4937760"/>
              <a:gd name="connsiteX11" fmla="*/ 522849 w 4053839"/>
              <a:gd name="connsiteY11" fmla="*/ 4417256 h 4937760"/>
              <a:gd name="connsiteX12" fmla="*/ 438442 w 4053839"/>
              <a:gd name="connsiteY12" fmla="*/ 4389120 h 4937760"/>
              <a:gd name="connsiteX13" fmla="*/ 354036 w 4053839"/>
              <a:gd name="connsiteY13" fmla="*/ 4346917 h 4937760"/>
              <a:gd name="connsiteX14" fmla="*/ 311833 w 4053839"/>
              <a:gd name="connsiteY14" fmla="*/ 4304714 h 4937760"/>
              <a:gd name="connsiteX15" fmla="*/ 227427 w 4053839"/>
              <a:gd name="connsiteY15" fmla="*/ 4248444 h 4937760"/>
              <a:gd name="connsiteX16" fmla="*/ 185224 w 4053839"/>
              <a:gd name="connsiteY16" fmla="*/ 4149970 h 4937760"/>
              <a:gd name="connsiteX17" fmla="*/ 100818 w 4053839"/>
              <a:gd name="connsiteY17" fmla="*/ 4065564 h 4937760"/>
              <a:gd name="connsiteX18" fmla="*/ 30479 w 4053839"/>
              <a:gd name="connsiteY18" fmla="*/ 3995225 h 4937760"/>
              <a:gd name="connsiteX19" fmla="*/ 16412 w 4053839"/>
              <a:gd name="connsiteY19" fmla="*/ 3953022 h 4937760"/>
              <a:gd name="connsiteX20" fmla="*/ 100818 w 4053839"/>
              <a:gd name="connsiteY20" fmla="*/ 3910819 h 4937760"/>
              <a:gd name="connsiteX21" fmla="*/ 269630 w 4053839"/>
              <a:gd name="connsiteY21" fmla="*/ 3896751 h 4937760"/>
              <a:gd name="connsiteX22" fmla="*/ 424375 w 4053839"/>
              <a:gd name="connsiteY22" fmla="*/ 3868616 h 4937760"/>
              <a:gd name="connsiteX23" fmla="*/ 508781 w 4053839"/>
              <a:gd name="connsiteY23" fmla="*/ 3840480 h 4937760"/>
              <a:gd name="connsiteX24" fmla="*/ 944879 w 4053839"/>
              <a:gd name="connsiteY24" fmla="*/ 3826413 h 4937760"/>
              <a:gd name="connsiteX25" fmla="*/ 1071489 w 4053839"/>
              <a:gd name="connsiteY25" fmla="*/ 3798277 h 4937760"/>
              <a:gd name="connsiteX26" fmla="*/ 1155895 w 4053839"/>
              <a:gd name="connsiteY26" fmla="*/ 3770142 h 4937760"/>
              <a:gd name="connsiteX27" fmla="*/ 1282504 w 4053839"/>
              <a:gd name="connsiteY27" fmla="*/ 3713871 h 4937760"/>
              <a:gd name="connsiteX28" fmla="*/ 1620129 w 4053839"/>
              <a:gd name="connsiteY28" fmla="*/ 3699804 h 4937760"/>
              <a:gd name="connsiteX29" fmla="*/ 1676399 w 4053839"/>
              <a:gd name="connsiteY29" fmla="*/ 3685736 h 4937760"/>
              <a:gd name="connsiteX30" fmla="*/ 1760806 w 4053839"/>
              <a:gd name="connsiteY30" fmla="*/ 3629465 h 4937760"/>
              <a:gd name="connsiteX31" fmla="*/ 1803009 w 4053839"/>
              <a:gd name="connsiteY31" fmla="*/ 3601330 h 4937760"/>
              <a:gd name="connsiteX32" fmla="*/ 1929618 w 4053839"/>
              <a:gd name="connsiteY32" fmla="*/ 3559127 h 4937760"/>
              <a:gd name="connsiteX33" fmla="*/ 2056227 w 4053839"/>
              <a:gd name="connsiteY33" fmla="*/ 3516924 h 4937760"/>
              <a:gd name="connsiteX34" fmla="*/ 2098430 w 4053839"/>
              <a:gd name="connsiteY34" fmla="*/ 3502856 h 4937760"/>
              <a:gd name="connsiteX35" fmla="*/ 2182836 w 4053839"/>
              <a:gd name="connsiteY35" fmla="*/ 3460653 h 4937760"/>
              <a:gd name="connsiteX36" fmla="*/ 2323513 w 4053839"/>
              <a:gd name="connsiteY36" fmla="*/ 3390314 h 4937760"/>
              <a:gd name="connsiteX37" fmla="*/ 2351649 w 4053839"/>
              <a:gd name="connsiteY37" fmla="*/ 3362179 h 4937760"/>
              <a:gd name="connsiteX38" fmla="*/ 2379784 w 4053839"/>
              <a:gd name="connsiteY38" fmla="*/ 3179299 h 4937760"/>
              <a:gd name="connsiteX39" fmla="*/ 2436055 w 4053839"/>
              <a:gd name="connsiteY39" fmla="*/ 3108960 h 4937760"/>
              <a:gd name="connsiteX40" fmla="*/ 2464190 w 4053839"/>
              <a:gd name="connsiteY40" fmla="*/ 2954216 h 4937760"/>
              <a:gd name="connsiteX41" fmla="*/ 2492326 w 4053839"/>
              <a:gd name="connsiteY41" fmla="*/ 2799471 h 4937760"/>
              <a:gd name="connsiteX42" fmla="*/ 2464190 w 4053839"/>
              <a:gd name="connsiteY42" fmla="*/ 2560320 h 4937760"/>
              <a:gd name="connsiteX43" fmla="*/ 2450122 w 4053839"/>
              <a:gd name="connsiteY43" fmla="*/ 2447779 h 4937760"/>
              <a:gd name="connsiteX44" fmla="*/ 2379784 w 4053839"/>
              <a:gd name="connsiteY44" fmla="*/ 2349305 h 4937760"/>
              <a:gd name="connsiteX45" fmla="*/ 2098430 w 4053839"/>
              <a:gd name="connsiteY45" fmla="*/ 2335237 h 4937760"/>
              <a:gd name="connsiteX46" fmla="*/ 2140633 w 4053839"/>
              <a:gd name="connsiteY46" fmla="*/ 2321170 h 4937760"/>
              <a:gd name="connsiteX47" fmla="*/ 2098430 w 4053839"/>
              <a:gd name="connsiteY47" fmla="*/ 2152357 h 4937760"/>
              <a:gd name="connsiteX48" fmla="*/ 2042159 w 4053839"/>
              <a:gd name="connsiteY48" fmla="*/ 2067951 h 4937760"/>
              <a:gd name="connsiteX49" fmla="*/ 2042159 w 4053839"/>
              <a:gd name="connsiteY49" fmla="*/ 1800665 h 4937760"/>
              <a:gd name="connsiteX50" fmla="*/ 2070295 w 4053839"/>
              <a:gd name="connsiteY50" fmla="*/ 1772530 h 4937760"/>
              <a:gd name="connsiteX51" fmla="*/ 2084362 w 4053839"/>
              <a:gd name="connsiteY51" fmla="*/ 1294228 h 4937760"/>
              <a:gd name="connsiteX52" fmla="*/ 2112498 w 4053839"/>
              <a:gd name="connsiteY52" fmla="*/ 1266093 h 4937760"/>
              <a:gd name="connsiteX53" fmla="*/ 2140633 w 4053839"/>
              <a:gd name="connsiteY53" fmla="*/ 1223890 h 4937760"/>
              <a:gd name="connsiteX54" fmla="*/ 2196904 w 4053839"/>
              <a:gd name="connsiteY54" fmla="*/ 1209822 h 4937760"/>
              <a:gd name="connsiteX55" fmla="*/ 2295378 w 4053839"/>
              <a:gd name="connsiteY55" fmla="*/ 1153551 h 4937760"/>
              <a:gd name="connsiteX56" fmla="*/ 2379784 w 4053839"/>
              <a:gd name="connsiteY56" fmla="*/ 1125416 h 4937760"/>
              <a:gd name="connsiteX57" fmla="*/ 2393852 w 4053839"/>
              <a:gd name="connsiteY57" fmla="*/ 1083213 h 4937760"/>
              <a:gd name="connsiteX58" fmla="*/ 2464190 w 4053839"/>
              <a:gd name="connsiteY58" fmla="*/ 1026942 h 4937760"/>
              <a:gd name="connsiteX59" fmla="*/ 2492326 w 4053839"/>
              <a:gd name="connsiteY59" fmla="*/ 1055077 h 4937760"/>
              <a:gd name="connsiteX60" fmla="*/ 2576732 w 4053839"/>
              <a:gd name="connsiteY60" fmla="*/ 1012874 h 4937760"/>
              <a:gd name="connsiteX61" fmla="*/ 2618935 w 4053839"/>
              <a:gd name="connsiteY61" fmla="*/ 998807 h 4937760"/>
              <a:gd name="connsiteX62" fmla="*/ 2703341 w 4053839"/>
              <a:gd name="connsiteY62" fmla="*/ 886265 h 4937760"/>
              <a:gd name="connsiteX63" fmla="*/ 2759612 w 4053839"/>
              <a:gd name="connsiteY63" fmla="*/ 773724 h 4937760"/>
              <a:gd name="connsiteX64" fmla="*/ 2844018 w 4053839"/>
              <a:gd name="connsiteY64" fmla="*/ 745588 h 4937760"/>
              <a:gd name="connsiteX65" fmla="*/ 2886221 w 4053839"/>
              <a:gd name="connsiteY65" fmla="*/ 731520 h 4937760"/>
              <a:gd name="connsiteX66" fmla="*/ 2928424 w 4053839"/>
              <a:gd name="connsiteY66" fmla="*/ 703385 h 4937760"/>
              <a:gd name="connsiteX67" fmla="*/ 3251981 w 4053839"/>
              <a:gd name="connsiteY67" fmla="*/ 717453 h 4937760"/>
              <a:gd name="connsiteX68" fmla="*/ 3266049 w 4053839"/>
              <a:gd name="connsiteY68" fmla="*/ 759656 h 4937760"/>
              <a:gd name="connsiteX69" fmla="*/ 3308252 w 4053839"/>
              <a:gd name="connsiteY69" fmla="*/ 787791 h 4937760"/>
              <a:gd name="connsiteX70" fmla="*/ 3631809 w 4053839"/>
              <a:gd name="connsiteY70" fmla="*/ 829994 h 4937760"/>
              <a:gd name="connsiteX71" fmla="*/ 3941298 w 4053839"/>
              <a:gd name="connsiteY71" fmla="*/ 815927 h 4937760"/>
              <a:gd name="connsiteX72" fmla="*/ 3983501 w 4053839"/>
              <a:gd name="connsiteY72" fmla="*/ 801859 h 4937760"/>
              <a:gd name="connsiteX73" fmla="*/ 4011636 w 4053839"/>
              <a:gd name="connsiteY73" fmla="*/ 759656 h 4937760"/>
              <a:gd name="connsiteX74" fmla="*/ 4039772 w 4053839"/>
              <a:gd name="connsiteY74" fmla="*/ 731520 h 4937760"/>
              <a:gd name="connsiteX75" fmla="*/ 4053839 w 4053839"/>
              <a:gd name="connsiteY75" fmla="*/ 689317 h 4937760"/>
              <a:gd name="connsiteX76" fmla="*/ 4011636 w 4053839"/>
              <a:gd name="connsiteY76" fmla="*/ 562708 h 4937760"/>
              <a:gd name="connsiteX77" fmla="*/ 3997569 w 4053839"/>
              <a:gd name="connsiteY77" fmla="*/ 520505 h 4937760"/>
              <a:gd name="connsiteX78" fmla="*/ 4025704 w 4053839"/>
              <a:gd name="connsiteY78" fmla="*/ 436099 h 4937760"/>
              <a:gd name="connsiteX79" fmla="*/ 4039772 w 4053839"/>
              <a:gd name="connsiteY79" fmla="*/ 379828 h 4937760"/>
              <a:gd name="connsiteX80" fmla="*/ 4025704 w 4053839"/>
              <a:gd name="connsiteY80" fmla="*/ 281354 h 4937760"/>
              <a:gd name="connsiteX81" fmla="*/ 3983501 w 4053839"/>
              <a:gd name="connsiteY81" fmla="*/ 267287 h 4937760"/>
              <a:gd name="connsiteX82" fmla="*/ 3969433 w 4053839"/>
              <a:gd name="connsiteY82" fmla="*/ 182880 h 4937760"/>
              <a:gd name="connsiteX83" fmla="*/ 3941298 w 4053839"/>
              <a:gd name="connsiteY83" fmla="*/ 70339 h 4937760"/>
              <a:gd name="connsiteX84" fmla="*/ 3927230 w 4053839"/>
              <a:gd name="connsiteY84" fmla="*/ 0 h 4937760"/>
              <a:gd name="connsiteX0" fmla="*/ 1113692 w 4053839"/>
              <a:gd name="connsiteY0" fmla="*/ 4937760 h 4937760"/>
              <a:gd name="connsiteX1" fmla="*/ 1099624 w 4053839"/>
              <a:gd name="connsiteY1" fmla="*/ 4768948 h 4937760"/>
              <a:gd name="connsiteX2" fmla="*/ 1057421 w 4053839"/>
              <a:gd name="connsiteY2" fmla="*/ 4740813 h 4937760"/>
              <a:gd name="connsiteX3" fmla="*/ 973015 w 4053839"/>
              <a:gd name="connsiteY3" fmla="*/ 4712677 h 4937760"/>
              <a:gd name="connsiteX4" fmla="*/ 958947 w 4053839"/>
              <a:gd name="connsiteY4" fmla="*/ 4670474 h 4937760"/>
              <a:gd name="connsiteX5" fmla="*/ 874541 w 4053839"/>
              <a:gd name="connsiteY5" fmla="*/ 4656407 h 4937760"/>
              <a:gd name="connsiteX6" fmla="*/ 832338 w 4053839"/>
              <a:gd name="connsiteY6" fmla="*/ 4642339 h 4937760"/>
              <a:gd name="connsiteX7" fmla="*/ 818270 w 4053839"/>
              <a:gd name="connsiteY7" fmla="*/ 4600136 h 4937760"/>
              <a:gd name="connsiteX8" fmla="*/ 761999 w 4053839"/>
              <a:gd name="connsiteY8" fmla="*/ 4515730 h 4937760"/>
              <a:gd name="connsiteX9" fmla="*/ 776067 w 4053839"/>
              <a:gd name="connsiteY9" fmla="*/ 4473527 h 4937760"/>
              <a:gd name="connsiteX10" fmla="*/ 691661 w 4053839"/>
              <a:gd name="connsiteY10" fmla="*/ 4445391 h 4937760"/>
              <a:gd name="connsiteX11" fmla="*/ 522849 w 4053839"/>
              <a:gd name="connsiteY11" fmla="*/ 4417256 h 4937760"/>
              <a:gd name="connsiteX12" fmla="*/ 438442 w 4053839"/>
              <a:gd name="connsiteY12" fmla="*/ 4389120 h 4937760"/>
              <a:gd name="connsiteX13" fmla="*/ 354036 w 4053839"/>
              <a:gd name="connsiteY13" fmla="*/ 4346917 h 4937760"/>
              <a:gd name="connsiteX14" fmla="*/ 311833 w 4053839"/>
              <a:gd name="connsiteY14" fmla="*/ 4304714 h 4937760"/>
              <a:gd name="connsiteX15" fmla="*/ 227427 w 4053839"/>
              <a:gd name="connsiteY15" fmla="*/ 4248444 h 4937760"/>
              <a:gd name="connsiteX16" fmla="*/ 185224 w 4053839"/>
              <a:gd name="connsiteY16" fmla="*/ 4149970 h 4937760"/>
              <a:gd name="connsiteX17" fmla="*/ 100818 w 4053839"/>
              <a:gd name="connsiteY17" fmla="*/ 4065564 h 4937760"/>
              <a:gd name="connsiteX18" fmla="*/ 30479 w 4053839"/>
              <a:gd name="connsiteY18" fmla="*/ 3995225 h 4937760"/>
              <a:gd name="connsiteX19" fmla="*/ 16412 w 4053839"/>
              <a:gd name="connsiteY19" fmla="*/ 3953022 h 4937760"/>
              <a:gd name="connsiteX20" fmla="*/ 100818 w 4053839"/>
              <a:gd name="connsiteY20" fmla="*/ 3910819 h 4937760"/>
              <a:gd name="connsiteX21" fmla="*/ 269630 w 4053839"/>
              <a:gd name="connsiteY21" fmla="*/ 3896751 h 4937760"/>
              <a:gd name="connsiteX22" fmla="*/ 424375 w 4053839"/>
              <a:gd name="connsiteY22" fmla="*/ 3868616 h 4937760"/>
              <a:gd name="connsiteX23" fmla="*/ 508781 w 4053839"/>
              <a:gd name="connsiteY23" fmla="*/ 3840480 h 4937760"/>
              <a:gd name="connsiteX24" fmla="*/ 944879 w 4053839"/>
              <a:gd name="connsiteY24" fmla="*/ 3826413 h 4937760"/>
              <a:gd name="connsiteX25" fmla="*/ 1071489 w 4053839"/>
              <a:gd name="connsiteY25" fmla="*/ 3798277 h 4937760"/>
              <a:gd name="connsiteX26" fmla="*/ 1155895 w 4053839"/>
              <a:gd name="connsiteY26" fmla="*/ 3770142 h 4937760"/>
              <a:gd name="connsiteX27" fmla="*/ 1282504 w 4053839"/>
              <a:gd name="connsiteY27" fmla="*/ 3713871 h 4937760"/>
              <a:gd name="connsiteX28" fmla="*/ 1620129 w 4053839"/>
              <a:gd name="connsiteY28" fmla="*/ 3699804 h 4937760"/>
              <a:gd name="connsiteX29" fmla="*/ 1676399 w 4053839"/>
              <a:gd name="connsiteY29" fmla="*/ 3685736 h 4937760"/>
              <a:gd name="connsiteX30" fmla="*/ 1760806 w 4053839"/>
              <a:gd name="connsiteY30" fmla="*/ 3629465 h 4937760"/>
              <a:gd name="connsiteX31" fmla="*/ 1803009 w 4053839"/>
              <a:gd name="connsiteY31" fmla="*/ 3601330 h 4937760"/>
              <a:gd name="connsiteX32" fmla="*/ 1929618 w 4053839"/>
              <a:gd name="connsiteY32" fmla="*/ 3559127 h 4937760"/>
              <a:gd name="connsiteX33" fmla="*/ 2056227 w 4053839"/>
              <a:gd name="connsiteY33" fmla="*/ 3516924 h 4937760"/>
              <a:gd name="connsiteX34" fmla="*/ 2098430 w 4053839"/>
              <a:gd name="connsiteY34" fmla="*/ 3502856 h 4937760"/>
              <a:gd name="connsiteX35" fmla="*/ 2182836 w 4053839"/>
              <a:gd name="connsiteY35" fmla="*/ 3460653 h 4937760"/>
              <a:gd name="connsiteX36" fmla="*/ 2323513 w 4053839"/>
              <a:gd name="connsiteY36" fmla="*/ 3390314 h 4937760"/>
              <a:gd name="connsiteX37" fmla="*/ 2351649 w 4053839"/>
              <a:gd name="connsiteY37" fmla="*/ 3362179 h 4937760"/>
              <a:gd name="connsiteX38" fmla="*/ 2379784 w 4053839"/>
              <a:gd name="connsiteY38" fmla="*/ 3179299 h 4937760"/>
              <a:gd name="connsiteX39" fmla="*/ 2436055 w 4053839"/>
              <a:gd name="connsiteY39" fmla="*/ 3108960 h 4937760"/>
              <a:gd name="connsiteX40" fmla="*/ 2464190 w 4053839"/>
              <a:gd name="connsiteY40" fmla="*/ 2954216 h 4937760"/>
              <a:gd name="connsiteX41" fmla="*/ 2492326 w 4053839"/>
              <a:gd name="connsiteY41" fmla="*/ 2799471 h 4937760"/>
              <a:gd name="connsiteX42" fmla="*/ 2464190 w 4053839"/>
              <a:gd name="connsiteY42" fmla="*/ 2560320 h 4937760"/>
              <a:gd name="connsiteX43" fmla="*/ 2450122 w 4053839"/>
              <a:gd name="connsiteY43" fmla="*/ 2447779 h 4937760"/>
              <a:gd name="connsiteX44" fmla="*/ 2379784 w 4053839"/>
              <a:gd name="connsiteY44" fmla="*/ 2349305 h 4937760"/>
              <a:gd name="connsiteX45" fmla="*/ 2098430 w 4053839"/>
              <a:gd name="connsiteY45" fmla="*/ 2335237 h 4937760"/>
              <a:gd name="connsiteX46" fmla="*/ 2140633 w 4053839"/>
              <a:gd name="connsiteY46" fmla="*/ 2321170 h 4937760"/>
              <a:gd name="connsiteX47" fmla="*/ 2098430 w 4053839"/>
              <a:gd name="connsiteY47" fmla="*/ 2152357 h 4937760"/>
              <a:gd name="connsiteX48" fmla="*/ 2042159 w 4053839"/>
              <a:gd name="connsiteY48" fmla="*/ 2067951 h 4937760"/>
              <a:gd name="connsiteX49" fmla="*/ 2042159 w 4053839"/>
              <a:gd name="connsiteY49" fmla="*/ 1800665 h 4937760"/>
              <a:gd name="connsiteX50" fmla="*/ 2070295 w 4053839"/>
              <a:gd name="connsiteY50" fmla="*/ 1772530 h 4937760"/>
              <a:gd name="connsiteX51" fmla="*/ 2084362 w 4053839"/>
              <a:gd name="connsiteY51" fmla="*/ 1294228 h 4937760"/>
              <a:gd name="connsiteX52" fmla="*/ 2112498 w 4053839"/>
              <a:gd name="connsiteY52" fmla="*/ 1266093 h 4937760"/>
              <a:gd name="connsiteX53" fmla="*/ 2140633 w 4053839"/>
              <a:gd name="connsiteY53" fmla="*/ 1223890 h 4937760"/>
              <a:gd name="connsiteX54" fmla="*/ 2196904 w 4053839"/>
              <a:gd name="connsiteY54" fmla="*/ 1209822 h 4937760"/>
              <a:gd name="connsiteX55" fmla="*/ 2295378 w 4053839"/>
              <a:gd name="connsiteY55" fmla="*/ 1153551 h 4937760"/>
              <a:gd name="connsiteX56" fmla="*/ 2379784 w 4053839"/>
              <a:gd name="connsiteY56" fmla="*/ 1125416 h 4937760"/>
              <a:gd name="connsiteX57" fmla="*/ 2393852 w 4053839"/>
              <a:gd name="connsiteY57" fmla="*/ 1083213 h 4937760"/>
              <a:gd name="connsiteX58" fmla="*/ 2464190 w 4053839"/>
              <a:gd name="connsiteY58" fmla="*/ 1026942 h 4937760"/>
              <a:gd name="connsiteX59" fmla="*/ 2492326 w 4053839"/>
              <a:gd name="connsiteY59" fmla="*/ 1055077 h 4937760"/>
              <a:gd name="connsiteX60" fmla="*/ 2576732 w 4053839"/>
              <a:gd name="connsiteY60" fmla="*/ 1012874 h 4937760"/>
              <a:gd name="connsiteX61" fmla="*/ 2618935 w 4053839"/>
              <a:gd name="connsiteY61" fmla="*/ 998807 h 4937760"/>
              <a:gd name="connsiteX62" fmla="*/ 2703341 w 4053839"/>
              <a:gd name="connsiteY62" fmla="*/ 886265 h 4937760"/>
              <a:gd name="connsiteX63" fmla="*/ 2759612 w 4053839"/>
              <a:gd name="connsiteY63" fmla="*/ 773724 h 4937760"/>
              <a:gd name="connsiteX64" fmla="*/ 2844018 w 4053839"/>
              <a:gd name="connsiteY64" fmla="*/ 745588 h 4937760"/>
              <a:gd name="connsiteX65" fmla="*/ 2886221 w 4053839"/>
              <a:gd name="connsiteY65" fmla="*/ 731520 h 4937760"/>
              <a:gd name="connsiteX66" fmla="*/ 2928424 w 4053839"/>
              <a:gd name="connsiteY66" fmla="*/ 703385 h 4937760"/>
              <a:gd name="connsiteX67" fmla="*/ 3251981 w 4053839"/>
              <a:gd name="connsiteY67" fmla="*/ 717453 h 4937760"/>
              <a:gd name="connsiteX68" fmla="*/ 3266049 w 4053839"/>
              <a:gd name="connsiteY68" fmla="*/ 759656 h 4937760"/>
              <a:gd name="connsiteX69" fmla="*/ 3308252 w 4053839"/>
              <a:gd name="connsiteY69" fmla="*/ 787791 h 4937760"/>
              <a:gd name="connsiteX70" fmla="*/ 3631809 w 4053839"/>
              <a:gd name="connsiteY70" fmla="*/ 829994 h 4937760"/>
              <a:gd name="connsiteX71" fmla="*/ 3941298 w 4053839"/>
              <a:gd name="connsiteY71" fmla="*/ 815927 h 4937760"/>
              <a:gd name="connsiteX72" fmla="*/ 3983501 w 4053839"/>
              <a:gd name="connsiteY72" fmla="*/ 801859 h 4937760"/>
              <a:gd name="connsiteX73" fmla="*/ 4011636 w 4053839"/>
              <a:gd name="connsiteY73" fmla="*/ 759656 h 4937760"/>
              <a:gd name="connsiteX74" fmla="*/ 4039772 w 4053839"/>
              <a:gd name="connsiteY74" fmla="*/ 731520 h 4937760"/>
              <a:gd name="connsiteX75" fmla="*/ 4053839 w 4053839"/>
              <a:gd name="connsiteY75" fmla="*/ 689317 h 4937760"/>
              <a:gd name="connsiteX76" fmla="*/ 4011636 w 4053839"/>
              <a:gd name="connsiteY76" fmla="*/ 562708 h 4937760"/>
              <a:gd name="connsiteX77" fmla="*/ 3997569 w 4053839"/>
              <a:gd name="connsiteY77" fmla="*/ 520505 h 4937760"/>
              <a:gd name="connsiteX78" fmla="*/ 4025704 w 4053839"/>
              <a:gd name="connsiteY78" fmla="*/ 436099 h 4937760"/>
              <a:gd name="connsiteX79" fmla="*/ 4039772 w 4053839"/>
              <a:gd name="connsiteY79" fmla="*/ 379828 h 4937760"/>
              <a:gd name="connsiteX80" fmla="*/ 4025704 w 4053839"/>
              <a:gd name="connsiteY80" fmla="*/ 281354 h 4937760"/>
              <a:gd name="connsiteX81" fmla="*/ 3983501 w 4053839"/>
              <a:gd name="connsiteY81" fmla="*/ 267287 h 4937760"/>
              <a:gd name="connsiteX82" fmla="*/ 3969433 w 4053839"/>
              <a:gd name="connsiteY82" fmla="*/ 182880 h 4937760"/>
              <a:gd name="connsiteX83" fmla="*/ 3941298 w 4053839"/>
              <a:gd name="connsiteY83" fmla="*/ 70339 h 4937760"/>
              <a:gd name="connsiteX84" fmla="*/ 3927230 w 4053839"/>
              <a:gd name="connsiteY84" fmla="*/ 0 h 4937760"/>
              <a:gd name="connsiteX0" fmla="*/ 1113692 w 4053839"/>
              <a:gd name="connsiteY0" fmla="*/ 4937760 h 4937760"/>
              <a:gd name="connsiteX1" fmla="*/ 1099624 w 4053839"/>
              <a:gd name="connsiteY1" fmla="*/ 4768948 h 4937760"/>
              <a:gd name="connsiteX2" fmla="*/ 1057421 w 4053839"/>
              <a:gd name="connsiteY2" fmla="*/ 4740813 h 4937760"/>
              <a:gd name="connsiteX3" fmla="*/ 973015 w 4053839"/>
              <a:gd name="connsiteY3" fmla="*/ 4712677 h 4937760"/>
              <a:gd name="connsiteX4" fmla="*/ 958947 w 4053839"/>
              <a:gd name="connsiteY4" fmla="*/ 4670474 h 4937760"/>
              <a:gd name="connsiteX5" fmla="*/ 874541 w 4053839"/>
              <a:gd name="connsiteY5" fmla="*/ 4656407 h 4937760"/>
              <a:gd name="connsiteX6" fmla="*/ 832338 w 4053839"/>
              <a:gd name="connsiteY6" fmla="*/ 4642339 h 4937760"/>
              <a:gd name="connsiteX7" fmla="*/ 818270 w 4053839"/>
              <a:gd name="connsiteY7" fmla="*/ 4600136 h 4937760"/>
              <a:gd name="connsiteX8" fmla="*/ 761999 w 4053839"/>
              <a:gd name="connsiteY8" fmla="*/ 4515730 h 4937760"/>
              <a:gd name="connsiteX9" fmla="*/ 776067 w 4053839"/>
              <a:gd name="connsiteY9" fmla="*/ 4473527 h 4937760"/>
              <a:gd name="connsiteX10" fmla="*/ 691661 w 4053839"/>
              <a:gd name="connsiteY10" fmla="*/ 4445391 h 4937760"/>
              <a:gd name="connsiteX11" fmla="*/ 522849 w 4053839"/>
              <a:gd name="connsiteY11" fmla="*/ 4417256 h 4937760"/>
              <a:gd name="connsiteX12" fmla="*/ 438442 w 4053839"/>
              <a:gd name="connsiteY12" fmla="*/ 4389120 h 4937760"/>
              <a:gd name="connsiteX13" fmla="*/ 354036 w 4053839"/>
              <a:gd name="connsiteY13" fmla="*/ 4346917 h 4937760"/>
              <a:gd name="connsiteX14" fmla="*/ 311833 w 4053839"/>
              <a:gd name="connsiteY14" fmla="*/ 4304714 h 4937760"/>
              <a:gd name="connsiteX15" fmla="*/ 227427 w 4053839"/>
              <a:gd name="connsiteY15" fmla="*/ 4248444 h 4937760"/>
              <a:gd name="connsiteX16" fmla="*/ 185224 w 4053839"/>
              <a:gd name="connsiteY16" fmla="*/ 4149970 h 4937760"/>
              <a:gd name="connsiteX17" fmla="*/ 100818 w 4053839"/>
              <a:gd name="connsiteY17" fmla="*/ 4065564 h 4937760"/>
              <a:gd name="connsiteX18" fmla="*/ 30479 w 4053839"/>
              <a:gd name="connsiteY18" fmla="*/ 3995225 h 4937760"/>
              <a:gd name="connsiteX19" fmla="*/ 16412 w 4053839"/>
              <a:gd name="connsiteY19" fmla="*/ 3953022 h 4937760"/>
              <a:gd name="connsiteX20" fmla="*/ 100818 w 4053839"/>
              <a:gd name="connsiteY20" fmla="*/ 3910819 h 4937760"/>
              <a:gd name="connsiteX21" fmla="*/ 269630 w 4053839"/>
              <a:gd name="connsiteY21" fmla="*/ 3896751 h 4937760"/>
              <a:gd name="connsiteX22" fmla="*/ 424375 w 4053839"/>
              <a:gd name="connsiteY22" fmla="*/ 3868616 h 4937760"/>
              <a:gd name="connsiteX23" fmla="*/ 508781 w 4053839"/>
              <a:gd name="connsiteY23" fmla="*/ 3840480 h 4937760"/>
              <a:gd name="connsiteX24" fmla="*/ 944879 w 4053839"/>
              <a:gd name="connsiteY24" fmla="*/ 3826413 h 4937760"/>
              <a:gd name="connsiteX25" fmla="*/ 1071489 w 4053839"/>
              <a:gd name="connsiteY25" fmla="*/ 3798277 h 4937760"/>
              <a:gd name="connsiteX26" fmla="*/ 1155895 w 4053839"/>
              <a:gd name="connsiteY26" fmla="*/ 3770142 h 4937760"/>
              <a:gd name="connsiteX27" fmla="*/ 1282504 w 4053839"/>
              <a:gd name="connsiteY27" fmla="*/ 3713871 h 4937760"/>
              <a:gd name="connsiteX28" fmla="*/ 1620129 w 4053839"/>
              <a:gd name="connsiteY28" fmla="*/ 3699804 h 4937760"/>
              <a:gd name="connsiteX29" fmla="*/ 1676399 w 4053839"/>
              <a:gd name="connsiteY29" fmla="*/ 3685736 h 4937760"/>
              <a:gd name="connsiteX30" fmla="*/ 1760806 w 4053839"/>
              <a:gd name="connsiteY30" fmla="*/ 3629465 h 4937760"/>
              <a:gd name="connsiteX31" fmla="*/ 1803009 w 4053839"/>
              <a:gd name="connsiteY31" fmla="*/ 3601330 h 4937760"/>
              <a:gd name="connsiteX32" fmla="*/ 1929618 w 4053839"/>
              <a:gd name="connsiteY32" fmla="*/ 3559127 h 4937760"/>
              <a:gd name="connsiteX33" fmla="*/ 2056227 w 4053839"/>
              <a:gd name="connsiteY33" fmla="*/ 3516924 h 4937760"/>
              <a:gd name="connsiteX34" fmla="*/ 2098430 w 4053839"/>
              <a:gd name="connsiteY34" fmla="*/ 3502856 h 4937760"/>
              <a:gd name="connsiteX35" fmla="*/ 2182836 w 4053839"/>
              <a:gd name="connsiteY35" fmla="*/ 3460653 h 4937760"/>
              <a:gd name="connsiteX36" fmla="*/ 2323513 w 4053839"/>
              <a:gd name="connsiteY36" fmla="*/ 3390314 h 4937760"/>
              <a:gd name="connsiteX37" fmla="*/ 2351649 w 4053839"/>
              <a:gd name="connsiteY37" fmla="*/ 3362179 h 4937760"/>
              <a:gd name="connsiteX38" fmla="*/ 2379784 w 4053839"/>
              <a:gd name="connsiteY38" fmla="*/ 3179299 h 4937760"/>
              <a:gd name="connsiteX39" fmla="*/ 2436055 w 4053839"/>
              <a:gd name="connsiteY39" fmla="*/ 3108960 h 4937760"/>
              <a:gd name="connsiteX40" fmla="*/ 2464190 w 4053839"/>
              <a:gd name="connsiteY40" fmla="*/ 2954216 h 4937760"/>
              <a:gd name="connsiteX41" fmla="*/ 2492326 w 4053839"/>
              <a:gd name="connsiteY41" fmla="*/ 2799471 h 4937760"/>
              <a:gd name="connsiteX42" fmla="*/ 2464190 w 4053839"/>
              <a:gd name="connsiteY42" fmla="*/ 2560320 h 4937760"/>
              <a:gd name="connsiteX43" fmla="*/ 2450122 w 4053839"/>
              <a:gd name="connsiteY43" fmla="*/ 2447779 h 4937760"/>
              <a:gd name="connsiteX44" fmla="*/ 2379784 w 4053839"/>
              <a:gd name="connsiteY44" fmla="*/ 2349305 h 4937760"/>
              <a:gd name="connsiteX45" fmla="*/ 2098430 w 4053839"/>
              <a:gd name="connsiteY45" fmla="*/ 2335237 h 4937760"/>
              <a:gd name="connsiteX46" fmla="*/ 2140633 w 4053839"/>
              <a:gd name="connsiteY46" fmla="*/ 2321170 h 4937760"/>
              <a:gd name="connsiteX47" fmla="*/ 2098430 w 4053839"/>
              <a:gd name="connsiteY47" fmla="*/ 2152357 h 4937760"/>
              <a:gd name="connsiteX48" fmla="*/ 2042159 w 4053839"/>
              <a:gd name="connsiteY48" fmla="*/ 2067951 h 4937760"/>
              <a:gd name="connsiteX49" fmla="*/ 2042159 w 4053839"/>
              <a:gd name="connsiteY49" fmla="*/ 1800665 h 4937760"/>
              <a:gd name="connsiteX50" fmla="*/ 2070295 w 4053839"/>
              <a:gd name="connsiteY50" fmla="*/ 1772530 h 4937760"/>
              <a:gd name="connsiteX51" fmla="*/ 2084362 w 4053839"/>
              <a:gd name="connsiteY51" fmla="*/ 1294228 h 4937760"/>
              <a:gd name="connsiteX52" fmla="*/ 2112498 w 4053839"/>
              <a:gd name="connsiteY52" fmla="*/ 1266093 h 4937760"/>
              <a:gd name="connsiteX53" fmla="*/ 2140633 w 4053839"/>
              <a:gd name="connsiteY53" fmla="*/ 1223890 h 4937760"/>
              <a:gd name="connsiteX54" fmla="*/ 2196904 w 4053839"/>
              <a:gd name="connsiteY54" fmla="*/ 1209822 h 4937760"/>
              <a:gd name="connsiteX55" fmla="*/ 2295378 w 4053839"/>
              <a:gd name="connsiteY55" fmla="*/ 1153551 h 4937760"/>
              <a:gd name="connsiteX56" fmla="*/ 2379784 w 4053839"/>
              <a:gd name="connsiteY56" fmla="*/ 1125416 h 4937760"/>
              <a:gd name="connsiteX57" fmla="*/ 2393852 w 4053839"/>
              <a:gd name="connsiteY57" fmla="*/ 1083213 h 4937760"/>
              <a:gd name="connsiteX58" fmla="*/ 2464190 w 4053839"/>
              <a:gd name="connsiteY58" fmla="*/ 1026942 h 4937760"/>
              <a:gd name="connsiteX59" fmla="*/ 2492326 w 4053839"/>
              <a:gd name="connsiteY59" fmla="*/ 1055077 h 4937760"/>
              <a:gd name="connsiteX60" fmla="*/ 2576732 w 4053839"/>
              <a:gd name="connsiteY60" fmla="*/ 1012874 h 4937760"/>
              <a:gd name="connsiteX61" fmla="*/ 2618935 w 4053839"/>
              <a:gd name="connsiteY61" fmla="*/ 998807 h 4937760"/>
              <a:gd name="connsiteX62" fmla="*/ 2703341 w 4053839"/>
              <a:gd name="connsiteY62" fmla="*/ 886265 h 4937760"/>
              <a:gd name="connsiteX63" fmla="*/ 2759612 w 4053839"/>
              <a:gd name="connsiteY63" fmla="*/ 773724 h 4937760"/>
              <a:gd name="connsiteX64" fmla="*/ 2844018 w 4053839"/>
              <a:gd name="connsiteY64" fmla="*/ 745588 h 4937760"/>
              <a:gd name="connsiteX65" fmla="*/ 2886221 w 4053839"/>
              <a:gd name="connsiteY65" fmla="*/ 731520 h 4937760"/>
              <a:gd name="connsiteX66" fmla="*/ 2928424 w 4053839"/>
              <a:gd name="connsiteY66" fmla="*/ 703385 h 4937760"/>
              <a:gd name="connsiteX67" fmla="*/ 3251981 w 4053839"/>
              <a:gd name="connsiteY67" fmla="*/ 717453 h 4937760"/>
              <a:gd name="connsiteX68" fmla="*/ 3266049 w 4053839"/>
              <a:gd name="connsiteY68" fmla="*/ 759656 h 4937760"/>
              <a:gd name="connsiteX69" fmla="*/ 3308252 w 4053839"/>
              <a:gd name="connsiteY69" fmla="*/ 787791 h 4937760"/>
              <a:gd name="connsiteX70" fmla="*/ 3631809 w 4053839"/>
              <a:gd name="connsiteY70" fmla="*/ 829994 h 4937760"/>
              <a:gd name="connsiteX71" fmla="*/ 3941298 w 4053839"/>
              <a:gd name="connsiteY71" fmla="*/ 815927 h 4937760"/>
              <a:gd name="connsiteX72" fmla="*/ 3983501 w 4053839"/>
              <a:gd name="connsiteY72" fmla="*/ 801859 h 4937760"/>
              <a:gd name="connsiteX73" fmla="*/ 4011636 w 4053839"/>
              <a:gd name="connsiteY73" fmla="*/ 759656 h 4937760"/>
              <a:gd name="connsiteX74" fmla="*/ 4039772 w 4053839"/>
              <a:gd name="connsiteY74" fmla="*/ 731520 h 4937760"/>
              <a:gd name="connsiteX75" fmla="*/ 4053839 w 4053839"/>
              <a:gd name="connsiteY75" fmla="*/ 689317 h 4937760"/>
              <a:gd name="connsiteX76" fmla="*/ 4011636 w 4053839"/>
              <a:gd name="connsiteY76" fmla="*/ 562708 h 4937760"/>
              <a:gd name="connsiteX77" fmla="*/ 3997569 w 4053839"/>
              <a:gd name="connsiteY77" fmla="*/ 520505 h 4937760"/>
              <a:gd name="connsiteX78" fmla="*/ 4025704 w 4053839"/>
              <a:gd name="connsiteY78" fmla="*/ 436099 h 4937760"/>
              <a:gd name="connsiteX79" fmla="*/ 4039772 w 4053839"/>
              <a:gd name="connsiteY79" fmla="*/ 379828 h 4937760"/>
              <a:gd name="connsiteX80" fmla="*/ 4025704 w 4053839"/>
              <a:gd name="connsiteY80" fmla="*/ 281354 h 4937760"/>
              <a:gd name="connsiteX81" fmla="*/ 3983501 w 4053839"/>
              <a:gd name="connsiteY81" fmla="*/ 267287 h 4937760"/>
              <a:gd name="connsiteX82" fmla="*/ 3969433 w 4053839"/>
              <a:gd name="connsiteY82" fmla="*/ 182880 h 4937760"/>
              <a:gd name="connsiteX83" fmla="*/ 3941298 w 4053839"/>
              <a:gd name="connsiteY83" fmla="*/ 70339 h 4937760"/>
              <a:gd name="connsiteX84" fmla="*/ 3927230 w 4053839"/>
              <a:gd name="connsiteY84" fmla="*/ 0 h 4937760"/>
              <a:gd name="connsiteX0" fmla="*/ 1113692 w 4053839"/>
              <a:gd name="connsiteY0" fmla="*/ 4937760 h 4937760"/>
              <a:gd name="connsiteX1" fmla="*/ 1099624 w 4053839"/>
              <a:gd name="connsiteY1" fmla="*/ 4768948 h 4937760"/>
              <a:gd name="connsiteX2" fmla="*/ 1057421 w 4053839"/>
              <a:gd name="connsiteY2" fmla="*/ 4740813 h 4937760"/>
              <a:gd name="connsiteX3" fmla="*/ 973015 w 4053839"/>
              <a:gd name="connsiteY3" fmla="*/ 4712677 h 4937760"/>
              <a:gd name="connsiteX4" fmla="*/ 958947 w 4053839"/>
              <a:gd name="connsiteY4" fmla="*/ 4670474 h 4937760"/>
              <a:gd name="connsiteX5" fmla="*/ 874541 w 4053839"/>
              <a:gd name="connsiteY5" fmla="*/ 4656407 h 4937760"/>
              <a:gd name="connsiteX6" fmla="*/ 832338 w 4053839"/>
              <a:gd name="connsiteY6" fmla="*/ 4642339 h 4937760"/>
              <a:gd name="connsiteX7" fmla="*/ 818270 w 4053839"/>
              <a:gd name="connsiteY7" fmla="*/ 4600136 h 4937760"/>
              <a:gd name="connsiteX8" fmla="*/ 761999 w 4053839"/>
              <a:gd name="connsiteY8" fmla="*/ 4515730 h 4937760"/>
              <a:gd name="connsiteX9" fmla="*/ 776067 w 4053839"/>
              <a:gd name="connsiteY9" fmla="*/ 4473527 h 4937760"/>
              <a:gd name="connsiteX10" fmla="*/ 691661 w 4053839"/>
              <a:gd name="connsiteY10" fmla="*/ 4445391 h 4937760"/>
              <a:gd name="connsiteX11" fmla="*/ 522849 w 4053839"/>
              <a:gd name="connsiteY11" fmla="*/ 4417256 h 4937760"/>
              <a:gd name="connsiteX12" fmla="*/ 438442 w 4053839"/>
              <a:gd name="connsiteY12" fmla="*/ 4389120 h 4937760"/>
              <a:gd name="connsiteX13" fmla="*/ 354036 w 4053839"/>
              <a:gd name="connsiteY13" fmla="*/ 4346917 h 4937760"/>
              <a:gd name="connsiteX14" fmla="*/ 311833 w 4053839"/>
              <a:gd name="connsiteY14" fmla="*/ 4304714 h 4937760"/>
              <a:gd name="connsiteX15" fmla="*/ 227427 w 4053839"/>
              <a:gd name="connsiteY15" fmla="*/ 4248444 h 4937760"/>
              <a:gd name="connsiteX16" fmla="*/ 185224 w 4053839"/>
              <a:gd name="connsiteY16" fmla="*/ 4149970 h 4937760"/>
              <a:gd name="connsiteX17" fmla="*/ 100818 w 4053839"/>
              <a:gd name="connsiteY17" fmla="*/ 4065564 h 4937760"/>
              <a:gd name="connsiteX18" fmla="*/ 30479 w 4053839"/>
              <a:gd name="connsiteY18" fmla="*/ 3995225 h 4937760"/>
              <a:gd name="connsiteX19" fmla="*/ 16412 w 4053839"/>
              <a:gd name="connsiteY19" fmla="*/ 3953022 h 4937760"/>
              <a:gd name="connsiteX20" fmla="*/ 100818 w 4053839"/>
              <a:gd name="connsiteY20" fmla="*/ 3910819 h 4937760"/>
              <a:gd name="connsiteX21" fmla="*/ 269630 w 4053839"/>
              <a:gd name="connsiteY21" fmla="*/ 3896751 h 4937760"/>
              <a:gd name="connsiteX22" fmla="*/ 424375 w 4053839"/>
              <a:gd name="connsiteY22" fmla="*/ 3868616 h 4937760"/>
              <a:gd name="connsiteX23" fmla="*/ 508781 w 4053839"/>
              <a:gd name="connsiteY23" fmla="*/ 3840480 h 4937760"/>
              <a:gd name="connsiteX24" fmla="*/ 944879 w 4053839"/>
              <a:gd name="connsiteY24" fmla="*/ 3826413 h 4937760"/>
              <a:gd name="connsiteX25" fmla="*/ 1071489 w 4053839"/>
              <a:gd name="connsiteY25" fmla="*/ 3798277 h 4937760"/>
              <a:gd name="connsiteX26" fmla="*/ 1155895 w 4053839"/>
              <a:gd name="connsiteY26" fmla="*/ 3770142 h 4937760"/>
              <a:gd name="connsiteX27" fmla="*/ 1282504 w 4053839"/>
              <a:gd name="connsiteY27" fmla="*/ 3713871 h 4937760"/>
              <a:gd name="connsiteX28" fmla="*/ 1620129 w 4053839"/>
              <a:gd name="connsiteY28" fmla="*/ 3699804 h 4937760"/>
              <a:gd name="connsiteX29" fmla="*/ 1676399 w 4053839"/>
              <a:gd name="connsiteY29" fmla="*/ 3685736 h 4937760"/>
              <a:gd name="connsiteX30" fmla="*/ 1760806 w 4053839"/>
              <a:gd name="connsiteY30" fmla="*/ 3629465 h 4937760"/>
              <a:gd name="connsiteX31" fmla="*/ 1803009 w 4053839"/>
              <a:gd name="connsiteY31" fmla="*/ 3601330 h 4937760"/>
              <a:gd name="connsiteX32" fmla="*/ 1929618 w 4053839"/>
              <a:gd name="connsiteY32" fmla="*/ 3559127 h 4937760"/>
              <a:gd name="connsiteX33" fmla="*/ 2056227 w 4053839"/>
              <a:gd name="connsiteY33" fmla="*/ 3516924 h 4937760"/>
              <a:gd name="connsiteX34" fmla="*/ 2098430 w 4053839"/>
              <a:gd name="connsiteY34" fmla="*/ 3502856 h 4937760"/>
              <a:gd name="connsiteX35" fmla="*/ 2182836 w 4053839"/>
              <a:gd name="connsiteY35" fmla="*/ 3460653 h 4937760"/>
              <a:gd name="connsiteX36" fmla="*/ 2323513 w 4053839"/>
              <a:gd name="connsiteY36" fmla="*/ 3390314 h 4937760"/>
              <a:gd name="connsiteX37" fmla="*/ 2351649 w 4053839"/>
              <a:gd name="connsiteY37" fmla="*/ 3362179 h 4937760"/>
              <a:gd name="connsiteX38" fmla="*/ 2379784 w 4053839"/>
              <a:gd name="connsiteY38" fmla="*/ 3179299 h 4937760"/>
              <a:gd name="connsiteX39" fmla="*/ 2436055 w 4053839"/>
              <a:gd name="connsiteY39" fmla="*/ 3108960 h 4937760"/>
              <a:gd name="connsiteX40" fmla="*/ 2464190 w 4053839"/>
              <a:gd name="connsiteY40" fmla="*/ 2954216 h 4937760"/>
              <a:gd name="connsiteX41" fmla="*/ 2492326 w 4053839"/>
              <a:gd name="connsiteY41" fmla="*/ 2799471 h 4937760"/>
              <a:gd name="connsiteX42" fmla="*/ 2464190 w 4053839"/>
              <a:gd name="connsiteY42" fmla="*/ 2560320 h 4937760"/>
              <a:gd name="connsiteX43" fmla="*/ 2450122 w 4053839"/>
              <a:gd name="connsiteY43" fmla="*/ 2447779 h 4937760"/>
              <a:gd name="connsiteX44" fmla="*/ 2379784 w 4053839"/>
              <a:gd name="connsiteY44" fmla="*/ 2349305 h 4937760"/>
              <a:gd name="connsiteX45" fmla="*/ 2098430 w 4053839"/>
              <a:gd name="connsiteY45" fmla="*/ 2335237 h 4937760"/>
              <a:gd name="connsiteX46" fmla="*/ 2140633 w 4053839"/>
              <a:gd name="connsiteY46" fmla="*/ 2321170 h 4937760"/>
              <a:gd name="connsiteX47" fmla="*/ 2098430 w 4053839"/>
              <a:gd name="connsiteY47" fmla="*/ 2152357 h 4937760"/>
              <a:gd name="connsiteX48" fmla="*/ 2042159 w 4053839"/>
              <a:gd name="connsiteY48" fmla="*/ 2067951 h 4937760"/>
              <a:gd name="connsiteX49" fmla="*/ 2042159 w 4053839"/>
              <a:gd name="connsiteY49" fmla="*/ 1800665 h 4937760"/>
              <a:gd name="connsiteX50" fmla="*/ 2070295 w 4053839"/>
              <a:gd name="connsiteY50" fmla="*/ 1772530 h 4937760"/>
              <a:gd name="connsiteX51" fmla="*/ 2084363 w 4053839"/>
              <a:gd name="connsiteY51" fmla="*/ 1589650 h 4937760"/>
              <a:gd name="connsiteX52" fmla="*/ 2084362 w 4053839"/>
              <a:gd name="connsiteY52" fmla="*/ 1294228 h 4937760"/>
              <a:gd name="connsiteX53" fmla="*/ 2112498 w 4053839"/>
              <a:gd name="connsiteY53" fmla="*/ 1266093 h 4937760"/>
              <a:gd name="connsiteX54" fmla="*/ 2140633 w 4053839"/>
              <a:gd name="connsiteY54" fmla="*/ 1223890 h 4937760"/>
              <a:gd name="connsiteX55" fmla="*/ 2196904 w 4053839"/>
              <a:gd name="connsiteY55" fmla="*/ 1209822 h 4937760"/>
              <a:gd name="connsiteX56" fmla="*/ 2295378 w 4053839"/>
              <a:gd name="connsiteY56" fmla="*/ 1153551 h 4937760"/>
              <a:gd name="connsiteX57" fmla="*/ 2379784 w 4053839"/>
              <a:gd name="connsiteY57" fmla="*/ 1125416 h 4937760"/>
              <a:gd name="connsiteX58" fmla="*/ 2393852 w 4053839"/>
              <a:gd name="connsiteY58" fmla="*/ 1083213 h 4937760"/>
              <a:gd name="connsiteX59" fmla="*/ 2464190 w 4053839"/>
              <a:gd name="connsiteY59" fmla="*/ 1026942 h 4937760"/>
              <a:gd name="connsiteX60" fmla="*/ 2492326 w 4053839"/>
              <a:gd name="connsiteY60" fmla="*/ 1055077 h 4937760"/>
              <a:gd name="connsiteX61" fmla="*/ 2576732 w 4053839"/>
              <a:gd name="connsiteY61" fmla="*/ 1012874 h 4937760"/>
              <a:gd name="connsiteX62" fmla="*/ 2618935 w 4053839"/>
              <a:gd name="connsiteY62" fmla="*/ 998807 h 4937760"/>
              <a:gd name="connsiteX63" fmla="*/ 2703341 w 4053839"/>
              <a:gd name="connsiteY63" fmla="*/ 886265 h 4937760"/>
              <a:gd name="connsiteX64" fmla="*/ 2759612 w 4053839"/>
              <a:gd name="connsiteY64" fmla="*/ 773724 h 4937760"/>
              <a:gd name="connsiteX65" fmla="*/ 2844018 w 4053839"/>
              <a:gd name="connsiteY65" fmla="*/ 745588 h 4937760"/>
              <a:gd name="connsiteX66" fmla="*/ 2886221 w 4053839"/>
              <a:gd name="connsiteY66" fmla="*/ 731520 h 4937760"/>
              <a:gd name="connsiteX67" fmla="*/ 2928424 w 4053839"/>
              <a:gd name="connsiteY67" fmla="*/ 703385 h 4937760"/>
              <a:gd name="connsiteX68" fmla="*/ 3251981 w 4053839"/>
              <a:gd name="connsiteY68" fmla="*/ 717453 h 4937760"/>
              <a:gd name="connsiteX69" fmla="*/ 3266049 w 4053839"/>
              <a:gd name="connsiteY69" fmla="*/ 759656 h 4937760"/>
              <a:gd name="connsiteX70" fmla="*/ 3308252 w 4053839"/>
              <a:gd name="connsiteY70" fmla="*/ 787791 h 4937760"/>
              <a:gd name="connsiteX71" fmla="*/ 3631809 w 4053839"/>
              <a:gd name="connsiteY71" fmla="*/ 829994 h 4937760"/>
              <a:gd name="connsiteX72" fmla="*/ 3941298 w 4053839"/>
              <a:gd name="connsiteY72" fmla="*/ 815927 h 4937760"/>
              <a:gd name="connsiteX73" fmla="*/ 3983501 w 4053839"/>
              <a:gd name="connsiteY73" fmla="*/ 801859 h 4937760"/>
              <a:gd name="connsiteX74" fmla="*/ 4011636 w 4053839"/>
              <a:gd name="connsiteY74" fmla="*/ 759656 h 4937760"/>
              <a:gd name="connsiteX75" fmla="*/ 4039772 w 4053839"/>
              <a:gd name="connsiteY75" fmla="*/ 731520 h 4937760"/>
              <a:gd name="connsiteX76" fmla="*/ 4053839 w 4053839"/>
              <a:gd name="connsiteY76" fmla="*/ 689317 h 4937760"/>
              <a:gd name="connsiteX77" fmla="*/ 4011636 w 4053839"/>
              <a:gd name="connsiteY77" fmla="*/ 562708 h 4937760"/>
              <a:gd name="connsiteX78" fmla="*/ 3997569 w 4053839"/>
              <a:gd name="connsiteY78" fmla="*/ 520505 h 4937760"/>
              <a:gd name="connsiteX79" fmla="*/ 4025704 w 4053839"/>
              <a:gd name="connsiteY79" fmla="*/ 436099 h 4937760"/>
              <a:gd name="connsiteX80" fmla="*/ 4039772 w 4053839"/>
              <a:gd name="connsiteY80" fmla="*/ 379828 h 4937760"/>
              <a:gd name="connsiteX81" fmla="*/ 4025704 w 4053839"/>
              <a:gd name="connsiteY81" fmla="*/ 281354 h 4937760"/>
              <a:gd name="connsiteX82" fmla="*/ 3983501 w 4053839"/>
              <a:gd name="connsiteY82" fmla="*/ 267287 h 4937760"/>
              <a:gd name="connsiteX83" fmla="*/ 3969433 w 4053839"/>
              <a:gd name="connsiteY83" fmla="*/ 182880 h 4937760"/>
              <a:gd name="connsiteX84" fmla="*/ 3941298 w 4053839"/>
              <a:gd name="connsiteY84" fmla="*/ 70339 h 4937760"/>
              <a:gd name="connsiteX85" fmla="*/ 3927230 w 4053839"/>
              <a:gd name="connsiteY85" fmla="*/ 0 h 4937760"/>
              <a:gd name="connsiteX0" fmla="*/ 1113692 w 4053839"/>
              <a:gd name="connsiteY0" fmla="*/ 4937760 h 4937760"/>
              <a:gd name="connsiteX1" fmla="*/ 1099624 w 4053839"/>
              <a:gd name="connsiteY1" fmla="*/ 4768948 h 4937760"/>
              <a:gd name="connsiteX2" fmla="*/ 1057421 w 4053839"/>
              <a:gd name="connsiteY2" fmla="*/ 4740813 h 4937760"/>
              <a:gd name="connsiteX3" fmla="*/ 973015 w 4053839"/>
              <a:gd name="connsiteY3" fmla="*/ 4712677 h 4937760"/>
              <a:gd name="connsiteX4" fmla="*/ 958947 w 4053839"/>
              <a:gd name="connsiteY4" fmla="*/ 4670474 h 4937760"/>
              <a:gd name="connsiteX5" fmla="*/ 874541 w 4053839"/>
              <a:gd name="connsiteY5" fmla="*/ 4656407 h 4937760"/>
              <a:gd name="connsiteX6" fmla="*/ 832338 w 4053839"/>
              <a:gd name="connsiteY6" fmla="*/ 4642339 h 4937760"/>
              <a:gd name="connsiteX7" fmla="*/ 818270 w 4053839"/>
              <a:gd name="connsiteY7" fmla="*/ 4600136 h 4937760"/>
              <a:gd name="connsiteX8" fmla="*/ 761999 w 4053839"/>
              <a:gd name="connsiteY8" fmla="*/ 4515730 h 4937760"/>
              <a:gd name="connsiteX9" fmla="*/ 776067 w 4053839"/>
              <a:gd name="connsiteY9" fmla="*/ 4473527 h 4937760"/>
              <a:gd name="connsiteX10" fmla="*/ 691661 w 4053839"/>
              <a:gd name="connsiteY10" fmla="*/ 4445391 h 4937760"/>
              <a:gd name="connsiteX11" fmla="*/ 522849 w 4053839"/>
              <a:gd name="connsiteY11" fmla="*/ 4417256 h 4937760"/>
              <a:gd name="connsiteX12" fmla="*/ 438442 w 4053839"/>
              <a:gd name="connsiteY12" fmla="*/ 4389120 h 4937760"/>
              <a:gd name="connsiteX13" fmla="*/ 354036 w 4053839"/>
              <a:gd name="connsiteY13" fmla="*/ 4346917 h 4937760"/>
              <a:gd name="connsiteX14" fmla="*/ 311833 w 4053839"/>
              <a:gd name="connsiteY14" fmla="*/ 4304714 h 4937760"/>
              <a:gd name="connsiteX15" fmla="*/ 227427 w 4053839"/>
              <a:gd name="connsiteY15" fmla="*/ 4248444 h 4937760"/>
              <a:gd name="connsiteX16" fmla="*/ 185224 w 4053839"/>
              <a:gd name="connsiteY16" fmla="*/ 4149970 h 4937760"/>
              <a:gd name="connsiteX17" fmla="*/ 100818 w 4053839"/>
              <a:gd name="connsiteY17" fmla="*/ 4065564 h 4937760"/>
              <a:gd name="connsiteX18" fmla="*/ 30479 w 4053839"/>
              <a:gd name="connsiteY18" fmla="*/ 3995225 h 4937760"/>
              <a:gd name="connsiteX19" fmla="*/ 16412 w 4053839"/>
              <a:gd name="connsiteY19" fmla="*/ 3953022 h 4937760"/>
              <a:gd name="connsiteX20" fmla="*/ 100818 w 4053839"/>
              <a:gd name="connsiteY20" fmla="*/ 3910819 h 4937760"/>
              <a:gd name="connsiteX21" fmla="*/ 269630 w 4053839"/>
              <a:gd name="connsiteY21" fmla="*/ 3896751 h 4937760"/>
              <a:gd name="connsiteX22" fmla="*/ 424375 w 4053839"/>
              <a:gd name="connsiteY22" fmla="*/ 3868616 h 4937760"/>
              <a:gd name="connsiteX23" fmla="*/ 508781 w 4053839"/>
              <a:gd name="connsiteY23" fmla="*/ 3840480 h 4937760"/>
              <a:gd name="connsiteX24" fmla="*/ 944879 w 4053839"/>
              <a:gd name="connsiteY24" fmla="*/ 3826413 h 4937760"/>
              <a:gd name="connsiteX25" fmla="*/ 1071489 w 4053839"/>
              <a:gd name="connsiteY25" fmla="*/ 3798277 h 4937760"/>
              <a:gd name="connsiteX26" fmla="*/ 1155895 w 4053839"/>
              <a:gd name="connsiteY26" fmla="*/ 3770142 h 4937760"/>
              <a:gd name="connsiteX27" fmla="*/ 1282504 w 4053839"/>
              <a:gd name="connsiteY27" fmla="*/ 3713871 h 4937760"/>
              <a:gd name="connsiteX28" fmla="*/ 1620129 w 4053839"/>
              <a:gd name="connsiteY28" fmla="*/ 3699804 h 4937760"/>
              <a:gd name="connsiteX29" fmla="*/ 1676399 w 4053839"/>
              <a:gd name="connsiteY29" fmla="*/ 3685736 h 4937760"/>
              <a:gd name="connsiteX30" fmla="*/ 1760806 w 4053839"/>
              <a:gd name="connsiteY30" fmla="*/ 3629465 h 4937760"/>
              <a:gd name="connsiteX31" fmla="*/ 1803009 w 4053839"/>
              <a:gd name="connsiteY31" fmla="*/ 3601330 h 4937760"/>
              <a:gd name="connsiteX32" fmla="*/ 1929618 w 4053839"/>
              <a:gd name="connsiteY32" fmla="*/ 3559127 h 4937760"/>
              <a:gd name="connsiteX33" fmla="*/ 2056227 w 4053839"/>
              <a:gd name="connsiteY33" fmla="*/ 3516924 h 4937760"/>
              <a:gd name="connsiteX34" fmla="*/ 2098430 w 4053839"/>
              <a:gd name="connsiteY34" fmla="*/ 3502856 h 4937760"/>
              <a:gd name="connsiteX35" fmla="*/ 2182836 w 4053839"/>
              <a:gd name="connsiteY35" fmla="*/ 3460653 h 4937760"/>
              <a:gd name="connsiteX36" fmla="*/ 2323513 w 4053839"/>
              <a:gd name="connsiteY36" fmla="*/ 3390314 h 4937760"/>
              <a:gd name="connsiteX37" fmla="*/ 2351649 w 4053839"/>
              <a:gd name="connsiteY37" fmla="*/ 3362179 h 4937760"/>
              <a:gd name="connsiteX38" fmla="*/ 2379784 w 4053839"/>
              <a:gd name="connsiteY38" fmla="*/ 3179299 h 4937760"/>
              <a:gd name="connsiteX39" fmla="*/ 2436055 w 4053839"/>
              <a:gd name="connsiteY39" fmla="*/ 3108960 h 4937760"/>
              <a:gd name="connsiteX40" fmla="*/ 2464190 w 4053839"/>
              <a:gd name="connsiteY40" fmla="*/ 2954216 h 4937760"/>
              <a:gd name="connsiteX41" fmla="*/ 2492326 w 4053839"/>
              <a:gd name="connsiteY41" fmla="*/ 2799471 h 4937760"/>
              <a:gd name="connsiteX42" fmla="*/ 2464190 w 4053839"/>
              <a:gd name="connsiteY42" fmla="*/ 2560320 h 4937760"/>
              <a:gd name="connsiteX43" fmla="*/ 2450122 w 4053839"/>
              <a:gd name="connsiteY43" fmla="*/ 2447779 h 4937760"/>
              <a:gd name="connsiteX44" fmla="*/ 2379784 w 4053839"/>
              <a:gd name="connsiteY44" fmla="*/ 2349305 h 4937760"/>
              <a:gd name="connsiteX45" fmla="*/ 2098430 w 4053839"/>
              <a:gd name="connsiteY45" fmla="*/ 2335237 h 4937760"/>
              <a:gd name="connsiteX46" fmla="*/ 2140633 w 4053839"/>
              <a:gd name="connsiteY46" fmla="*/ 2321170 h 4937760"/>
              <a:gd name="connsiteX47" fmla="*/ 2098430 w 4053839"/>
              <a:gd name="connsiteY47" fmla="*/ 2152357 h 4937760"/>
              <a:gd name="connsiteX48" fmla="*/ 2042159 w 4053839"/>
              <a:gd name="connsiteY48" fmla="*/ 2067951 h 4937760"/>
              <a:gd name="connsiteX49" fmla="*/ 2042159 w 4053839"/>
              <a:gd name="connsiteY49" fmla="*/ 1800665 h 4937760"/>
              <a:gd name="connsiteX50" fmla="*/ 2070295 w 4053839"/>
              <a:gd name="connsiteY50" fmla="*/ 1772530 h 4937760"/>
              <a:gd name="connsiteX51" fmla="*/ 2084363 w 4053839"/>
              <a:gd name="connsiteY51" fmla="*/ 1589650 h 4937760"/>
              <a:gd name="connsiteX52" fmla="*/ 2084362 w 4053839"/>
              <a:gd name="connsiteY52" fmla="*/ 1294228 h 4937760"/>
              <a:gd name="connsiteX53" fmla="*/ 2112498 w 4053839"/>
              <a:gd name="connsiteY53" fmla="*/ 1266093 h 4937760"/>
              <a:gd name="connsiteX54" fmla="*/ 2140633 w 4053839"/>
              <a:gd name="connsiteY54" fmla="*/ 1223890 h 4937760"/>
              <a:gd name="connsiteX55" fmla="*/ 2196904 w 4053839"/>
              <a:gd name="connsiteY55" fmla="*/ 1209822 h 4937760"/>
              <a:gd name="connsiteX56" fmla="*/ 2295378 w 4053839"/>
              <a:gd name="connsiteY56" fmla="*/ 1153551 h 4937760"/>
              <a:gd name="connsiteX57" fmla="*/ 2379784 w 4053839"/>
              <a:gd name="connsiteY57" fmla="*/ 1125416 h 4937760"/>
              <a:gd name="connsiteX58" fmla="*/ 2393852 w 4053839"/>
              <a:gd name="connsiteY58" fmla="*/ 1083213 h 4937760"/>
              <a:gd name="connsiteX59" fmla="*/ 2464190 w 4053839"/>
              <a:gd name="connsiteY59" fmla="*/ 1026942 h 4937760"/>
              <a:gd name="connsiteX60" fmla="*/ 2492326 w 4053839"/>
              <a:gd name="connsiteY60" fmla="*/ 1055077 h 4937760"/>
              <a:gd name="connsiteX61" fmla="*/ 2576732 w 4053839"/>
              <a:gd name="connsiteY61" fmla="*/ 1012874 h 4937760"/>
              <a:gd name="connsiteX62" fmla="*/ 2618935 w 4053839"/>
              <a:gd name="connsiteY62" fmla="*/ 998807 h 4937760"/>
              <a:gd name="connsiteX63" fmla="*/ 2703341 w 4053839"/>
              <a:gd name="connsiteY63" fmla="*/ 886265 h 4937760"/>
              <a:gd name="connsiteX64" fmla="*/ 2759612 w 4053839"/>
              <a:gd name="connsiteY64" fmla="*/ 773724 h 4937760"/>
              <a:gd name="connsiteX65" fmla="*/ 2844018 w 4053839"/>
              <a:gd name="connsiteY65" fmla="*/ 745588 h 4937760"/>
              <a:gd name="connsiteX66" fmla="*/ 2886221 w 4053839"/>
              <a:gd name="connsiteY66" fmla="*/ 731520 h 4937760"/>
              <a:gd name="connsiteX67" fmla="*/ 2928424 w 4053839"/>
              <a:gd name="connsiteY67" fmla="*/ 703385 h 4937760"/>
              <a:gd name="connsiteX68" fmla="*/ 3251981 w 4053839"/>
              <a:gd name="connsiteY68" fmla="*/ 717453 h 4937760"/>
              <a:gd name="connsiteX69" fmla="*/ 3266049 w 4053839"/>
              <a:gd name="connsiteY69" fmla="*/ 759656 h 4937760"/>
              <a:gd name="connsiteX70" fmla="*/ 3308252 w 4053839"/>
              <a:gd name="connsiteY70" fmla="*/ 787791 h 4937760"/>
              <a:gd name="connsiteX71" fmla="*/ 3631809 w 4053839"/>
              <a:gd name="connsiteY71" fmla="*/ 829994 h 4937760"/>
              <a:gd name="connsiteX72" fmla="*/ 3941298 w 4053839"/>
              <a:gd name="connsiteY72" fmla="*/ 815927 h 4937760"/>
              <a:gd name="connsiteX73" fmla="*/ 3983501 w 4053839"/>
              <a:gd name="connsiteY73" fmla="*/ 801859 h 4937760"/>
              <a:gd name="connsiteX74" fmla="*/ 4011636 w 4053839"/>
              <a:gd name="connsiteY74" fmla="*/ 759656 h 4937760"/>
              <a:gd name="connsiteX75" fmla="*/ 4039772 w 4053839"/>
              <a:gd name="connsiteY75" fmla="*/ 731520 h 4937760"/>
              <a:gd name="connsiteX76" fmla="*/ 4053839 w 4053839"/>
              <a:gd name="connsiteY76" fmla="*/ 689317 h 4937760"/>
              <a:gd name="connsiteX77" fmla="*/ 4011636 w 4053839"/>
              <a:gd name="connsiteY77" fmla="*/ 562708 h 4937760"/>
              <a:gd name="connsiteX78" fmla="*/ 3997569 w 4053839"/>
              <a:gd name="connsiteY78" fmla="*/ 520505 h 4937760"/>
              <a:gd name="connsiteX79" fmla="*/ 4025704 w 4053839"/>
              <a:gd name="connsiteY79" fmla="*/ 436099 h 4937760"/>
              <a:gd name="connsiteX80" fmla="*/ 4039772 w 4053839"/>
              <a:gd name="connsiteY80" fmla="*/ 379828 h 4937760"/>
              <a:gd name="connsiteX81" fmla="*/ 4025704 w 4053839"/>
              <a:gd name="connsiteY81" fmla="*/ 281354 h 4937760"/>
              <a:gd name="connsiteX82" fmla="*/ 3983501 w 4053839"/>
              <a:gd name="connsiteY82" fmla="*/ 267287 h 4937760"/>
              <a:gd name="connsiteX83" fmla="*/ 3969433 w 4053839"/>
              <a:gd name="connsiteY83" fmla="*/ 182880 h 4937760"/>
              <a:gd name="connsiteX84" fmla="*/ 3941298 w 4053839"/>
              <a:gd name="connsiteY84" fmla="*/ 70339 h 4937760"/>
              <a:gd name="connsiteX85" fmla="*/ 3927230 w 4053839"/>
              <a:gd name="connsiteY85" fmla="*/ 0 h 4937760"/>
              <a:gd name="connsiteX0" fmla="*/ 1113692 w 4053839"/>
              <a:gd name="connsiteY0" fmla="*/ 4937760 h 4937760"/>
              <a:gd name="connsiteX1" fmla="*/ 1099624 w 4053839"/>
              <a:gd name="connsiteY1" fmla="*/ 4768948 h 4937760"/>
              <a:gd name="connsiteX2" fmla="*/ 1057421 w 4053839"/>
              <a:gd name="connsiteY2" fmla="*/ 4740813 h 4937760"/>
              <a:gd name="connsiteX3" fmla="*/ 973015 w 4053839"/>
              <a:gd name="connsiteY3" fmla="*/ 4712677 h 4937760"/>
              <a:gd name="connsiteX4" fmla="*/ 958947 w 4053839"/>
              <a:gd name="connsiteY4" fmla="*/ 4670474 h 4937760"/>
              <a:gd name="connsiteX5" fmla="*/ 874541 w 4053839"/>
              <a:gd name="connsiteY5" fmla="*/ 4656407 h 4937760"/>
              <a:gd name="connsiteX6" fmla="*/ 832338 w 4053839"/>
              <a:gd name="connsiteY6" fmla="*/ 4642339 h 4937760"/>
              <a:gd name="connsiteX7" fmla="*/ 818270 w 4053839"/>
              <a:gd name="connsiteY7" fmla="*/ 4600136 h 4937760"/>
              <a:gd name="connsiteX8" fmla="*/ 761999 w 4053839"/>
              <a:gd name="connsiteY8" fmla="*/ 4515730 h 4937760"/>
              <a:gd name="connsiteX9" fmla="*/ 776067 w 4053839"/>
              <a:gd name="connsiteY9" fmla="*/ 4473527 h 4937760"/>
              <a:gd name="connsiteX10" fmla="*/ 691661 w 4053839"/>
              <a:gd name="connsiteY10" fmla="*/ 4445391 h 4937760"/>
              <a:gd name="connsiteX11" fmla="*/ 522849 w 4053839"/>
              <a:gd name="connsiteY11" fmla="*/ 4417256 h 4937760"/>
              <a:gd name="connsiteX12" fmla="*/ 438442 w 4053839"/>
              <a:gd name="connsiteY12" fmla="*/ 4389120 h 4937760"/>
              <a:gd name="connsiteX13" fmla="*/ 354036 w 4053839"/>
              <a:gd name="connsiteY13" fmla="*/ 4346917 h 4937760"/>
              <a:gd name="connsiteX14" fmla="*/ 311833 w 4053839"/>
              <a:gd name="connsiteY14" fmla="*/ 4304714 h 4937760"/>
              <a:gd name="connsiteX15" fmla="*/ 227427 w 4053839"/>
              <a:gd name="connsiteY15" fmla="*/ 4248444 h 4937760"/>
              <a:gd name="connsiteX16" fmla="*/ 185224 w 4053839"/>
              <a:gd name="connsiteY16" fmla="*/ 4149970 h 4937760"/>
              <a:gd name="connsiteX17" fmla="*/ 100818 w 4053839"/>
              <a:gd name="connsiteY17" fmla="*/ 4065564 h 4937760"/>
              <a:gd name="connsiteX18" fmla="*/ 30479 w 4053839"/>
              <a:gd name="connsiteY18" fmla="*/ 3995225 h 4937760"/>
              <a:gd name="connsiteX19" fmla="*/ 16412 w 4053839"/>
              <a:gd name="connsiteY19" fmla="*/ 3953022 h 4937760"/>
              <a:gd name="connsiteX20" fmla="*/ 100818 w 4053839"/>
              <a:gd name="connsiteY20" fmla="*/ 3910819 h 4937760"/>
              <a:gd name="connsiteX21" fmla="*/ 269630 w 4053839"/>
              <a:gd name="connsiteY21" fmla="*/ 3896751 h 4937760"/>
              <a:gd name="connsiteX22" fmla="*/ 424375 w 4053839"/>
              <a:gd name="connsiteY22" fmla="*/ 3868616 h 4937760"/>
              <a:gd name="connsiteX23" fmla="*/ 508781 w 4053839"/>
              <a:gd name="connsiteY23" fmla="*/ 3840480 h 4937760"/>
              <a:gd name="connsiteX24" fmla="*/ 944879 w 4053839"/>
              <a:gd name="connsiteY24" fmla="*/ 3826413 h 4937760"/>
              <a:gd name="connsiteX25" fmla="*/ 1071489 w 4053839"/>
              <a:gd name="connsiteY25" fmla="*/ 3798277 h 4937760"/>
              <a:gd name="connsiteX26" fmla="*/ 1155895 w 4053839"/>
              <a:gd name="connsiteY26" fmla="*/ 3770142 h 4937760"/>
              <a:gd name="connsiteX27" fmla="*/ 1282504 w 4053839"/>
              <a:gd name="connsiteY27" fmla="*/ 3713871 h 4937760"/>
              <a:gd name="connsiteX28" fmla="*/ 1620129 w 4053839"/>
              <a:gd name="connsiteY28" fmla="*/ 3699804 h 4937760"/>
              <a:gd name="connsiteX29" fmla="*/ 1676399 w 4053839"/>
              <a:gd name="connsiteY29" fmla="*/ 3685736 h 4937760"/>
              <a:gd name="connsiteX30" fmla="*/ 1760806 w 4053839"/>
              <a:gd name="connsiteY30" fmla="*/ 3629465 h 4937760"/>
              <a:gd name="connsiteX31" fmla="*/ 1803009 w 4053839"/>
              <a:gd name="connsiteY31" fmla="*/ 3601330 h 4937760"/>
              <a:gd name="connsiteX32" fmla="*/ 1929618 w 4053839"/>
              <a:gd name="connsiteY32" fmla="*/ 3559127 h 4937760"/>
              <a:gd name="connsiteX33" fmla="*/ 2056227 w 4053839"/>
              <a:gd name="connsiteY33" fmla="*/ 3516924 h 4937760"/>
              <a:gd name="connsiteX34" fmla="*/ 2098430 w 4053839"/>
              <a:gd name="connsiteY34" fmla="*/ 3502856 h 4937760"/>
              <a:gd name="connsiteX35" fmla="*/ 2182836 w 4053839"/>
              <a:gd name="connsiteY35" fmla="*/ 3460653 h 4937760"/>
              <a:gd name="connsiteX36" fmla="*/ 2323513 w 4053839"/>
              <a:gd name="connsiteY36" fmla="*/ 3390314 h 4937760"/>
              <a:gd name="connsiteX37" fmla="*/ 2351649 w 4053839"/>
              <a:gd name="connsiteY37" fmla="*/ 3362179 h 4937760"/>
              <a:gd name="connsiteX38" fmla="*/ 2379784 w 4053839"/>
              <a:gd name="connsiteY38" fmla="*/ 3179299 h 4937760"/>
              <a:gd name="connsiteX39" fmla="*/ 2436055 w 4053839"/>
              <a:gd name="connsiteY39" fmla="*/ 3108960 h 4937760"/>
              <a:gd name="connsiteX40" fmla="*/ 2464190 w 4053839"/>
              <a:gd name="connsiteY40" fmla="*/ 2954216 h 4937760"/>
              <a:gd name="connsiteX41" fmla="*/ 2492326 w 4053839"/>
              <a:gd name="connsiteY41" fmla="*/ 2799471 h 4937760"/>
              <a:gd name="connsiteX42" fmla="*/ 2464190 w 4053839"/>
              <a:gd name="connsiteY42" fmla="*/ 2560320 h 4937760"/>
              <a:gd name="connsiteX43" fmla="*/ 2450122 w 4053839"/>
              <a:gd name="connsiteY43" fmla="*/ 2447779 h 4937760"/>
              <a:gd name="connsiteX44" fmla="*/ 2379784 w 4053839"/>
              <a:gd name="connsiteY44" fmla="*/ 2349305 h 4937760"/>
              <a:gd name="connsiteX45" fmla="*/ 2098430 w 4053839"/>
              <a:gd name="connsiteY45" fmla="*/ 2335237 h 4937760"/>
              <a:gd name="connsiteX46" fmla="*/ 2140633 w 4053839"/>
              <a:gd name="connsiteY46" fmla="*/ 2321170 h 4937760"/>
              <a:gd name="connsiteX47" fmla="*/ 2098430 w 4053839"/>
              <a:gd name="connsiteY47" fmla="*/ 2152357 h 4937760"/>
              <a:gd name="connsiteX48" fmla="*/ 2042159 w 4053839"/>
              <a:gd name="connsiteY48" fmla="*/ 2067951 h 4937760"/>
              <a:gd name="connsiteX49" fmla="*/ 2042159 w 4053839"/>
              <a:gd name="connsiteY49" fmla="*/ 1800665 h 4937760"/>
              <a:gd name="connsiteX50" fmla="*/ 2070295 w 4053839"/>
              <a:gd name="connsiteY50" fmla="*/ 1772530 h 4937760"/>
              <a:gd name="connsiteX51" fmla="*/ 2084363 w 4053839"/>
              <a:gd name="connsiteY51" fmla="*/ 1589650 h 4937760"/>
              <a:gd name="connsiteX52" fmla="*/ 2084362 w 4053839"/>
              <a:gd name="connsiteY52" fmla="*/ 1294228 h 4937760"/>
              <a:gd name="connsiteX53" fmla="*/ 2112498 w 4053839"/>
              <a:gd name="connsiteY53" fmla="*/ 1266093 h 4937760"/>
              <a:gd name="connsiteX54" fmla="*/ 2140633 w 4053839"/>
              <a:gd name="connsiteY54" fmla="*/ 1223890 h 4937760"/>
              <a:gd name="connsiteX55" fmla="*/ 2196904 w 4053839"/>
              <a:gd name="connsiteY55" fmla="*/ 1209822 h 4937760"/>
              <a:gd name="connsiteX56" fmla="*/ 2295378 w 4053839"/>
              <a:gd name="connsiteY56" fmla="*/ 1153551 h 4937760"/>
              <a:gd name="connsiteX57" fmla="*/ 2379784 w 4053839"/>
              <a:gd name="connsiteY57" fmla="*/ 1125416 h 4937760"/>
              <a:gd name="connsiteX58" fmla="*/ 2393852 w 4053839"/>
              <a:gd name="connsiteY58" fmla="*/ 1083213 h 4937760"/>
              <a:gd name="connsiteX59" fmla="*/ 2464190 w 4053839"/>
              <a:gd name="connsiteY59" fmla="*/ 1026942 h 4937760"/>
              <a:gd name="connsiteX60" fmla="*/ 2492326 w 4053839"/>
              <a:gd name="connsiteY60" fmla="*/ 1055077 h 4937760"/>
              <a:gd name="connsiteX61" fmla="*/ 2576732 w 4053839"/>
              <a:gd name="connsiteY61" fmla="*/ 1012874 h 4937760"/>
              <a:gd name="connsiteX62" fmla="*/ 2618935 w 4053839"/>
              <a:gd name="connsiteY62" fmla="*/ 998807 h 4937760"/>
              <a:gd name="connsiteX63" fmla="*/ 2703341 w 4053839"/>
              <a:gd name="connsiteY63" fmla="*/ 886265 h 4937760"/>
              <a:gd name="connsiteX64" fmla="*/ 2759612 w 4053839"/>
              <a:gd name="connsiteY64" fmla="*/ 773724 h 4937760"/>
              <a:gd name="connsiteX65" fmla="*/ 2844018 w 4053839"/>
              <a:gd name="connsiteY65" fmla="*/ 745588 h 4937760"/>
              <a:gd name="connsiteX66" fmla="*/ 2886221 w 4053839"/>
              <a:gd name="connsiteY66" fmla="*/ 731520 h 4937760"/>
              <a:gd name="connsiteX67" fmla="*/ 2928424 w 4053839"/>
              <a:gd name="connsiteY67" fmla="*/ 703385 h 4937760"/>
              <a:gd name="connsiteX68" fmla="*/ 3251981 w 4053839"/>
              <a:gd name="connsiteY68" fmla="*/ 717453 h 4937760"/>
              <a:gd name="connsiteX69" fmla="*/ 3266049 w 4053839"/>
              <a:gd name="connsiteY69" fmla="*/ 759656 h 4937760"/>
              <a:gd name="connsiteX70" fmla="*/ 3308252 w 4053839"/>
              <a:gd name="connsiteY70" fmla="*/ 787791 h 4937760"/>
              <a:gd name="connsiteX71" fmla="*/ 3631809 w 4053839"/>
              <a:gd name="connsiteY71" fmla="*/ 829994 h 4937760"/>
              <a:gd name="connsiteX72" fmla="*/ 3941298 w 4053839"/>
              <a:gd name="connsiteY72" fmla="*/ 815927 h 4937760"/>
              <a:gd name="connsiteX73" fmla="*/ 3983501 w 4053839"/>
              <a:gd name="connsiteY73" fmla="*/ 801859 h 4937760"/>
              <a:gd name="connsiteX74" fmla="*/ 4011636 w 4053839"/>
              <a:gd name="connsiteY74" fmla="*/ 759656 h 4937760"/>
              <a:gd name="connsiteX75" fmla="*/ 4039772 w 4053839"/>
              <a:gd name="connsiteY75" fmla="*/ 731520 h 4937760"/>
              <a:gd name="connsiteX76" fmla="*/ 4053839 w 4053839"/>
              <a:gd name="connsiteY76" fmla="*/ 689317 h 4937760"/>
              <a:gd name="connsiteX77" fmla="*/ 4011636 w 4053839"/>
              <a:gd name="connsiteY77" fmla="*/ 562708 h 4937760"/>
              <a:gd name="connsiteX78" fmla="*/ 3997569 w 4053839"/>
              <a:gd name="connsiteY78" fmla="*/ 520505 h 4937760"/>
              <a:gd name="connsiteX79" fmla="*/ 4025704 w 4053839"/>
              <a:gd name="connsiteY79" fmla="*/ 436099 h 4937760"/>
              <a:gd name="connsiteX80" fmla="*/ 4039772 w 4053839"/>
              <a:gd name="connsiteY80" fmla="*/ 379828 h 4937760"/>
              <a:gd name="connsiteX81" fmla="*/ 4025704 w 4053839"/>
              <a:gd name="connsiteY81" fmla="*/ 281354 h 4937760"/>
              <a:gd name="connsiteX82" fmla="*/ 3983501 w 4053839"/>
              <a:gd name="connsiteY82" fmla="*/ 267287 h 4937760"/>
              <a:gd name="connsiteX83" fmla="*/ 3969433 w 4053839"/>
              <a:gd name="connsiteY83" fmla="*/ 182880 h 4937760"/>
              <a:gd name="connsiteX84" fmla="*/ 3941298 w 4053839"/>
              <a:gd name="connsiteY84" fmla="*/ 70339 h 4937760"/>
              <a:gd name="connsiteX85" fmla="*/ 3927230 w 4053839"/>
              <a:gd name="connsiteY85" fmla="*/ 0 h 4937760"/>
              <a:gd name="connsiteX0" fmla="*/ 1113692 w 4053839"/>
              <a:gd name="connsiteY0" fmla="*/ 4937760 h 4937760"/>
              <a:gd name="connsiteX1" fmla="*/ 1099624 w 4053839"/>
              <a:gd name="connsiteY1" fmla="*/ 4768948 h 4937760"/>
              <a:gd name="connsiteX2" fmla="*/ 1057421 w 4053839"/>
              <a:gd name="connsiteY2" fmla="*/ 4740813 h 4937760"/>
              <a:gd name="connsiteX3" fmla="*/ 973015 w 4053839"/>
              <a:gd name="connsiteY3" fmla="*/ 4712677 h 4937760"/>
              <a:gd name="connsiteX4" fmla="*/ 958947 w 4053839"/>
              <a:gd name="connsiteY4" fmla="*/ 4670474 h 4937760"/>
              <a:gd name="connsiteX5" fmla="*/ 874541 w 4053839"/>
              <a:gd name="connsiteY5" fmla="*/ 4656407 h 4937760"/>
              <a:gd name="connsiteX6" fmla="*/ 832338 w 4053839"/>
              <a:gd name="connsiteY6" fmla="*/ 4642339 h 4937760"/>
              <a:gd name="connsiteX7" fmla="*/ 818270 w 4053839"/>
              <a:gd name="connsiteY7" fmla="*/ 4600136 h 4937760"/>
              <a:gd name="connsiteX8" fmla="*/ 761999 w 4053839"/>
              <a:gd name="connsiteY8" fmla="*/ 4515730 h 4937760"/>
              <a:gd name="connsiteX9" fmla="*/ 776067 w 4053839"/>
              <a:gd name="connsiteY9" fmla="*/ 4473527 h 4937760"/>
              <a:gd name="connsiteX10" fmla="*/ 691661 w 4053839"/>
              <a:gd name="connsiteY10" fmla="*/ 4445391 h 4937760"/>
              <a:gd name="connsiteX11" fmla="*/ 522849 w 4053839"/>
              <a:gd name="connsiteY11" fmla="*/ 4417256 h 4937760"/>
              <a:gd name="connsiteX12" fmla="*/ 438442 w 4053839"/>
              <a:gd name="connsiteY12" fmla="*/ 4389120 h 4937760"/>
              <a:gd name="connsiteX13" fmla="*/ 354036 w 4053839"/>
              <a:gd name="connsiteY13" fmla="*/ 4346917 h 4937760"/>
              <a:gd name="connsiteX14" fmla="*/ 311833 w 4053839"/>
              <a:gd name="connsiteY14" fmla="*/ 4304714 h 4937760"/>
              <a:gd name="connsiteX15" fmla="*/ 227427 w 4053839"/>
              <a:gd name="connsiteY15" fmla="*/ 4248444 h 4937760"/>
              <a:gd name="connsiteX16" fmla="*/ 185224 w 4053839"/>
              <a:gd name="connsiteY16" fmla="*/ 4149970 h 4937760"/>
              <a:gd name="connsiteX17" fmla="*/ 100818 w 4053839"/>
              <a:gd name="connsiteY17" fmla="*/ 4065564 h 4937760"/>
              <a:gd name="connsiteX18" fmla="*/ 30479 w 4053839"/>
              <a:gd name="connsiteY18" fmla="*/ 3995225 h 4937760"/>
              <a:gd name="connsiteX19" fmla="*/ 16412 w 4053839"/>
              <a:gd name="connsiteY19" fmla="*/ 3953022 h 4937760"/>
              <a:gd name="connsiteX20" fmla="*/ 100818 w 4053839"/>
              <a:gd name="connsiteY20" fmla="*/ 3910819 h 4937760"/>
              <a:gd name="connsiteX21" fmla="*/ 269630 w 4053839"/>
              <a:gd name="connsiteY21" fmla="*/ 3896751 h 4937760"/>
              <a:gd name="connsiteX22" fmla="*/ 424375 w 4053839"/>
              <a:gd name="connsiteY22" fmla="*/ 3868616 h 4937760"/>
              <a:gd name="connsiteX23" fmla="*/ 508781 w 4053839"/>
              <a:gd name="connsiteY23" fmla="*/ 3840480 h 4937760"/>
              <a:gd name="connsiteX24" fmla="*/ 944879 w 4053839"/>
              <a:gd name="connsiteY24" fmla="*/ 3826413 h 4937760"/>
              <a:gd name="connsiteX25" fmla="*/ 1071489 w 4053839"/>
              <a:gd name="connsiteY25" fmla="*/ 3798277 h 4937760"/>
              <a:gd name="connsiteX26" fmla="*/ 1155895 w 4053839"/>
              <a:gd name="connsiteY26" fmla="*/ 3770142 h 4937760"/>
              <a:gd name="connsiteX27" fmla="*/ 1282504 w 4053839"/>
              <a:gd name="connsiteY27" fmla="*/ 3713871 h 4937760"/>
              <a:gd name="connsiteX28" fmla="*/ 1620129 w 4053839"/>
              <a:gd name="connsiteY28" fmla="*/ 3699804 h 4937760"/>
              <a:gd name="connsiteX29" fmla="*/ 1676399 w 4053839"/>
              <a:gd name="connsiteY29" fmla="*/ 3685736 h 4937760"/>
              <a:gd name="connsiteX30" fmla="*/ 1760806 w 4053839"/>
              <a:gd name="connsiteY30" fmla="*/ 3629465 h 4937760"/>
              <a:gd name="connsiteX31" fmla="*/ 1803009 w 4053839"/>
              <a:gd name="connsiteY31" fmla="*/ 3601330 h 4937760"/>
              <a:gd name="connsiteX32" fmla="*/ 1929618 w 4053839"/>
              <a:gd name="connsiteY32" fmla="*/ 3559127 h 4937760"/>
              <a:gd name="connsiteX33" fmla="*/ 2056227 w 4053839"/>
              <a:gd name="connsiteY33" fmla="*/ 3516924 h 4937760"/>
              <a:gd name="connsiteX34" fmla="*/ 2098430 w 4053839"/>
              <a:gd name="connsiteY34" fmla="*/ 3502856 h 4937760"/>
              <a:gd name="connsiteX35" fmla="*/ 2182836 w 4053839"/>
              <a:gd name="connsiteY35" fmla="*/ 3460653 h 4937760"/>
              <a:gd name="connsiteX36" fmla="*/ 2323513 w 4053839"/>
              <a:gd name="connsiteY36" fmla="*/ 3390314 h 4937760"/>
              <a:gd name="connsiteX37" fmla="*/ 2351649 w 4053839"/>
              <a:gd name="connsiteY37" fmla="*/ 3362179 h 4937760"/>
              <a:gd name="connsiteX38" fmla="*/ 2379784 w 4053839"/>
              <a:gd name="connsiteY38" fmla="*/ 3179299 h 4937760"/>
              <a:gd name="connsiteX39" fmla="*/ 2436055 w 4053839"/>
              <a:gd name="connsiteY39" fmla="*/ 3108960 h 4937760"/>
              <a:gd name="connsiteX40" fmla="*/ 2464190 w 4053839"/>
              <a:gd name="connsiteY40" fmla="*/ 2954216 h 4937760"/>
              <a:gd name="connsiteX41" fmla="*/ 2492326 w 4053839"/>
              <a:gd name="connsiteY41" fmla="*/ 2799471 h 4937760"/>
              <a:gd name="connsiteX42" fmla="*/ 2464190 w 4053839"/>
              <a:gd name="connsiteY42" fmla="*/ 2560320 h 4937760"/>
              <a:gd name="connsiteX43" fmla="*/ 2450122 w 4053839"/>
              <a:gd name="connsiteY43" fmla="*/ 2447779 h 4937760"/>
              <a:gd name="connsiteX44" fmla="*/ 2379784 w 4053839"/>
              <a:gd name="connsiteY44" fmla="*/ 2349305 h 4937760"/>
              <a:gd name="connsiteX45" fmla="*/ 2098430 w 4053839"/>
              <a:gd name="connsiteY45" fmla="*/ 2335237 h 4937760"/>
              <a:gd name="connsiteX46" fmla="*/ 2140633 w 4053839"/>
              <a:gd name="connsiteY46" fmla="*/ 2321170 h 4937760"/>
              <a:gd name="connsiteX47" fmla="*/ 2098430 w 4053839"/>
              <a:gd name="connsiteY47" fmla="*/ 2152357 h 4937760"/>
              <a:gd name="connsiteX48" fmla="*/ 2042159 w 4053839"/>
              <a:gd name="connsiteY48" fmla="*/ 2067951 h 4937760"/>
              <a:gd name="connsiteX49" fmla="*/ 2042159 w 4053839"/>
              <a:gd name="connsiteY49" fmla="*/ 1800665 h 4937760"/>
              <a:gd name="connsiteX50" fmla="*/ 2070295 w 4053839"/>
              <a:gd name="connsiteY50" fmla="*/ 1772530 h 4937760"/>
              <a:gd name="connsiteX51" fmla="*/ 2084363 w 4053839"/>
              <a:gd name="connsiteY51" fmla="*/ 1589650 h 4937760"/>
              <a:gd name="connsiteX52" fmla="*/ 2084362 w 4053839"/>
              <a:gd name="connsiteY52" fmla="*/ 1294228 h 4937760"/>
              <a:gd name="connsiteX53" fmla="*/ 2112498 w 4053839"/>
              <a:gd name="connsiteY53" fmla="*/ 1266093 h 4937760"/>
              <a:gd name="connsiteX54" fmla="*/ 2140633 w 4053839"/>
              <a:gd name="connsiteY54" fmla="*/ 1223890 h 4937760"/>
              <a:gd name="connsiteX55" fmla="*/ 2196904 w 4053839"/>
              <a:gd name="connsiteY55" fmla="*/ 1209822 h 4937760"/>
              <a:gd name="connsiteX56" fmla="*/ 2295378 w 4053839"/>
              <a:gd name="connsiteY56" fmla="*/ 1153551 h 4937760"/>
              <a:gd name="connsiteX57" fmla="*/ 2379784 w 4053839"/>
              <a:gd name="connsiteY57" fmla="*/ 1125416 h 4937760"/>
              <a:gd name="connsiteX58" fmla="*/ 2393852 w 4053839"/>
              <a:gd name="connsiteY58" fmla="*/ 1083213 h 4937760"/>
              <a:gd name="connsiteX59" fmla="*/ 2464190 w 4053839"/>
              <a:gd name="connsiteY59" fmla="*/ 1026942 h 4937760"/>
              <a:gd name="connsiteX60" fmla="*/ 2492326 w 4053839"/>
              <a:gd name="connsiteY60" fmla="*/ 1055077 h 4937760"/>
              <a:gd name="connsiteX61" fmla="*/ 2576732 w 4053839"/>
              <a:gd name="connsiteY61" fmla="*/ 1012874 h 4937760"/>
              <a:gd name="connsiteX62" fmla="*/ 2618935 w 4053839"/>
              <a:gd name="connsiteY62" fmla="*/ 998807 h 4937760"/>
              <a:gd name="connsiteX63" fmla="*/ 2703341 w 4053839"/>
              <a:gd name="connsiteY63" fmla="*/ 886265 h 4937760"/>
              <a:gd name="connsiteX64" fmla="*/ 2759612 w 4053839"/>
              <a:gd name="connsiteY64" fmla="*/ 773724 h 4937760"/>
              <a:gd name="connsiteX65" fmla="*/ 2844018 w 4053839"/>
              <a:gd name="connsiteY65" fmla="*/ 745588 h 4937760"/>
              <a:gd name="connsiteX66" fmla="*/ 2886221 w 4053839"/>
              <a:gd name="connsiteY66" fmla="*/ 731520 h 4937760"/>
              <a:gd name="connsiteX67" fmla="*/ 2928424 w 4053839"/>
              <a:gd name="connsiteY67" fmla="*/ 703385 h 4937760"/>
              <a:gd name="connsiteX68" fmla="*/ 3251981 w 4053839"/>
              <a:gd name="connsiteY68" fmla="*/ 717453 h 4937760"/>
              <a:gd name="connsiteX69" fmla="*/ 3266049 w 4053839"/>
              <a:gd name="connsiteY69" fmla="*/ 759656 h 4937760"/>
              <a:gd name="connsiteX70" fmla="*/ 3308252 w 4053839"/>
              <a:gd name="connsiteY70" fmla="*/ 787791 h 4937760"/>
              <a:gd name="connsiteX71" fmla="*/ 3631809 w 4053839"/>
              <a:gd name="connsiteY71" fmla="*/ 829994 h 4937760"/>
              <a:gd name="connsiteX72" fmla="*/ 3941298 w 4053839"/>
              <a:gd name="connsiteY72" fmla="*/ 815927 h 4937760"/>
              <a:gd name="connsiteX73" fmla="*/ 3983501 w 4053839"/>
              <a:gd name="connsiteY73" fmla="*/ 801859 h 4937760"/>
              <a:gd name="connsiteX74" fmla="*/ 4011636 w 4053839"/>
              <a:gd name="connsiteY74" fmla="*/ 759656 h 4937760"/>
              <a:gd name="connsiteX75" fmla="*/ 4039772 w 4053839"/>
              <a:gd name="connsiteY75" fmla="*/ 731520 h 4937760"/>
              <a:gd name="connsiteX76" fmla="*/ 4053839 w 4053839"/>
              <a:gd name="connsiteY76" fmla="*/ 689317 h 4937760"/>
              <a:gd name="connsiteX77" fmla="*/ 4011636 w 4053839"/>
              <a:gd name="connsiteY77" fmla="*/ 562708 h 4937760"/>
              <a:gd name="connsiteX78" fmla="*/ 3997569 w 4053839"/>
              <a:gd name="connsiteY78" fmla="*/ 520505 h 4937760"/>
              <a:gd name="connsiteX79" fmla="*/ 4025704 w 4053839"/>
              <a:gd name="connsiteY79" fmla="*/ 436099 h 4937760"/>
              <a:gd name="connsiteX80" fmla="*/ 4039772 w 4053839"/>
              <a:gd name="connsiteY80" fmla="*/ 379828 h 4937760"/>
              <a:gd name="connsiteX81" fmla="*/ 4025704 w 4053839"/>
              <a:gd name="connsiteY81" fmla="*/ 281354 h 4937760"/>
              <a:gd name="connsiteX82" fmla="*/ 3983501 w 4053839"/>
              <a:gd name="connsiteY82" fmla="*/ 267287 h 4937760"/>
              <a:gd name="connsiteX83" fmla="*/ 3969433 w 4053839"/>
              <a:gd name="connsiteY83" fmla="*/ 182880 h 4937760"/>
              <a:gd name="connsiteX84" fmla="*/ 3941298 w 4053839"/>
              <a:gd name="connsiteY84" fmla="*/ 70339 h 4937760"/>
              <a:gd name="connsiteX85" fmla="*/ 3927230 w 4053839"/>
              <a:gd name="connsiteY85" fmla="*/ 0 h 4937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4053839" h="4937760">
                <a:moveTo>
                  <a:pt x="1113692" y="4937760"/>
                </a:moveTo>
                <a:cubicBezTo>
                  <a:pt x="1109003" y="4881489"/>
                  <a:pt x="1115136" y="4823241"/>
                  <a:pt x="1099624" y="4768948"/>
                </a:cubicBezTo>
                <a:cubicBezTo>
                  <a:pt x="1094979" y="4752691"/>
                  <a:pt x="1072871" y="4747680"/>
                  <a:pt x="1057421" y="4740813"/>
                </a:cubicBezTo>
                <a:cubicBezTo>
                  <a:pt x="1030320" y="4728768"/>
                  <a:pt x="973015" y="4712677"/>
                  <a:pt x="973015" y="4712677"/>
                </a:cubicBezTo>
                <a:cubicBezTo>
                  <a:pt x="968326" y="4698609"/>
                  <a:pt x="971822" y="4677831"/>
                  <a:pt x="958947" y="4670474"/>
                </a:cubicBezTo>
                <a:cubicBezTo>
                  <a:pt x="934182" y="4656323"/>
                  <a:pt x="902385" y="4662595"/>
                  <a:pt x="874541" y="4656407"/>
                </a:cubicBezTo>
                <a:cubicBezTo>
                  <a:pt x="860065" y="4653190"/>
                  <a:pt x="846406" y="4647028"/>
                  <a:pt x="832338" y="4642339"/>
                </a:cubicBezTo>
                <a:cubicBezTo>
                  <a:pt x="827649" y="4628271"/>
                  <a:pt x="871191" y="4588481"/>
                  <a:pt x="818270" y="4600136"/>
                </a:cubicBezTo>
                <a:cubicBezTo>
                  <a:pt x="801848" y="4570577"/>
                  <a:pt x="761999" y="4515730"/>
                  <a:pt x="761999" y="4515730"/>
                </a:cubicBezTo>
                <a:cubicBezTo>
                  <a:pt x="766688" y="4501662"/>
                  <a:pt x="786552" y="4484013"/>
                  <a:pt x="776067" y="4473527"/>
                </a:cubicBezTo>
                <a:cubicBezTo>
                  <a:pt x="755096" y="4452556"/>
                  <a:pt x="720968" y="4532141"/>
                  <a:pt x="691661" y="4445391"/>
                </a:cubicBezTo>
                <a:cubicBezTo>
                  <a:pt x="588078" y="4509337"/>
                  <a:pt x="664179" y="4432960"/>
                  <a:pt x="522849" y="4417256"/>
                </a:cubicBezTo>
                <a:cubicBezTo>
                  <a:pt x="494713" y="4407877"/>
                  <a:pt x="463119" y="4405571"/>
                  <a:pt x="438442" y="4389120"/>
                </a:cubicBezTo>
                <a:cubicBezTo>
                  <a:pt x="383901" y="4352760"/>
                  <a:pt x="412279" y="4366332"/>
                  <a:pt x="354036" y="4346917"/>
                </a:cubicBezTo>
                <a:cubicBezTo>
                  <a:pt x="339968" y="4332849"/>
                  <a:pt x="327537" y="4316928"/>
                  <a:pt x="311833" y="4304714"/>
                </a:cubicBezTo>
                <a:cubicBezTo>
                  <a:pt x="285142" y="4283954"/>
                  <a:pt x="227427" y="4248444"/>
                  <a:pt x="227427" y="4248444"/>
                </a:cubicBezTo>
                <a:cubicBezTo>
                  <a:pt x="206326" y="4222653"/>
                  <a:pt x="107852" y="4253133"/>
                  <a:pt x="185224" y="4149970"/>
                </a:cubicBezTo>
                <a:cubicBezTo>
                  <a:pt x="77371" y="4166382"/>
                  <a:pt x="0" y="4192173"/>
                  <a:pt x="100818" y="4065564"/>
                </a:cubicBezTo>
                <a:cubicBezTo>
                  <a:pt x="25789" y="3984283"/>
                  <a:pt x="124264" y="4057747"/>
                  <a:pt x="30479" y="3995225"/>
                </a:cubicBezTo>
                <a:cubicBezTo>
                  <a:pt x="25790" y="3981157"/>
                  <a:pt x="10905" y="3966790"/>
                  <a:pt x="16412" y="3953022"/>
                </a:cubicBezTo>
                <a:cubicBezTo>
                  <a:pt x="23091" y="3936325"/>
                  <a:pt x="84554" y="3912988"/>
                  <a:pt x="100818" y="3910819"/>
                </a:cubicBezTo>
                <a:cubicBezTo>
                  <a:pt x="156788" y="3903356"/>
                  <a:pt x="213510" y="3902987"/>
                  <a:pt x="269630" y="3896751"/>
                </a:cubicBezTo>
                <a:cubicBezTo>
                  <a:pt x="287733" y="3894740"/>
                  <a:pt x="401419" y="3874877"/>
                  <a:pt x="424375" y="3868616"/>
                </a:cubicBezTo>
                <a:cubicBezTo>
                  <a:pt x="452987" y="3860813"/>
                  <a:pt x="479139" y="3841436"/>
                  <a:pt x="508781" y="3840480"/>
                </a:cubicBezTo>
                <a:lnTo>
                  <a:pt x="944879" y="3826413"/>
                </a:lnTo>
                <a:cubicBezTo>
                  <a:pt x="1065619" y="3786165"/>
                  <a:pt x="873436" y="3847790"/>
                  <a:pt x="1071489" y="3798277"/>
                </a:cubicBezTo>
                <a:cubicBezTo>
                  <a:pt x="1100261" y="3791084"/>
                  <a:pt x="1131219" y="3786593"/>
                  <a:pt x="1155895" y="3770142"/>
                </a:cubicBezTo>
                <a:cubicBezTo>
                  <a:pt x="1196051" y="3743372"/>
                  <a:pt x="1228935" y="3716103"/>
                  <a:pt x="1282504" y="3713871"/>
                </a:cubicBezTo>
                <a:lnTo>
                  <a:pt x="1620129" y="3699804"/>
                </a:lnTo>
                <a:cubicBezTo>
                  <a:pt x="1638886" y="3695115"/>
                  <a:pt x="1659106" y="3694382"/>
                  <a:pt x="1676399" y="3685736"/>
                </a:cubicBezTo>
                <a:cubicBezTo>
                  <a:pt x="1706644" y="3670613"/>
                  <a:pt x="1732670" y="3648222"/>
                  <a:pt x="1760806" y="3629465"/>
                </a:cubicBezTo>
                <a:cubicBezTo>
                  <a:pt x="1774874" y="3620087"/>
                  <a:pt x="1786969" y="3606677"/>
                  <a:pt x="1803009" y="3601330"/>
                </a:cubicBezTo>
                <a:lnTo>
                  <a:pt x="1929618" y="3559127"/>
                </a:lnTo>
                <a:lnTo>
                  <a:pt x="2056227" y="3516924"/>
                </a:lnTo>
                <a:lnTo>
                  <a:pt x="2098430" y="3502856"/>
                </a:lnTo>
                <a:cubicBezTo>
                  <a:pt x="2163953" y="3437333"/>
                  <a:pt x="2079129" y="3512507"/>
                  <a:pt x="2182836" y="3460653"/>
                </a:cubicBezTo>
                <a:cubicBezTo>
                  <a:pt x="2350327" y="3376907"/>
                  <a:pt x="2196129" y="3422160"/>
                  <a:pt x="2323513" y="3390314"/>
                </a:cubicBezTo>
                <a:cubicBezTo>
                  <a:pt x="2332892" y="3380936"/>
                  <a:pt x="2347838" y="3374883"/>
                  <a:pt x="2351649" y="3362179"/>
                </a:cubicBezTo>
                <a:cubicBezTo>
                  <a:pt x="2369042" y="3304203"/>
                  <a:pt x="2358074" y="3237193"/>
                  <a:pt x="2379784" y="3179299"/>
                </a:cubicBezTo>
                <a:cubicBezTo>
                  <a:pt x="2390432" y="3150904"/>
                  <a:pt x="2415454" y="3129561"/>
                  <a:pt x="2436055" y="3108960"/>
                </a:cubicBezTo>
                <a:cubicBezTo>
                  <a:pt x="2470812" y="2935167"/>
                  <a:pt x="2428182" y="3152257"/>
                  <a:pt x="2464190" y="2954216"/>
                </a:cubicBezTo>
                <a:cubicBezTo>
                  <a:pt x="2503514" y="2737938"/>
                  <a:pt x="2450872" y="3048190"/>
                  <a:pt x="2492326" y="2799471"/>
                </a:cubicBezTo>
                <a:cubicBezTo>
                  <a:pt x="2465813" y="2640397"/>
                  <a:pt x="2487976" y="2786287"/>
                  <a:pt x="2464190" y="2560320"/>
                </a:cubicBezTo>
                <a:cubicBezTo>
                  <a:pt x="2460232" y="2522722"/>
                  <a:pt x="2458043" y="2484745"/>
                  <a:pt x="2450122" y="2447779"/>
                </a:cubicBezTo>
                <a:cubicBezTo>
                  <a:pt x="2436811" y="2385662"/>
                  <a:pt x="2440365" y="2354573"/>
                  <a:pt x="2379784" y="2349305"/>
                </a:cubicBezTo>
                <a:cubicBezTo>
                  <a:pt x="2286235" y="2341170"/>
                  <a:pt x="2192215" y="2339926"/>
                  <a:pt x="2098430" y="2335237"/>
                </a:cubicBezTo>
                <a:cubicBezTo>
                  <a:pt x="2112498" y="2330548"/>
                  <a:pt x="2136559" y="2335428"/>
                  <a:pt x="2140633" y="2321170"/>
                </a:cubicBezTo>
                <a:cubicBezTo>
                  <a:pt x="2146962" y="2299019"/>
                  <a:pt x="2004974" y="2219085"/>
                  <a:pt x="2098430" y="2152357"/>
                </a:cubicBezTo>
                <a:lnTo>
                  <a:pt x="2042159" y="2067951"/>
                </a:lnTo>
                <a:cubicBezTo>
                  <a:pt x="2023556" y="1956330"/>
                  <a:pt x="2014082" y="1941048"/>
                  <a:pt x="2042159" y="1800665"/>
                </a:cubicBezTo>
                <a:cubicBezTo>
                  <a:pt x="2044760" y="1787659"/>
                  <a:pt x="2060916" y="1781908"/>
                  <a:pt x="2070295" y="1772530"/>
                </a:cubicBezTo>
                <a:cubicBezTo>
                  <a:pt x="2077329" y="1737361"/>
                  <a:pt x="2082019" y="1669367"/>
                  <a:pt x="2084363" y="1589650"/>
                </a:cubicBezTo>
                <a:cubicBezTo>
                  <a:pt x="2086708" y="1509933"/>
                  <a:pt x="2079673" y="1348154"/>
                  <a:pt x="2084362" y="1294228"/>
                </a:cubicBezTo>
                <a:cubicBezTo>
                  <a:pt x="2085463" y="1281011"/>
                  <a:pt x="2104212" y="1276450"/>
                  <a:pt x="2112498" y="1266093"/>
                </a:cubicBezTo>
                <a:cubicBezTo>
                  <a:pt x="2123060" y="1252891"/>
                  <a:pt x="2126565" y="1233268"/>
                  <a:pt x="2140633" y="1223890"/>
                </a:cubicBezTo>
                <a:cubicBezTo>
                  <a:pt x="2156720" y="1213165"/>
                  <a:pt x="2178147" y="1214511"/>
                  <a:pt x="2196904" y="1209822"/>
                </a:cubicBezTo>
                <a:cubicBezTo>
                  <a:pt x="2241944" y="1142261"/>
                  <a:pt x="2203310" y="1178660"/>
                  <a:pt x="2295378" y="1153551"/>
                </a:cubicBezTo>
                <a:cubicBezTo>
                  <a:pt x="2323990" y="1145748"/>
                  <a:pt x="2379784" y="1125416"/>
                  <a:pt x="2379784" y="1125416"/>
                </a:cubicBezTo>
                <a:cubicBezTo>
                  <a:pt x="2384473" y="1111348"/>
                  <a:pt x="2386223" y="1095929"/>
                  <a:pt x="2393852" y="1083213"/>
                </a:cubicBezTo>
                <a:cubicBezTo>
                  <a:pt x="2407217" y="1060938"/>
                  <a:pt x="2445019" y="1039722"/>
                  <a:pt x="2464190" y="1026942"/>
                </a:cubicBezTo>
                <a:cubicBezTo>
                  <a:pt x="2473569" y="1036320"/>
                  <a:pt x="2479243" y="1052896"/>
                  <a:pt x="2492326" y="1055077"/>
                </a:cubicBezTo>
                <a:cubicBezTo>
                  <a:pt x="2555685" y="1065637"/>
                  <a:pt x="2538889" y="1035580"/>
                  <a:pt x="2576732" y="1012874"/>
                </a:cubicBezTo>
                <a:cubicBezTo>
                  <a:pt x="2589447" y="1005245"/>
                  <a:pt x="2604867" y="1003496"/>
                  <a:pt x="2618935" y="998807"/>
                </a:cubicBezTo>
                <a:cubicBezTo>
                  <a:pt x="2652262" y="965479"/>
                  <a:pt x="2687435" y="933982"/>
                  <a:pt x="2703341" y="886265"/>
                </a:cubicBezTo>
                <a:cubicBezTo>
                  <a:pt x="2713711" y="855155"/>
                  <a:pt x="2720325" y="793367"/>
                  <a:pt x="2759612" y="773724"/>
                </a:cubicBezTo>
                <a:cubicBezTo>
                  <a:pt x="2786138" y="760461"/>
                  <a:pt x="2815883" y="754967"/>
                  <a:pt x="2844018" y="745588"/>
                </a:cubicBezTo>
                <a:cubicBezTo>
                  <a:pt x="2858086" y="740899"/>
                  <a:pt x="2873883" y="739745"/>
                  <a:pt x="2886221" y="731520"/>
                </a:cubicBezTo>
                <a:lnTo>
                  <a:pt x="2928424" y="703385"/>
                </a:lnTo>
                <a:cubicBezTo>
                  <a:pt x="3036276" y="708074"/>
                  <a:pt x="3145496" y="699705"/>
                  <a:pt x="3251981" y="717453"/>
                </a:cubicBezTo>
                <a:cubicBezTo>
                  <a:pt x="3266608" y="719891"/>
                  <a:pt x="3256786" y="748077"/>
                  <a:pt x="3266049" y="759656"/>
                </a:cubicBezTo>
                <a:cubicBezTo>
                  <a:pt x="3276611" y="772858"/>
                  <a:pt x="3292802" y="780924"/>
                  <a:pt x="3308252" y="787791"/>
                </a:cubicBezTo>
                <a:cubicBezTo>
                  <a:pt x="3422269" y="838466"/>
                  <a:pt x="3487303" y="821494"/>
                  <a:pt x="3631809" y="829994"/>
                </a:cubicBezTo>
                <a:cubicBezTo>
                  <a:pt x="3734972" y="825305"/>
                  <a:pt x="3838357" y="824162"/>
                  <a:pt x="3941298" y="815927"/>
                </a:cubicBezTo>
                <a:cubicBezTo>
                  <a:pt x="3956079" y="814745"/>
                  <a:pt x="3971922" y="811122"/>
                  <a:pt x="3983501" y="801859"/>
                </a:cubicBezTo>
                <a:cubicBezTo>
                  <a:pt x="3996703" y="791297"/>
                  <a:pt x="4001074" y="772858"/>
                  <a:pt x="4011636" y="759656"/>
                </a:cubicBezTo>
                <a:cubicBezTo>
                  <a:pt x="4019922" y="749299"/>
                  <a:pt x="4030393" y="740899"/>
                  <a:pt x="4039772" y="731520"/>
                </a:cubicBezTo>
                <a:cubicBezTo>
                  <a:pt x="4044461" y="717452"/>
                  <a:pt x="4053839" y="704146"/>
                  <a:pt x="4053839" y="689317"/>
                </a:cubicBezTo>
                <a:cubicBezTo>
                  <a:pt x="4053839" y="613503"/>
                  <a:pt x="4045608" y="613665"/>
                  <a:pt x="4011636" y="562708"/>
                </a:cubicBezTo>
                <a:cubicBezTo>
                  <a:pt x="4006947" y="548640"/>
                  <a:pt x="3995931" y="535243"/>
                  <a:pt x="3997569" y="520505"/>
                </a:cubicBezTo>
                <a:cubicBezTo>
                  <a:pt x="4000844" y="491029"/>
                  <a:pt x="4018511" y="464871"/>
                  <a:pt x="4025704" y="436099"/>
                </a:cubicBezTo>
                <a:lnTo>
                  <a:pt x="4039772" y="379828"/>
                </a:lnTo>
                <a:cubicBezTo>
                  <a:pt x="4035083" y="347003"/>
                  <a:pt x="4040533" y="311011"/>
                  <a:pt x="4025704" y="281354"/>
                </a:cubicBezTo>
                <a:cubicBezTo>
                  <a:pt x="4019072" y="268091"/>
                  <a:pt x="3990858" y="280162"/>
                  <a:pt x="3983501" y="267287"/>
                </a:cubicBezTo>
                <a:cubicBezTo>
                  <a:pt x="3969349" y="242521"/>
                  <a:pt x="3975410" y="210771"/>
                  <a:pt x="3969433" y="182880"/>
                </a:cubicBezTo>
                <a:cubicBezTo>
                  <a:pt x="3961331" y="145070"/>
                  <a:pt x="3953526" y="107023"/>
                  <a:pt x="3941298" y="70339"/>
                </a:cubicBezTo>
                <a:cubicBezTo>
                  <a:pt x="3924264" y="19239"/>
                  <a:pt x="3927230" y="42965"/>
                  <a:pt x="3927230" y="0"/>
                </a:cubicBezTo>
              </a:path>
            </a:pathLst>
          </a:custGeom>
          <a:noFill/>
          <a:ln w="76200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repeatCount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4488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676400"/>
            <a:ext cx="9310688" cy="52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3224213" y="609600"/>
            <a:ext cx="266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1">
                <a:solidFill>
                  <a:schemeClr val="bg2"/>
                </a:solidFill>
                <a:latin typeface="Times New Roman" panose="02020603050405020304" pitchFamily="18" charset="0"/>
              </a:rPr>
              <a:t>SÔNG HƯƠNG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3246438"/>
            <a:ext cx="18256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852488" y="377825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6" name="TextBox 6"/>
          <p:cNvSpPr txBox="1">
            <a:spLocks noChangeArrowheads="1"/>
          </p:cNvSpPr>
          <p:nvPr/>
        </p:nvSpPr>
        <p:spPr bwMode="auto">
          <a:xfrm>
            <a:off x="2819400" y="904875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18437" name="TextBox 7"/>
          <p:cNvSpPr txBox="1">
            <a:spLocks noChangeArrowheads="1"/>
          </p:cNvSpPr>
          <p:nvPr/>
        </p:nvSpPr>
        <p:spPr bwMode="auto">
          <a:xfrm>
            <a:off x="4191000" y="9032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pic>
        <p:nvPicPr>
          <p:cNvPr id="18438" name="Picture 25" descr="Luoc do thanh pho H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988"/>
            <a:ext cx="920591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23"/>
          <p:cNvSpPr>
            <a:spLocks noChangeArrowheads="1"/>
          </p:cNvSpPr>
          <p:nvPr/>
        </p:nvSpPr>
        <p:spPr bwMode="auto">
          <a:xfrm>
            <a:off x="3028950" y="6400800"/>
            <a:ext cx="542925" cy="304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35" name="Oval 35"/>
          <p:cNvSpPr>
            <a:spLocks noChangeArrowheads="1"/>
          </p:cNvSpPr>
          <p:nvPr/>
        </p:nvSpPr>
        <p:spPr bwMode="auto">
          <a:xfrm>
            <a:off x="3419475" y="5791200"/>
            <a:ext cx="685800" cy="3810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36" name="Oval 36"/>
          <p:cNvSpPr>
            <a:spLocks noChangeArrowheads="1"/>
          </p:cNvSpPr>
          <p:nvPr/>
        </p:nvSpPr>
        <p:spPr bwMode="auto">
          <a:xfrm>
            <a:off x="2981325" y="4876800"/>
            <a:ext cx="638175" cy="685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3886200" y="4456113"/>
            <a:ext cx="685800" cy="6858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4662488" y="5019675"/>
            <a:ext cx="242887" cy="242888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41" name="Oval 41"/>
          <p:cNvSpPr>
            <a:spLocks noChangeArrowheads="1"/>
          </p:cNvSpPr>
          <p:nvPr/>
        </p:nvSpPr>
        <p:spPr bwMode="auto">
          <a:xfrm>
            <a:off x="4738688" y="4676775"/>
            <a:ext cx="242887" cy="242888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42" name="Oval 50"/>
          <p:cNvSpPr>
            <a:spLocks noChangeArrowheads="1"/>
          </p:cNvSpPr>
          <p:nvPr/>
        </p:nvSpPr>
        <p:spPr bwMode="auto">
          <a:xfrm>
            <a:off x="5181600" y="2743200"/>
            <a:ext cx="685800" cy="4572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43" name="Oval 53"/>
          <p:cNvSpPr>
            <a:spLocks noChangeArrowheads="1"/>
          </p:cNvSpPr>
          <p:nvPr/>
        </p:nvSpPr>
        <p:spPr bwMode="auto">
          <a:xfrm>
            <a:off x="4056063" y="2162175"/>
            <a:ext cx="638175" cy="566738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12700" y="0"/>
            <a:ext cx="9205913" cy="17526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vi-VN" sz="2800" dirty="0">
                <a:solidFill>
                  <a:schemeClr val="tx1"/>
                </a:solidFill>
                <a:latin typeface="Times New Roman" pitchFamily="18" charset="0"/>
              </a:rPr>
              <a:t>  </a:t>
            </a:r>
            <a:r>
              <a:rPr lang="vi-VN" sz="28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</a:rPr>
              <a:t>         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</a:rPr>
              <a:t>Kể tên một số công trình kiến trúc cổ kính của                                                    thành phố Huế?  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pic>
        <p:nvPicPr>
          <p:cNvPr id="18448" name="Picture 13" descr="Picture67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84138"/>
            <a:ext cx="9064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03500" y="1122363"/>
            <a:ext cx="388620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2800" dirty="0">
                <a:solidFill>
                  <a:schemeClr val="bg1">
                    <a:lumMod val="50000"/>
                  </a:schemeClr>
                </a:solidFill>
              </a:rPr>
              <a:t>Lược đồ thành phố Huế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2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D:\be tin\hinh anh\hinh trong sline\anh dong\osterhasen-01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5029200"/>
            <a:ext cx="146367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 bwMode="auto">
          <a:xfrm>
            <a:off x="76200" y="46038"/>
            <a:ext cx="5181600" cy="3048000"/>
          </a:xfrm>
          <a:prstGeom prst="cloudCallout">
            <a:avLst>
              <a:gd name="adj1" fmla="val 3742"/>
              <a:gd name="adj2" fmla="val 121729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ctr">
              <a:defRPr/>
            </a:pPr>
            <a:r>
              <a:rPr lang="vi-VN" sz="32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Vì sao</a:t>
            </a:r>
            <a:r>
              <a:rPr lang="en-US" sz="32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Huế lại được</a:t>
            </a:r>
            <a:r>
              <a:rPr lang="en-US" sz="32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gọi là cố</a:t>
            </a:r>
            <a:r>
              <a:rPr lang="en-US" sz="32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đô?</a:t>
            </a:r>
            <a:endParaRPr lang="en-US" sz="32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Callout 3"/>
          <p:cNvSpPr/>
          <p:nvPr/>
        </p:nvSpPr>
        <p:spPr bwMode="auto">
          <a:xfrm>
            <a:off x="3962400" y="1828800"/>
            <a:ext cx="5181600" cy="3656013"/>
          </a:xfrm>
          <a:prstGeom prst="cloudCallout">
            <a:avLst>
              <a:gd name="adj1" fmla="val -68149"/>
              <a:gd name="adj2" fmla="val 46177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</a:rPr>
              <a:t>Huế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</a:rPr>
              <a:t>gọi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</a:rPr>
              <a:t>cố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</a:rPr>
              <a:t>đô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</a:rPr>
              <a:t>vì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</a:rPr>
              <a:t>nó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</a:rPr>
              <a:t>kinh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</a:rPr>
              <a:t>đô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</a:rPr>
              <a:t>nhà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</a:rPr>
              <a:t>Nguyễn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</a:rPr>
              <a:t>cách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</a:rPr>
              <a:t>đây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</a:rPr>
              <a:t>hơn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</a:rPr>
              <a:t> 200 </a:t>
            </a:r>
            <a:r>
              <a:rPr lang="en-US" sz="3200" b="1" dirty="0" err="1">
                <a:solidFill>
                  <a:srgbClr val="009900"/>
                </a:solidFill>
                <a:latin typeface="Times New Roman" pitchFamily="18" charset="0"/>
              </a:rPr>
              <a:t>năm</a:t>
            </a:r>
            <a:r>
              <a:rPr lang="en-US" sz="3200" b="1" dirty="0">
                <a:solidFill>
                  <a:srgbClr val="009900"/>
                </a:solidFill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8&quot;/&gt;&lt;/object&gt;&lt;object type=&quot;3&quot; unique_id=&quot;10004&quot;&gt;&lt;property id=&quot;20148&quot; value=&quot;5&quot;/&gt;&lt;property id=&quot;20300&quot; value=&quot;Slide 2&quot;/&gt;&lt;property id=&quot;20307&quot; value=&quot;445&quot;/&gt;&lt;/object&gt;&lt;object type=&quot;3&quot; unique_id=&quot;10005&quot;&gt;&lt;property id=&quot;20148&quot; value=&quot;5&quot;/&gt;&lt;property id=&quot;20300&quot; value=&quot;Slide 3&quot;/&gt;&lt;property id=&quot;20307&quot; value=&quot;430&quot;/&gt;&lt;/object&gt;&lt;object type=&quot;3&quot; unique_id=&quot;10006&quot;&gt;&lt;property id=&quot;20148&quot; value=&quot;5&quot;/&gt;&lt;property id=&quot;20300&quot; value=&quot;Slide 4&quot;/&gt;&lt;property id=&quot;20307&quot; value=&quot;320&quot;/&gt;&lt;/object&gt;&lt;object type=&quot;3&quot; unique_id=&quot;10007&quot;&gt;&lt;property id=&quot;20148&quot; value=&quot;5&quot;/&gt;&lt;property id=&quot;20300&quot; value=&quot;Slide 5&quot;/&gt;&lt;property id=&quot;20307&quot; value=&quot;323&quot;/&gt;&lt;/object&gt;&lt;object type=&quot;3&quot; unique_id=&quot;10008&quot;&gt;&lt;property id=&quot;20148&quot; value=&quot;5&quot;/&gt;&lt;property id=&quot;20300&quot; value=&quot;Slide 6&quot;/&gt;&lt;property id=&quot;20307&quot; value=&quot;366&quot;/&gt;&lt;/object&gt;&lt;object type=&quot;3&quot; unique_id=&quot;10009&quot;&gt;&lt;property id=&quot;20148&quot; value=&quot;5&quot;/&gt;&lt;property id=&quot;20300&quot; value=&quot;Slide 7&quot;/&gt;&lt;property id=&quot;20307&quot; value=&quot;440&quot;/&gt;&lt;/object&gt;&lt;object type=&quot;3&quot; unique_id=&quot;10010&quot;&gt;&lt;property id=&quot;20148&quot; value=&quot;5&quot;/&gt;&lt;property id=&quot;20300&quot; value=&quot;Slide 8&quot;/&gt;&lt;property id=&quot;20307&quot; value=&quot;325&quot;/&gt;&lt;/object&gt;&lt;object type=&quot;3&quot; unique_id=&quot;10011&quot;&gt;&lt;property id=&quot;20148&quot; value=&quot;5&quot;/&gt;&lt;property id=&quot;20300&quot; value=&quot;Slide 9&quot;/&gt;&lt;property id=&quot;20307&quot; value=&quot;405&quot;/&gt;&lt;/object&gt;&lt;object type=&quot;3&quot; unique_id=&quot;10012&quot;&gt;&lt;property id=&quot;20148&quot; value=&quot;5&quot;/&gt;&lt;property id=&quot;20300&quot; value=&quot;Slide 10&quot;/&gt;&lt;property id=&quot;20307&quot; value=&quot;363&quot;/&gt;&lt;/object&gt;&lt;object type=&quot;3&quot; unique_id=&quot;10013&quot;&gt;&lt;property id=&quot;20148&quot; value=&quot;5&quot;/&gt;&lt;property id=&quot;20300&quot; value=&quot;Slide 11&quot;/&gt;&lt;property id=&quot;20307&quot; value=&quot;340&quot;/&gt;&lt;/object&gt;&lt;object type=&quot;3&quot; unique_id=&quot;10014&quot;&gt;&lt;property id=&quot;20148&quot; value=&quot;5&quot;/&gt;&lt;property id=&quot;20300&quot; value=&quot;Slide 12&quot;/&gt;&lt;property id=&quot;20307&quot; value=&quot;432&quot;/&gt;&lt;/object&gt;&lt;object type=&quot;3&quot; unique_id=&quot;10015&quot;&gt;&lt;property id=&quot;20148&quot; value=&quot;5&quot;/&gt;&lt;property id=&quot;20300&quot; value=&quot;Slide 13&quot;/&gt;&lt;property id=&quot;20307&quot; value=&quot;425&quot;/&gt;&lt;/object&gt;&lt;object type=&quot;3&quot; unique_id=&quot;10016&quot;&gt;&lt;property id=&quot;20148&quot; value=&quot;5&quot;/&gt;&lt;property id=&quot;20300&quot; value=&quot;Slide 14&quot;/&gt;&lt;property id=&quot;20307&quot; value=&quot;331&quot;/&gt;&lt;/object&gt;&lt;object type=&quot;3&quot; unique_id=&quot;10017&quot;&gt;&lt;property id=&quot;20148&quot; value=&quot;5&quot;/&gt;&lt;property id=&quot;20300&quot; value=&quot;Slide 15&quot;/&gt;&lt;property id=&quot;20307&quot; value=&quot;409&quot;/&gt;&lt;/object&gt;&lt;object type=&quot;3&quot; unique_id=&quot;10018&quot;&gt;&lt;property id=&quot;20148&quot; value=&quot;5&quot;/&gt;&lt;property id=&quot;20300&quot; value=&quot;Slide 16&quot;/&gt;&lt;property id=&quot;20307&quot; value=&quot;412&quot;/&gt;&lt;/object&gt;&lt;object type=&quot;3&quot; unique_id=&quot;10019&quot;&gt;&lt;property id=&quot;20148&quot; value=&quot;5&quot;/&gt;&lt;property id=&quot;20300&quot; value=&quot;Slide 17&quot;/&gt;&lt;property id=&quot;20307&quot; value=&quot;406&quot;/&gt;&lt;/object&gt;&lt;object type=&quot;3&quot; unique_id=&quot;10020&quot;&gt;&lt;property id=&quot;20148&quot; value=&quot;5&quot;/&gt;&lt;property id=&quot;20300&quot; value=&quot;Slide 18&quot;/&gt;&lt;property id=&quot;20307&quot; value=&quot;407&quot;/&gt;&lt;/object&gt;&lt;object type=&quot;3&quot; unique_id=&quot;10021&quot;&gt;&lt;property id=&quot;20148&quot; value=&quot;5&quot;/&gt;&lt;property id=&quot;20300&quot; value=&quot;Slide 19&quot;/&gt;&lt;property id=&quot;20307&quot; value=&quot;410&quot;/&gt;&lt;/object&gt;&lt;object type=&quot;3&quot; unique_id=&quot;10022&quot;&gt;&lt;property id=&quot;20148&quot; value=&quot;5&quot;/&gt;&lt;property id=&quot;20300&quot; value=&quot;Slide 20&quot;/&gt;&lt;property id=&quot;20307&quot; value=&quot;411&quot;/&gt;&lt;/object&gt;&lt;object type=&quot;3&quot; unique_id=&quot;10023&quot;&gt;&lt;property id=&quot;20148&quot; value=&quot;5&quot;/&gt;&lt;property id=&quot;20300&quot; value=&quot;Slide 21&quot;/&gt;&lt;property id=&quot;20307&quot; value=&quot;442&quot;/&gt;&lt;/object&gt;&lt;object type=&quot;3&quot; unique_id=&quot;10024&quot;&gt;&lt;property id=&quot;20148&quot; value=&quot;5&quot;/&gt;&lt;property id=&quot;20300&quot; value=&quot;Slide 22&quot;/&gt;&lt;property id=&quot;20307&quot; value=&quot;413&quot;/&gt;&lt;/object&gt;&lt;object type=&quot;3&quot; unique_id=&quot;10025&quot;&gt;&lt;property id=&quot;20148&quot; value=&quot;5&quot;/&gt;&lt;property id=&quot;20300&quot; value=&quot;Slide 23&quot;/&gt;&lt;property id=&quot;20307&quot; value=&quot;414&quot;/&gt;&lt;/object&gt;&lt;object type=&quot;3&quot; unique_id=&quot;10026&quot;&gt;&lt;property id=&quot;20148&quot; value=&quot;5&quot;/&gt;&lt;property id=&quot;20300&quot; value=&quot;Slide 24&quot;/&gt;&lt;property id=&quot;20307&quot; value=&quot;415&quot;/&gt;&lt;/object&gt;&lt;object type=&quot;3&quot; unique_id=&quot;10027&quot;&gt;&lt;property id=&quot;20148&quot; value=&quot;5&quot;/&gt;&lt;property id=&quot;20300&quot; value=&quot;Slide 25&quot;/&gt;&lt;property id=&quot;20307&quot; value=&quot;417&quot;/&gt;&lt;/object&gt;&lt;object type=&quot;3&quot; unique_id=&quot;10028&quot;&gt;&lt;property id=&quot;20148&quot; value=&quot;5&quot;/&gt;&lt;property id=&quot;20300&quot; value=&quot;Slide 26&quot;/&gt;&lt;property id=&quot;20307&quot; value=&quot;416&quot;/&gt;&lt;/object&gt;&lt;object type=&quot;3&quot; unique_id=&quot;10029&quot;&gt;&lt;property id=&quot;20148&quot; value=&quot;5&quot;/&gt;&lt;property id=&quot;20300&quot; value=&quot;Slide 27&quot;/&gt;&lt;property id=&quot;20307&quot; value=&quot;421&quot;/&gt;&lt;/object&gt;&lt;object type=&quot;3&quot; unique_id=&quot;10030&quot;&gt;&lt;property id=&quot;20148&quot; value=&quot;5&quot;/&gt;&lt;property id=&quot;20300&quot; value=&quot;Slide 28&quot;/&gt;&lt;property id=&quot;20307&quot; value=&quot;420&quot;/&gt;&lt;/object&gt;&lt;object type=&quot;3&quot; unique_id=&quot;10031&quot;&gt;&lt;property id=&quot;20148&quot; value=&quot;5&quot;/&gt;&lt;property id=&quot;20300&quot; value=&quot;Slide 29&quot;/&gt;&lt;property id=&quot;20307&quot; value=&quot;422&quot;/&gt;&lt;/object&gt;&lt;object type=&quot;3&quot; unique_id=&quot;10032&quot;&gt;&lt;property id=&quot;20148&quot; value=&quot;5&quot;/&gt;&lt;property id=&quot;20300&quot; value=&quot;Slide 30&quot;/&gt;&lt;property id=&quot;20307&quot; value=&quot;419&quot;/&gt;&lt;/object&gt;&lt;object type=&quot;3&quot; unique_id=&quot;10033&quot;&gt;&lt;property id=&quot;20148&quot; value=&quot;5&quot;/&gt;&lt;property id=&quot;20300&quot; value=&quot;Slide 31&quot;/&gt;&lt;property id=&quot;20307&quot; value=&quot;398&quot;/&gt;&lt;/object&gt;&lt;object type=&quot;3&quot; unique_id=&quot;10044&quot;&gt;&lt;property id=&quot;20148&quot; value=&quot;5&quot;/&gt;&lt;property id=&quot;20300&quot; value=&quot;Slide 32&quot;/&gt;&lt;property id=&quot;20307&quot; value=&quot;357&quot;/&gt;&lt;/object&gt;&lt;/object&gt;&lt;object type=&quot;8&quot; unique_id=&quot;10088&quot;&gt;&lt;/object&gt;&lt;/object&gt;&lt;/database&gt;"/>
  <p:tag name="SECTOMILLISECCONVERTED" val="1"/>
  <p:tag name="ISPRING_RESOURCE_PATHS_HASH_PRESENTER" val="92f0a86c3dabfed3d2de65f75d5394e9a5ce3a6"/>
</p:tagLst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8325</TotalTime>
  <Words>590</Words>
  <Application>Microsoft Office PowerPoint</Application>
  <PresentationFormat>On-screen Show (4:3)</PresentationFormat>
  <Paragraphs>76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Tahoma</vt:lpstr>
      <vt:lpstr>Calibri</vt:lpstr>
      <vt:lpstr>Cambria</vt:lpstr>
      <vt:lpstr>Garamond</vt:lpstr>
      <vt:lpstr>Times New Roman</vt:lpstr>
      <vt:lpstr>VNI-Helve</vt:lpstr>
      <vt:lpstr>Wingdings</vt:lpstr>
      <vt:lpstr>Ocean</vt:lpstr>
      <vt:lpstr>Mountain Top</vt:lpstr>
      <vt:lpstr>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Computer</dc:creator>
  <cp:lastModifiedBy>admin</cp:lastModifiedBy>
  <cp:revision>648</cp:revision>
  <dcterms:created xsi:type="dcterms:W3CDTF">2007-11-03T10:15:04Z</dcterms:created>
  <dcterms:modified xsi:type="dcterms:W3CDTF">2018-01-31T04:22:30Z</dcterms:modified>
</cp:coreProperties>
</file>