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87" r:id="rId3"/>
    <p:sldId id="277" r:id="rId4"/>
    <p:sldId id="292" r:id="rId5"/>
    <p:sldId id="267" r:id="rId6"/>
    <p:sldId id="293" r:id="rId7"/>
    <p:sldId id="278" r:id="rId8"/>
    <p:sldId id="296" r:id="rId9"/>
    <p:sldId id="297" r:id="rId10"/>
    <p:sldId id="298" r:id="rId11"/>
    <p:sldId id="299" r:id="rId12"/>
    <p:sldId id="294" r:id="rId13"/>
  </p:sldIdLst>
  <p:sldSz cx="9144000" cy="6858000" type="screen4x3"/>
  <p:notesSz cx="6858000" cy="9144000"/>
  <p:custDataLst>
    <p:tags r:id="rId14"/>
  </p:custDataLst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P001 5 hàng 1 ô ly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P001 5 hàng 1 ô ly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P001 5 hàng 1 ô ly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P001 5 hàng 1 ô ly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P001 5 hàng 1 ô ly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9900"/>
    <a:srgbClr val="9900FF"/>
    <a:srgbClr val="FCC2A2"/>
    <a:srgbClr val="FAA4D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26" autoAdjust="0"/>
    <p:restoredTop sz="94660"/>
  </p:normalViewPr>
  <p:slideViewPr>
    <p:cSldViewPr>
      <p:cViewPr>
        <p:scale>
          <a:sx n="107" d="100"/>
          <a:sy n="107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7EE14-B6E5-4B02-BDF7-E35FD6806955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16EAE-EE4C-466E-ACC5-C0D658D373A6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3DE48-65EC-4033-86C2-20E0BCDFB3ED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B3F18EA-6F50-4A11-A3D2-EC6B32686788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6E3DE-7EE7-4A11-803F-51AD836B1067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229F8-E2E2-43B9-923F-5E39B9532BEA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EA684-DB32-4449-8358-55EAF9D9941C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E5440-41FC-4643-8D31-1BF54DA0572B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465AE-DD1C-450D-9399-D9B2A8182013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BC049-506D-4DE4-AE6E-B4AABEC5872D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C3805-F5C8-4F96-B591-5F916865724F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04DF8-79A7-4E9E-A57E-5183FFB4E35C}" type="slidenum">
              <a:rPr lang="vi-VN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DC8A45AA-7C75-4EA5-9A83-10115CB00E05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HP\Desktop\B&#192;I%2016%20&#212;N%20T&#7852;P\Anh%20n&#244;ng%20d&#226;n%20v&#224;%20con%20c&#242;.wav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28662" y="285728"/>
            <a:ext cx="7429552" cy="6230962"/>
            <a:chOff x="714348" y="3786190"/>
            <a:chExt cx="3594100" cy="2730500"/>
          </a:xfrm>
        </p:grpSpPr>
        <p:pic>
          <p:nvPicPr>
            <p:cNvPr id="5" name="Picture 4" descr="tmpF71C.tmp.jpg"/>
            <p:cNvPicPr>
              <a:picLocks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4348" y="3786190"/>
              <a:ext cx="3594100" cy="2730500"/>
            </a:xfrm>
            <a:prstGeom prst="rect">
              <a:avLst/>
            </a:prstGeom>
          </p:spPr>
        </p:pic>
        <p:sp>
          <p:nvSpPr>
            <p:cNvPr id="6" name="Oval 5"/>
            <p:cNvSpPr/>
            <p:nvPr/>
          </p:nvSpPr>
          <p:spPr>
            <a:xfrm>
              <a:off x="714348" y="3786190"/>
              <a:ext cx="311028" cy="34435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42910" y="357166"/>
            <a:ext cx="7880380" cy="6143668"/>
            <a:chOff x="4786314" y="3786190"/>
            <a:chExt cx="3736976" cy="2714644"/>
          </a:xfrm>
        </p:grpSpPr>
        <p:pic>
          <p:nvPicPr>
            <p:cNvPr id="5" name="Picture 4" descr="tmpC65A.tmp.jpg"/>
            <p:cNvPicPr>
              <a:picLocks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86314" y="3786190"/>
              <a:ext cx="3736976" cy="2714644"/>
            </a:xfrm>
            <a:prstGeom prst="rect">
              <a:avLst/>
            </a:prstGeom>
          </p:spPr>
        </p:pic>
        <p:sp>
          <p:nvSpPr>
            <p:cNvPr id="6" name="Oval 5"/>
            <p:cNvSpPr/>
            <p:nvPr/>
          </p:nvSpPr>
          <p:spPr>
            <a:xfrm>
              <a:off x="8106240" y="3786190"/>
              <a:ext cx="394849" cy="37878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1095375" y="4968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52227" name="Group 3"/>
          <p:cNvGraphicFramePr>
            <a:graphicFrameLocks noGrp="1"/>
          </p:cNvGraphicFramePr>
          <p:nvPr/>
        </p:nvGraphicFramePr>
        <p:xfrm>
          <a:off x="827088" y="261938"/>
          <a:ext cx="4608512" cy="3703638"/>
        </p:xfrm>
        <a:graphic>
          <a:graphicData uri="http://schemas.openxmlformats.org/drawingml/2006/table">
            <a:tbl>
              <a:tblPr/>
              <a:tblGrid>
                <a:gridCol w="922337"/>
                <a:gridCol w="920750"/>
                <a:gridCol w="922338"/>
                <a:gridCol w="920750"/>
                <a:gridCol w="922337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77" name="Text Box 53"/>
          <p:cNvSpPr txBox="1">
            <a:spLocks noChangeArrowheads="1"/>
          </p:cNvSpPr>
          <p:nvPr/>
        </p:nvSpPr>
        <p:spPr bwMode="auto">
          <a:xfrm>
            <a:off x="1966913" y="188913"/>
            <a:ext cx="444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ô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2278" name="Text Box 54"/>
          <p:cNvSpPr txBox="1">
            <a:spLocks noChangeArrowheads="1"/>
          </p:cNvSpPr>
          <p:nvPr/>
        </p:nvSpPr>
        <p:spPr bwMode="auto">
          <a:xfrm>
            <a:off x="2916238" y="193675"/>
            <a:ext cx="473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ơ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2279" name="Text Box 55"/>
          <p:cNvSpPr txBox="1">
            <a:spLocks noChangeArrowheads="1"/>
          </p:cNvSpPr>
          <p:nvPr/>
        </p:nvSpPr>
        <p:spPr bwMode="auto">
          <a:xfrm>
            <a:off x="3924300" y="188913"/>
            <a:ext cx="2809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i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2280" name="Text Box 56"/>
          <p:cNvSpPr txBox="1">
            <a:spLocks noChangeArrowheads="1"/>
          </p:cNvSpPr>
          <p:nvPr/>
        </p:nvSpPr>
        <p:spPr bwMode="auto">
          <a:xfrm>
            <a:off x="4716463" y="188913"/>
            <a:ext cx="4524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a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2281" name="Text Box 57"/>
          <p:cNvSpPr txBox="1">
            <a:spLocks noChangeArrowheads="1"/>
          </p:cNvSpPr>
          <p:nvPr/>
        </p:nvSpPr>
        <p:spPr bwMode="auto">
          <a:xfrm>
            <a:off x="1042988" y="693738"/>
            <a:ext cx="428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n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2282" name="Text Box 58"/>
          <p:cNvSpPr txBox="1">
            <a:spLocks noChangeArrowheads="1"/>
          </p:cNvSpPr>
          <p:nvPr/>
        </p:nvSpPr>
        <p:spPr bwMode="auto">
          <a:xfrm>
            <a:off x="1042988" y="1846263"/>
            <a:ext cx="444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d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2283" name="Text Box 59"/>
          <p:cNvSpPr txBox="1">
            <a:spLocks noChangeArrowheads="1"/>
          </p:cNvSpPr>
          <p:nvPr/>
        </p:nvSpPr>
        <p:spPr bwMode="auto">
          <a:xfrm>
            <a:off x="1042988" y="1270000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m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2284" name="Text Box 60"/>
          <p:cNvSpPr txBox="1">
            <a:spLocks noChangeArrowheads="1"/>
          </p:cNvSpPr>
          <p:nvPr/>
        </p:nvSpPr>
        <p:spPr bwMode="auto">
          <a:xfrm>
            <a:off x="1042988" y="2349500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đ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2285" name="Text Box 61"/>
          <p:cNvSpPr txBox="1">
            <a:spLocks noChangeArrowheads="1"/>
          </p:cNvSpPr>
          <p:nvPr/>
        </p:nvSpPr>
        <p:spPr bwMode="auto">
          <a:xfrm>
            <a:off x="1103313" y="2925763"/>
            <a:ext cx="444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t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2286" name="Text Box 62"/>
          <p:cNvSpPr txBox="1">
            <a:spLocks noChangeArrowheads="1"/>
          </p:cNvSpPr>
          <p:nvPr/>
        </p:nvSpPr>
        <p:spPr bwMode="auto">
          <a:xfrm>
            <a:off x="1042988" y="3429000"/>
            <a:ext cx="7921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th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2287" name="Text Box 63"/>
          <p:cNvSpPr txBox="1">
            <a:spLocks noChangeArrowheads="1"/>
          </p:cNvSpPr>
          <p:nvPr/>
        </p:nvSpPr>
        <p:spPr bwMode="auto">
          <a:xfrm>
            <a:off x="1979613" y="765175"/>
            <a:ext cx="688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nô</a:t>
            </a:r>
            <a:endParaRPr lang="vi-VN" sz="3200" b="1">
              <a:latin typeface="Arial" charset="0"/>
            </a:endParaRPr>
          </a:p>
        </p:txBody>
      </p:sp>
      <p:sp>
        <p:nvSpPr>
          <p:cNvPr id="52288" name="Text Box 64"/>
          <p:cNvSpPr txBox="1">
            <a:spLocks noChangeArrowheads="1"/>
          </p:cNvSpPr>
          <p:nvPr/>
        </p:nvSpPr>
        <p:spPr bwMode="auto">
          <a:xfrm>
            <a:off x="2771775" y="765175"/>
            <a:ext cx="717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nơ</a:t>
            </a:r>
            <a:endParaRPr lang="vi-VN" sz="3200" b="1">
              <a:latin typeface="Arial" charset="0"/>
            </a:endParaRPr>
          </a:p>
        </p:txBody>
      </p:sp>
      <p:sp>
        <p:nvSpPr>
          <p:cNvPr id="52289" name="Text Box 65"/>
          <p:cNvSpPr txBox="1">
            <a:spLocks noChangeArrowheads="1"/>
          </p:cNvSpPr>
          <p:nvPr/>
        </p:nvSpPr>
        <p:spPr bwMode="auto">
          <a:xfrm>
            <a:off x="3708400" y="1266825"/>
            <a:ext cx="663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mi</a:t>
            </a:r>
            <a:endParaRPr lang="vi-VN" sz="3200" b="1">
              <a:latin typeface="Arial" charset="0"/>
            </a:endParaRPr>
          </a:p>
        </p:txBody>
      </p:sp>
      <p:sp>
        <p:nvSpPr>
          <p:cNvPr id="52290" name="Text Box 66"/>
          <p:cNvSpPr txBox="1">
            <a:spLocks noChangeArrowheads="1"/>
          </p:cNvSpPr>
          <p:nvPr/>
        </p:nvSpPr>
        <p:spPr bwMode="auto">
          <a:xfrm>
            <a:off x="4643438" y="765175"/>
            <a:ext cx="6969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na</a:t>
            </a:r>
            <a:endParaRPr lang="vi-VN" sz="3200" b="1">
              <a:latin typeface="Arial" charset="0"/>
            </a:endParaRPr>
          </a:p>
        </p:txBody>
      </p:sp>
      <p:sp>
        <p:nvSpPr>
          <p:cNvPr id="52291" name="Text Box 67"/>
          <p:cNvSpPr txBox="1">
            <a:spLocks noChangeArrowheads="1"/>
          </p:cNvSpPr>
          <p:nvPr/>
        </p:nvSpPr>
        <p:spPr bwMode="auto">
          <a:xfrm>
            <a:off x="1908175" y="1270000"/>
            <a:ext cx="827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mô</a:t>
            </a:r>
            <a:endParaRPr lang="vi-VN" sz="3200" b="1">
              <a:latin typeface="Arial" charset="0"/>
            </a:endParaRPr>
          </a:p>
        </p:txBody>
      </p:sp>
      <p:sp>
        <p:nvSpPr>
          <p:cNvPr id="52292" name="Text Box 68"/>
          <p:cNvSpPr txBox="1">
            <a:spLocks noChangeArrowheads="1"/>
          </p:cNvSpPr>
          <p:nvPr/>
        </p:nvSpPr>
        <p:spPr bwMode="auto">
          <a:xfrm>
            <a:off x="2771775" y="1270000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mơ</a:t>
            </a:r>
            <a:endParaRPr lang="vi-VN" sz="3200" b="1">
              <a:latin typeface="Arial" charset="0"/>
            </a:endParaRPr>
          </a:p>
        </p:txBody>
      </p:sp>
      <p:sp>
        <p:nvSpPr>
          <p:cNvPr id="52293" name="Text Box 69"/>
          <p:cNvSpPr txBox="1">
            <a:spLocks noChangeArrowheads="1"/>
          </p:cNvSpPr>
          <p:nvPr/>
        </p:nvSpPr>
        <p:spPr bwMode="auto">
          <a:xfrm>
            <a:off x="3759200" y="762000"/>
            <a:ext cx="5254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ni</a:t>
            </a:r>
            <a:endParaRPr lang="vi-VN" sz="3200" b="1">
              <a:latin typeface="Arial" charset="0"/>
            </a:endParaRPr>
          </a:p>
        </p:txBody>
      </p:sp>
      <p:sp>
        <p:nvSpPr>
          <p:cNvPr id="52294" name="Text Box 70"/>
          <p:cNvSpPr txBox="1">
            <a:spLocks noChangeArrowheads="1"/>
          </p:cNvSpPr>
          <p:nvPr/>
        </p:nvSpPr>
        <p:spPr bwMode="auto">
          <a:xfrm>
            <a:off x="4572000" y="1266825"/>
            <a:ext cx="835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ma</a:t>
            </a:r>
            <a:endParaRPr lang="vi-VN" sz="3200" b="1">
              <a:latin typeface="Arial" charset="0"/>
            </a:endParaRPr>
          </a:p>
        </p:txBody>
      </p:sp>
      <p:sp>
        <p:nvSpPr>
          <p:cNvPr id="52295" name="Text Box 71"/>
          <p:cNvSpPr txBox="1">
            <a:spLocks noChangeArrowheads="1"/>
          </p:cNvSpPr>
          <p:nvPr/>
        </p:nvSpPr>
        <p:spPr bwMode="auto">
          <a:xfrm>
            <a:off x="1763713" y="1844675"/>
            <a:ext cx="712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dô</a:t>
            </a:r>
            <a:endParaRPr lang="vi-VN" sz="3200" b="1">
              <a:latin typeface="Arial" charset="0"/>
            </a:endParaRPr>
          </a:p>
        </p:txBody>
      </p:sp>
      <p:sp>
        <p:nvSpPr>
          <p:cNvPr id="52296" name="Text Box 72"/>
          <p:cNvSpPr txBox="1">
            <a:spLocks noChangeArrowheads="1"/>
          </p:cNvSpPr>
          <p:nvPr/>
        </p:nvSpPr>
        <p:spPr bwMode="auto">
          <a:xfrm>
            <a:off x="2700338" y="1770063"/>
            <a:ext cx="7413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dơ</a:t>
            </a:r>
            <a:endParaRPr lang="vi-VN" sz="3200" b="1">
              <a:latin typeface="Arial" charset="0"/>
            </a:endParaRPr>
          </a:p>
        </p:txBody>
      </p:sp>
      <p:sp>
        <p:nvSpPr>
          <p:cNvPr id="52297" name="Text Box 73"/>
          <p:cNvSpPr txBox="1">
            <a:spLocks noChangeArrowheads="1"/>
          </p:cNvSpPr>
          <p:nvPr/>
        </p:nvSpPr>
        <p:spPr bwMode="auto">
          <a:xfrm>
            <a:off x="3708400" y="1841500"/>
            <a:ext cx="549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di</a:t>
            </a:r>
            <a:endParaRPr lang="vi-VN" sz="3200" b="1">
              <a:latin typeface="Arial" charset="0"/>
            </a:endParaRPr>
          </a:p>
        </p:txBody>
      </p:sp>
      <p:sp>
        <p:nvSpPr>
          <p:cNvPr id="52298" name="Text Box 74"/>
          <p:cNvSpPr txBox="1">
            <a:spLocks noChangeArrowheads="1"/>
          </p:cNvSpPr>
          <p:nvPr/>
        </p:nvSpPr>
        <p:spPr bwMode="auto">
          <a:xfrm>
            <a:off x="4572000" y="1844675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da</a:t>
            </a:r>
            <a:endParaRPr lang="vi-VN" sz="3200" b="1">
              <a:latin typeface="Arial" charset="0"/>
            </a:endParaRPr>
          </a:p>
        </p:txBody>
      </p:sp>
      <p:sp>
        <p:nvSpPr>
          <p:cNvPr id="52299" name="Text Box 75"/>
          <p:cNvSpPr txBox="1">
            <a:spLocks noChangeArrowheads="1"/>
          </p:cNvSpPr>
          <p:nvPr/>
        </p:nvSpPr>
        <p:spPr bwMode="auto">
          <a:xfrm>
            <a:off x="1835150" y="2346325"/>
            <a:ext cx="712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đô</a:t>
            </a:r>
            <a:endParaRPr lang="vi-VN" sz="3200" b="1">
              <a:latin typeface="Arial" charset="0"/>
            </a:endParaRPr>
          </a:p>
        </p:txBody>
      </p:sp>
      <p:sp>
        <p:nvSpPr>
          <p:cNvPr id="52300" name="Text Box 76"/>
          <p:cNvSpPr txBox="1">
            <a:spLocks noChangeArrowheads="1"/>
          </p:cNvSpPr>
          <p:nvPr/>
        </p:nvSpPr>
        <p:spPr bwMode="auto">
          <a:xfrm>
            <a:off x="2700338" y="2349500"/>
            <a:ext cx="7413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đơ</a:t>
            </a:r>
            <a:endParaRPr lang="vi-VN" sz="3200" b="1">
              <a:latin typeface="Arial" charset="0"/>
            </a:endParaRPr>
          </a:p>
        </p:txBody>
      </p:sp>
      <p:sp>
        <p:nvSpPr>
          <p:cNvPr id="52301" name="Text Box 77"/>
          <p:cNvSpPr txBox="1">
            <a:spLocks noChangeArrowheads="1"/>
          </p:cNvSpPr>
          <p:nvPr/>
        </p:nvSpPr>
        <p:spPr bwMode="auto">
          <a:xfrm>
            <a:off x="3779838" y="2346325"/>
            <a:ext cx="549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đi</a:t>
            </a:r>
            <a:endParaRPr lang="vi-VN" sz="3200" b="1">
              <a:latin typeface="Arial" charset="0"/>
            </a:endParaRPr>
          </a:p>
        </p:txBody>
      </p:sp>
      <p:sp>
        <p:nvSpPr>
          <p:cNvPr id="52302" name="Text Box 78"/>
          <p:cNvSpPr txBox="1">
            <a:spLocks noChangeArrowheads="1"/>
          </p:cNvSpPr>
          <p:nvPr/>
        </p:nvSpPr>
        <p:spPr bwMode="auto">
          <a:xfrm>
            <a:off x="4643438" y="2346325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đa</a:t>
            </a:r>
            <a:endParaRPr lang="vi-VN" sz="3200" b="1">
              <a:latin typeface="Arial" charset="0"/>
            </a:endParaRPr>
          </a:p>
        </p:txBody>
      </p:sp>
      <p:sp>
        <p:nvSpPr>
          <p:cNvPr id="52303" name="Text Box 79"/>
          <p:cNvSpPr txBox="1">
            <a:spLocks noChangeArrowheads="1"/>
          </p:cNvSpPr>
          <p:nvPr/>
        </p:nvSpPr>
        <p:spPr bwMode="auto">
          <a:xfrm>
            <a:off x="1917700" y="2917825"/>
            <a:ext cx="566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tô</a:t>
            </a:r>
            <a:endParaRPr lang="vi-VN" sz="3200" b="1">
              <a:latin typeface="Arial" charset="0"/>
            </a:endParaRPr>
          </a:p>
        </p:txBody>
      </p:sp>
      <p:sp>
        <p:nvSpPr>
          <p:cNvPr id="52304" name="Text Box 80"/>
          <p:cNvSpPr txBox="1">
            <a:spLocks noChangeArrowheads="1"/>
          </p:cNvSpPr>
          <p:nvPr/>
        </p:nvSpPr>
        <p:spPr bwMode="auto">
          <a:xfrm>
            <a:off x="1754188" y="3425825"/>
            <a:ext cx="10175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thô</a:t>
            </a:r>
            <a:endParaRPr lang="vi-VN" sz="3200" b="1">
              <a:latin typeface="Arial" charset="0"/>
            </a:endParaRPr>
          </a:p>
        </p:txBody>
      </p:sp>
      <p:sp>
        <p:nvSpPr>
          <p:cNvPr id="52305" name="Text Box 81"/>
          <p:cNvSpPr txBox="1">
            <a:spLocks noChangeArrowheads="1"/>
          </p:cNvSpPr>
          <p:nvPr/>
        </p:nvSpPr>
        <p:spPr bwMode="auto">
          <a:xfrm>
            <a:off x="2833688" y="2922588"/>
            <a:ext cx="730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tơ</a:t>
            </a:r>
            <a:endParaRPr lang="vi-VN" sz="3200" b="1">
              <a:latin typeface="Arial" charset="0"/>
            </a:endParaRPr>
          </a:p>
        </p:txBody>
      </p:sp>
      <p:sp>
        <p:nvSpPr>
          <p:cNvPr id="52306" name="Text Box 82"/>
          <p:cNvSpPr txBox="1">
            <a:spLocks noChangeArrowheads="1"/>
          </p:cNvSpPr>
          <p:nvPr/>
        </p:nvSpPr>
        <p:spPr bwMode="auto">
          <a:xfrm>
            <a:off x="2771775" y="3425825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thơ</a:t>
            </a:r>
            <a:endParaRPr lang="vi-VN" sz="3200" b="1">
              <a:latin typeface="Arial" charset="0"/>
            </a:endParaRPr>
          </a:p>
        </p:txBody>
      </p:sp>
      <p:sp>
        <p:nvSpPr>
          <p:cNvPr id="52307" name="Text Box 83"/>
          <p:cNvSpPr txBox="1">
            <a:spLocks noChangeArrowheads="1"/>
          </p:cNvSpPr>
          <p:nvPr/>
        </p:nvSpPr>
        <p:spPr bwMode="auto">
          <a:xfrm>
            <a:off x="3841750" y="2922588"/>
            <a:ext cx="730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ti</a:t>
            </a:r>
            <a:endParaRPr lang="vi-VN" sz="3200" b="1">
              <a:latin typeface="Arial" charset="0"/>
            </a:endParaRPr>
          </a:p>
        </p:txBody>
      </p:sp>
      <p:sp>
        <p:nvSpPr>
          <p:cNvPr id="52308" name="Text Box 84"/>
          <p:cNvSpPr txBox="1">
            <a:spLocks noChangeArrowheads="1"/>
          </p:cNvSpPr>
          <p:nvPr/>
        </p:nvSpPr>
        <p:spPr bwMode="auto">
          <a:xfrm>
            <a:off x="3635375" y="3425825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thi</a:t>
            </a:r>
            <a:endParaRPr lang="vi-VN" sz="3200" b="1">
              <a:latin typeface="Arial" charset="0"/>
            </a:endParaRPr>
          </a:p>
        </p:txBody>
      </p:sp>
      <p:sp>
        <p:nvSpPr>
          <p:cNvPr id="52309" name="Text Box 85"/>
          <p:cNvSpPr txBox="1">
            <a:spLocks noChangeArrowheads="1"/>
          </p:cNvSpPr>
          <p:nvPr/>
        </p:nvSpPr>
        <p:spPr bwMode="auto">
          <a:xfrm>
            <a:off x="4643438" y="2922588"/>
            <a:ext cx="730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Arial" charset="0"/>
            </a:endParaRPr>
          </a:p>
        </p:txBody>
      </p:sp>
      <p:sp>
        <p:nvSpPr>
          <p:cNvPr id="52310" name="Text Box 86"/>
          <p:cNvSpPr txBox="1">
            <a:spLocks noChangeArrowheads="1"/>
          </p:cNvSpPr>
          <p:nvPr/>
        </p:nvSpPr>
        <p:spPr bwMode="auto">
          <a:xfrm>
            <a:off x="4643438" y="3425825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tha</a:t>
            </a:r>
            <a:endParaRPr lang="vi-VN" sz="3200" b="1">
              <a:latin typeface="Arial" charset="0"/>
            </a:endParaRPr>
          </a:p>
        </p:txBody>
      </p:sp>
      <p:graphicFrame>
        <p:nvGraphicFramePr>
          <p:cNvPr id="52311" name="Group 87"/>
          <p:cNvGraphicFramePr>
            <a:graphicFrameLocks noGrp="1"/>
          </p:cNvGraphicFramePr>
          <p:nvPr/>
        </p:nvGraphicFramePr>
        <p:xfrm>
          <a:off x="611188" y="4125913"/>
          <a:ext cx="6130925" cy="1689101"/>
        </p:xfrm>
        <a:graphic>
          <a:graphicData uri="http://schemas.openxmlformats.org/drawingml/2006/table">
            <a:tbl>
              <a:tblPr/>
              <a:tblGrid>
                <a:gridCol w="1022350"/>
                <a:gridCol w="1020762"/>
                <a:gridCol w="1022350"/>
                <a:gridCol w="1022350"/>
                <a:gridCol w="1020763"/>
                <a:gridCol w="102235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341" name="Text Box 117"/>
          <p:cNvSpPr txBox="1">
            <a:spLocks noChangeArrowheads="1"/>
          </p:cNvSpPr>
          <p:nvPr/>
        </p:nvSpPr>
        <p:spPr bwMode="auto">
          <a:xfrm>
            <a:off x="746125" y="4657725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42" name="Text Box 118"/>
          <p:cNvSpPr txBox="1">
            <a:spLocks noChangeArrowheads="1"/>
          </p:cNvSpPr>
          <p:nvPr/>
        </p:nvSpPr>
        <p:spPr bwMode="auto">
          <a:xfrm>
            <a:off x="817563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43" name="Text Box 119"/>
          <p:cNvSpPr txBox="1">
            <a:spLocks noChangeArrowheads="1"/>
          </p:cNvSpPr>
          <p:nvPr/>
        </p:nvSpPr>
        <p:spPr bwMode="auto">
          <a:xfrm>
            <a:off x="1747838" y="4086225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ˋ</a:t>
            </a:r>
          </a:p>
        </p:txBody>
      </p:sp>
      <p:sp>
        <p:nvSpPr>
          <p:cNvPr id="52344" name="Text Box 120"/>
          <p:cNvSpPr txBox="1">
            <a:spLocks noChangeArrowheads="1"/>
          </p:cNvSpPr>
          <p:nvPr/>
        </p:nvSpPr>
        <p:spPr bwMode="auto">
          <a:xfrm>
            <a:off x="2916238" y="4076700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´</a:t>
            </a:r>
          </a:p>
        </p:txBody>
      </p:sp>
      <p:sp>
        <p:nvSpPr>
          <p:cNvPr id="52345" name="Text Box 121"/>
          <p:cNvSpPr txBox="1">
            <a:spLocks noChangeArrowheads="1"/>
          </p:cNvSpPr>
          <p:nvPr/>
        </p:nvSpPr>
        <p:spPr bwMode="auto">
          <a:xfrm>
            <a:off x="3917950" y="4086225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9900"/>
                </a:solidFill>
                <a:latin typeface="Arial" charset="0"/>
              </a:rPr>
              <a:t>᾽</a:t>
            </a:r>
          </a:p>
        </p:txBody>
      </p:sp>
      <p:sp>
        <p:nvSpPr>
          <p:cNvPr id="52346" name="Text Box 122"/>
          <p:cNvSpPr txBox="1">
            <a:spLocks noChangeArrowheads="1"/>
          </p:cNvSpPr>
          <p:nvPr/>
        </p:nvSpPr>
        <p:spPr bwMode="auto">
          <a:xfrm>
            <a:off x="4932363" y="4076700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˜</a:t>
            </a:r>
          </a:p>
        </p:txBody>
      </p:sp>
      <p:sp>
        <p:nvSpPr>
          <p:cNvPr id="52347" name="Text Box 123"/>
          <p:cNvSpPr txBox="1">
            <a:spLocks noChangeArrowheads="1"/>
          </p:cNvSpPr>
          <p:nvPr/>
        </p:nvSpPr>
        <p:spPr bwMode="auto">
          <a:xfrm>
            <a:off x="5940425" y="4200525"/>
            <a:ext cx="36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●</a:t>
            </a:r>
          </a:p>
        </p:txBody>
      </p:sp>
      <p:sp>
        <p:nvSpPr>
          <p:cNvPr id="52348" name="Text Box 124"/>
          <p:cNvSpPr txBox="1">
            <a:spLocks noChangeArrowheads="1"/>
          </p:cNvSpPr>
          <p:nvPr/>
        </p:nvSpPr>
        <p:spPr bwMode="auto">
          <a:xfrm>
            <a:off x="1835150" y="5257800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tà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49" name="Text Box 125"/>
          <p:cNvSpPr txBox="1">
            <a:spLocks noChangeArrowheads="1"/>
          </p:cNvSpPr>
          <p:nvPr/>
        </p:nvSpPr>
        <p:spPr bwMode="auto">
          <a:xfrm>
            <a:off x="2843213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50" name="Text Box 126"/>
          <p:cNvSpPr txBox="1">
            <a:spLocks noChangeArrowheads="1"/>
          </p:cNvSpPr>
          <p:nvPr/>
        </p:nvSpPr>
        <p:spPr bwMode="auto">
          <a:xfrm>
            <a:off x="3914775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51" name="Text Box 127"/>
          <p:cNvSpPr txBox="1">
            <a:spLocks noChangeArrowheads="1"/>
          </p:cNvSpPr>
          <p:nvPr/>
        </p:nvSpPr>
        <p:spPr bwMode="auto">
          <a:xfrm>
            <a:off x="4851400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52" name="Text Box 128"/>
          <p:cNvSpPr txBox="1">
            <a:spLocks noChangeArrowheads="1"/>
          </p:cNvSpPr>
          <p:nvPr/>
        </p:nvSpPr>
        <p:spPr bwMode="auto">
          <a:xfrm>
            <a:off x="5867400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53" name="Text Box 129"/>
          <p:cNvSpPr txBox="1">
            <a:spLocks noChangeArrowheads="1"/>
          </p:cNvSpPr>
          <p:nvPr/>
        </p:nvSpPr>
        <p:spPr bwMode="auto">
          <a:xfrm>
            <a:off x="1835150" y="4654550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mờ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54" name="Text Box 130"/>
          <p:cNvSpPr txBox="1">
            <a:spLocks noChangeArrowheads="1"/>
          </p:cNvSpPr>
          <p:nvPr/>
        </p:nvSpPr>
        <p:spPr bwMode="auto">
          <a:xfrm>
            <a:off x="2843213" y="4654550"/>
            <a:ext cx="8556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mớ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55" name="Text Box 131"/>
          <p:cNvSpPr txBox="1">
            <a:spLocks noChangeArrowheads="1"/>
          </p:cNvSpPr>
          <p:nvPr/>
        </p:nvSpPr>
        <p:spPr bwMode="auto">
          <a:xfrm>
            <a:off x="3914775" y="4652963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mở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56" name="Text Box 132"/>
          <p:cNvSpPr txBox="1">
            <a:spLocks noChangeArrowheads="1"/>
          </p:cNvSpPr>
          <p:nvPr/>
        </p:nvSpPr>
        <p:spPr bwMode="auto">
          <a:xfrm>
            <a:off x="4851400" y="4652963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57" name="Text Box 133"/>
          <p:cNvSpPr txBox="1">
            <a:spLocks noChangeArrowheads="1"/>
          </p:cNvSpPr>
          <p:nvPr/>
        </p:nvSpPr>
        <p:spPr bwMode="auto">
          <a:xfrm>
            <a:off x="5868988" y="4654550"/>
            <a:ext cx="8556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58" name="Text Box 134"/>
          <p:cNvSpPr txBox="1">
            <a:spLocks noChangeArrowheads="1"/>
          </p:cNvSpPr>
          <p:nvPr/>
        </p:nvSpPr>
        <p:spPr bwMode="auto">
          <a:xfrm>
            <a:off x="5651500" y="2463800"/>
            <a:ext cx="1260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t</a:t>
            </a:r>
            <a:r>
              <a:rPr lang="en-US" sz="3600" b="1">
                <a:solidFill>
                  <a:srgbClr val="9900FF"/>
                </a:solidFill>
                <a:latin typeface="Arial" charset="0"/>
              </a:rPr>
              <a:t>ổ cò</a:t>
            </a:r>
            <a:endParaRPr lang="vi-VN" sz="3600" b="1">
              <a:solidFill>
                <a:srgbClr val="9900FF"/>
              </a:solidFill>
              <a:latin typeface="Arial" charset="0"/>
            </a:endParaRPr>
          </a:p>
        </p:txBody>
      </p:sp>
      <p:sp>
        <p:nvSpPr>
          <p:cNvPr id="52359" name="Text Box 135"/>
          <p:cNvSpPr txBox="1">
            <a:spLocks noChangeArrowheads="1"/>
          </p:cNvSpPr>
          <p:nvPr/>
        </p:nvSpPr>
        <p:spPr bwMode="auto">
          <a:xfrm>
            <a:off x="7451725" y="2492375"/>
            <a:ext cx="1606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da thỏ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52360" name="Text Box 136"/>
          <p:cNvSpPr txBox="1">
            <a:spLocks noChangeArrowheads="1"/>
          </p:cNvSpPr>
          <p:nvPr/>
        </p:nvSpPr>
        <p:spPr bwMode="auto">
          <a:xfrm>
            <a:off x="5621338" y="3357563"/>
            <a:ext cx="1471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Arial" charset="0"/>
              </a:rPr>
              <a:t>l</a:t>
            </a:r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á</a:t>
            </a:r>
            <a:r>
              <a:rPr lang="en-US" sz="3600" b="1">
                <a:solidFill>
                  <a:srgbClr val="9900FF"/>
                </a:solidFill>
                <a:latin typeface="Arial" charset="0"/>
              </a:rPr>
              <a:t> </a:t>
            </a:r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ma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52361" name="Text Box 137"/>
          <p:cNvSpPr txBox="1">
            <a:spLocks noChangeArrowheads="1"/>
          </p:cNvSpPr>
          <p:nvPr/>
        </p:nvSpPr>
        <p:spPr bwMode="auto">
          <a:xfrm>
            <a:off x="7473950" y="3400425"/>
            <a:ext cx="1577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thợ nề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52362" name="Text Box 138"/>
          <p:cNvSpPr txBox="1">
            <a:spLocks noChangeArrowheads="1"/>
          </p:cNvSpPr>
          <p:nvPr/>
        </p:nvSpPr>
        <p:spPr bwMode="auto">
          <a:xfrm>
            <a:off x="6727825" y="3771900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9900FF"/>
                </a:solidFill>
                <a:latin typeface="Arial" charset="0"/>
              </a:rPr>
              <a:t>●</a:t>
            </a:r>
          </a:p>
        </p:txBody>
      </p:sp>
      <p:sp>
        <p:nvSpPr>
          <p:cNvPr id="52363" name="Text Box 139"/>
          <p:cNvSpPr txBox="1">
            <a:spLocks noChangeArrowheads="1"/>
          </p:cNvSpPr>
          <p:nvPr/>
        </p:nvSpPr>
        <p:spPr bwMode="auto">
          <a:xfrm>
            <a:off x="6084888" y="5572125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Arial" charset="0"/>
              </a:rPr>
              <a:t>●</a:t>
            </a:r>
          </a:p>
        </p:txBody>
      </p:sp>
      <p:sp>
        <p:nvSpPr>
          <p:cNvPr id="52364" name="Text Box 140"/>
          <p:cNvSpPr txBox="1">
            <a:spLocks noChangeArrowheads="1"/>
          </p:cNvSpPr>
          <p:nvPr/>
        </p:nvSpPr>
        <p:spPr bwMode="auto">
          <a:xfrm>
            <a:off x="4146550" y="5157788"/>
            <a:ext cx="354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᾽</a:t>
            </a:r>
          </a:p>
        </p:txBody>
      </p:sp>
      <p:sp>
        <p:nvSpPr>
          <p:cNvPr id="52365" name="Line 141"/>
          <p:cNvSpPr>
            <a:spLocks noChangeShapeType="1"/>
          </p:cNvSpPr>
          <p:nvPr/>
        </p:nvSpPr>
        <p:spPr bwMode="auto">
          <a:xfrm>
            <a:off x="5724525" y="3068638"/>
            <a:ext cx="360363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66" name="Line 142"/>
          <p:cNvSpPr>
            <a:spLocks noChangeShapeType="1"/>
          </p:cNvSpPr>
          <p:nvPr/>
        </p:nvSpPr>
        <p:spPr bwMode="auto">
          <a:xfrm>
            <a:off x="7596188" y="3068638"/>
            <a:ext cx="5048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67" name="Line 143"/>
          <p:cNvSpPr>
            <a:spLocks noChangeShapeType="1"/>
          </p:cNvSpPr>
          <p:nvPr/>
        </p:nvSpPr>
        <p:spPr bwMode="auto">
          <a:xfrm>
            <a:off x="8459788" y="3068638"/>
            <a:ext cx="3603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68" name="Line 144"/>
          <p:cNvSpPr>
            <a:spLocks noChangeShapeType="1"/>
          </p:cNvSpPr>
          <p:nvPr/>
        </p:nvSpPr>
        <p:spPr bwMode="auto">
          <a:xfrm>
            <a:off x="8532813" y="4005263"/>
            <a:ext cx="3603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69" name="Line 145"/>
          <p:cNvSpPr>
            <a:spLocks noChangeShapeType="1"/>
          </p:cNvSpPr>
          <p:nvPr/>
        </p:nvSpPr>
        <p:spPr bwMode="auto">
          <a:xfrm>
            <a:off x="7596188" y="4076700"/>
            <a:ext cx="5762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70" name="Line 146"/>
          <p:cNvSpPr>
            <a:spLocks noChangeShapeType="1"/>
          </p:cNvSpPr>
          <p:nvPr/>
        </p:nvSpPr>
        <p:spPr bwMode="auto">
          <a:xfrm>
            <a:off x="6372225" y="4005263"/>
            <a:ext cx="5048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71" name="Line 147"/>
          <p:cNvSpPr>
            <a:spLocks noChangeShapeType="1"/>
          </p:cNvSpPr>
          <p:nvPr/>
        </p:nvSpPr>
        <p:spPr bwMode="auto">
          <a:xfrm>
            <a:off x="5724525" y="4005263"/>
            <a:ext cx="360363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372" name="Text Box 148"/>
          <p:cNvSpPr txBox="1">
            <a:spLocks noChangeArrowheads="1"/>
          </p:cNvSpPr>
          <p:nvPr/>
        </p:nvSpPr>
        <p:spPr bwMode="auto">
          <a:xfrm>
            <a:off x="1058863" y="5802313"/>
            <a:ext cx="6877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latin typeface="Century Gothic" pitchFamily="34" charset="0"/>
              </a:rPr>
              <a:t>cò bố mò cá , cò mẹ tha cá về tổ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2374" name="Text Box 150"/>
          <p:cNvSpPr txBox="1">
            <a:spLocks noChangeArrowheads="1"/>
          </p:cNvSpPr>
          <p:nvPr/>
        </p:nvSpPr>
        <p:spPr bwMode="auto">
          <a:xfrm>
            <a:off x="2952750" y="6278563"/>
            <a:ext cx="24114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latin typeface="Century Gothic" pitchFamily="34" charset="0"/>
              </a:rPr>
              <a:t>cò đi lò dò</a:t>
            </a:r>
            <a:endParaRPr lang="vi-VN" sz="3200" b="1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19" name="Text Box 55"/>
          <p:cNvSpPr txBox="1">
            <a:spLocks noChangeArrowheads="1"/>
          </p:cNvSpPr>
          <p:nvPr/>
        </p:nvSpPr>
        <p:spPr bwMode="auto">
          <a:xfrm>
            <a:off x="2136809" y="4968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36994" name="Group 130"/>
          <p:cNvGraphicFramePr>
            <a:graphicFrameLocks noGrp="1"/>
          </p:cNvGraphicFramePr>
          <p:nvPr/>
        </p:nvGraphicFramePr>
        <p:xfrm>
          <a:off x="1705026" y="215877"/>
          <a:ext cx="4608512" cy="3703638"/>
        </p:xfrm>
        <a:graphic>
          <a:graphicData uri="http://schemas.openxmlformats.org/drawingml/2006/table">
            <a:tbl>
              <a:tblPr/>
              <a:tblGrid>
                <a:gridCol w="922337"/>
                <a:gridCol w="920750"/>
                <a:gridCol w="922338"/>
                <a:gridCol w="920750"/>
                <a:gridCol w="922337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998" name="Text Box 134"/>
          <p:cNvSpPr txBox="1">
            <a:spLocks noChangeArrowheads="1"/>
          </p:cNvSpPr>
          <p:nvPr/>
        </p:nvSpPr>
        <p:spPr bwMode="auto">
          <a:xfrm>
            <a:off x="2844851" y="142852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ô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6999" name="Text Box 135"/>
          <p:cNvSpPr txBox="1">
            <a:spLocks noChangeArrowheads="1"/>
          </p:cNvSpPr>
          <p:nvPr/>
        </p:nvSpPr>
        <p:spPr bwMode="auto">
          <a:xfrm>
            <a:off x="3794176" y="147615"/>
            <a:ext cx="4730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ơ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7000" name="Text Box 136"/>
          <p:cNvSpPr txBox="1">
            <a:spLocks noChangeArrowheads="1"/>
          </p:cNvSpPr>
          <p:nvPr/>
        </p:nvSpPr>
        <p:spPr bwMode="auto">
          <a:xfrm>
            <a:off x="4802238" y="142852"/>
            <a:ext cx="2809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i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7001" name="Text Box 137"/>
          <p:cNvSpPr txBox="1">
            <a:spLocks noChangeArrowheads="1"/>
          </p:cNvSpPr>
          <p:nvPr/>
        </p:nvSpPr>
        <p:spPr bwMode="auto">
          <a:xfrm>
            <a:off x="5594401" y="142852"/>
            <a:ext cx="4524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a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37002" name="Text Box 138"/>
          <p:cNvSpPr txBox="1">
            <a:spLocks noChangeArrowheads="1"/>
          </p:cNvSpPr>
          <p:nvPr/>
        </p:nvSpPr>
        <p:spPr bwMode="auto">
          <a:xfrm>
            <a:off x="1920926" y="631812"/>
            <a:ext cx="428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n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7003" name="Text Box 139"/>
          <p:cNvSpPr txBox="1">
            <a:spLocks noChangeArrowheads="1"/>
          </p:cNvSpPr>
          <p:nvPr/>
        </p:nvSpPr>
        <p:spPr bwMode="auto">
          <a:xfrm>
            <a:off x="1920926" y="1784337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d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7004" name="Text Box 140"/>
          <p:cNvSpPr txBox="1">
            <a:spLocks noChangeArrowheads="1"/>
          </p:cNvSpPr>
          <p:nvPr/>
        </p:nvSpPr>
        <p:spPr bwMode="auto">
          <a:xfrm>
            <a:off x="1920926" y="1208075"/>
            <a:ext cx="936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m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7005" name="Text Box 141"/>
          <p:cNvSpPr txBox="1">
            <a:spLocks noChangeArrowheads="1"/>
          </p:cNvSpPr>
          <p:nvPr/>
        </p:nvSpPr>
        <p:spPr bwMode="auto">
          <a:xfrm>
            <a:off x="1920926" y="2355837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đ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7008" name="Text Box 144"/>
          <p:cNvSpPr txBox="1">
            <a:spLocks noChangeArrowheads="1"/>
          </p:cNvSpPr>
          <p:nvPr/>
        </p:nvSpPr>
        <p:spPr bwMode="auto">
          <a:xfrm>
            <a:off x="1981251" y="2863837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t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7009" name="Text Box 145"/>
          <p:cNvSpPr txBox="1">
            <a:spLocks noChangeArrowheads="1"/>
          </p:cNvSpPr>
          <p:nvPr/>
        </p:nvSpPr>
        <p:spPr bwMode="auto">
          <a:xfrm>
            <a:off x="1920926" y="3382940"/>
            <a:ext cx="792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th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37031" name="Text Box 167"/>
          <p:cNvSpPr txBox="1">
            <a:spLocks noChangeArrowheads="1"/>
          </p:cNvSpPr>
          <p:nvPr/>
        </p:nvSpPr>
        <p:spPr bwMode="auto">
          <a:xfrm>
            <a:off x="2857551" y="703250"/>
            <a:ext cx="688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nô</a:t>
            </a:r>
            <a:endParaRPr lang="vi-VN" sz="3200" b="1">
              <a:latin typeface="Arial" charset="0"/>
            </a:endParaRPr>
          </a:p>
        </p:txBody>
      </p:sp>
      <p:sp>
        <p:nvSpPr>
          <p:cNvPr id="37033" name="Text Box 169"/>
          <p:cNvSpPr txBox="1">
            <a:spLocks noChangeArrowheads="1"/>
          </p:cNvSpPr>
          <p:nvPr/>
        </p:nvSpPr>
        <p:spPr bwMode="auto">
          <a:xfrm>
            <a:off x="3649713" y="703250"/>
            <a:ext cx="717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nơ</a:t>
            </a:r>
            <a:endParaRPr lang="vi-VN" sz="3200" b="1">
              <a:latin typeface="Arial" charset="0"/>
            </a:endParaRPr>
          </a:p>
        </p:txBody>
      </p:sp>
      <p:sp>
        <p:nvSpPr>
          <p:cNvPr id="37034" name="Text Box 170"/>
          <p:cNvSpPr txBox="1">
            <a:spLocks noChangeArrowheads="1"/>
          </p:cNvSpPr>
          <p:nvPr/>
        </p:nvSpPr>
        <p:spPr bwMode="auto">
          <a:xfrm>
            <a:off x="4586338" y="1204900"/>
            <a:ext cx="663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mi</a:t>
            </a:r>
            <a:endParaRPr lang="vi-VN" sz="3200" b="1">
              <a:latin typeface="Arial" charset="0"/>
            </a:endParaRPr>
          </a:p>
        </p:txBody>
      </p:sp>
      <p:sp>
        <p:nvSpPr>
          <p:cNvPr id="37035" name="Text Box 171"/>
          <p:cNvSpPr txBox="1">
            <a:spLocks noChangeArrowheads="1"/>
          </p:cNvSpPr>
          <p:nvPr/>
        </p:nvSpPr>
        <p:spPr bwMode="auto">
          <a:xfrm>
            <a:off x="5521376" y="703250"/>
            <a:ext cx="6969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na</a:t>
            </a:r>
            <a:endParaRPr lang="vi-VN" sz="3200" b="1">
              <a:latin typeface="Arial" charset="0"/>
            </a:endParaRPr>
          </a:p>
        </p:txBody>
      </p:sp>
      <p:sp>
        <p:nvSpPr>
          <p:cNvPr id="37036" name="Text Box 172"/>
          <p:cNvSpPr txBox="1">
            <a:spLocks noChangeArrowheads="1"/>
          </p:cNvSpPr>
          <p:nvPr/>
        </p:nvSpPr>
        <p:spPr bwMode="auto">
          <a:xfrm>
            <a:off x="2786113" y="1208075"/>
            <a:ext cx="827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mô</a:t>
            </a:r>
            <a:endParaRPr lang="vi-VN" sz="3200" b="1">
              <a:latin typeface="Arial" charset="0"/>
            </a:endParaRPr>
          </a:p>
        </p:txBody>
      </p:sp>
      <p:sp>
        <p:nvSpPr>
          <p:cNvPr id="37037" name="Text Box 173"/>
          <p:cNvSpPr txBox="1">
            <a:spLocks noChangeArrowheads="1"/>
          </p:cNvSpPr>
          <p:nvPr/>
        </p:nvSpPr>
        <p:spPr bwMode="auto">
          <a:xfrm>
            <a:off x="3649713" y="1208075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mơ</a:t>
            </a:r>
            <a:endParaRPr lang="vi-VN" sz="3200" b="1">
              <a:latin typeface="Arial" charset="0"/>
            </a:endParaRPr>
          </a:p>
        </p:txBody>
      </p:sp>
      <p:sp>
        <p:nvSpPr>
          <p:cNvPr id="37038" name="Text Box 174"/>
          <p:cNvSpPr txBox="1">
            <a:spLocks noChangeArrowheads="1"/>
          </p:cNvSpPr>
          <p:nvPr/>
        </p:nvSpPr>
        <p:spPr bwMode="auto">
          <a:xfrm>
            <a:off x="4637138" y="700075"/>
            <a:ext cx="5254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ni</a:t>
            </a:r>
            <a:endParaRPr lang="vi-VN" sz="3200" b="1">
              <a:latin typeface="Arial" charset="0"/>
            </a:endParaRPr>
          </a:p>
        </p:txBody>
      </p:sp>
      <p:sp>
        <p:nvSpPr>
          <p:cNvPr id="37039" name="Text Box 175"/>
          <p:cNvSpPr txBox="1">
            <a:spLocks noChangeArrowheads="1"/>
          </p:cNvSpPr>
          <p:nvPr/>
        </p:nvSpPr>
        <p:spPr bwMode="auto">
          <a:xfrm>
            <a:off x="5449938" y="1204900"/>
            <a:ext cx="8350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ma</a:t>
            </a:r>
            <a:endParaRPr lang="vi-VN" sz="3200" b="1">
              <a:latin typeface="Arial" charset="0"/>
            </a:endParaRPr>
          </a:p>
        </p:txBody>
      </p:sp>
      <p:sp>
        <p:nvSpPr>
          <p:cNvPr id="37040" name="Text Box 176"/>
          <p:cNvSpPr txBox="1">
            <a:spLocks noChangeArrowheads="1"/>
          </p:cNvSpPr>
          <p:nvPr/>
        </p:nvSpPr>
        <p:spPr bwMode="auto">
          <a:xfrm>
            <a:off x="2641651" y="1711312"/>
            <a:ext cx="712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dô</a:t>
            </a:r>
            <a:endParaRPr lang="vi-VN" sz="3200" b="1">
              <a:latin typeface="Arial" charset="0"/>
            </a:endParaRPr>
          </a:p>
        </p:txBody>
      </p:sp>
      <p:sp>
        <p:nvSpPr>
          <p:cNvPr id="37041" name="Text Box 177"/>
          <p:cNvSpPr txBox="1">
            <a:spLocks noChangeArrowheads="1"/>
          </p:cNvSpPr>
          <p:nvPr/>
        </p:nvSpPr>
        <p:spPr bwMode="auto">
          <a:xfrm>
            <a:off x="3578276" y="1708137"/>
            <a:ext cx="7413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dơ</a:t>
            </a:r>
            <a:endParaRPr lang="vi-VN" sz="3200" b="1">
              <a:latin typeface="Arial" charset="0"/>
            </a:endParaRPr>
          </a:p>
        </p:txBody>
      </p:sp>
      <p:sp>
        <p:nvSpPr>
          <p:cNvPr id="37042" name="Text Box 178"/>
          <p:cNvSpPr txBox="1">
            <a:spLocks noChangeArrowheads="1"/>
          </p:cNvSpPr>
          <p:nvPr/>
        </p:nvSpPr>
        <p:spPr bwMode="auto">
          <a:xfrm>
            <a:off x="4586338" y="1708137"/>
            <a:ext cx="549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di</a:t>
            </a:r>
            <a:endParaRPr lang="vi-VN" sz="3200" b="1">
              <a:latin typeface="Arial" charset="0"/>
            </a:endParaRPr>
          </a:p>
        </p:txBody>
      </p:sp>
      <p:sp>
        <p:nvSpPr>
          <p:cNvPr id="37043" name="Text Box 179"/>
          <p:cNvSpPr txBox="1">
            <a:spLocks noChangeArrowheads="1"/>
          </p:cNvSpPr>
          <p:nvPr/>
        </p:nvSpPr>
        <p:spPr bwMode="auto">
          <a:xfrm>
            <a:off x="5449938" y="1711312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da</a:t>
            </a:r>
            <a:endParaRPr lang="vi-VN" sz="3200" b="1">
              <a:latin typeface="Arial" charset="0"/>
            </a:endParaRPr>
          </a:p>
        </p:txBody>
      </p:sp>
      <p:sp>
        <p:nvSpPr>
          <p:cNvPr id="37044" name="Text Box 180"/>
          <p:cNvSpPr txBox="1">
            <a:spLocks noChangeArrowheads="1"/>
          </p:cNvSpPr>
          <p:nvPr/>
        </p:nvSpPr>
        <p:spPr bwMode="auto">
          <a:xfrm>
            <a:off x="2713088" y="2216137"/>
            <a:ext cx="712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đô</a:t>
            </a:r>
            <a:endParaRPr lang="vi-VN" sz="3200" b="1">
              <a:latin typeface="Arial" charset="0"/>
            </a:endParaRPr>
          </a:p>
        </p:txBody>
      </p:sp>
      <p:sp>
        <p:nvSpPr>
          <p:cNvPr id="37045" name="Text Box 181"/>
          <p:cNvSpPr txBox="1">
            <a:spLocks noChangeArrowheads="1"/>
          </p:cNvSpPr>
          <p:nvPr/>
        </p:nvSpPr>
        <p:spPr bwMode="auto">
          <a:xfrm>
            <a:off x="3578276" y="2216137"/>
            <a:ext cx="7413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đơ</a:t>
            </a:r>
            <a:endParaRPr lang="vi-VN" sz="3200" b="1">
              <a:latin typeface="Arial" charset="0"/>
            </a:endParaRPr>
          </a:p>
        </p:txBody>
      </p:sp>
      <p:sp>
        <p:nvSpPr>
          <p:cNvPr id="37046" name="Text Box 182"/>
          <p:cNvSpPr txBox="1">
            <a:spLocks noChangeArrowheads="1"/>
          </p:cNvSpPr>
          <p:nvPr/>
        </p:nvSpPr>
        <p:spPr bwMode="auto">
          <a:xfrm>
            <a:off x="4657776" y="2216137"/>
            <a:ext cx="549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đi</a:t>
            </a:r>
            <a:endParaRPr lang="vi-VN" sz="3200" b="1">
              <a:latin typeface="Arial" charset="0"/>
            </a:endParaRPr>
          </a:p>
        </p:txBody>
      </p:sp>
      <p:sp>
        <p:nvSpPr>
          <p:cNvPr id="37047" name="Text Box 183"/>
          <p:cNvSpPr txBox="1">
            <a:spLocks noChangeArrowheads="1"/>
          </p:cNvSpPr>
          <p:nvPr/>
        </p:nvSpPr>
        <p:spPr bwMode="auto">
          <a:xfrm>
            <a:off x="5521376" y="2216137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đa</a:t>
            </a:r>
            <a:endParaRPr lang="vi-VN" sz="3200" b="1">
              <a:latin typeface="Arial" charset="0"/>
            </a:endParaRPr>
          </a:p>
        </p:txBody>
      </p:sp>
      <p:sp>
        <p:nvSpPr>
          <p:cNvPr id="37048" name="Text Box 184"/>
          <p:cNvSpPr txBox="1">
            <a:spLocks noChangeArrowheads="1"/>
          </p:cNvSpPr>
          <p:nvPr/>
        </p:nvSpPr>
        <p:spPr bwMode="auto">
          <a:xfrm>
            <a:off x="2795638" y="2787637"/>
            <a:ext cx="566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tô</a:t>
            </a:r>
            <a:endParaRPr lang="vi-VN" sz="3200" b="1">
              <a:latin typeface="Arial" charset="0"/>
            </a:endParaRPr>
          </a:p>
        </p:txBody>
      </p:sp>
      <p:sp>
        <p:nvSpPr>
          <p:cNvPr id="37049" name="Text Box 185"/>
          <p:cNvSpPr txBox="1">
            <a:spLocks noChangeArrowheads="1"/>
          </p:cNvSpPr>
          <p:nvPr/>
        </p:nvSpPr>
        <p:spPr bwMode="auto">
          <a:xfrm>
            <a:off x="2632126" y="3295637"/>
            <a:ext cx="10175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thô</a:t>
            </a:r>
            <a:endParaRPr lang="vi-VN" sz="3200" b="1">
              <a:latin typeface="Arial" charset="0"/>
            </a:endParaRPr>
          </a:p>
        </p:txBody>
      </p:sp>
      <p:sp>
        <p:nvSpPr>
          <p:cNvPr id="37050" name="Text Box 186"/>
          <p:cNvSpPr txBox="1">
            <a:spLocks noChangeArrowheads="1"/>
          </p:cNvSpPr>
          <p:nvPr/>
        </p:nvSpPr>
        <p:spPr bwMode="auto">
          <a:xfrm>
            <a:off x="3711626" y="2792400"/>
            <a:ext cx="730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tơ</a:t>
            </a:r>
            <a:endParaRPr lang="vi-VN" sz="3200" b="1">
              <a:latin typeface="Arial" charset="0"/>
            </a:endParaRPr>
          </a:p>
        </p:txBody>
      </p:sp>
      <p:sp>
        <p:nvSpPr>
          <p:cNvPr id="37051" name="Text Box 187"/>
          <p:cNvSpPr txBox="1">
            <a:spLocks noChangeArrowheads="1"/>
          </p:cNvSpPr>
          <p:nvPr/>
        </p:nvSpPr>
        <p:spPr bwMode="auto">
          <a:xfrm>
            <a:off x="3649713" y="3295637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thơ</a:t>
            </a:r>
            <a:endParaRPr lang="vi-VN" sz="3200" b="1">
              <a:latin typeface="Arial" charset="0"/>
            </a:endParaRPr>
          </a:p>
        </p:txBody>
      </p:sp>
      <p:sp>
        <p:nvSpPr>
          <p:cNvPr id="37052" name="Text Box 188"/>
          <p:cNvSpPr txBox="1">
            <a:spLocks noChangeArrowheads="1"/>
          </p:cNvSpPr>
          <p:nvPr/>
        </p:nvSpPr>
        <p:spPr bwMode="auto">
          <a:xfrm>
            <a:off x="4719688" y="2792400"/>
            <a:ext cx="730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ti</a:t>
            </a:r>
            <a:endParaRPr lang="vi-VN" sz="3200" b="1">
              <a:latin typeface="Arial" charset="0"/>
            </a:endParaRPr>
          </a:p>
        </p:txBody>
      </p:sp>
      <p:sp>
        <p:nvSpPr>
          <p:cNvPr id="37053" name="Text Box 189"/>
          <p:cNvSpPr txBox="1">
            <a:spLocks noChangeArrowheads="1"/>
          </p:cNvSpPr>
          <p:nvPr/>
        </p:nvSpPr>
        <p:spPr bwMode="auto">
          <a:xfrm>
            <a:off x="4513313" y="3295637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thi</a:t>
            </a:r>
            <a:endParaRPr lang="vi-VN" sz="3200" b="1">
              <a:latin typeface="Arial" charset="0"/>
            </a:endParaRPr>
          </a:p>
        </p:txBody>
      </p:sp>
      <p:sp>
        <p:nvSpPr>
          <p:cNvPr id="37054" name="Text Box 190"/>
          <p:cNvSpPr txBox="1">
            <a:spLocks noChangeArrowheads="1"/>
          </p:cNvSpPr>
          <p:nvPr/>
        </p:nvSpPr>
        <p:spPr bwMode="auto">
          <a:xfrm>
            <a:off x="5521376" y="2792400"/>
            <a:ext cx="730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Arial" charset="0"/>
            </a:endParaRPr>
          </a:p>
        </p:txBody>
      </p:sp>
      <p:sp>
        <p:nvSpPr>
          <p:cNvPr id="37055" name="Text Box 191"/>
          <p:cNvSpPr txBox="1">
            <a:spLocks noChangeArrowheads="1"/>
          </p:cNvSpPr>
          <p:nvPr/>
        </p:nvSpPr>
        <p:spPr bwMode="auto">
          <a:xfrm>
            <a:off x="5521376" y="3295637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tha</a:t>
            </a:r>
            <a:endParaRPr lang="vi-VN" sz="3200" b="1">
              <a:latin typeface="Arial" charset="0"/>
            </a:endParaRPr>
          </a:p>
        </p:txBody>
      </p:sp>
      <p:graphicFrame>
        <p:nvGraphicFramePr>
          <p:cNvPr id="37068" name="Group 204"/>
          <p:cNvGraphicFramePr>
            <a:graphicFrameLocks noGrp="1"/>
          </p:cNvGraphicFramePr>
          <p:nvPr/>
        </p:nvGraphicFramePr>
        <p:xfrm>
          <a:off x="1705026" y="3964003"/>
          <a:ext cx="6130925" cy="1689101"/>
        </p:xfrm>
        <a:graphic>
          <a:graphicData uri="http://schemas.openxmlformats.org/drawingml/2006/table">
            <a:tbl>
              <a:tblPr/>
              <a:tblGrid>
                <a:gridCol w="1022350"/>
                <a:gridCol w="1020762"/>
                <a:gridCol w="1022350"/>
                <a:gridCol w="1022350"/>
                <a:gridCol w="1020763"/>
                <a:gridCol w="102235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098" name="Text Box 234"/>
          <p:cNvSpPr txBox="1">
            <a:spLocks noChangeArrowheads="1"/>
          </p:cNvSpPr>
          <p:nvPr/>
        </p:nvSpPr>
        <p:spPr bwMode="auto">
          <a:xfrm>
            <a:off x="1839963" y="4495816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099" name="Text Box 235"/>
          <p:cNvSpPr txBox="1">
            <a:spLocks noChangeArrowheads="1"/>
          </p:cNvSpPr>
          <p:nvPr/>
        </p:nvSpPr>
        <p:spPr bwMode="auto">
          <a:xfrm>
            <a:off x="1911401" y="5072078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0" name="Text Box 236"/>
          <p:cNvSpPr txBox="1">
            <a:spLocks noChangeArrowheads="1"/>
          </p:cNvSpPr>
          <p:nvPr/>
        </p:nvSpPr>
        <p:spPr bwMode="auto">
          <a:xfrm>
            <a:off x="2863901" y="3924316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ˋ</a:t>
            </a:r>
          </a:p>
        </p:txBody>
      </p:sp>
      <p:sp>
        <p:nvSpPr>
          <p:cNvPr id="37101" name="Text Box 237"/>
          <p:cNvSpPr txBox="1">
            <a:spLocks noChangeArrowheads="1"/>
          </p:cNvSpPr>
          <p:nvPr/>
        </p:nvSpPr>
        <p:spPr bwMode="auto">
          <a:xfrm>
            <a:off x="4010076" y="3914791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´</a:t>
            </a:r>
          </a:p>
        </p:txBody>
      </p:sp>
      <p:sp>
        <p:nvSpPr>
          <p:cNvPr id="37102" name="Text Box 238"/>
          <p:cNvSpPr txBox="1">
            <a:spLocks noChangeArrowheads="1"/>
          </p:cNvSpPr>
          <p:nvPr/>
        </p:nvSpPr>
        <p:spPr bwMode="auto">
          <a:xfrm>
            <a:off x="5011788" y="3924316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9900"/>
                </a:solidFill>
                <a:latin typeface="Arial" charset="0"/>
              </a:rPr>
              <a:t>᾽</a:t>
            </a:r>
          </a:p>
        </p:txBody>
      </p:sp>
      <p:sp>
        <p:nvSpPr>
          <p:cNvPr id="37103" name="Text Box 239"/>
          <p:cNvSpPr txBox="1">
            <a:spLocks noChangeArrowheads="1"/>
          </p:cNvSpPr>
          <p:nvPr/>
        </p:nvSpPr>
        <p:spPr bwMode="auto">
          <a:xfrm>
            <a:off x="6026201" y="3914791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˜</a:t>
            </a:r>
          </a:p>
        </p:txBody>
      </p:sp>
      <p:sp>
        <p:nvSpPr>
          <p:cNvPr id="37104" name="Text Box 240"/>
          <p:cNvSpPr txBox="1">
            <a:spLocks noChangeArrowheads="1"/>
          </p:cNvSpPr>
          <p:nvPr/>
        </p:nvSpPr>
        <p:spPr bwMode="auto">
          <a:xfrm>
            <a:off x="7034263" y="4038616"/>
            <a:ext cx="36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●</a:t>
            </a:r>
          </a:p>
        </p:txBody>
      </p:sp>
      <p:sp>
        <p:nvSpPr>
          <p:cNvPr id="37105" name="Text Box 241"/>
          <p:cNvSpPr txBox="1">
            <a:spLocks noChangeArrowheads="1"/>
          </p:cNvSpPr>
          <p:nvPr/>
        </p:nvSpPr>
        <p:spPr bwMode="auto">
          <a:xfrm>
            <a:off x="2928988" y="5095891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tà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6" name="Text Box 242"/>
          <p:cNvSpPr txBox="1">
            <a:spLocks noChangeArrowheads="1"/>
          </p:cNvSpPr>
          <p:nvPr/>
        </p:nvSpPr>
        <p:spPr bwMode="auto">
          <a:xfrm>
            <a:off x="3937051" y="5072078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7" name="Text Box 243"/>
          <p:cNvSpPr txBox="1">
            <a:spLocks noChangeArrowheads="1"/>
          </p:cNvSpPr>
          <p:nvPr/>
        </p:nvSpPr>
        <p:spPr bwMode="auto">
          <a:xfrm>
            <a:off x="5008613" y="5072078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8" name="Text Box 244"/>
          <p:cNvSpPr txBox="1">
            <a:spLocks noChangeArrowheads="1"/>
          </p:cNvSpPr>
          <p:nvPr/>
        </p:nvSpPr>
        <p:spPr bwMode="auto">
          <a:xfrm>
            <a:off x="5945238" y="5072078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09" name="Text Box 245"/>
          <p:cNvSpPr txBox="1">
            <a:spLocks noChangeArrowheads="1"/>
          </p:cNvSpPr>
          <p:nvPr/>
        </p:nvSpPr>
        <p:spPr bwMode="auto">
          <a:xfrm>
            <a:off x="6961238" y="5072078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10" name="Text Box 246"/>
          <p:cNvSpPr txBox="1">
            <a:spLocks noChangeArrowheads="1"/>
          </p:cNvSpPr>
          <p:nvPr/>
        </p:nvSpPr>
        <p:spPr bwMode="auto">
          <a:xfrm>
            <a:off x="2928988" y="4492641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mờ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11" name="Text Box 247"/>
          <p:cNvSpPr txBox="1">
            <a:spLocks noChangeArrowheads="1"/>
          </p:cNvSpPr>
          <p:nvPr/>
        </p:nvSpPr>
        <p:spPr bwMode="auto">
          <a:xfrm>
            <a:off x="3937051" y="4492641"/>
            <a:ext cx="855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mớ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12" name="Text Box 248"/>
          <p:cNvSpPr txBox="1">
            <a:spLocks noChangeArrowheads="1"/>
          </p:cNvSpPr>
          <p:nvPr/>
        </p:nvSpPr>
        <p:spPr bwMode="auto">
          <a:xfrm>
            <a:off x="5008613" y="4491053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mở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13" name="Text Box 249"/>
          <p:cNvSpPr txBox="1">
            <a:spLocks noChangeArrowheads="1"/>
          </p:cNvSpPr>
          <p:nvPr/>
        </p:nvSpPr>
        <p:spPr bwMode="auto">
          <a:xfrm>
            <a:off x="5945238" y="4491053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14" name="Text Box 250"/>
          <p:cNvSpPr txBox="1">
            <a:spLocks noChangeArrowheads="1"/>
          </p:cNvSpPr>
          <p:nvPr/>
        </p:nvSpPr>
        <p:spPr bwMode="auto">
          <a:xfrm>
            <a:off x="6962826" y="4492641"/>
            <a:ext cx="855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37121" name="Text Box 257"/>
          <p:cNvSpPr txBox="1">
            <a:spLocks noChangeArrowheads="1"/>
          </p:cNvSpPr>
          <p:nvPr/>
        </p:nvSpPr>
        <p:spPr bwMode="auto">
          <a:xfrm>
            <a:off x="7178726" y="5410216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Arial" charset="0"/>
              </a:rPr>
              <a:t>●</a:t>
            </a:r>
          </a:p>
        </p:txBody>
      </p:sp>
      <p:sp>
        <p:nvSpPr>
          <p:cNvPr id="37122" name="Text Box 258"/>
          <p:cNvSpPr txBox="1">
            <a:spLocks noChangeArrowheads="1"/>
          </p:cNvSpPr>
          <p:nvPr/>
        </p:nvSpPr>
        <p:spPr bwMode="auto">
          <a:xfrm>
            <a:off x="5240388" y="4941903"/>
            <a:ext cx="354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3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500"/>
                                        <p:tgtEl>
                                          <p:spTgt spid="37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500"/>
                                        <p:tgtEl>
                                          <p:spTgt spid="37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500"/>
                                        <p:tgtEl>
                                          <p:spTgt spid="37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7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7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500"/>
                                        <p:tgtEl>
                                          <p:spTgt spid="37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500"/>
                                        <p:tgtEl>
                                          <p:spTgt spid="37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500"/>
                                        <p:tgtEl>
                                          <p:spTgt spid="3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500"/>
                                        <p:tgtEl>
                                          <p:spTgt spid="3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500"/>
                                        <p:tgtEl>
                                          <p:spTgt spid="3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500"/>
                                        <p:tgtEl>
                                          <p:spTgt spid="3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500"/>
                                        <p:tgtEl>
                                          <p:spTgt spid="3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500"/>
                                        <p:tgtEl>
                                          <p:spTgt spid="3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500"/>
                                        <p:tgtEl>
                                          <p:spTgt spid="3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0" dur="500"/>
                                        <p:tgtEl>
                                          <p:spTgt spid="3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3" dur="500"/>
                                        <p:tgtEl>
                                          <p:spTgt spid="3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6" dur="500"/>
                                        <p:tgtEl>
                                          <p:spTgt spid="3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7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7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7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7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7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7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7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7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7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7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37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7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500"/>
                                        <p:tgtEl>
                                          <p:spTgt spid="3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6" dur="500"/>
                                        <p:tgtEl>
                                          <p:spTgt spid="37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9" dur="500"/>
                                        <p:tgtEl>
                                          <p:spTgt spid="37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2" dur="500"/>
                                        <p:tgtEl>
                                          <p:spTgt spid="37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5" dur="500"/>
                                        <p:tgtEl>
                                          <p:spTgt spid="37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3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3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3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3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3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3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3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3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3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3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0" dur="500"/>
                                        <p:tgtEl>
                                          <p:spTgt spid="37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3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8" dur="500"/>
                                        <p:tgtEl>
                                          <p:spTgt spid="3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37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37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9" dur="500"/>
                                        <p:tgtEl>
                                          <p:spTgt spid="3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3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37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37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98" grpId="0"/>
      <p:bldP spid="36999" grpId="0"/>
      <p:bldP spid="37000" grpId="0"/>
      <p:bldP spid="37001" grpId="0"/>
      <p:bldP spid="37002" grpId="0"/>
      <p:bldP spid="37003" grpId="0"/>
      <p:bldP spid="37004" grpId="0"/>
      <p:bldP spid="37005" grpId="0"/>
      <p:bldP spid="37008" grpId="0"/>
      <p:bldP spid="37009" grpId="0"/>
      <p:bldP spid="37031" grpId="0"/>
      <p:bldP spid="37033" grpId="0"/>
      <p:bldP spid="37034" grpId="0"/>
      <p:bldP spid="37035" grpId="0"/>
      <p:bldP spid="37036" grpId="0"/>
      <p:bldP spid="37037" grpId="0"/>
      <p:bldP spid="37038" grpId="0"/>
      <p:bldP spid="37039" grpId="0"/>
      <p:bldP spid="37040" grpId="0"/>
      <p:bldP spid="37041" grpId="0"/>
      <p:bldP spid="37042" grpId="0"/>
      <p:bldP spid="37043" grpId="0"/>
      <p:bldP spid="37044" grpId="0"/>
      <p:bldP spid="37045" grpId="0"/>
      <p:bldP spid="37046" grpId="0"/>
      <p:bldP spid="37047" grpId="0"/>
      <p:bldP spid="37048" grpId="0"/>
      <p:bldP spid="37049" grpId="0"/>
      <p:bldP spid="37050" grpId="0"/>
      <p:bldP spid="37051" grpId="0"/>
      <p:bldP spid="37052" grpId="0"/>
      <p:bldP spid="37053" grpId="0"/>
      <p:bldP spid="37054" grpId="0"/>
      <p:bldP spid="37055" grpId="0"/>
      <p:bldP spid="37098" grpId="0"/>
      <p:bldP spid="37099" grpId="0"/>
      <p:bldP spid="37100" grpId="0"/>
      <p:bldP spid="37101" grpId="0"/>
      <p:bldP spid="37102" grpId="0"/>
      <p:bldP spid="37103" grpId="0"/>
      <p:bldP spid="37104" grpId="0"/>
      <p:bldP spid="37105" grpId="0"/>
      <p:bldP spid="37106" grpId="0"/>
      <p:bldP spid="37110" grpId="0"/>
      <p:bldP spid="37111" grpId="0"/>
      <p:bldP spid="37112" grpId="0"/>
      <p:bldP spid="37113" grpId="0"/>
      <p:bldP spid="37114" grpId="0"/>
      <p:bldP spid="37121" grpId="0"/>
      <p:bldP spid="37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51"/>
          <p:cNvSpPr txBox="1">
            <a:spLocks noChangeArrowheads="1"/>
          </p:cNvSpPr>
          <p:nvPr/>
        </p:nvSpPr>
        <p:spPr bwMode="auto">
          <a:xfrm>
            <a:off x="1285852" y="2127585"/>
            <a:ext cx="22825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6000" b="1" dirty="0" err="1">
                <a:solidFill>
                  <a:srgbClr val="9900FF"/>
                </a:solidFill>
                <a:latin typeface="Century Gothic" pitchFamily="34" charset="0"/>
              </a:rPr>
              <a:t>t</a:t>
            </a:r>
            <a:r>
              <a:rPr lang="en-US" sz="6000" b="1" dirty="0" err="1">
                <a:solidFill>
                  <a:srgbClr val="9900FF"/>
                </a:solidFill>
                <a:latin typeface="Arial" charset="0"/>
              </a:rPr>
              <a:t>ổ</a:t>
            </a:r>
            <a:r>
              <a:rPr lang="en-US" sz="6000" b="1" dirty="0">
                <a:solidFill>
                  <a:srgbClr val="9900FF"/>
                </a:solidFill>
                <a:latin typeface="Arial" charset="0"/>
              </a:rPr>
              <a:t> </a:t>
            </a:r>
            <a:r>
              <a:rPr lang="en-US" sz="6000" b="1" dirty="0" err="1">
                <a:solidFill>
                  <a:srgbClr val="9900FF"/>
                </a:solidFill>
                <a:latin typeface="Arial" charset="0"/>
              </a:rPr>
              <a:t>cò</a:t>
            </a:r>
            <a:endParaRPr lang="vi-VN" sz="6000" b="1" dirty="0">
              <a:solidFill>
                <a:srgbClr val="9900FF"/>
              </a:solidFill>
              <a:latin typeface="Arial" charset="0"/>
            </a:endParaRPr>
          </a:p>
        </p:txBody>
      </p:sp>
      <p:sp>
        <p:nvSpPr>
          <p:cNvPr id="6" name="Text Box 252"/>
          <p:cNvSpPr txBox="1">
            <a:spLocks noChangeArrowheads="1"/>
          </p:cNvSpPr>
          <p:nvPr/>
        </p:nvSpPr>
        <p:spPr bwMode="auto">
          <a:xfrm>
            <a:off x="4929190" y="2090736"/>
            <a:ext cx="29092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6000" b="1" dirty="0" err="1">
                <a:solidFill>
                  <a:srgbClr val="9900FF"/>
                </a:solidFill>
                <a:latin typeface="Century Gothic" pitchFamily="34" charset="0"/>
              </a:rPr>
              <a:t>da</a:t>
            </a:r>
            <a:r>
              <a:rPr lang="en-US" sz="6000" b="1" dirty="0">
                <a:solidFill>
                  <a:srgbClr val="9900FF"/>
                </a:solidFill>
                <a:latin typeface="Century Gothic" pitchFamily="34" charset="0"/>
              </a:rPr>
              <a:t> </a:t>
            </a:r>
            <a:r>
              <a:rPr lang="en-US" sz="6000" b="1" dirty="0" err="1">
                <a:solidFill>
                  <a:srgbClr val="9900FF"/>
                </a:solidFill>
                <a:latin typeface="Century Gothic" pitchFamily="34" charset="0"/>
              </a:rPr>
              <a:t>thỏ</a:t>
            </a:r>
            <a:endParaRPr lang="vi-VN" sz="6000" b="1" dirty="0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7" name="Text Box 253"/>
          <p:cNvSpPr txBox="1">
            <a:spLocks noChangeArrowheads="1"/>
          </p:cNvSpPr>
          <p:nvPr/>
        </p:nvSpPr>
        <p:spPr bwMode="auto">
          <a:xfrm>
            <a:off x="1285852" y="3571876"/>
            <a:ext cx="266491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6000" b="1" dirty="0" err="1">
                <a:solidFill>
                  <a:srgbClr val="9900FF"/>
                </a:solidFill>
                <a:latin typeface="Arial" charset="0"/>
              </a:rPr>
              <a:t>l</a:t>
            </a:r>
            <a:r>
              <a:rPr lang="en-US" sz="6000" b="1" dirty="0" err="1">
                <a:solidFill>
                  <a:srgbClr val="9900FF"/>
                </a:solidFill>
                <a:latin typeface="Century Gothic" pitchFamily="34" charset="0"/>
              </a:rPr>
              <a:t>á</a:t>
            </a:r>
            <a:r>
              <a:rPr lang="en-US" sz="6000" b="1" dirty="0">
                <a:solidFill>
                  <a:srgbClr val="9900FF"/>
                </a:solidFill>
                <a:latin typeface="Arial" charset="0"/>
              </a:rPr>
              <a:t> </a:t>
            </a:r>
            <a:r>
              <a:rPr lang="en-US" sz="6000" b="1" dirty="0" err="1" smtClean="0">
                <a:solidFill>
                  <a:srgbClr val="9900FF"/>
                </a:solidFill>
                <a:latin typeface="Century Gothic" pitchFamily="34" charset="0"/>
              </a:rPr>
              <a:t>mạ</a:t>
            </a:r>
            <a:endParaRPr lang="vi-VN" sz="6000" b="1" dirty="0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8" name="Text Box 254"/>
          <p:cNvSpPr txBox="1">
            <a:spLocks noChangeArrowheads="1"/>
          </p:cNvSpPr>
          <p:nvPr/>
        </p:nvSpPr>
        <p:spPr bwMode="auto">
          <a:xfrm>
            <a:off x="4929190" y="3556345"/>
            <a:ext cx="285752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6000" b="1" dirty="0" err="1">
                <a:solidFill>
                  <a:srgbClr val="9900FF"/>
                </a:solidFill>
                <a:latin typeface="Century Gothic" pitchFamily="34" charset="0"/>
              </a:rPr>
              <a:t>thợ</a:t>
            </a:r>
            <a:r>
              <a:rPr lang="en-US" sz="6000" b="1" dirty="0">
                <a:solidFill>
                  <a:srgbClr val="9900FF"/>
                </a:solidFill>
                <a:latin typeface="Century Gothic" pitchFamily="34" charset="0"/>
              </a:rPr>
              <a:t> </a:t>
            </a:r>
            <a:r>
              <a:rPr lang="en-US" sz="6000" b="1" dirty="0" err="1">
                <a:solidFill>
                  <a:srgbClr val="9900FF"/>
                </a:solidFill>
                <a:latin typeface="Century Gothic" pitchFamily="34" charset="0"/>
              </a:rPr>
              <a:t>nề</a:t>
            </a:r>
            <a:endParaRPr lang="vi-VN" sz="6000" b="1" dirty="0">
              <a:solidFill>
                <a:srgbClr val="9900F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1095375" y="4968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50189" name="Group 13"/>
          <p:cNvGraphicFramePr>
            <a:graphicFrameLocks noGrp="1"/>
          </p:cNvGraphicFramePr>
          <p:nvPr/>
        </p:nvGraphicFramePr>
        <p:xfrm>
          <a:off x="827088" y="1270000"/>
          <a:ext cx="4608512" cy="3703638"/>
        </p:xfrm>
        <a:graphic>
          <a:graphicData uri="http://schemas.openxmlformats.org/drawingml/2006/table">
            <a:tbl>
              <a:tblPr/>
              <a:tblGrid>
                <a:gridCol w="922337"/>
                <a:gridCol w="920750"/>
                <a:gridCol w="922338"/>
                <a:gridCol w="920750"/>
                <a:gridCol w="922337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39" name="Text Box 63"/>
          <p:cNvSpPr txBox="1">
            <a:spLocks noChangeArrowheads="1"/>
          </p:cNvSpPr>
          <p:nvPr/>
        </p:nvSpPr>
        <p:spPr bwMode="auto">
          <a:xfrm>
            <a:off x="1966913" y="1196975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ô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0240" name="Text Box 64"/>
          <p:cNvSpPr txBox="1">
            <a:spLocks noChangeArrowheads="1"/>
          </p:cNvSpPr>
          <p:nvPr/>
        </p:nvSpPr>
        <p:spPr bwMode="auto">
          <a:xfrm>
            <a:off x="2916238" y="1201738"/>
            <a:ext cx="4730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ơ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0241" name="Text Box 65"/>
          <p:cNvSpPr txBox="1">
            <a:spLocks noChangeArrowheads="1"/>
          </p:cNvSpPr>
          <p:nvPr/>
        </p:nvSpPr>
        <p:spPr bwMode="auto">
          <a:xfrm>
            <a:off x="3924300" y="1196975"/>
            <a:ext cx="2809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i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0242" name="Text Box 66"/>
          <p:cNvSpPr txBox="1">
            <a:spLocks noChangeArrowheads="1"/>
          </p:cNvSpPr>
          <p:nvPr/>
        </p:nvSpPr>
        <p:spPr bwMode="auto">
          <a:xfrm>
            <a:off x="4716463" y="1196975"/>
            <a:ext cx="4524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a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0243" name="Text Box 67"/>
          <p:cNvSpPr txBox="1">
            <a:spLocks noChangeArrowheads="1"/>
          </p:cNvSpPr>
          <p:nvPr/>
        </p:nvSpPr>
        <p:spPr bwMode="auto">
          <a:xfrm>
            <a:off x="1042988" y="1701800"/>
            <a:ext cx="428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n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0244" name="Text Box 68"/>
          <p:cNvSpPr txBox="1">
            <a:spLocks noChangeArrowheads="1"/>
          </p:cNvSpPr>
          <p:nvPr/>
        </p:nvSpPr>
        <p:spPr bwMode="auto">
          <a:xfrm>
            <a:off x="1042988" y="2854325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d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0245" name="Text Box 69"/>
          <p:cNvSpPr txBox="1">
            <a:spLocks noChangeArrowheads="1"/>
          </p:cNvSpPr>
          <p:nvPr/>
        </p:nvSpPr>
        <p:spPr bwMode="auto">
          <a:xfrm>
            <a:off x="1042988" y="2278063"/>
            <a:ext cx="936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m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0246" name="Text Box 70"/>
          <p:cNvSpPr txBox="1">
            <a:spLocks noChangeArrowheads="1"/>
          </p:cNvSpPr>
          <p:nvPr/>
        </p:nvSpPr>
        <p:spPr bwMode="auto">
          <a:xfrm>
            <a:off x="1042988" y="3357563"/>
            <a:ext cx="444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đ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0247" name="Text Box 71"/>
          <p:cNvSpPr txBox="1">
            <a:spLocks noChangeArrowheads="1"/>
          </p:cNvSpPr>
          <p:nvPr/>
        </p:nvSpPr>
        <p:spPr bwMode="auto">
          <a:xfrm>
            <a:off x="1103313" y="3933825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t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0248" name="Text Box 72"/>
          <p:cNvSpPr txBox="1">
            <a:spLocks noChangeArrowheads="1"/>
          </p:cNvSpPr>
          <p:nvPr/>
        </p:nvSpPr>
        <p:spPr bwMode="auto">
          <a:xfrm>
            <a:off x="1042988" y="4437063"/>
            <a:ext cx="792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th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0249" name="Text Box 73"/>
          <p:cNvSpPr txBox="1">
            <a:spLocks noChangeArrowheads="1"/>
          </p:cNvSpPr>
          <p:nvPr/>
        </p:nvSpPr>
        <p:spPr bwMode="auto">
          <a:xfrm>
            <a:off x="1979613" y="1773238"/>
            <a:ext cx="688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nô</a:t>
            </a:r>
            <a:endParaRPr lang="vi-VN" sz="3200" b="1">
              <a:latin typeface="Arial" charset="0"/>
            </a:endParaRPr>
          </a:p>
        </p:txBody>
      </p:sp>
      <p:sp>
        <p:nvSpPr>
          <p:cNvPr id="50250" name="Text Box 74"/>
          <p:cNvSpPr txBox="1">
            <a:spLocks noChangeArrowheads="1"/>
          </p:cNvSpPr>
          <p:nvPr/>
        </p:nvSpPr>
        <p:spPr bwMode="auto">
          <a:xfrm>
            <a:off x="2771775" y="1773238"/>
            <a:ext cx="717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nơ</a:t>
            </a:r>
            <a:endParaRPr lang="vi-VN" sz="3200" b="1">
              <a:latin typeface="Arial" charset="0"/>
            </a:endParaRPr>
          </a:p>
        </p:txBody>
      </p:sp>
      <p:sp>
        <p:nvSpPr>
          <p:cNvPr id="50251" name="Text Box 75"/>
          <p:cNvSpPr txBox="1">
            <a:spLocks noChangeArrowheads="1"/>
          </p:cNvSpPr>
          <p:nvPr/>
        </p:nvSpPr>
        <p:spPr bwMode="auto">
          <a:xfrm>
            <a:off x="3708400" y="2274888"/>
            <a:ext cx="663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mi</a:t>
            </a:r>
            <a:endParaRPr lang="vi-VN" sz="3200" b="1">
              <a:latin typeface="Arial" charset="0"/>
            </a:endParaRPr>
          </a:p>
        </p:txBody>
      </p:sp>
      <p:sp>
        <p:nvSpPr>
          <p:cNvPr id="50252" name="Text Box 76"/>
          <p:cNvSpPr txBox="1">
            <a:spLocks noChangeArrowheads="1"/>
          </p:cNvSpPr>
          <p:nvPr/>
        </p:nvSpPr>
        <p:spPr bwMode="auto">
          <a:xfrm>
            <a:off x="4643438" y="1773238"/>
            <a:ext cx="6969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na</a:t>
            </a:r>
            <a:endParaRPr lang="vi-VN" sz="3200" b="1">
              <a:latin typeface="Arial" charset="0"/>
            </a:endParaRPr>
          </a:p>
        </p:txBody>
      </p:sp>
      <p:sp>
        <p:nvSpPr>
          <p:cNvPr id="50253" name="Text Box 77"/>
          <p:cNvSpPr txBox="1">
            <a:spLocks noChangeArrowheads="1"/>
          </p:cNvSpPr>
          <p:nvPr/>
        </p:nvSpPr>
        <p:spPr bwMode="auto">
          <a:xfrm>
            <a:off x="1908175" y="2278063"/>
            <a:ext cx="827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Century Gothic" pitchFamily="34" charset="0"/>
              </a:rPr>
              <a:t>mô</a:t>
            </a:r>
            <a:endParaRPr lang="vi-VN" sz="3200" b="1" dirty="0">
              <a:latin typeface="Arial" charset="0"/>
            </a:endParaRPr>
          </a:p>
        </p:txBody>
      </p:sp>
      <p:sp>
        <p:nvSpPr>
          <p:cNvPr id="50254" name="Text Box 78"/>
          <p:cNvSpPr txBox="1">
            <a:spLocks noChangeArrowheads="1"/>
          </p:cNvSpPr>
          <p:nvPr/>
        </p:nvSpPr>
        <p:spPr bwMode="auto">
          <a:xfrm>
            <a:off x="2771775" y="2278063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Century Gothic" pitchFamily="34" charset="0"/>
              </a:rPr>
              <a:t>mơ</a:t>
            </a:r>
            <a:endParaRPr lang="vi-VN" sz="3200" b="1" dirty="0">
              <a:latin typeface="Arial" charset="0"/>
            </a:endParaRPr>
          </a:p>
        </p:txBody>
      </p:sp>
      <p:sp>
        <p:nvSpPr>
          <p:cNvPr id="50255" name="Text Box 79"/>
          <p:cNvSpPr txBox="1">
            <a:spLocks noChangeArrowheads="1"/>
          </p:cNvSpPr>
          <p:nvPr/>
        </p:nvSpPr>
        <p:spPr bwMode="auto">
          <a:xfrm>
            <a:off x="3759200" y="1770063"/>
            <a:ext cx="5254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ni</a:t>
            </a:r>
            <a:endParaRPr lang="vi-VN" sz="3200" b="1">
              <a:latin typeface="Arial" charset="0"/>
            </a:endParaRPr>
          </a:p>
        </p:txBody>
      </p:sp>
      <p:sp>
        <p:nvSpPr>
          <p:cNvPr id="50256" name="Text Box 80"/>
          <p:cNvSpPr txBox="1">
            <a:spLocks noChangeArrowheads="1"/>
          </p:cNvSpPr>
          <p:nvPr/>
        </p:nvSpPr>
        <p:spPr bwMode="auto">
          <a:xfrm>
            <a:off x="4572000" y="2274888"/>
            <a:ext cx="8350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ma</a:t>
            </a:r>
            <a:endParaRPr lang="vi-VN" sz="3200" b="1">
              <a:latin typeface="Arial" charset="0"/>
            </a:endParaRPr>
          </a:p>
        </p:txBody>
      </p:sp>
      <p:sp>
        <p:nvSpPr>
          <p:cNvPr id="50257" name="Text Box 81"/>
          <p:cNvSpPr txBox="1">
            <a:spLocks noChangeArrowheads="1"/>
          </p:cNvSpPr>
          <p:nvPr/>
        </p:nvSpPr>
        <p:spPr bwMode="auto">
          <a:xfrm>
            <a:off x="1763713" y="2852738"/>
            <a:ext cx="712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dô</a:t>
            </a:r>
            <a:endParaRPr lang="vi-VN" sz="3200" b="1">
              <a:latin typeface="Arial" charset="0"/>
            </a:endParaRPr>
          </a:p>
        </p:txBody>
      </p:sp>
      <p:sp>
        <p:nvSpPr>
          <p:cNvPr id="50258" name="Text Box 82"/>
          <p:cNvSpPr txBox="1">
            <a:spLocks noChangeArrowheads="1"/>
          </p:cNvSpPr>
          <p:nvPr/>
        </p:nvSpPr>
        <p:spPr bwMode="auto">
          <a:xfrm>
            <a:off x="2700338" y="2778125"/>
            <a:ext cx="7413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dơ</a:t>
            </a:r>
            <a:endParaRPr lang="vi-VN" sz="3200" b="1">
              <a:latin typeface="Arial" charset="0"/>
            </a:endParaRPr>
          </a:p>
        </p:txBody>
      </p:sp>
      <p:sp>
        <p:nvSpPr>
          <p:cNvPr id="50259" name="Text Box 83"/>
          <p:cNvSpPr txBox="1">
            <a:spLocks noChangeArrowheads="1"/>
          </p:cNvSpPr>
          <p:nvPr/>
        </p:nvSpPr>
        <p:spPr bwMode="auto">
          <a:xfrm>
            <a:off x="3708400" y="2849563"/>
            <a:ext cx="549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di</a:t>
            </a:r>
            <a:endParaRPr lang="vi-VN" sz="3200" b="1">
              <a:latin typeface="Arial" charset="0"/>
            </a:endParaRPr>
          </a:p>
        </p:txBody>
      </p:sp>
      <p:sp>
        <p:nvSpPr>
          <p:cNvPr id="50260" name="Text Box 84"/>
          <p:cNvSpPr txBox="1">
            <a:spLocks noChangeArrowheads="1"/>
          </p:cNvSpPr>
          <p:nvPr/>
        </p:nvSpPr>
        <p:spPr bwMode="auto">
          <a:xfrm>
            <a:off x="4572000" y="2852738"/>
            <a:ext cx="72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da</a:t>
            </a:r>
            <a:endParaRPr lang="vi-VN" sz="3200" b="1">
              <a:latin typeface="Arial" charset="0"/>
            </a:endParaRPr>
          </a:p>
        </p:txBody>
      </p:sp>
      <p:sp>
        <p:nvSpPr>
          <p:cNvPr id="50261" name="Text Box 85"/>
          <p:cNvSpPr txBox="1">
            <a:spLocks noChangeArrowheads="1"/>
          </p:cNvSpPr>
          <p:nvPr/>
        </p:nvSpPr>
        <p:spPr bwMode="auto">
          <a:xfrm>
            <a:off x="1835150" y="3354388"/>
            <a:ext cx="7127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đô</a:t>
            </a:r>
            <a:endParaRPr lang="vi-VN" sz="3200" b="1">
              <a:latin typeface="Arial" charset="0"/>
            </a:endParaRPr>
          </a:p>
        </p:txBody>
      </p:sp>
      <p:sp>
        <p:nvSpPr>
          <p:cNvPr id="50262" name="Text Box 86"/>
          <p:cNvSpPr txBox="1">
            <a:spLocks noChangeArrowheads="1"/>
          </p:cNvSpPr>
          <p:nvPr/>
        </p:nvSpPr>
        <p:spPr bwMode="auto">
          <a:xfrm>
            <a:off x="2700338" y="3357563"/>
            <a:ext cx="7413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đơ</a:t>
            </a:r>
            <a:endParaRPr lang="vi-VN" sz="3200" b="1">
              <a:latin typeface="Arial" charset="0"/>
            </a:endParaRPr>
          </a:p>
        </p:txBody>
      </p:sp>
      <p:sp>
        <p:nvSpPr>
          <p:cNvPr id="50263" name="Text Box 87"/>
          <p:cNvSpPr txBox="1">
            <a:spLocks noChangeArrowheads="1"/>
          </p:cNvSpPr>
          <p:nvPr/>
        </p:nvSpPr>
        <p:spPr bwMode="auto">
          <a:xfrm>
            <a:off x="3779838" y="3354388"/>
            <a:ext cx="549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đi</a:t>
            </a:r>
            <a:endParaRPr lang="vi-VN" sz="3200" b="1">
              <a:latin typeface="Arial" charset="0"/>
            </a:endParaRPr>
          </a:p>
        </p:txBody>
      </p:sp>
      <p:sp>
        <p:nvSpPr>
          <p:cNvPr id="50264" name="Text Box 88"/>
          <p:cNvSpPr txBox="1">
            <a:spLocks noChangeArrowheads="1"/>
          </p:cNvSpPr>
          <p:nvPr/>
        </p:nvSpPr>
        <p:spPr bwMode="auto">
          <a:xfrm>
            <a:off x="4643438" y="3354388"/>
            <a:ext cx="72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đa</a:t>
            </a:r>
            <a:endParaRPr lang="vi-VN" sz="3200" b="1">
              <a:latin typeface="Arial" charset="0"/>
            </a:endParaRPr>
          </a:p>
        </p:txBody>
      </p:sp>
      <p:sp>
        <p:nvSpPr>
          <p:cNvPr id="50265" name="Text Box 89"/>
          <p:cNvSpPr txBox="1">
            <a:spLocks noChangeArrowheads="1"/>
          </p:cNvSpPr>
          <p:nvPr/>
        </p:nvSpPr>
        <p:spPr bwMode="auto">
          <a:xfrm>
            <a:off x="1917700" y="3925888"/>
            <a:ext cx="5667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tô</a:t>
            </a:r>
            <a:endParaRPr lang="vi-VN" sz="3200" b="1">
              <a:latin typeface="Arial" charset="0"/>
            </a:endParaRPr>
          </a:p>
        </p:txBody>
      </p:sp>
      <p:sp>
        <p:nvSpPr>
          <p:cNvPr id="50266" name="Text Box 90"/>
          <p:cNvSpPr txBox="1">
            <a:spLocks noChangeArrowheads="1"/>
          </p:cNvSpPr>
          <p:nvPr/>
        </p:nvSpPr>
        <p:spPr bwMode="auto">
          <a:xfrm>
            <a:off x="1754188" y="4433888"/>
            <a:ext cx="10175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thô</a:t>
            </a:r>
            <a:endParaRPr lang="vi-VN" sz="3200" b="1">
              <a:latin typeface="Arial" charset="0"/>
            </a:endParaRPr>
          </a:p>
        </p:txBody>
      </p:sp>
      <p:sp>
        <p:nvSpPr>
          <p:cNvPr id="50267" name="Text Box 91"/>
          <p:cNvSpPr txBox="1">
            <a:spLocks noChangeArrowheads="1"/>
          </p:cNvSpPr>
          <p:nvPr/>
        </p:nvSpPr>
        <p:spPr bwMode="auto">
          <a:xfrm>
            <a:off x="2833688" y="3930650"/>
            <a:ext cx="730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tơ</a:t>
            </a:r>
            <a:endParaRPr lang="vi-VN" sz="3200" b="1">
              <a:latin typeface="Arial" charset="0"/>
            </a:endParaRPr>
          </a:p>
        </p:txBody>
      </p:sp>
      <p:sp>
        <p:nvSpPr>
          <p:cNvPr id="50268" name="Text Box 92"/>
          <p:cNvSpPr txBox="1">
            <a:spLocks noChangeArrowheads="1"/>
          </p:cNvSpPr>
          <p:nvPr/>
        </p:nvSpPr>
        <p:spPr bwMode="auto">
          <a:xfrm>
            <a:off x="2771775" y="4433888"/>
            <a:ext cx="1008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thơ</a:t>
            </a:r>
            <a:endParaRPr lang="vi-VN" sz="3200" b="1">
              <a:latin typeface="Arial" charset="0"/>
            </a:endParaRPr>
          </a:p>
        </p:txBody>
      </p:sp>
      <p:sp>
        <p:nvSpPr>
          <p:cNvPr id="50269" name="Text Box 93"/>
          <p:cNvSpPr txBox="1">
            <a:spLocks noChangeArrowheads="1"/>
          </p:cNvSpPr>
          <p:nvPr/>
        </p:nvSpPr>
        <p:spPr bwMode="auto">
          <a:xfrm>
            <a:off x="3841750" y="3930650"/>
            <a:ext cx="730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ti</a:t>
            </a:r>
            <a:endParaRPr lang="vi-VN" sz="3200" b="1">
              <a:latin typeface="Arial" charset="0"/>
            </a:endParaRPr>
          </a:p>
        </p:txBody>
      </p:sp>
      <p:sp>
        <p:nvSpPr>
          <p:cNvPr id="50270" name="Text Box 94"/>
          <p:cNvSpPr txBox="1">
            <a:spLocks noChangeArrowheads="1"/>
          </p:cNvSpPr>
          <p:nvPr/>
        </p:nvSpPr>
        <p:spPr bwMode="auto">
          <a:xfrm>
            <a:off x="3635375" y="4433888"/>
            <a:ext cx="936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thi</a:t>
            </a:r>
            <a:endParaRPr lang="vi-VN" sz="3200" b="1">
              <a:latin typeface="Arial" charset="0"/>
            </a:endParaRPr>
          </a:p>
        </p:txBody>
      </p:sp>
      <p:sp>
        <p:nvSpPr>
          <p:cNvPr id="50271" name="Text Box 95"/>
          <p:cNvSpPr txBox="1">
            <a:spLocks noChangeArrowheads="1"/>
          </p:cNvSpPr>
          <p:nvPr/>
        </p:nvSpPr>
        <p:spPr bwMode="auto">
          <a:xfrm>
            <a:off x="4643438" y="3930650"/>
            <a:ext cx="730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Arial" charset="0"/>
            </a:endParaRPr>
          </a:p>
        </p:txBody>
      </p:sp>
      <p:sp>
        <p:nvSpPr>
          <p:cNvPr id="50272" name="Text Box 96"/>
          <p:cNvSpPr txBox="1">
            <a:spLocks noChangeArrowheads="1"/>
          </p:cNvSpPr>
          <p:nvPr/>
        </p:nvSpPr>
        <p:spPr bwMode="auto">
          <a:xfrm>
            <a:off x="4643438" y="4433888"/>
            <a:ext cx="936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tha</a:t>
            </a:r>
            <a:endParaRPr lang="vi-VN" sz="3200" b="1">
              <a:latin typeface="Arial" charset="0"/>
            </a:endParaRPr>
          </a:p>
        </p:txBody>
      </p:sp>
      <p:graphicFrame>
        <p:nvGraphicFramePr>
          <p:cNvPr id="50281" name="Group 105"/>
          <p:cNvGraphicFramePr>
            <a:graphicFrameLocks noGrp="1"/>
          </p:cNvGraphicFramePr>
          <p:nvPr/>
        </p:nvGraphicFramePr>
        <p:xfrm>
          <a:off x="611188" y="5133975"/>
          <a:ext cx="6130925" cy="1689101"/>
        </p:xfrm>
        <a:graphic>
          <a:graphicData uri="http://schemas.openxmlformats.org/drawingml/2006/table">
            <a:tbl>
              <a:tblPr/>
              <a:tblGrid>
                <a:gridCol w="1022350"/>
                <a:gridCol w="1020762"/>
                <a:gridCol w="1022350"/>
                <a:gridCol w="1022350"/>
                <a:gridCol w="1020763"/>
                <a:gridCol w="102235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311" name="Text Box 135"/>
          <p:cNvSpPr txBox="1">
            <a:spLocks noChangeArrowheads="1"/>
          </p:cNvSpPr>
          <p:nvPr/>
        </p:nvSpPr>
        <p:spPr bwMode="auto">
          <a:xfrm>
            <a:off x="746125" y="5665788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12" name="Text Box 136"/>
          <p:cNvSpPr txBox="1">
            <a:spLocks noChangeArrowheads="1"/>
          </p:cNvSpPr>
          <p:nvPr/>
        </p:nvSpPr>
        <p:spPr bwMode="auto">
          <a:xfrm>
            <a:off x="817563" y="6242050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13" name="Text Box 137"/>
          <p:cNvSpPr txBox="1">
            <a:spLocks noChangeArrowheads="1"/>
          </p:cNvSpPr>
          <p:nvPr/>
        </p:nvSpPr>
        <p:spPr bwMode="auto">
          <a:xfrm>
            <a:off x="1619250" y="5165725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ˋ</a:t>
            </a:r>
          </a:p>
        </p:txBody>
      </p:sp>
      <p:sp>
        <p:nvSpPr>
          <p:cNvPr id="50314" name="Text Box 138"/>
          <p:cNvSpPr txBox="1">
            <a:spLocks noChangeArrowheads="1"/>
          </p:cNvSpPr>
          <p:nvPr/>
        </p:nvSpPr>
        <p:spPr bwMode="auto">
          <a:xfrm>
            <a:off x="2916238" y="5084763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´</a:t>
            </a:r>
          </a:p>
        </p:txBody>
      </p:sp>
      <p:sp>
        <p:nvSpPr>
          <p:cNvPr id="50315" name="Text Box 139"/>
          <p:cNvSpPr txBox="1">
            <a:spLocks noChangeArrowheads="1"/>
          </p:cNvSpPr>
          <p:nvPr/>
        </p:nvSpPr>
        <p:spPr bwMode="auto">
          <a:xfrm>
            <a:off x="3917950" y="5094288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9900"/>
                </a:solidFill>
                <a:latin typeface="Arial" charset="0"/>
              </a:rPr>
              <a:t>᾽</a:t>
            </a:r>
          </a:p>
        </p:txBody>
      </p:sp>
      <p:sp>
        <p:nvSpPr>
          <p:cNvPr id="50316" name="Text Box 140"/>
          <p:cNvSpPr txBox="1">
            <a:spLocks noChangeArrowheads="1"/>
          </p:cNvSpPr>
          <p:nvPr/>
        </p:nvSpPr>
        <p:spPr bwMode="auto">
          <a:xfrm>
            <a:off x="4932363" y="5084763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˜</a:t>
            </a:r>
          </a:p>
        </p:txBody>
      </p:sp>
      <p:sp>
        <p:nvSpPr>
          <p:cNvPr id="50317" name="Text Box 141"/>
          <p:cNvSpPr txBox="1">
            <a:spLocks noChangeArrowheads="1"/>
          </p:cNvSpPr>
          <p:nvPr/>
        </p:nvSpPr>
        <p:spPr bwMode="auto">
          <a:xfrm>
            <a:off x="5940425" y="5208588"/>
            <a:ext cx="36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●</a:t>
            </a:r>
          </a:p>
        </p:txBody>
      </p:sp>
      <p:sp>
        <p:nvSpPr>
          <p:cNvPr id="50318" name="Text Box 142"/>
          <p:cNvSpPr txBox="1">
            <a:spLocks noChangeArrowheads="1"/>
          </p:cNvSpPr>
          <p:nvPr/>
        </p:nvSpPr>
        <p:spPr bwMode="auto">
          <a:xfrm>
            <a:off x="1835150" y="6265863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tà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19" name="Text Box 143"/>
          <p:cNvSpPr txBox="1">
            <a:spLocks noChangeArrowheads="1"/>
          </p:cNvSpPr>
          <p:nvPr/>
        </p:nvSpPr>
        <p:spPr bwMode="auto">
          <a:xfrm>
            <a:off x="2843213" y="6242050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20" name="Text Box 144"/>
          <p:cNvSpPr txBox="1">
            <a:spLocks noChangeArrowheads="1"/>
          </p:cNvSpPr>
          <p:nvPr/>
        </p:nvSpPr>
        <p:spPr bwMode="auto">
          <a:xfrm>
            <a:off x="3914775" y="6242050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21" name="Text Box 145"/>
          <p:cNvSpPr txBox="1">
            <a:spLocks noChangeArrowheads="1"/>
          </p:cNvSpPr>
          <p:nvPr/>
        </p:nvSpPr>
        <p:spPr bwMode="auto">
          <a:xfrm>
            <a:off x="4851400" y="6242050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22" name="Text Box 146"/>
          <p:cNvSpPr txBox="1">
            <a:spLocks noChangeArrowheads="1"/>
          </p:cNvSpPr>
          <p:nvPr/>
        </p:nvSpPr>
        <p:spPr bwMode="auto">
          <a:xfrm>
            <a:off x="5867400" y="6242050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23" name="Text Box 147"/>
          <p:cNvSpPr txBox="1">
            <a:spLocks noChangeArrowheads="1"/>
          </p:cNvSpPr>
          <p:nvPr/>
        </p:nvSpPr>
        <p:spPr bwMode="auto">
          <a:xfrm>
            <a:off x="1835150" y="5662613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mờ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24" name="Text Box 148"/>
          <p:cNvSpPr txBox="1">
            <a:spLocks noChangeArrowheads="1"/>
          </p:cNvSpPr>
          <p:nvPr/>
        </p:nvSpPr>
        <p:spPr bwMode="auto">
          <a:xfrm>
            <a:off x="2843213" y="5662613"/>
            <a:ext cx="855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mớ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25" name="Text Box 149"/>
          <p:cNvSpPr txBox="1">
            <a:spLocks noChangeArrowheads="1"/>
          </p:cNvSpPr>
          <p:nvPr/>
        </p:nvSpPr>
        <p:spPr bwMode="auto">
          <a:xfrm>
            <a:off x="3914775" y="5661025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mở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26" name="Text Box 150"/>
          <p:cNvSpPr txBox="1">
            <a:spLocks noChangeArrowheads="1"/>
          </p:cNvSpPr>
          <p:nvPr/>
        </p:nvSpPr>
        <p:spPr bwMode="auto">
          <a:xfrm>
            <a:off x="4851400" y="5661025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27" name="Text Box 151"/>
          <p:cNvSpPr txBox="1">
            <a:spLocks noChangeArrowheads="1"/>
          </p:cNvSpPr>
          <p:nvPr/>
        </p:nvSpPr>
        <p:spPr bwMode="auto">
          <a:xfrm>
            <a:off x="5868988" y="5662613"/>
            <a:ext cx="855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0328" name="Text Box 152"/>
          <p:cNvSpPr txBox="1">
            <a:spLocks noChangeArrowheads="1"/>
          </p:cNvSpPr>
          <p:nvPr/>
        </p:nvSpPr>
        <p:spPr bwMode="auto">
          <a:xfrm>
            <a:off x="5651500" y="2463800"/>
            <a:ext cx="1260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t</a:t>
            </a:r>
            <a:r>
              <a:rPr lang="en-US" sz="3600" b="1">
                <a:solidFill>
                  <a:srgbClr val="9900FF"/>
                </a:solidFill>
                <a:latin typeface="Arial" charset="0"/>
              </a:rPr>
              <a:t>ổ cò</a:t>
            </a:r>
            <a:endParaRPr lang="vi-VN" sz="3600" b="1">
              <a:solidFill>
                <a:srgbClr val="9900FF"/>
              </a:solidFill>
              <a:latin typeface="Arial" charset="0"/>
            </a:endParaRPr>
          </a:p>
        </p:txBody>
      </p:sp>
      <p:sp>
        <p:nvSpPr>
          <p:cNvPr id="50329" name="Text Box 153"/>
          <p:cNvSpPr txBox="1">
            <a:spLocks noChangeArrowheads="1"/>
          </p:cNvSpPr>
          <p:nvPr/>
        </p:nvSpPr>
        <p:spPr bwMode="auto">
          <a:xfrm>
            <a:off x="7451725" y="2492375"/>
            <a:ext cx="1606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da thỏ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50330" name="Text Box 154"/>
          <p:cNvSpPr txBox="1">
            <a:spLocks noChangeArrowheads="1"/>
          </p:cNvSpPr>
          <p:nvPr/>
        </p:nvSpPr>
        <p:spPr bwMode="auto">
          <a:xfrm>
            <a:off x="5621338" y="3357563"/>
            <a:ext cx="1471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Arial" charset="0"/>
              </a:rPr>
              <a:t>l</a:t>
            </a:r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á</a:t>
            </a:r>
            <a:r>
              <a:rPr lang="en-US" sz="3600" b="1">
                <a:solidFill>
                  <a:srgbClr val="9900FF"/>
                </a:solidFill>
                <a:latin typeface="Arial" charset="0"/>
              </a:rPr>
              <a:t> </a:t>
            </a:r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ma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50331" name="Text Box 155"/>
          <p:cNvSpPr txBox="1">
            <a:spLocks noChangeArrowheads="1"/>
          </p:cNvSpPr>
          <p:nvPr/>
        </p:nvSpPr>
        <p:spPr bwMode="auto">
          <a:xfrm>
            <a:off x="7473950" y="3400425"/>
            <a:ext cx="1577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thợ nề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50332" name="Text Box 156"/>
          <p:cNvSpPr txBox="1">
            <a:spLocks noChangeArrowheads="1"/>
          </p:cNvSpPr>
          <p:nvPr/>
        </p:nvSpPr>
        <p:spPr bwMode="auto">
          <a:xfrm>
            <a:off x="6727825" y="3771900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9900FF"/>
                </a:solidFill>
                <a:latin typeface="Arial" charset="0"/>
              </a:rPr>
              <a:t>●</a:t>
            </a:r>
          </a:p>
        </p:txBody>
      </p:sp>
      <p:sp>
        <p:nvSpPr>
          <p:cNvPr id="50333" name="Text Box 157"/>
          <p:cNvSpPr txBox="1">
            <a:spLocks noChangeArrowheads="1"/>
          </p:cNvSpPr>
          <p:nvPr/>
        </p:nvSpPr>
        <p:spPr bwMode="auto">
          <a:xfrm>
            <a:off x="6084888" y="6580188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Arial" charset="0"/>
              </a:rPr>
              <a:t>●</a:t>
            </a:r>
          </a:p>
        </p:txBody>
      </p:sp>
      <p:sp>
        <p:nvSpPr>
          <p:cNvPr id="50334" name="Text Box 158"/>
          <p:cNvSpPr txBox="1">
            <a:spLocks noChangeArrowheads="1"/>
          </p:cNvSpPr>
          <p:nvPr/>
        </p:nvSpPr>
        <p:spPr bwMode="auto">
          <a:xfrm>
            <a:off x="4140200" y="6207125"/>
            <a:ext cx="3635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᾽</a:t>
            </a:r>
          </a:p>
        </p:txBody>
      </p:sp>
      <p:sp>
        <p:nvSpPr>
          <p:cNvPr id="50335" name="Line 159"/>
          <p:cNvSpPr>
            <a:spLocks noChangeShapeType="1"/>
          </p:cNvSpPr>
          <p:nvPr/>
        </p:nvSpPr>
        <p:spPr bwMode="auto">
          <a:xfrm>
            <a:off x="5724525" y="3068638"/>
            <a:ext cx="360363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36" name="Line 160"/>
          <p:cNvSpPr>
            <a:spLocks noChangeShapeType="1"/>
          </p:cNvSpPr>
          <p:nvPr/>
        </p:nvSpPr>
        <p:spPr bwMode="auto">
          <a:xfrm>
            <a:off x="7596188" y="3068638"/>
            <a:ext cx="5048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37" name="Line 161"/>
          <p:cNvSpPr>
            <a:spLocks noChangeShapeType="1"/>
          </p:cNvSpPr>
          <p:nvPr/>
        </p:nvSpPr>
        <p:spPr bwMode="auto">
          <a:xfrm>
            <a:off x="8459788" y="3068638"/>
            <a:ext cx="3603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38" name="Line 162"/>
          <p:cNvSpPr>
            <a:spLocks noChangeShapeType="1"/>
          </p:cNvSpPr>
          <p:nvPr/>
        </p:nvSpPr>
        <p:spPr bwMode="auto">
          <a:xfrm>
            <a:off x="8532813" y="4005263"/>
            <a:ext cx="3603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39" name="Line 163"/>
          <p:cNvSpPr>
            <a:spLocks noChangeShapeType="1"/>
          </p:cNvSpPr>
          <p:nvPr/>
        </p:nvSpPr>
        <p:spPr bwMode="auto">
          <a:xfrm>
            <a:off x="7596188" y="4076700"/>
            <a:ext cx="5762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40" name="Line 164"/>
          <p:cNvSpPr>
            <a:spLocks noChangeShapeType="1"/>
          </p:cNvSpPr>
          <p:nvPr/>
        </p:nvSpPr>
        <p:spPr bwMode="auto">
          <a:xfrm>
            <a:off x="6372225" y="4005263"/>
            <a:ext cx="5048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41" name="Line 165"/>
          <p:cNvSpPr>
            <a:spLocks noChangeShapeType="1"/>
          </p:cNvSpPr>
          <p:nvPr/>
        </p:nvSpPr>
        <p:spPr bwMode="auto">
          <a:xfrm>
            <a:off x="5724525" y="4005263"/>
            <a:ext cx="360363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06" name="Picture 22" descr="Hình03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19088"/>
            <a:ext cx="8208963" cy="5395912"/>
          </a:xfrm>
          <a:prstGeom prst="rect">
            <a:avLst/>
          </a:prstGeom>
          <a:noFill/>
        </p:spPr>
      </p:pic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14282" y="3000372"/>
            <a:ext cx="8577263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800" b="1" dirty="0">
                <a:latin typeface="Arial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cò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bố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mò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cá</a:t>
            </a:r>
            <a:r>
              <a:rPr lang="en-US" sz="4000" b="1" dirty="0">
                <a:latin typeface="Century Gothic" pitchFamily="34" charset="0"/>
              </a:rPr>
              <a:t> , </a:t>
            </a:r>
            <a:r>
              <a:rPr lang="en-US" sz="4000" b="1" dirty="0" err="1">
                <a:latin typeface="Century Gothic" pitchFamily="34" charset="0"/>
              </a:rPr>
              <a:t>cò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mẹ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tha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cá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về</a:t>
            </a:r>
            <a:r>
              <a:rPr lang="en-US" sz="4000" b="1" dirty="0">
                <a:latin typeface="Century Gothic" pitchFamily="34" charset="0"/>
              </a:rPr>
              <a:t> </a:t>
            </a:r>
            <a:r>
              <a:rPr lang="en-US" sz="4000" b="1" dirty="0" err="1">
                <a:latin typeface="Century Gothic" pitchFamily="34" charset="0"/>
              </a:rPr>
              <a:t>tổ</a:t>
            </a:r>
            <a:endParaRPr lang="vi-VN" sz="4000" b="1" dirty="0">
              <a:latin typeface="Century Gothic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1571604" y="3428206"/>
            <a:ext cx="715174" cy="1436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3428992" y="3357562"/>
            <a:ext cx="715174" cy="1436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5357818" y="3429000"/>
            <a:ext cx="715174" cy="1436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7072330" y="3429000"/>
            <a:ext cx="715174" cy="1436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1095375" y="4968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51213" name="Group 13"/>
          <p:cNvGraphicFramePr>
            <a:graphicFrameLocks noGrp="1"/>
          </p:cNvGraphicFramePr>
          <p:nvPr/>
        </p:nvGraphicFramePr>
        <p:xfrm>
          <a:off x="827088" y="261938"/>
          <a:ext cx="4608512" cy="3703638"/>
        </p:xfrm>
        <a:graphic>
          <a:graphicData uri="http://schemas.openxmlformats.org/drawingml/2006/table">
            <a:tbl>
              <a:tblPr/>
              <a:tblGrid>
                <a:gridCol w="922337"/>
                <a:gridCol w="920750"/>
                <a:gridCol w="922338"/>
                <a:gridCol w="920750"/>
                <a:gridCol w="922337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63" name="Text Box 63"/>
          <p:cNvSpPr txBox="1">
            <a:spLocks noChangeArrowheads="1"/>
          </p:cNvSpPr>
          <p:nvPr/>
        </p:nvSpPr>
        <p:spPr bwMode="auto">
          <a:xfrm>
            <a:off x="1966913" y="188913"/>
            <a:ext cx="444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ô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1264" name="Text Box 64"/>
          <p:cNvSpPr txBox="1">
            <a:spLocks noChangeArrowheads="1"/>
          </p:cNvSpPr>
          <p:nvPr/>
        </p:nvSpPr>
        <p:spPr bwMode="auto">
          <a:xfrm>
            <a:off x="2916238" y="193675"/>
            <a:ext cx="473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ơ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1265" name="Text Box 65"/>
          <p:cNvSpPr txBox="1">
            <a:spLocks noChangeArrowheads="1"/>
          </p:cNvSpPr>
          <p:nvPr/>
        </p:nvSpPr>
        <p:spPr bwMode="auto">
          <a:xfrm>
            <a:off x="3924300" y="188913"/>
            <a:ext cx="2809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i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1266" name="Text Box 66"/>
          <p:cNvSpPr txBox="1">
            <a:spLocks noChangeArrowheads="1"/>
          </p:cNvSpPr>
          <p:nvPr/>
        </p:nvSpPr>
        <p:spPr bwMode="auto">
          <a:xfrm>
            <a:off x="4716463" y="188913"/>
            <a:ext cx="4524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Century Gothic" pitchFamily="34" charset="0"/>
              </a:rPr>
              <a:t>a</a:t>
            </a:r>
            <a:endParaRPr lang="vi-VN" sz="32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51267" name="Text Box 67"/>
          <p:cNvSpPr txBox="1">
            <a:spLocks noChangeArrowheads="1"/>
          </p:cNvSpPr>
          <p:nvPr/>
        </p:nvSpPr>
        <p:spPr bwMode="auto">
          <a:xfrm>
            <a:off x="1042988" y="693738"/>
            <a:ext cx="428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n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1268" name="Text Box 68"/>
          <p:cNvSpPr txBox="1">
            <a:spLocks noChangeArrowheads="1"/>
          </p:cNvSpPr>
          <p:nvPr/>
        </p:nvSpPr>
        <p:spPr bwMode="auto">
          <a:xfrm>
            <a:off x="1042988" y="1846263"/>
            <a:ext cx="444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d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1269" name="Text Box 69"/>
          <p:cNvSpPr txBox="1">
            <a:spLocks noChangeArrowheads="1"/>
          </p:cNvSpPr>
          <p:nvPr/>
        </p:nvSpPr>
        <p:spPr bwMode="auto">
          <a:xfrm>
            <a:off x="1042988" y="1270000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m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1270" name="Text Box 70"/>
          <p:cNvSpPr txBox="1">
            <a:spLocks noChangeArrowheads="1"/>
          </p:cNvSpPr>
          <p:nvPr/>
        </p:nvSpPr>
        <p:spPr bwMode="auto">
          <a:xfrm>
            <a:off x="1042988" y="2349500"/>
            <a:ext cx="444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đ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1271" name="Text Box 71"/>
          <p:cNvSpPr txBox="1">
            <a:spLocks noChangeArrowheads="1"/>
          </p:cNvSpPr>
          <p:nvPr/>
        </p:nvSpPr>
        <p:spPr bwMode="auto">
          <a:xfrm>
            <a:off x="1103313" y="2925763"/>
            <a:ext cx="444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t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1272" name="Text Box 72"/>
          <p:cNvSpPr txBox="1">
            <a:spLocks noChangeArrowheads="1"/>
          </p:cNvSpPr>
          <p:nvPr/>
        </p:nvSpPr>
        <p:spPr bwMode="auto">
          <a:xfrm>
            <a:off x="1042988" y="3429000"/>
            <a:ext cx="7921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Century Gothic" pitchFamily="34" charset="0"/>
              </a:rPr>
              <a:t>th</a:t>
            </a:r>
            <a:endParaRPr lang="vi-VN" sz="32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51273" name="Text Box 73"/>
          <p:cNvSpPr txBox="1">
            <a:spLocks noChangeArrowheads="1"/>
          </p:cNvSpPr>
          <p:nvPr/>
        </p:nvSpPr>
        <p:spPr bwMode="auto">
          <a:xfrm>
            <a:off x="1979613" y="765175"/>
            <a:ext cx="688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nô</a:t>
            </a:r>
            <a:endParaRPr lang="vi-VN" sz="3200" b="1">
              <a:latin typeface="Arial" charset="0"/>
            </a:endParaRPr>
          </a:p>
        </p:txBody>
      </p:sp>
      <p:sp>
        <p:nvSpPr>
          <p:cNvPr id="51274" name="Text Box 74"/>
          <p:cNvSpPr txBox="1">
            <a:spLocks noChangeArrowheads="1"/>
          </p:cNvSpPr>
          <p:nvPr/>
        </p:nvSpPr>
        <p:spPr bwMode="auto">
          <a:xfrm>
            <a:off x="2771775" y="765175"/>
            <a:ext cx="717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nơ</a:t>
            </a:r>
            <a:endParaRPr lang="vi-VN" sz="3200" b="1">
              <a:latin typeface="Arial" charset="0"/>
            </a:endParaRPr>
          </a:p>
        </p:txBody>
      </p:sp>
      <p:sp>
        <p:nvSpPr>
          <p:cNvPr id="51275" name="Text Box 75"/>
          <p:cNvSpPr txBox="1">
            <a:spLocks noChangeArrowheads="1"/>
          </p:cNvSpPr>
          <p:nvPr/>
        </p:nvSpPr>
        <p:spPr bwMode="auto">
          <a:xfrm>
            <a:off x="3708400" y="1266825"/>
            <a:ext cx="663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mi</a:t>
            </a:r>
            <a:endParaRPr lang="vi-VN" sz="3200" b="1">
              <a:latin typeface="Arial" charset="0"/>
            </a:endParaRPr>
          </a:p>
        </p:txBody>
      </p:sp>
      <p:sp>
        <p:nvSpPr>
          <p:cNvPr id="51276" name="Text Box 76"/>
          <p:cNvSpPr txBox="1">
            <a:spLocks noChangeArrowheads="1"/>
          </p:cNvSpPr>
          <p:nvPr/>
        </p:nvSpPr>
        <p:spPr bwMode="auto">
          <a:xfrm>
            <a:off x="4643438" y="765175"/>
            <a:ext cx="6969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na</a:t>
            </a:r>
            <a:endParaRPr lang="vi-VN" sz="3200" b="1">
              <a:latin typeface="Arial" charset="0"/>
            </a:endParaRPr>
          </a:p>
        </p:txBody>
      </p:sp>
      <p:sp>
        <p:nvSpPr>
          <p:cNvPr id="51277" name="Text Box 77"/>
          <p:cNvSpPr txBox="1">
            <a:spLocks noChangeArrowheads="1"/>
          </p:cNvSpPr>
          <p:nvPr/>
        </p:nvSpPr>
        <p:spPr bwMode="auto">
          <a:xfrm>
            <a:off x="1908175" y="1270000"/>
            <a:ext cx="827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mô</a:t>
            </a:r>
            <a:endParaRPr lang="vi-VN" sz="3200" b="1">
              <a:latin typeface="Arial" charset="0"/>
            </a:endParaRPr>
          </a:p>
        </p:txBody>
      </p:sp>
      <p:sp>
        <p:nvSpPr>
          <p:cNvPr id="51278" name="Text Box 78"/>
          <p:cNvSpPr txBox="1">
            <a:spLocks noChangeArrowheads="1"/>
          </p:cNvSpPr>
          <p:nvPr/>
        </p:nvSpPr>
        <p:spPr bwMode="auto">
          <a:xfrm>
            <a:off x="2771775" y="1270000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mơ</a:t>
            </a:r>
            <a:endParaRPr lang="vi-VN" sz="3200" b="1">
              <a:latin typeface="Arial" charset="0"/>
            </a:endParaRPr>
          </a:p>
        </p:txBody>
      </p:sp>
      <p:sp>
        <p:nvSpPr>
          <p:cNvPr id="51279" name="Text Box 79"/>
          <p:cNvSpPr txBox="1">
            <a:spLocks noChangeArrowheads="1"/>
          </p:cNvSpPr>
          <p:nvPr/>
        </p:nvSpPr>
        <p:spPr bwMode="auto">
          <a:xfrm>
            <a:off x="3759200" y="762000"/>
            <a:ext cx="5254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ni</a:t>
            </a:r>
            <a:endParaRPr lang="vi-VN" sz="3200" b="1">
              <a:latin typeface="Arial" charset="0"/>
            </a:endParaRPr>
          </a:p>
        </p:txBody>
      </p:sp>
      <p:sp>
        <p:nvSpPr>
          <p:cNvPr id="51280" name="Text Box 80"/>
          <p:cNvSpPr txBox="1">
            <a:spLocks noChangeArrowheads="1"/>
          </p:cNvSpPr>
          <p:nvPr/>
        </p:nvSpPr>
        <p:spPr bwMode="auto">
          <a:xfrm>
            <a:off x="4572000" y="1266825"/>
            <a:ext cx="835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ma</a:t>
            </a:r>
            <a:endParaRPr lang="vi-VN" sz="3200" b="1">
              <a:latin typeface="Arial" charset="0"/>
            </a:endParaRPr>
          </a:p>
        </p:txBody>
      </p:sp>
      <p:sp>
        <p:nvSpPr>
          <p:cNvPr id="51281" name="Text Box 81"/>
          <p:cNvSpPr txBox="1">
            <a:spLocks noChangeArrowheads="1"/>
          </p:cNvSpPr>
          <p:nvPr/>
        </p:nvSpPr>
        <p:spPr bwMode="auto">
          <a:xfrm>
            <a:off x="1763713" y="1844675"/>
            <a:ext cx="7127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dô</a:t>
            </a:r>
            <a:endParaRPr lang="vi-VN" sz="3200" b="1">
              <a:latin typeface="Arial" charset="0"/>
            </a:endParaRPr>
          </a:p>
        </p:txBody>
      </p:sp>
      <p:sp>
        <p:nvSpPr>
          <p:cNvPr id="51282" name="Text Box 82"/>
          <p:cNvSpPr txBox="1">
            <a:spLocks noChangeArrowheads="1"/>
          </p:cNvSpPr>
          <p:nvPr/>
        </p:nvSpPr>
        <p:spPr bwMode="auto">
          <a:xfrm>
            <a:off x="2700338" y="1770063"/>
            <a:ext cx="7413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dơ</a:t>
            </a:r>
            <a:endParaRPr lang="vi-VN" sz="3200" b="1">
              <a:latin typeface="Arial" charset="0"/>
            </a:endParaRPr>
          </a:p>
        </p:txBody>
      </p:sp>
      <p:sp>
        <p:nvSpPr>
          <p:cNvPr id="51283" name="Text Box 83"/>
          <p:cNvSpPr txBox="1">
            <a:spLocks noChangeArrowheads="1"/>
          </p:cNvSpPr>
          <p:nvPr/>
        </p:nvSpPr>
        <p:spPr bwMode="auto">
          <a:xfrm>
            <a:off x="3708400" y="1841500"/>
            <a:ext cx="549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di</a:t>
            </a:r>
            <a:endParaRPr lang="vi-VN" sz="3200" b="1">
              <a:latin typeface="Arial" charset="0"/>
            </a:endParaRPr>
          </a:p>
        </p:txBody>
      </p:sp>
      <p:sp>
        <p:nvSpPr>
          <p:cNvPr id="51284" name="Text Box 84"/>
          <p:cNvSpPr txBox="1">
            <a:spLocks noChangeArrowheads="1"/>
          </p:cNvSpPr>
          <p:nvPr/>
        </p:nvSpPr>
        <p:spPr bwMode="auto">
          <a:xfrm>
            <a:off x="4572000" y="1844675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da</a:t>
            </a:r>
            <a:endParaRPr lang="vi-VN" sz="3200" b="1">
              <a:latin typeface="Arial" charset="0"/>
            </a:endParaRPr>
          </a:p>
        </p:txBody>
      </p:sp>
      <p:sp>
        <p:nvSpPr>
          <p:cNvPr id="51285" name="Text Box 85"/>
          <p:cNvSpPr txBox="1">
            <a:spLocks noChangeArrowheads="1"/>
          </p:cNvSpPr>
          <p:nvPr/>
        </p:nvSpPr>
        <p:spPr bwMode="auto">
          <a:xfrm>
            <a:off x="1835150" y="2346325"/>
            <a:ext cx="712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đô</a:t>
            </a:r>
            <a:endParaRPr lang="vi-VN" sz="3200" b="1">
              <a:latin typeface="Arial" charset="0"/>
            </a:endParaRPr>
          </a:p>
        </p:txBody>
      </p:sp>
      <p:sp>
        <p:nvSpPr>
          <p:cNvPr id="51286" name="Text Box 86"/>
          <p:cNvSpPr txBox="1">
            <a:spLocks noChangeArrowheads="1"/>
          </p:cNvSpPr>
          <p:nvPr/>
        </p:nvSpPr>
        <p:spPr bwMode="auto">
          <a:xfrm>
            <a:off x="2700338" y="2349500"/>
            <a:ext cx="7413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đơ</a:t>
            </a:r>
            <a:endParaRPr lang="vi-VN" sz="3200" b="1">
              <a:latin typeface="Arial" charset="0"/>
            </a:endParaRPr>
          </a:p>
        </p:txBody>
      </p:sp>
      <p:sp>
        <p:nvSpPr>
          <p:cNvPr id="51287" name="Text Box 87"/>
          <p:cNvSpPr txBox="1">
            <a:spLocks noChangeArrowheads="1"/>
          </p:cNvSpPr>
          <p:nvPr/>
        </p:nvSpPr>
        <p:spPr bwMode="auto">
          <a:xfrm>
            <a:off x="3779838" y="2346325"/>
            <a:ext cx="549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đi</a:t>
            </a:r>
            <a:endParaRPr lang="vi-VN" sz="3200" b="1">
              <a:latin typeface="Arial" charset="0"/>
            </a:endParaRPr>
          </a:p>
        </p:txBody>
      </p:sp>
      <p:sp>
        <p:nvSpPr>
          <p:cNvPr id="51288" name="Text Box 88"/>
          <p:cNvSpPr txBox="1">
            <a:spLocks noChangeArrowheads="1"/>
          </p:cNvSpPr>
          <p:nvPr/>
        </p:nvSpPr>
        <p:spPr bwMode="auto">
          <a:xfrm>
            <a:off x="4643438" y="2346325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đa</a:t>
            </a:r>
            <a:endParaRPr lang="vi-VN" sz="3200" b="1">
              <a:latin typeface="Arial" charset="0"/>
            </a:endParaRPr>
          </a:p>
        </p:txBody>
      </p:sp>
      <p:sp>
        <p:nvSpPr>
          <p:cNvPr id="51289" name="Text Box 89"/>
          <p:cNvSpPr txBox="1">
            <a:spLocks noChangeArrowheads="1"/>
          </p:cNvSpPr>
          <p:nvPr/>
        </p:nvSpPr>
        <p:spPr bwMode="auto">
          <a:xfrm>
            <a:off x="1917700" y="2917825"/>
            <a:ext cx="566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tô</a:t>
            </a:r>
            <a:endParaRPr lang="vi-VN" sz="3200" b="1">
              <a:latin typeface="Arial" charset="0"/>
            </a:endParaRPr>
          </a:p>
        </p:txBody>
      </p:sp>
      <p:sp>
        <p:nvSpPr>
          <p:cNvPr id="51290" name="Text Box 90"/>
          <p:cNvSpPr txBox="1">
            <a:spLocks noChangeArrowheads="1"/>
          </p:cNvSpPr>
          <p:nvPr/>
        </p:nvSpPr>
        <p:spPr bwMode="auto">
          <a:xfrm>
            <a:off x="1754188" y="3425825"/>
            <a:ext cx="10175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thô</a:t>
            </a:r>
            <a:endParaRPr lang="vi-VN" sz="3200" b="1">
              <a:latin typeface="Arial" charset="0"/>
            </a:endParaRPr>
          </a:p>
        </p:txBody>
      </p:sp>
      <p:sp>
        <p:nvSpPr>
          <p:cNvPr id="51291" name="Text Box 91"/>
          <p:cNvSpPr txBox="1">
            <a:spLocks noChangeArrowheads="1"/>
          </p:cNvSpPr>
          <p:nvPr/>
        </p:nvSpPr>
        <p:spPr bwMode="auto">
          <a:xfrm>
            <a:off x="2833688" y="2922588"/>
            <a:ext cx="730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tơ</a:t>
            </a:r>
            <a:endParaRPr lang="vi-VN" sz="3200" b="1">
              <a:latin typeface="Arial" charset="0"/>
            </a:endParaRPr>
          </a:p>
        </p:txBody>
      </p:sp>
      <p:sp>
        <p:nvSpPr>
          <p:cNvPr id="51292" name="Text Box 92"/>
          <p:cNvSpPr txBox="1">
            <a:spLocks noChangeArrowheads="1"/>
          </p:cNvSpPr>
          <p:nvPr/>
        </p:nvSpPr>
        <p:spPr bwMode="auto">
          <a:xfrm>
            <a:off x="2771775" y="3425825"/>
            <a:ext cx="1008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thơ</a:t>
            </a:r>
            <a:endParaRPr lang="vi-VN" sz="3200" b="1">
              <a:latin typeface="Arial" charset="0"/>
            </a:endParaRPr>
          </a:p>
        </p:txBody>
      </p:sp>
      <p:sp>
        <p:nvSpPr>
          <p:cNvPr id="51293" name="Text Box 93"/>
          <p:cNvSpPr txBox="1">
            <a:spLocks noChangeArrowheads="1"/>
          </p:cNvSpPr>
          <p:nvPr/>
        </p:nvSpPr>
        <p:spPr bwMode="auto">
          <a:xfrm>
            <a:off x="3841750" y="2922588"/>
            <a:ext cx="730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ti</a:t>
            </a:r>
            <a:endParaRPr lang="vi-VN" sz="3200" b="1">
              <a:latin typeface="Arial" charset="0"/>
            </a:endParaRPr>
          </a:p>
        </p:txBody>
      </p:sp>
      <p:sp>
        <p:nvSpPr>
          <p:cNvPr id="51294" name="Text Box 94"/>
          <p:cNvSpPr txBox="1">
            <a:spLocks noChangeArrowheads="1"/>
          </p:cNvSpPr>
          <p:nvPr/>
        </p:nvSpPr>
        <p:spPr bwMode="auto">
          <a:xfrm>
            <a:off x="3635375" y="3425825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thi</a:t>
            </a:r>
            <a:endParaRPr lang="vi-VN" sz="3200" b="1">
              <a:latin typeface="Arial" charset="0"/>
            </a:endParaRPr>
          </a:p>
        </p:txBody>
      </p:sp>
      <p:sp>
        <p:nvSpPr>
          <p:cNvPr id="51295" name="Text Box 95"/>
          <p:cNvSpPr txBox="1">
            <a:spLocks noChangeArrowheads="1"/>
          </p:cNvSpPr>
          <p:nvPr/>
        </p:nvSpPr>
        <p:spPr bwMode="auto">
          <a:xfrm>
            <a:off x="4643438" y="2922588"/>
            <a:ext cx="730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Arial" charset="0"/>
            </a:endParaRPr>
          </a:p>
        </p:txBody>
      </p:sp>
      <p:sp>
        <p:nvSpPr>
          <p:cNvPr id="51296" name="Text Box 96"/>
          <p:cNvSpPr txBox="1">
            <a:spLocks noChangeArrowheads="1"/>
          </p:cNvSpPr>
          <p:nvPr/>
        </p:nvSpPr>
        <p:spPr bwMode="auto">
          <a:xfrm>
            <a:off x="4643438" y="3425825"/>
            <a:ext cx="936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tha</a:t>
            </a:r>
            <a:endParaRPr lang="vi-VN" sz="3200" b="1">
              <a:latin typeface="Arial" charset="0"/>
            </a:endParaRPr>
          </a:p>
        </p:txBody>
      </p:sp>
      <p:graphicFrame>
        <p:nvGraphicFramePr>
          <p:cNvPr id="51305" name="Group 105"/>
          <p:cNvGraphicFramePr>
            <a:graphicFrameLocks noGrp="1"/>
          </p:cNvGraphicFramePr>
          <p:nvPr/>
        </p:nvGraphicFramePr>
        <p:xfrm>
          <a:off x="611188" y="4125913"/>
          <a:ext cx="6130925" cy="1689101"/>
        </p:xfrm>
        <a:graphic>
          <a:graphicData uri="http://schemas.openxmlformats.org/drawingml/2006/table">
            <a:tbl>
              <a:tblPr/>
              <a:tblGrid>
                <a:gridCol w="1022350"/>
                <a:gridCol w="1020762"/>
                <a:gridCol w="1022350"/>
                <a:gridCol w="1022350"/>
                <a:gridCol w="1020763"/>
                <a:gridCol w="102235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35" name="Text Box 135"/>
          <p:cNvSpPr txBox="1">
            <a:spLocks noChangeArrowheads="1"/>
          </p:cNvSpPr>
          <p:nvPr/>
        </p:nvSpPr>
        <p:spPr bwMode="auto">
          <a:xfrm>
            <a:off x="746125" y="4657725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36" name="Text Box 136"/>
          <p:cNvSpPr txBox="1">
            <a:spLocks noChangeArrowheads="1"/>
          </p:cNvSpPr>
          <p:nvPr/>
        </p:nvSpPr>
        <p:spPr bwMode="auto">
          <a:xfrm>
            <a:off x="817563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37" name="Text Box 137"/>
          <p:cNvSpPr txBox="1">
            <a:spLocks noChangeArrowheads="1"/>
          </p:cNvSpPr>
          <p:nvPr/>
        </p:nvSpPr>
        <p:spPr bwMode="auto">
          <a:xfrm>
            <a:off x="1785938" y="4054475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ˋ</a:t>
            </a:r>
          </a:p>
        </p:txBody>
      </p:sp>
      <p:sp>
        <p:nvSpPr>
          <p:cNvPr id="51338" name="Text Box 138"/>
          <p:cNvSpPr txBox="1">
            <a:spLocks noChangeArrowheads="1"/>
          </p:cNvSpPr>
          <p:nvPr/>
        </p:nvSpPr>
        <p:spPr bwMode="auto">
          <a:xfrm>
            <a:off x="2916238" y="4076700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´</a:t>
            </a:r>
          </a:p>
        </p:txBody>
      </p:sp>
      <p:sp>
        <p:nvSpPr>
          <p:cNvPr id="51339" name="Text Box 139"/>
          <p:cNvSpPr txBox="1">
            <a:spLocks noChangeArrowheads="1"/>
          </p:cNvSpPr>
          <p:nvPr/>
        </p:nvSpPr>
        <p:spPr bwMode="auto">
          <a:xfrm>
            <a:off x="3917950" y="4086225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9900"/>
                </a:solidFill>
                <a:latin typeface="Arial" charset="0"/>
              </a:rPr>
              <a:t>᾽</a:t>
            </a:r>
          </a:p>
        </p:txBody>
      </p:sp>
      <p:sp>
        <p:nvSpPr>
          <p:cNvPr id="51340" name="Text Box 140"/>
          <p:cNvSpPr txBox="1">
            <a:spLocks noChangeArrowheads="1"/>
          </p:cNvSpPr>
          <p:nvPr/>
        </p:nvSpPr>
        <p:spPr bwMode="auto">
          <a:xfrm>
            <a:off x="4932363" y="4076700"/>
            <a:ext cx="438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1">
                <a:solidFill>
                  <a:srgbClr val="000099"/>
                </a:solidFill>
                <a:latin typeface="Arial" charset="0"/>
              </a:rPr>
              <a:t>˜</a:t>
            </a:r>
          </a:p>
        </p:txBody>
      </p:sp>
      <p:sp>
        <p:nvSpPr>
          <p:cNvPr id="51341" name="Text Box 141"/>
          <p:cNvSpPr txBox="1">
            <a:spLocks noChangeArrowheads="1"/>
          </p:cNvSpPr>
          <p:nvPr/>
        </p:nvSpPr>
        <p:spPr bwMode="auto">
          <a:xfrm>
            <a:off x="5940425" y="4200525"/>
            <a:ext cx="36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●</a:t>
            </a:r>
          </a:p>
        </p:txBody>
      </p:sp>
      <p:sp>
        <p:nvSpPr>
          <p:cNvPr id="51342" name="Text Box 142"/>
          <p:cNvSpPr txBox="1">
            <a:spLocks noChangeArrowheads="1"/>
          </p:cNvSpPr>
          <p:nvPr/>
        </p:nvSpPr>
        <p:spPr bwMode="auto">
          <a:xfrm>
            <a:off x="1835150" y="5257800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tà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43" name="Text Box 143"/>
          <p:cNvSpPr txBox="1">
            <a:spLocks noChangeArrowheads="1"/>
          </p:cNvSpPr>
          <p:nvPr/>
        </p:nvSpPr>
        <p:spPr bwMode="auto">
          <a:xfrm>
            <a:off x="2843213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44" name="Text Box 144"/>
          <p:cNvSpPr txBox="1">
            <a:spLocks noChangeArrowheads="1"/>
          </p:cNvSpPr>
          <p:nvPr/>
        </p:nvSpPr>
        <p:spPr bwMode="auto">
          <a:xfrm>
            <a:off x="3914775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45" name="Text Box 145"/>
          <p:cNvSpPr txBox="1">
            <a:spLocks noChangeArrowheads="1"/>
          </p:cNvSpPr>
          <p:nvPr/>
        </p:nvSpPr>
        <p:spPr bwMode="auto">
          <a:xfrm>
            <a:off x="4851400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46" name="Text Box 146"/>
          <p:cNvSpPr txBox="1">
            <a:spLocks noChangeArrowheads="1"/>
          </p:cNvSpPr>
          <p:nvPr/>
        </p:nvSpPr>
        <p:spPr bwMode="auto">
          <a:xfrm>
            <a:off x="5867400" y="52339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ta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47" name="Text Box 147"/>
          <p:cNvSpPr txBox="1">
            <a:spLocks noChangeArrowheads="1"/>
          </p:cNvSpPr>
          <p:nvPr/>
        </p:nvSpPr>
        <p:spPr bwMode="auto">
          <a:xfrm>
            <a:off x="1835150" y="4654550"/>
            <a:ext cx="855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mờ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48" name="Text Box 148"/>
          <p:cNvSpPr txBox="1">
            <a:spLocks noChangeArrowheads="1"/>
          </p:cNvSpPr>
          <p:nvPr/>
        </p:nvSpPr>
        <p:spPr bwMode="auto">
          <a:xfrm>
            <a:off x="2843213" y="4654550"/>
            <a:ext cx="8556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mớ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49" name="Text Box 149"/>
          <p:cNvSpPr txBox="1">
            <a:spLocks noChangeArrowheads="1"/>
          </p:cNvSpPr>
          <p:nvPr/>
        </p:nvSpPr>
        <p:spPr bwMode="auto">
          <a:xfrm>
            <a:off x="3914775" y="4652963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mở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50" name="Text Box 150"/>
          <p:cNvSpPr txBox="1">
            <a:spLocks noChangeArrowheads="1"/>
          </p:cNvSpPr>
          <p:nvPr/>
        </p:nvSpPr>
        <p:spPr bwMode="auto">
          <a:xfrm>
            <a:off x="4851400" y="4652963"/>
            <a:ext cx="85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mỡ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51" name="Text Box 151"/>
          <p:cNvSpPr txBox="1">
            <a:spLocks noChangeArrowheads="1"/>
          </p:cNvSpPr>
          <p:nvPr/>
        </p:nvSpPr>
        <p:spPr bwMode="auto">
          <a:xfrm>
            <a:off x="5868988" y="4654550"/>
            <a:ext cx="8556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mợ</a:t>
            </a:r>
            <a:endParaRPr lang="vi-VN" sz="3200" b="1">
              <a:latin typeface="Century Gothic" pitchFamily="34" charset="0"/>
            </a:endParaRPr>
          </a:p>
        </p:txBody>
      </p:sp>
      <p:sp>
        <p:nvSpPr>
          <p:cNvPr id="51352" name="Text Box 152"/>
          <p:cNvSpPr txBox="1">
            <a:spLocks noChangeArrowheads="1"/>
          </p:cNvSpPr>
          <p:nvPr/>
        </p:nvSpPr>
        <p:spPr bwMode="auto">
          <a:xfrm>
            <a:off x="5651500" y="2463800"/>
            <a:ext cx="1260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t</a:t>
            </a:r>
            <a:r>
              <a:rPr lang="en-US" sz="3600" b="1">
                <a:solidFill>
                  <a:srgbClr val="9900FF"/>
                </a:solidFill>
                <a:latin typeface="Arial" charset="0"/>
              </a:rPr>
              <a:t>ổ cò</a:t>
            </a:r>
            <a:endParaRPr lang="vi-VN" sz="3600" b="1">
              <a:solidFill>
                <a:srgbClr val="9900FF"/>
              </a:solidFill>
              <a:latin typeface="Arial" charset="0"/>
            </a:endParaRPr>
          </a:p>
        </p:txBody>
      </p:sp>
      <p:sp>
        <p:nvSpPr>
          <p:cNvPr id="51353" name="Text Box 153"/>
          <p:cNvSpPr txBox="1">
            <a:spLocks noChangeArrowheads="1"/>
          </p:cNvSpPr>
          <p:nvPr/>
        </p:nvSpPr>
        <p:spPr bwMode="auto">
          <a:xfrm>
            <a:off x="7451725" y="2492375"/>
            <a:ext cx="1606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da thỏ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51354" name="Text Box 154"/>
          <p:cNvSpPr txBox="1">
            <a:spLocks noChangeArrowheads="1"/>
          </p:cNvSpPr>
          <p:nvPr/>
        </p:nvSpPr>
        <p:spPr bwMode="auto">
          <a:xfrm>
            <a:off x="5621338" y="3357563"/>
            <a:ext cx="1471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Arial" charset="0"/>
              </a:rPr>
              <a:t>l</a:t>
            </a:r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á</a:t>
            </a:r>
            <a:r>
              <a:rPr lang="en-US" sz="3600" b="1">
                <a:solidFill>
                  <a:srgbClr val="9900FF"/>
                </a:solidFill>
                <a:latin typeface="Arial" charset="0"/>
              </a:rPr>
              <a:t> </a:t>
            </a:r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ma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51355" name="Text Box 155"/>
          <p:cNvSpPr txBox="1">
            <a:spLocks noChangeArrowheads="1"/>
          </p:cNvSpPr>
          <p:nvPr/>
        </p:nvSpPr>
        <p:spPr bwMode="auto">
          <a:xfrm>
            <a:off x="7473950" y="3400425"/>
            <a:ext cx="1577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9900FF"/>
                </a:solidFill>
                <a:latin typeface="Century Gothic" pitchFamily="34" charset="0"/>
              </a:rPr>
              <a:t>thợ nề</a:t>
            </a:r>
            <a:endParaRPr lang="vi-VN" sz="3600" b="1">
              <a:solidFill>
                <a:srgbClr val="9900FF"/>
              </a:solidFill>
              <a:latin typeface="Century Gothic" pitchFamily="34" charset="0"/>
            </a:endParaRPr>
          </a:p>
        </p:txBody>
      </p:sp>
      <p:sp>
        <p:nvSpPr>
          <p:cNvPr id="51356" name="Text Box 156"/>
          <p:cNvSpPr txBox="1">
            <a:spLocks noChangeArrowheads="1"/>
          </p:cNvSpPr>
          <p:nvPr/>
        </p:nvSpPr>
        <p:spPr bwMode="auto">
          <a:xfrm>
            <a:off x="6727825" y="3771900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rgbClr val="9900FF"/>
                </a:solidFill>
                <a:latin typeface="Arial" charset="0"/>
              </a:rPr>
              <a:t>●</a:t>
            </a:r>
          </a:p>
        </p:txBody>
      </p:sp>
      <p:sp>
        <p:nvSpPr>
          <p:cNvPr id="51357" name="Text Box 157"/>
          <p:cNvSpPr txBox="1">
            <a:spLocks noChangeArrowheads="1"/>
          </p:cNvSpPr>
          <p:nvPr/>
        </p:nvSpPr>
        <p:spPr bwMode="auto">
          <a:xfrm>
            <a:off x="6084888" y="5572125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Arial" charset="0"/>
              </a:rPr>
              <a:t>●</a:t>
            </a:r>
          </a:p>
        </p:txBody>
      </p:sp>
      <p:sp>
        <p:nvSpPr>
          <p:cNvPr id="51358" name="Text Box 158"/>
          <p:cNvSpPr txBox="1">
            <a:spLocks noChangeArrowheads="1"/>
          </p:cNvSpPr>
          <p:nvPr/>
        </p:nvSpPr>
        <p:spPr bwMode="auto">
          <a:xfrm>
            <a:off x="4146550" y="5157788"/>
            <a:ext cx="354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᾽</a:t>
            </a:r>
          </a:p>
        </p:txBody>
      </p:sp>
      <p:sp>
        <p:nvSpPr>
          <p:cNvPr id="51359" name="Line 159"/>
          <p:cNvSpPr>
            <a:spLocks noChangeShapeType="1"/>
          </p:cNvSpPr>
          <p:nvPr/>
        </p:nvSpPr>
        <p:spPr bwMode="auto">
          <a:xfrm>
            <a:off x="5724525" y="3068638"/>
            <a:ext cx="360363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60" name="Line 160"/>
          <p:cNvSpPr>
            <a:spLocks noChangeShapeType="1"/>
          </p:cNvSpPr>
          <p:nvPr/>
        </p:nvSpPr>
        <p:spPr bwMode="auto">
          <a:xfrm>
            <a:off x="7596188" y="3068638"/>
            <a:ext cx="5048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61" name="Line 161"/>
          <p:cNvSpPr>
            <a:spLocks noChangeShapeType="1"/>
          </p:cNvSpPr>
          <p:nvPr/>
        </p:nvSpPr>
        <p:spPr bwMode="auto">
          <a:xfrm>
            <a:off x="8459788" y="3068638"/>
            <a:ext cx="3603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62" name="Line 162"/>
          <p:cNvSpPr>
            <a:spLocks noChangeShapeType="1"/>
          </p:cNvSpPr>
          <p:nvPr/>
        </p:nvSpPr>
        <p:spPr bwMode="auto">
          <a:xfrm>
            <a:off x="8532813" y="4005263"/>
            <a:ext cx="3603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63" name="Line 163"/>
          <p:cNvSpPr>
            <a:spLocks noChangeShapeType="1"/>
          </p:cNvSpPr>
          <p:nvPr/>
        </p:nvSpPr>
        <p:spPr bwMode="auto">
          <a:xfrm>
            <a:off x="7596188" y="4076700"/>
            <a:ext cx="5762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64" name="Line 164"/>
          <p:cNvSpPr>
            <a:spLocks noChangeShapeType="1"/>
          </p:cNvSpPr>
          <p:nvPr/>
        </p:nvSpPr>
        <p:spPr bwMode="auto">
          <a:xfrm>
            <a:off x="6372225" y="4005263"/>
            <a:ext cx="5048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65" name="Line 165"/>
          <p:cNvSpPr>
            <a:spLocks noChangeShapeType="1"/>
          </p:cNvSpPr>
          <p:nvPr/>
        </p:nvSpPr>
        <p:spPr bwMode="auto">
          <a:xfrm>
            <a:off x="5724525" y="4005263"/>
            <a:ext cx="360363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553" name="Text Box 353"/>
          <p:cNvSpPr txBox="1">
            <a:spLocks noChangeArrowheads="1"/>
          </p:cNvSpPr>
          <p:nvPr/>
        </p:nvSpPr>
        <p:spPr bwMode="auto">
          <a:xfrm>
            <a:off x="1058863" y="5945188"/>
            <a:ext cx="6877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latin typeface="Century Gothic" pitchFamily="34" charset="0"/>
              </a:rPr>
              <a:t>cò bố mò cá , cò mẹ tha cá về tổ</a:t>
            </a:r>
            <a:endParaRPr lang="vi-VN" sz="3200" b="1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mp1C30.tmp.jpg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285728"/>
            <a:ext cx="4000528" cy="3286148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4643438" y="357166"/>
            <a:ext cx="3857652" cy="3000396"/>
            <a:chOff x="4643438" y="357166"/>
            <a:chExt cx="3857652" cy="3000396"/>
          </a:xfrm>
        </p:grpSpPr>
        <p:pic>
          <p:nvPicPr>
            <p:cNvPr id="8" name="Picture 7" descr="tmp885E.tmp.jpg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43438" y="357166"/>
              <a:ext cx="3857652" cy="3000396"/>
            </a:xfrm>
            <a:prstGeom prst="rect">
              <a:avLst/>
            </a:prstGeom>
          </p:spPr>
        </p:pic>
        <p:sp>
          <p:nvSpPr>
            <p:cNvPr id="11" name="Oval 10"/>
            <p:cNvSpPr/>
            <p:nvPr/>
          </p:nvSpPr>
          <p:spPr>
            <a:xfrm>
              <a:off x="8001024" y="2714620"/>
              <a:ext cx="500066" cy="57150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14348" y="3786190"/>
            <a:ext cx="3594100" cy="2730500"/>
            <a:chOff x="714348" y="3786190"/>
            <a:chExt cx="3594100" cy="2730500"/>
          </a:xfrm>
        </p:grpSpPr>
        <p:pic>
          <p:nvPicPr>
            <p:cNvPr id="10" name="Picture 9" descr="tmpF71C.tmp.jpg"/>
            <p:cNvPicPr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4348" y="3786190"/>
              <a:ext cx="3594100" cy="2730500"/>
            </a:xfrm>
            <a:prstGeom prst="rect">
              <a:avLst/>
            </a:prstGeom>
          </p:spPr>
        </p:pic>
        <p:sp>
          <p:nvSpPr>
            <p:cNvPr id="12" name="Oval 11"/>
            <p:cNvSpPr/>
            <p:nvPr/>
          </p:nvSpPr>
          <p:spPr>
            <a:xfrm>
              <a:off x="714348" y="3786190"/>
              <a:ext cx="500066" cy="57150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786314" y="3786190"/>
            <a:ext cx="3736976" cy="2714644"/>
            <a:chOff x="4786314" y="3786190"/>
            <a:chExt cx="3736976" cy="2714644"/>
          </a:xfrm>
        </p:grpSpPr>
        <p:pic>
          <p:nvPicPr>
            <p:cNvPr id="9" name="Picture 8" descr="tmpC65A.tmp.jpg"/>
            <p:cNvPicPr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786314" y="3786190"/>
              <a:ext cx="3736976" cy="2714644"/>
            </a:xfrm>
            <a:prstGeom prst="rect">
              <a:avLst/>
            </a:prstGeom>
          </p:spPr>
        </p:pic>
        <p:sp>
          <p:nvSpPr>
            <p:cNvPr id="13" name="Oval 12"/>
            <p:cNvSpPr/>
            <p:nvPr/>
          </p:nvSpPr>
          <p:spPr>
            <a:xfrm>
              <a:off x="8001024" y="3786190"/>
              <a:ext cx="500066" cy="57150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4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pic>
        <p:nvPicPr>
          <p:cNvPr id="18" name="Anh nông dân và con cò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82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" presetClass="entr" presetSubtype="16" fill="hold" nodeType="withEffect">
                                  <p:stCondLst>
                                    <p:cond delay="23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4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mp1C30.tmp.jpg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500042"/>
            <a:ext cx="6715172" cy="51435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28596" y="357166"/>
            <a:ext cx="8072494" cy="5857916"/>
            <a:chOff x="4643438" y="357166"/>
            <a:chExt cx="3857652" cy="3000396"/>
          </a:xfrm>
        </p:grpSpPr>
        <p:pic>
          <p:nvPicPr>
            <p:cNvPr id="5" name="Picture 4" descr="tmp885E.tmp.jpg"/>
            <p:cNvPicPr>
              <a:picLocks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43438" y="357166"/>
              <a:ext cx="3857652" cy="3000396"/>
            </a:xfrm>
            <a:prstGeom prst="rect">
              <a:avLst/>
            </a:prstGeom>
          </p:spPr>
        </p:pic>
        <p:sp>
          <p:nvSpPr>
            <p:cNvPr id="6" name="Oval 5"/>
            <p:cNvSpPr/>
            <p:nvPr/>
          </p:nvSpPr>
          <p:spPr>
            <a:xfrm>
              <a:off x="8159705" y="2918480"/>
              <a:ext cx="341385" cy="36764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SECTOMILLISECCONVERTED" val="1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8&quot;&gt;&lt;property id=&quot;20148&quot; value=&quot;5&quot;/&gt;&lt;property id=&quot;20300&quot; value=&quot;Slide 5 - &amp;quot;Luyện viết bảng con&amp;quot;&quot;/&gt;&lt;property id=&quot;20307&quot; value=&quot;262&quot;/&gt;&lt;/object&gt;&lt;object type=&quot;3&quot; unique_id=&quot;10066&quot;&gt;&lt;property id=&quot;20148&quot; value=&quot;5&quot;/&gt;&lt;property id=&quot;20300&quot; value=&quot;Slide 12&quot;/&gt;&lt;property id=&quot;20307&quot; value=&quot;265&quot;/&gt;&lt;/object&gt;&lt;object type=&quot;3&quot; unique_id=&quot;10067&quot;&gt;&lt;property id=&quot;20148&quot; value=&quot;5&quot;/&gt;&lt;property id=&quot;20300&quot; value=&quot;Slide 15&quot;/&gt;&lt;property id=&quot;20307&quot; value=&quot;266&quot;/&gt;&lt;/object&gt;&lt;object type=&quot;3&quot; unique_id=&quot;10068&quot;&gt;&lt;property id=&quot;20148&quot; value=&quot;5&quot;/&gt;&lt;property id=&quot;20300&quot; value=&quot;Slide 9&quot;/&gt;&lt;property id=&quot;20307&quot; value=&quot;267&quot;/&gt;&lt;/object&gt;&lt;object type=&quot;3&quot; unique_id=&quot;10205&quot;&gt;&lt;property id=&quot;20148&quot; value=&quot;5&quot;/&gt;&lt;property id=&quot;20300&quot; value=&quot;Slide 13&quot;/&gt;&lt;property id=&quot;20307&quot; value=&quot;274&quot;/&gt;&lt;/object&gt;&lt;object type=&quot;3&quot; unique_id=&quot;10687&quot;&gt;&lt;property id=&quot;20148&quot; value=&quot;5&quot;/&gt;&lt;property id=&quot;20300&quot; value=&quot;Slide 1&quot;/&gt;&lt;property id=&quot;20307&quot; value=&quot;275&quot;/&gt;&lt;/object&gt;&lt;object type=&quot;3&quot; unique_id=&quot;10688&quot;&gt;&lt;property id=&quot;20148&quot; value=&quot;5&quot;/&gt;&lt;property id=&quot;20300&quot; value=&quot;Slide 6&quot;/&gt;&lt;property id=&quot;20307&quot; value=&quot;276&quot;/&gt;&lt;/object&gt;&lt;object type=&quot;3&quot; unique_id=&quot;10689&quot;&gt;&lt;property id=&quot;20148&quot; value=&quot;5&quot;/&gt;&lt;property id=&quot;20300&quot; value=&quot;Slide 7&quot;/&gt;&lt;property id=&quot;20307&quot; value=&quot;277&quot;/&gt;&lt;/object&gt;&lt;object type=&quot;3&quot; unique_id=&quot;10690&quot;&gt;&lt;property id=&quot;20148&quot; value=&quot;5&quot;/&gt;&lt;property id=&quot;20300&quot; value=&quot;Slide 11 - &amp;quot;Đọc sách giáo khoa&amp;quot;&quot;/&gt;&lt;property id=&quot;20307&quot; value=&quot;278&quot;/&gt;&lt;/object&gt;&lt;object type=&quot;3&quot; unique_id=&quot;10913&quot;&gt;&lt;property id=&quot;20148&quot; value=&quot;5&quot;/&gt;&lt;property id=&quot;20300&quot; value=&quot;Slide 3&quot;/&gt;&lt;property id=&quot;20307&quot; value=&quot;287&quot;/&gt;&lt;/object&gt;&lt;object type=&quot;3&quot; unique_id=&quot;11129&quot;&gt;&lt;property id=&quot;20148&quot; value=&quot;5&quot;/&gt;&lt;property id=&quot;20300&quot; value=&quot;Slide 4&quot;/&gt;&lt;property id=&quot;20307&quot; value=&quot;291&quot;/&gt;&lt;/object&gt;&lt;object type=&quot;3&quot; unique_id=&quot;11130&quot;&gt;&lt;property id=&quot;20148&quot; value=&quot;5&quot;/&gt;&lt;property id=&quot;20300&quot; value=&quot;Slide 8&quot;/&gt;&lt;property id=&quot;20307&quot; value=&quot;292&quot;/&gt;&lt;/object&gt;&lt;object type=&quot;3&quot; unique_id=&quot;11131&quot;&gt;&lt;property id=&quot;20148&quot; value=&quot;5&quot;/&gt;&lt;property id=&quot;20300&quot; value=&quot;Slide 10&quot;/&gt;&lt;property id=&quot;20307&quot; value=&quot;293&quot;/&gt;&lt;/object&gt;&lt;object type=&quot;3&quot; unique_id=&quot;11208&quot;&gt;&lt;property id=&quot;20148&quot; value=&quot;5&quot;/&gt;&lt;property id=&quot;20300&quot; value=&quot;Slide 14&quot;/&gt;&lt;property id=&quot;20307&quot; value=&quot;294&quot;/&gt;&lt;/object&gt;&lt;object type=&quot;3&quot; unique_id=&quot;11635&quot;&gt;&lt;property id=&quot;20148&quot; value=&quot;5&quot;/&gt;&lt;property id=&quot;20300&quot; value=&quot;Slide 2 - &amp;quot;Kiểm tra bài cũ&amp;quot;&quot;/&gt;&lt;property id=&quot;20307&quot; value=&quot;295&quot;/&gt;&lt;/object&gt;&lt;/object&gt;&lt;/object&gt;&lt;/database&gt;"/>
  <p:tag name="VIOLETID" val="10817540"/>
  <p:tag name="VIOLETTITLE" val="Bài 16. Ôn tập"/>
  <p:tag name="VIOLETLESSON" val="16"/>
  <p:tag name="VIOLETCATID" val="2204"/>
  <p:tag name="VIOLETSUBJECT" val="Học vần 1"/>
  <p:tag name="VIOLETAUTHORID" val="6588231"/>
  <p:tag name="VIOLETAUTHORNAME" val="Hoàng Thị Thu Trang"/>
  <p:tag name="VIOLETAUTHORAVATAR" val="no_avatar.jpg"/>
  <p:tag name="VIOLETAUTHORADDRESS" val="Trường tiểu học Kiến Hưng - Hà Nội"/>
  <p:tag name="VIOLETDATE" val="2014-12-13 14:02:32"/>
  <p:tag name="VIOLETHIT" val="241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294</Words>
  <Application>Microsoft Office PowerPoint</Application>
  <PresentationFormat>On-screen Show (4:3)</PresentationFormat>
  <Paragraphs>241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viettel</dc:creator>
  <cp:lastModifiedBy>MTC</cp:lastModifiedBy>
  <cp:revision>50</cp:revision>
  <dcterms:created xsi:type="dcterms:W3CDTF">2013-04-04T02:53:36Z</dcterms:created>
  <dcterms:modified xsi:type="dcterms:W3CDTF">2017-12-15T08:31:53Z</dcterms:modified>
</cp:coreProperties>
</file>