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9" autoAdjust="0"/>
    <p:restoredTop sz="94660"/>
  </p:normalViewPr>
  <p:slideViewPr>
    <p:cSldViewPr>
      <p:cViewPr>
        <p:scale>
          <a:sx n="73" d="100"/>
          <a:sy n="73" d="100"/>
        </p:scale>
        <p:origin x="-132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18" Type="http://schemas.openxmlformats.org/officeDocument/2006/relationships/slide" Target="slide10.xml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slide" Target="slide7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slide" Target="slide2.xml"/><Relationship Id="rId16" Type="http://schemas.openxmlformats.org/officeDocument/2006/relationships/slide" Target="slide9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24" Type="http://schemas.openxmlformats.org/officeDocument/2006/relationships/slide" Target="slide13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slide" Target="slide6.xml"/><Relationship Id="rId19" Type="http://schemas.openxmlformats.org/officeDocument/2006/relationships/image" Target="../media/image10.png"/><Relationship Id="rId4" Type="http://schemas.openxmlformats.org/officeDocument/2006/relationships/slide" Target="slide3.xml"/><Relationship Id="rId9" Type="http://schemas.openxmlformats.org/officeDocument/2006/relationships/image" Target="../media/image5.png"/><Relationship Id="rId14" Type="http://schemas.openxmlformats.org/officeDocument/2006/relationships/slide" Target="slide8.xml"/><Relationship Id="rId22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1.xml"/><Relationship Id="rId5" Type="http://schemas.openxmlformats.org/officeDocument/2006/relationships/image" Target="../media/image17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0" y="304800"/>
            <a:ext cx="1905000" cy="1524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+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04800"/>
            <a:ext cx="1600200" cy="1091045"/>
          </a:xfrm>
          <a:prstGeom prst="rect">
            <a:avLst/>
          </a:prstGeom>
        </p:spPr>
      </p:pic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2209800" y="304800"/>
            <a:ext cx="2057400" cy="1524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2+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545802"/>
            <a:ext cx="1371600" cy="1084562"/>
          </a:xfrm>
          <a:prstGeom prst="rect">
            <a:avLst/>
          </a:prstGeom>
        </p:spPr>
      </p:pic>
      <p:sp>
        <p:nvSpPr>
          <p:cNvPr id="8" name="Oval 7">
            <a:hlinkClick r:id="rId6" action="ppaction://hlinksldjump"/>
          </p:cNvPr>
          <p:cNvSpPr/>
          <p:nvPr/>
        </p:nvSpPr>
        <p:spPr>
          <a:xfrm>
            <a:off x="4495800" y="381000"/>
            <a:ext cx="1828800" cy="1447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3 +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1" y="685800"/>
            <a:ext cx="1406769" cy="914400"/>
          </a:xfrm>
          <a:prstGeom prst="rect">
            <a:avLst/>
          </a:prstGeom>
        </p:spPr>
      </p:pic>
      <p:sp>
        <p:nvSpPr>
          <p:cNvPr id="11" name="Oval 10">
            <a:hlinkClick r:id="rId8" action="ppaction://hlinksldjump"/>
          </p:cNvPr>
          <p:cNvSpPr/>
          <p:nvPr/>
        </p:nvSpPr>
        <p:spPr>
          <a:xfrm>
            <a:off x="6553200" y="381000"/>
            <a:ext cx="2286000" cy="1447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25300fd8fc33eb2f6ac19a68e6a81275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05600" y="609600"/>
            <a:ext cx="1981200" cy="1025692"/>
          </a:xfrm>
          <a:prstGeom prst="rect">
            <a:avLst/>
          </a:prstGeom>
        </p:spPr>
      </p:pic>
      <p:sp>
        <p:nvSpPr>
          <p:cNvPr id="12" name="Oval 11">
            <a:hlinkClick r:id="rId10" action="ppaction://hlinksldjump"/>
          </p:cNvPr>
          <p:cNvSpPr/>
          <p:nvPr/>
        </p:nvSpPr>
        <p:spPr>
          <a:xfrm>
            <a:off x="0" y="2667000"/>
            <a:ext cx="2057400" cy="1752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5a151c87f1f159262a412ad550c34737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2590800"/>
            <a:ext cx="1905000" cy="1988128"/>
          </a:xfrm>
          <a:prstGeom prst="rect">
            <a:avLst/>
          </a:prstGeom>
        </p:spPr>
      </p:pic>
      <p:sp>
        <p:nvSpPr>
          <p:cNvPr id="14" name="Oval 13">
            <a:hlinkClick r:id="rId12" action="ppaction://hlinksldjump"/>
          </p:cNvPr>
          <p:cNvSpPr/>
          <p:nvPr/>
        </p:nvSpPr>
        <p:spPr>
          <a:xfrm>
            <a:off x="2362200" y="2743200"/>
            <a:ext cx="2057400" cy="1676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7d4470d62d3e0b19644541698baf1501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67000" y="2819400"/>
            <a:ext cx="1371600" cy="145409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724400" y="2667000"/>
            <a:ext cx="1828800" cy="1600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769fb3d7e45393990652fdf95cb238e4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24400" y="2590800"/>
            <a:ext cx="1676400" cy="1676399"/>
          </a:xfrm>
          <a:prstGeom prst="rect">
            <a:avLst/>
          </a:prstGeom>
        </p:spPr>
      </p:pic>
      <p:sp>
        <p:nvSpPr>
          <p:cNvPr id="18" name="Oval 17">
            <a:hlinkClick r:id="rId16" action="ppaction://hlinksldjump"/>
          </p:cNvPr>
          <p:cNvSpPr/>
          <p:nvPr/>
        </p:nvSpPr>
        <p:spPr>
          <a:xfrm>
            <a:off x="6781800" y="2667000"/>
            <a:ext cx="2057400" cy="1524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0d6e260c858d1fa1cbc211518e568fef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7010400" y="2819400"/>
            <a:ext cx="1295400" cy="121102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0" y="5334000"/>
            <a:ext cx="19812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d1a335d0de61ef5df51dc0b267c8895b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04800" y="5356578"/>
            <a:ext cx="1447800" cy="1233310"/>
          </a:xfrm>
          <a:prstGeom prst="rect">
            <a:avLst/>
          </a:prstGeom>
        </p:spPr>
      </p:pic>
      <p:sp>
        <p:nvSpPr>
          <p:cNvPr id="22" name="Oval 21">
            <a:hlinkClick r:id="rId20" action="ppaction://hlinksldjump"/>
          </p:cNvPr>
          <p:cNvSpPr/>
          <p:nvPr/>
        </p:nvSpPr>
        <p:spPr>
          <a:xfrm>
            <a:off x="2514600" y="4953000"/>
            <a:ext cx="1981200" cy="1905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c569e430ce69e7fc572cb9e83e7ebb13.pn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667000" y="4856968"/>
            <a:ext cx="1905000" cy="2001032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876800" y="5105400"/>
            <a:ext cx="1981200" cy="1752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to chim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105400" y="5257800"/>
            <a:ext cx="1524000" cy="16002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086600" y="5105400"/>
            <a:ext cx="1905000" cy="1752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chim.pn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239000" y="5257800"/>
            <a:ext cx="15240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1430" y="228601"/>
            <a:ext cx="6497170" cy="21649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743200"/>
            <a:ext cx="738926" cy="7638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3886200"/>
            <a:ext cx="4130488" cy="793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71600" y="4800600"/>
            <a:ext cx="664969" cy="80857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4876800"/>
            <a:ext cx="3962400" cy="726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71600" y="36576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2743200"/>
            <a:ext cx="4191000" cy="806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8401" y="5791200"/>
            <a:ext cx="4038599" cy="726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71600" y="57912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8850" y="874060"/>
            <a:ext cx="351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d1a335d0de61ef5df51dc0b267c8895b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800600"/>
            <a:ext cx="2286000" cy="1947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1430" y="228601"/>
            <a:ext cx="6497170" cy="21649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5867400"/>
            <a:ext cx="738926" cy="7638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5867400"/>
            <a:ext cx="4130488" cy="793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71600" y="4876800"/>
            <a:ext cx="664969" cy="80857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4876800"/>
            <a:ext cx="4038600" cy="726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95400" y="28956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2743200"/>
            <a:ext cx="4191000" cy="806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8400" y="3962400"/>
            <a:ext cx="4038599" cy="726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95400" y="38862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8850" y="874060"/>
            <a:ext cx="351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c569e430ce69e7fc572cb9e83e7ebb1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3048000"/>
            <a:ext cx="192749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1430" y="228601"/>
            <a:ext cx="6497170" cy="21649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219200" y="2895600"/>
            <a:ext cx="738926" cy="7638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2819400"/>
            <a:ext cx="4343400" cy="793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4876800"/>
            <a:ext cx="664969" cy="80857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4953000"/>
            <a:ext cx="4267200" cy="726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19200" y="58674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6019800"/>
            <a:ext cx="4191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9800" y="3962400"/>
            <a:ext cx="4343400" cy="726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95400" y="38862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8850" y="874060"/>
            <a:ext cx="351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to chim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3657600"/>
            <a:ext cx="2895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1430" y="228601"/>
            <a:ext cx="6497170" cy="21649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43000" y="3962400"/>
            <a:ext cx="738926" cy="7638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3962400"/>
            <a:ext cx="4038600" cy="793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19200" y="4953000"/>
            <a:ext cx="664969" cy="73237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4953000"/>
            <a:ext cx="4038600" cy="726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19200" y="58674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6019800"/>
            <a:ext cx="4038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2895600"/>
            <a:ext cx="4038599" cy="726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19200" y="28194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8850" y="874060"/>
            <a:ext cx="351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chimxanh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886200"/>
            <a:ext cx="23622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+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524000"/>
            <a:ext cx="3124200" cy="1745557"/>
          </a:xfrm>
          <a:prstGeom prst="rect">
            <a:avLst/>
          </a:prstGeom>
        </p:spPr>
      </p:pic>
      <p:pic>
        <p:nvPicPr>
          <p:cNvPr id="6" name="Picture 5" descr="3 +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1" y="3248891"/>
            <a:ext cx="3395010" cy="1558599"/>
          </a:xfrm>
          <a:prstGeom prst="rect">
            <a:avLst/>
          </a:prstGeom>
        </p:spPr>
      </p:pic>
      <p:pic>
        <p:nvPicPr>
          <p:cNvPr id="9" name="Picture 8" descr="7d4470d62d3e0b19644541698baf15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38400"/>
            <a:ext cx="1502991" cy="2089793"/>
          </a:xfrm>
          <a:prstGeom prst="rect">
            <a:avLst/>
          </a:prstGeom>
        </p:spPr>
      </p:pic>
      <p:pic>
        <p:nvPicPr>
          <p:cNvPr id="10" name="Picture 9" descr="5a151c87f1f159262a412ad550c3473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2133600"/>
            <a:ext cx="1905000" cy="2826328"/>
          </a:xfrm>
          <a:prstGeom prst="rect">
            <a:avLst/>
          </a:prstGeom>
        </p:spPr>
      </p:pic>
      <p:pic>
        <p:nvPicPr>
          <p:cNvPr id="7" name="Picture 6" descr="25300fd8fc33eb2f6ac19a68e6a8127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3048000" cy="1323474"/>
          </a:xfrm>
          <a:prstGeom prst="rect">
            <a:avLst/>
          </a:prstGeom>
        </p:spPr>
      </p:pic>
      <p:pic>
        <p:nvPicPr>
          <p:cNvPr id="11" name="Picture 10" descr="769fb3d7e45393990652fdf95cb238e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1524000"/>
            <a:ext cx="3127664" cy="3200400"/>
          </a:xfrm>
          <a:prstGeom prst="rect">
            <a:avLst/>
          </a:prstGeom>
        </p:spPr>
      </p:pic>
      <p:pic>
        <p:nvPicPr>
          <p:cNvPr id="8" name="Picture 7" descr="25300fd8fc33eb2f6ac19a68e6a8127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3505200"/>
            <a:ext cx="3352800" cy="1247274"/>
          </a:xfrm>
          <a:prstGeom prst="rect">
            <a:avLst/>
          </a:prstGeom>
        </p:spPr>
      </p:pic>
      <p:pic>
        <p:nvPicPr>
          <p:cNvPr id="12" name="Picture 11" descr="0d6e260c858d1fa1cbc211518e568fe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-1600200" y="5646979"/>
            <a:ext cx="1295400" cy="1211021"/>
          </a:xfrm>
          <a:prstGeom prst="rect">
            <a:avLst/>
          </a:prstGeom>
        </p:spPr>
      </p:pic>
      <p:pic>
        <p:nvPicPr>
          <p:cNvPr id="14" name="Picture 13" descr="d1a335d0de61ef5df51dc0b267c8895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4953001"/>
            <a:ext cx="2057400" cy="1905000"/>
          </a:xfrm>
          <a:prstGeom prst="rect">
            <a:avLst/>
          </a:prstGeom>
        </p:spPr>
      </p:pic>
      <p:pic>
        <p:nvPicPr>
          <p:cNvPr id="15" name="Picture 14" descr="c569e430ce69e7fc572cb9e83e7ebb1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34000" y="4856968"/>
            <a:ext cx="1676400" cy="2001032"/>
          </a:xfrm>
          <a:prstGeom prst="rect">
            <a:avLst/>
          </a:prstGeom>
        </p:spPr>
      </p:pic>
      <p:sp>
        <p:nvSpPr>
          <p:cNvPr id="16" name="Right Arrow 15">
            <a:hlinkClick r:id="rId11" action="ppaction://hlinksldjump"/>
          </p:cNvPr>
          <p:cNvSpPr/>
          <p:nvPr/>
        </p:nvSpPr>
        <p:spPr>
          <a:xfrm>
            <a:off x="0" y="6172200"/>
            <a:ext cx="9144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17" name="Picture 16" descr="to chim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10200" y="457200"/>
            <a:ext cx="2895600" cy="1295400"/>
          </a:xfrm>
          <a:prstGeom prst="rect">
            <a:avLst/>
          </a:prstGeom>
        </p:spPr>
      </p:pic>
      <p:pic>
        <p:nvPicPr>
          <p:cNvPr id="4" name="Picture 3" descr="1+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62200" y="533400"/>
            <a:ext cx="4267200" cy="1077310"/>
          </a:xfrm>
          <a:prstGeom prst="rect">
            <a:avLst/>
          </a:prstGeom>
        </p:spPr>
      </p:pic>
      <p:pic>
        <p:nvPicPr>
          <p:cNvPr id="20" name="Picture 19" descr="chimxanh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144000" y="0"/>
            <a:ext cx="1447800" cy="1266092"/>
          </a:xfrm>
          <a:prstGeom prst="rect">
            <a:avLst/>
          </a:prstGeom>
        </p:spPr>
      </p:pic>
      <p:pic>
        <p:nvPicPr>
          <p:cNvPr id="23" name="Picture 22" descr="sun-309027_128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5875 -0.011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625 -0.003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1430" y="228601"/>
            <a:ext cx="6497170" cy="21649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47800" y="2590800"/>
            <a:ext cx="738926" cy="7638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2514600"/>
            <a:ext cx="4130488" cy="793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47800" y="3581400"/>
            <a:ext cx="664969" cy="80857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3581400"/>
            <a:ext cx="4052046" cy="726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47800" y="45720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4572000"/>
            <a:ext cx="4038600" cy="806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5638800"/>
            <a:ext cx="4171949" cy="726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47800" y="56388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8850" y="874060"/>
            <a:ext cx="351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1+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5105400"/>
            <a:ext cx="2057400" cy="1077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1430" y="228601"/>
            <a:ext cx="6497170" cy="21649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371600" y="5638800"/>
            <a:ext cx="738926" cy="7638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5638800"/>
            <a:ext cx="4130488" cy="793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47800" y="3581400"/>
            <a:ext cx="664969" cy="80857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3581400"/>
            <a:ext cx="4052046" cy="726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47800" y="45720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4572000"/>
            <a:ext cx="4038600" cy="806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2590800"/>
            <a:ext cx="4171949" cy="726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71600" y="25908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8850" y="874060"/>
            <a:ext cx="351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2+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953000"/>
            <a:ext cx="1981200" cy="1467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1430" y="228601"/>
            <a:ext cx="6497170" cy="21649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371600" y="5638800"/>
            <a:ext cx="738926" cy="7638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5638800"/>
            <a:ext cx="4130488" cy="793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47800" y="3581400"/>
            <a:ext cx="664969" cy="80857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3581400"/>
            <a:ext cx="4052046" cy="726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47800" y="45720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4572000"/>
            <a:ext cx="4038600" cy="806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2590800"/>
            <a:ext cx="4171949" cy="726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71600" y="25908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8850" y="874060"/>
            <a:ext cx="351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3 +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4953000"/>
            <a:ext cx="1828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1430" y="228601"/>
            <a:ext cx="6497170" cy="21649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371600" y="3657600"/>
            <a:ext cx="738926" cy="7638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3581400"/>
            <a:ext cx="4130488" cy="793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71600" y="5715000"/>
            <a:ext cx="664969" cy="80857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5791200"/>
            <a:ext cx="4052046" cy="726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95400" y="47244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4648200"/>
            <a:ext cx="4038600" cy="806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2590800"/>
            <a:ext cx="4171949" cy="726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71600" y="25908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8850" y="874060"/>
            <a:ext cx="351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25300fd8fc33eb2f6ac19a68e6a81275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334000"/>
            <a:ext cx="2590800" cy="1323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1430" y="228601"/>
            <a:ext cx="6497170" cy="21649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3733800"/>
            <a:ext cx="738926" cy="7638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3581400"/>
            <a:ext cx="4130488" cy="793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71600" y="5715000"/>
            <a:ext cx="664969" cy="80857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5791200"/>
            <a:ext cx="4052046" cy="726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71600" y="48006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4648200"/>
            <a:ext cx="4038600" cy="806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2590800"/>
            <a:ext cx="4171949" cy="726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71600" y="25908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8850" y="874060"/>
            <a:ext cx="351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5a151c87f1f159262a412ad550c34737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191000"/>
            <a:ext cx="1905000" cy="2826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1430" y="228601"/>
            <a:ext cx="6497170" cy="21649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43000" y="5867400"/>
            <a:ext cx="738926" cy="7638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5715000"/>
            <a:ext cx="4130488" cy="793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3657600"/>
            <a:ext cx="664969" cy="80857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3581400"/>
            <a:ext cx="4114800" cy="726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95400" y="48006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4648200"/>
            <a:ext cx="4191000" cy="806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2590800"/>
            <a:ext cx="4171949" cy="726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71600" y="25908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8850" y="874060"/>
            <a:ext cx="351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7d4470d62d3e0b19644541698baf150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3810000"/>
            <a:ext cx="1960191" cy="2725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1430" y="228601"/>
            <a:ext cx="6497170" cy="21649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743200"/>
            <a:ext cx="738926" cy="7638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2743200"/>
            <a:ext cx="4130488" cy="793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3657600"/>
            <a:ext cx="664969" cy="80857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3733800"/>
            <a:ext cx="4114800" cy="726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95400" y="48006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4648200"/>
            <a:ext cx="4191000" cy="806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8400" y="5791200"/>
            <a:ext cx="4171949" cy="726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71600" y="57912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8850" y="874060"/>
            <a:ext cx="351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769fb3d7e45393990652fdf95cb238e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2819400"/>
            <a:ext cx="2590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1430" y="228601"/>
            <a:ext cx="6497170" cy="21649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743200"/>
            <a:ext cx="738926" cy="76389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4800600"/>
            <a:ext cx="4130488" cy="793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71600" y="3657600"/>
            <a:ext cx="664969" cy="80857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3733800"/>
            <a:ext cx="4114800" cy="7261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71600" y="48006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2743200"/>
            <a:ext cx="4191000" cy="8068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8400" y="5791200"/>
            <a:ext cx="4171949" cy="726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71600" y="5791200"/>
            <a:ext cx="667769" cy="80768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8850" y="874060"/>
            <a:ext cx="351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0d6e260c858d1fa1cbc211518e568fe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58000" y="4572000"/>
            <a:ext cx="2057400" cy="1923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285</Words>
  <Application>Microsoft Office PowerPoint</Application>
  <PresentationFormat>On-screen Show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LONG BIEN</cp:lastModifiedBy>
  <cp:revision>30</cp:revision>
  <dcterms:created xsi:type="dcterms:W3CDTF">2006-08-16T00:00:00Z</dcterms:created>
  <dcterms:modified xsi:type="dcterms:W3CDTF">2019-03-04T07:34:44Z</dcterms:modified>
</cp:coreProperties>
</file>