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gif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2514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  <a:endParaRPr lang="en-US" sz="8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5029200"/>
            <a:ext cx="2133600" cy="2133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9144000" y="3657600"/>
            <a:ext cx="2090890" cy="114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75 -0.4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72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LONG BIEN</cp:lastModifiedBy>
  <cp:revision>15</cp:revision>
  <dcterms:created xsi:type="dcterms:W3CDTF">2006-08-16T00:00:00Z</dcterms:created>
  <dcterms:modified xsi:type="dcterms:W3CDTF">2019-03-04T07:36:10Z</dcterms:modified>
</cp:coreProperties>
</file>