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56" r:id="rId4"/>
    <p:sldId id="258" r:id="rId5"/>
    <p:sldId id="259" r:id="rId6"/>
    <p:sldId id="260" r:id="rId7"/>
    <p:sldId id="261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4.xml"/><Relationship Id="rId7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image" Target="../media/image3.png"/><Relationship Id="rId9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Thầy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hể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tùy</a:t>
            </a:r>
            <a:r>
              <a:rPr lang="en-US" dirty="0" smtClean="0"/>
              <a:t> ý. 1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đào</a:t>
            </a:r>
            <a:r>
              <a:rPr lang="en-US" dirty="0" smtClean="0"/>
              <a:t> dc  1 </a:t>
            </a:r>
            <a:r>
              <a:rPr lang="en-US" dirty="0" err="1" smtClean="0"/>
              <a:t>cục</a:t>
            </a:r>
            <a:r>
              <a:rPr lang="en-US" dirty="0" smtClean="0"/>
              <a:t> </a:t>
            </a:r>
            <a:r>
              <a:rPr lang="en-US" dirty="0" err="1" smtClean="0"/>
              <a:t>vàng</a:t>
            </a:r>
            <a:r>
              <a:rPr lang="en-US" dirty="0" smtClean="0"/>
              <a:t>.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vàng</a:t>
            </a:r>
            <a:r>
              <a:rPr lang="en-US" dirty="0" smtClean="0"/>
              <a:t>. </a:t>
            </a:r>
            <a:r>
              <a:rPr lang="en-US" dirty="0" err="1" smtClean="0"/>
              <a:t>Chèn</a:t>
            </a:r>
            <a:r>
              <a:rPr lang="en-US" dirty="0" smtClean="0"/>
              <a:t> </a:t>
            </a:r>
            <a:r>
              <a:rPr lang="en-US" dirty="0" err="1" smtClean="0"/>
              <a:t>tùy</a:t>
            </a:r>
            <a:r>
              <a:rPr lang="en-US" dirty="0" smtClean="0"/>
              <a:t> ý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ao-vang-co-dien-e1437447489203.jpg">
            <a:hlinkClick r:id="rId2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D7A2930-7667-43D2-8B42-8AF6C3389138}"/>
              </a:ext>
            </a:extLst>
          </p:cNvPr>
          <p:cNvSpPr/>
          <p:nvPr/>
        </p:nvSpPr>
        <p:spPr>
          <a:xfrm>
            <a:off x="0" y="0"/>
            <a:ext cx="4876800" cy="175260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Deflate">
              <a:avLst/>
            </a:prstTxWarp>
            <a:spAutoFit/>
          </a:bodyPr>
          <a:lstStyle/>
          <a:p>
            <a:pPr algn="ctr"/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 CH</a:t>
            </a:r>
            <a:r>
              <a:rPr lang="vi-VN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Ơ</a:t>
            </a: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</a:p>
          <a:p>
            <a:pPr algn="ctr"/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ĐÀO VÀNG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noi d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6705600" y="4800600"/>
            <a:ext cx="10602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Britannic Bold" panose="020B0903060703020204" pitchFamily="34" charset="0"/>
                <a:cs typeface="Champion Script" panose="020B0506030404030204" pitchFamily="34" charset="0"/>
              </a:rPr>
              <a:t>150$</a:t>
            </a:r>
            <a:endParaRPr lang="en-US" sz="2800" b="1" dirty="0">
              <a:solidFill>
                <a:srgbClr val="FFFF00"/>
              </a:solidFill>
              <a:latin typeface="Britannic Bold" panose="020B0903060703020204" pitchFamily="34" charset="0"/>
              <a:cs typeface="Champion Script" panose="020B0506030404030204" pitchFamily="34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EAB7FC20-9893-4252-B5F3-43AD599870F5}"/>
              </a:ext>
            </a:extLst>
          </p:cNvPr>
          <p:cNvGrpSpPr/>
          <p:nvPr/>
        </p:nvGrpSpPr>
        <p:grpSpPr>
          <a:xfrm>
            <a:off x="4267200" y="0"/>
            <a:ext cx="904836" cy="685800"/>
            <a:chOff x="3547978" y="824200"/>
            <a:chExt cx="3624593" cy="2932387"/>
          </a:xfrm>
        </p:grpSpPr>
        <p:sp>
          <p:nvSpPr>
            <p:cNvPr id="70" name="Rounded Rectangle 3">
              <a:extLst>
                <a:ext uri="{FF2B5EF4-FFF2-40B4-BE49-F238E27FC236}">
                  <a16:creationId xmlns:a16="http://schemas.microsoft.com/office/drawing/2014/main" xmlns="" id="{3352A93C-1A23-4035-A956-E4A23868BF2B}"/>
                </a:ext>
              </a:extLst>
            </p:cNvPr>
            <p:cNvSpPr/>
            <p:nvPr/>
          </p:nvSpPr>
          <p:spPr>
            <a:xfrm>
              <a:off x="4303986" y="1707070"/>
              <a:ext cx="2112579" cy="2049517"/>
            </a:xfrm>
            <a:prstGeom prst="roundRect">
              <a:avLst>
                <a:gd name="adj" fmla="val 37436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lowchart: Delay 70">
              <a:extLst>
                <a:ext uri="{FF2B5EF4-FFF2-40B4-BE49-F238E27FC236}">
                  <a16:creationId xmlns:a16="http://schemas.microsoft.com/office/drawing/2014/main" xmlns="" id="{4A1BEEE5-A57F-4A41-BD67-65B6379ED504}"/>
                </a:ext>
              </a:extLst>
            </p:cNvPr>
            <p:cNvSpPr/>
            <p:nvPr/>
          </p:nvSpPr>
          <p:spPr>
            <a:xfrm rot="16200000">
              <a:off x="4587765" y="540421"/>
              <a:ext cx="1545023" cy="2112581"/>
            </a:xfrm>
            <a:prstGeom prst="flowChartDelay">
              <a:avLst/>
            </a:prstGeom>
            <a:solidFill>
              <a:srgbClr val="A54C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lowchart: Delay 71">
              <a:extLst>
                <a:ext uri="{FF2B5EF4-FFF2-40B4-BE49-F238E27FC236}">
                  <a16:creationId xmlns:a16="http://schemas.microsoft.com/office/drawing/2014/main" xmlns="" id="{B668CB81-3605-44D7-A1D9-4A8653E3D3AF}"/>
                </a:ext>
              </a:extLst>
            </p:cNvPr>
            <p:cNvSpPr/>
            <p:nvPr/>
          </p:nvSpPr>
          <p:spPr>
            <a:xfrm>
              <a:off x="6416565" y="2369223"/>
              <a:ext cx="299545" cy="441434"/>
            </a:xfrm>
            <a:prstGeom prst="flowChartDelay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lowchart: Delay 72">
              <a:extLst>
                <a:ext uri="{FF2B5EF4-FFF2-40B4-BE49-F238E27FC236}">
                  <a16:creationId xmlns:a16="http://schemas.microsoft.com/office/drawing/2014/main" xmlns="" id="{E72C6A44-C186-4BE4-B881-7EF1053A44A3}"/>
                </a:ext>
              </a:extLst>
            </p:cNvPr>
            <p:cNvSpPr/>
            <p:nvPr/>
          </p:nvSpPr>
          <p:spPr>
            <a:xfrm flipH="1">
              <a:off x="4004439" y="2384991"/>
              <a:ext cx="299545" cy="441434"/>
            </a:xfrm>
            <a:prstGeom prst="flowChartDelay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Moon 73">
              <a:extLst>
                <a:ext uri="{FF2B5EF4-FFF2-40B4-BE49-F238E27FC236}">
                  <a16:creationId xmlns:a16="http://schemas.microsoft.com/office/drawing/2014/main" xmlns="" id="{CDA4B06C-6A5E-491E-8CE9-70D5AEDFE8EA}"/>
                </a:ext>
              </a:extLst>
            </p:cNvPr>
            <p:cNvSpPr/>
            <p:nvPr/>
          </p:nvSpPr>
          <p:spPr>
            <a:xfrm rot="16200000">
              <a:off x="4855450" y="233733"/>
              <a:ext cx="1009650" cy="3624593"/>
            </a:xfrm>
            <a:prstGeom prst="moon">
              <a:avLst>
                <a:gd name="adj" fmla="val 35849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ounded Rectangle 12">
              <a:extLst>
                <a:ext uri="{FF2B5EF4-FFF2-40B4-BE49-F238E27FC236}">
                  <a16:creationId xmlns:a16="http://schemas.microsoft.com/office/drawing/2014/main" xmlns="" id="{13FC5D06-C4C4-42D6-B00D-3B0D8A457921}"/>
                </a:ext>
              </a:extLst>
            </p:cNvPr>
            <p:cNvSpPr/>
            <p:nvPr/>
          </p:nvSpPr>
          <p:spPr>
            <a:xfrm>
              <a:off x="5188531" y="2983290"/>
              <a:ext cx="216613" cy="434340"/>
            </a:xfrm>
            <a:prstGeom prst="roundRect">
              <a:avLst>
                <a:gd name="adj" fmla="val 38653"/>
              </a:avLst>
            </a:prstGeom>
            <a:solidFill>
              <a:srgbClr val="C45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10">
              <a:extLst>
                <a:ext uri="{FF2B5EF4-FFF2-40B4-BE49-F238E27FC236}">
                  <a16:creationId xmlns:a16="http://schemas.microsoft.com/office/drawing/2014/main" xmlns="" id="{05D34F3A-ACC4-4D11-A7E8-6758A7733250}"/>
                </a:ext>
              </a:extLst>
            </p:cNvPr>
            <p:cNvSpPr/>
            <p:nvPr/>
          </p:nvSpPr>
          <p:spPr>
            <a:xfrm>
              <a:off x="5032615" y="2983290"/>
              <a:ext cx="216613" cy="434340"/>
            </a:xfrm>
            <a:prstGeom prst="roundRect">
              <a:avLst>
                <a:gd name="adj" fmla="val 38653"/>
              </a:avLst>
            </a:prstGeom>
            <a:solidFill>
              <a:srgbClr val="C45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15">
              <a:extLst>
                <a:ext uri="{FF2B5EF4-FFF2-40B4-BE49-F238E27FC236}">
                  <a16:creationId xmlns:a16="http://schemas.microsoft.com/office/drawing/2014/main" xmlns="" id="{371C282B-0A5B-4614-A1C4-235A8D023A48}"/>
                </a:ext>
              </a:extLst>
            </p:cNvPr>
            <p:cNvSpPr/>
            <p:nvPr/>
          </p:nvSpPr>
          <p:spPr>
            <a:xfrm>
              <a:off x="5500362" y="2983290"/>
              <a:ext cx="216613" cy="434340"/>
            </a:xfrm>
            <a:prstGeom prst="roundRect">
              <a:avLst>
                <a:gd name="adj" fmla="val 38653"/>
              </a:avLst>
            </a:prstGeom>
            <a:solidFill>
              <a:srgbClr val="C45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ounded Rectangle 16">
              <a:extLst>
                <a:ext uri="{FF2B5EF4-FFF2-40B4-BE49-F238E27FC236}">
                  <a16:creationId xmlns:a16="http://schemas.microsoft.com/office/drawing/2014/main" xmlns="" id="{FF4868B0-DF2C-4538-8506-64C57E8344A2}"/>
                </a:ext>
              </a:extLst>
            </p:cNvPr>
            <p:cNvSpPr/>
            <p:nvPr/>
          </p:nvSpPr>
          <p:spPr>
            <a:xfrm>
              <a:off x="5344447" y="2983290"/>
              <a:ext cx="216613" cy="434340"/>
            </a:xfrm>
            <a:prstGeom prst="roundRect">
              <a:avLst>
                <a:gd name="adj" fmla="val 38653"/>
              </a:avLst>
            </a:prstGeom>
            <a:solidFill>
              <a:srgbClr val="C45A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ounded Rectangle 17">
              <a:extLst>
                <a:ext uri="{FF2B5EF4-FFF2-40B4-BE49-F238E27FC236}">
                  <a16:creationId xmlns:a16="http://schemas.microsoft.com/office/drawing/2014/main" xmlns="" id="{AC3621C9-3A04-415D-80A0-E60193C38E26}"/>
                </a:ext>
              </a:extLst>
            </p:cNvPr>
            <p:cNvSpPr/>
            <p:nvPr/>
          </p:nvSpPr>
          <p:spPr>
            <a:xfrm>
              <a:off x="5305100" y="2646436"/>
              <a:ext cx="160020" cy="358140"/>
            </a:xfrm>
            <a:prstGeom prst="roundRect">
              <a:avLst>
                <a:gd name="adj" fmla="val 30060"/>
              </a:avLst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18">
              <a:extLst>
                <a:ext uri="{FF2B5EF4-FFF2-40B4-BE49-F238E27FC236}">
                  <a16:creationId xmlns:a16="http://schemas.microsoft.com/office/drawing/2014/main" xmlns="" id="{E76959B1-8B55-43A4-95D5-BA43B71318EB}"/>
                </a:ext>
              </a:extLst>
            </p:cNvPr>
            <p:cNvSpPr/>
            <p:nvPr/>
          </p:nvSpPr>
          <p:spPr>
            <a:xfrm rot="16200000">
              <a:off x="5858731" y="2430052"/>
              <a:ext cx="74628" cy="358140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ounded Rectangle 19">
              <a:extLst>
                <a:ext uri="{FF2B5EF4-FFF2-40B4-BE49-F238E27FC236}">
                  <a16:creationId xmlns:a16="http://schemas.microsoft.com/office/drawing/2014/main" xmlns="" id="{5687C18E-2969-4B0A-90C7-3329C6658EB0}"/>
                </a:ext>
              </a:extLst>
            </p:cNvPr>
            <p:cNvSpPr/>
            <p:nvPr/>
          </p:nvSpPr>
          <p:spPr>
            <a:xfrm rot="16200000">
              <a:off x="4758181" y="2427361"/>
              <a:ext cx="80010" cy="358140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0E21B78E-473E-4B8B-9199-F1293B3F2E04}"/>
              </a:ext>
            </a:extLst>
          </p:cNvPr>
          <p:cNvGrpSpPr/>
          <p:nvPr/>
        </p:nvGrpSpPr>
        <p:grpSpPr>
          <a:xfrm>
            <a:off x="4267200" y="609600"/>
            <a:ext cx="965178" cy="567044"/>
            <a:chOff x="9116622" y="4080294"/>
            <a:chExt cx="2973931" cy="2256382"/>
          </a:xfrm>
        </p:grpSpPr>
        <p:grpSp>
          <p:nvGrpSpPr>
            <p:cNvPr id="83" name="Group 74">
              <a:extLst>
                <a:ext uri="{FF2B5EF4-FFF2-40B4-BE49-F238E27FC236}">
                  <a16:creationId xmlns:a16="http://schemas.microsoft.com/office/drawing/2014/main" xmlns="" id="{2884FE29-5501-4F27-B8D9-B11DD1AC07DA}"/>
                </a:ext>
              </a:extLst>
            </p:cNvPr>
            <p:cNvGrpSpPr/>
            <p:nvPr/>
          </p:nvGrpSpPr>
          <p:grpSpPr>
            <a:xfrm>
              <a:off x="9353504" y="4080294"/>
              <a:ext cx="2737049" cy="2256382"/>
              <a:chOff x="9080035" y="2596602"/>
              <a:chExt cx="3589900" cy="2959457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xmlns="" id="{91921090-8F62-4E1B-88E3-AA9C00F66BE6}"/>
                  </a:ext>
                </a:extLst>
              </p:cNvPr>
              <p:cNvSpPr/>
              <p:nvPr/>
            </p:nvSpPr>
            <p:spPr>
              <a:xfrm>
                <a:off x="9367325" y="2891878"/>
                <a:ext cx="2552700" cy="1434455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ounded Rectangle 37">
                <a:extLst>
                  <a:ext uri="{FF2B5EF4-FFF2-40B4-BE49-F238E27FC236}">
                    <a16:creationId xmlns:a16="http://schemas.microsoft.com/office/drawing/2014/main" xmlns="" id="{855FB45E-1611-4BC7-8CE6-D5AA3EB86B92}"/>
                  </a:ext>
                </a:extLst>
              </p:cNvPr>
              <p:cNvSpPr/>
              <p:nvPr/>
            </p:nvSpPr>
            <p:spPr>
              <a:xfrm>
                <a:off x="11691425" y="2644227"/>
                <a:ext cx="571500" cy="1920601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ounded Rectangle 38">
                <a:extLst>
                  <a:ext uri="{FF2B5EF4-FFF2-40B4-BE49-F238E27FC236}">
                    <a16:creationId xmlns:a16="http://schemas.microsoft.com/office/drawing/2014/main" xmlns="" id="{7F18F1BF-908B-474B-938C-B5B21A231834}"/>
                  </a:ext>
                </a:extLst>
              </p:cNvPr>
              <p:cNvSpPr/>
              <p:nvPr/>
            </p:nvSpPr>
            <p:spPr>
              <a:xfrm>
                <a:off x="9080035" y="2596602"/>
                <a:ext cx="571500" cy="1920601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ounded Rectangle 40">
                <a:extLst>
                  <a:ext uri="{FF2B5EF4-FFF2-40B4-BE49-F238E27FC236}">
                    <a16:creationId xmlns:a16="http://schemas.microsoft.com/office/drawing/2014/main" xmlns="" id="{09F863F0-5F36-435A-BAA2-E9A8D15C95A6}"/>
                  </a:ext>
                </a:extLst>
              </p:cNvPr>
              <p:cNvSpPr/>
              <p:nvPr/>
            </p:nvSpPr>
            <p:spPr>
              <a:xfrm>
                <a:off x="12245433" y="2700638"/>
                <a:ext cx="424502" cy="2855421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4" name="Rounded Rectangle 43">
              <a:extLst>
                <a:ext uri="{FF2B5EF4-FFF2-40B4-BE49-F238E27FC236}">
                  <a16:creationId xmlns:a16="http://schemas.microsoft.com/office/drawing/2014/main" xmlns="" id="{A842426C-6F08-4B9B-AF89-29E6D104B917}"/>
                </a:ext>
              </a:extLst>
            </p:cNvPr>
            <p:cNvSpPr/>
            <p:nvPr/>
          </p:nvSpPr>
          <p:spPr>
            <a:xfrm>
              <a:off x="9116622" y="4104047"/>
              <a:ext cx="291208" cy="2232629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xmlns="" id="{F869E0E7-AC35-4E44-A5EF-1B860F1BADF5}"/>
              </a:ext>
            </a:extLst>
          </p:cNvPr>
          <p:cNvCxnSpPr>
            <a:cxnSpLocks/>
          </p:cNvCxnSpPr>
          <p:nvPr/>
        </p:nvCxnSpPr>
        <p:spPr>
          <a:xfrm>
            <a:off x="4648200" y="914400"/>
            <a:ext cx="1828800" cy="5562600"/>
          </a:xfrm>
          <a:prstGeom prst="line">
            <a:avLst/>
          </a:prstGeom>
          <a:ln w="38100">
            <a:solidFill>
              <a:srgbClr val="2D2A2F"/>
            </a:solidFill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hlinkClick r:id="rId3" action="ppaction://hlinksldjump"/>
            <a:extLst>
              <a:ext uri="{FF2B5EF4-FFF2-40B4-BE49-F238E27FC236}">
                <a16:creationId xmlns:a16="http://schemas.microsoft.com/office/drawing/2014/main" xmlns="" id="{D131E8FE-18A5-4B93-9B33-699F50ED8E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51551">
            <a:off x="5280644" y="4711768"/>
            <a:ext cx="1745492" cy="1815000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A8BB3BB3-2DE1-4E9A-BFBD-1C12AA1BCD6B}"/>
              </a:ext>
            </a:extLst>
          </p:cNvPr>
          <p:cNvSpPr txBox="1"/>
          <p:nvPr/>
        </p:nvSpPr>
        <p:spPr>
          <a:xfrm>
            <a:off x="2590800" y="3505200"/>
            <a:ext cx="1049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Britannic Bold" panose="020B0903060703020204" pitchFamily="34" charset="0"/>
                <a:cs typeface="Champion Script" panose="020B0506030404030204" pitchFamily="34" charset="0"/>
              </a:rPr>
              <a:t>50$</a:t>
            </a:r>
          </a:p>
        </p:txBody>
      </p:sp>
      <p:cxnSp>
        <p:nvCxnSpPr>
          <p:cNvPr id="99" name="Straight Connector 98"/>
          <p:cNvCxnSpPr>
            <a:cxnSpLocks/>
            <a:stCxn id="85" idx="2"/>
          </p:cNvCxnSpPr>
          <p:nvPr/>
        </p:nvCxnSpPr>
        <p:spPr>
          <a:xfrm flipH="1">
            <a:off x="4191000" y="941023"/>
            <a:ext cx="539992" cy="3173777"/>
          </a:xfrm>
          <a:prstGeom prst="line">
            <a:avLst/>
          </a:prstGeom>
          <a:ln w="38100">
            <a:solidFill>
              <a:srgbClr val="2D2A2F"/>
            </a:solidFill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hlinkClick r:id="rId5" action="ppaction://hlinksldjump"/>
            <a:extLst>
              <a:ext uri="{FF2B5EF4-FFF2-40B4-BE49-F238E27FC236}">
                <a16:creationId xmlns:a16="http://schemas.microsoft.com/office/drawing/2014/main" xmlns="" id="{5F5E6354-74CB-4578-993C-8A3D8C180F2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3701" flipV="1">
            <a:off x="3662163" y="3402428"/>
            <a:ext cx="988700" cy="1006464"/>
          </a:xfrm>
          <a:prstGeom prst="rect">
            <a:avLst/>
          </a:prstGeom>
        </p:spPr>
      </p:pic>
      <p:pic>
        <p:nvPicPr>
          <p:cNvPr id="106" name="Picture 105" descr="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3733800" cy="1070688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xmlns="" id="{9AEB9DB1-3DBE-4B42-B829-AE6DA8A6C03E}"/>
              </a:ext>
            </a:extLst>
          </p:cNvPr>
          <p:cNvSpPr txBox="1"/>
          <p:nvPr/>
        </p:nvSpPr>
        <p:spPr>
          <a:xfrm>
            <a:off x="1219200" y="5562600"/>
            <a:ext cx="14590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FF00"/>
                </a:solidFill>
                <a:latin typeface="Britannic Bold" panose="020B0903060703020204" pitchFamily="34" charset="0"/>
                <a:cs typeface="Champion Script" panose="020B0506030404030204" pitchFamily="34" charset="0"/>
              </a:rPr>
              <a:t>150$</a:t>
            </a:r>
          </a:p>
        </p:txBody>
      </p:sp>
      <p:cxnSp>
        <p:nvCxnSpPr>
          <p:cNvPr id="125" name="Straight Connector 124"/>
          <p:cNvCxnSpPr>
            <a:cxnSpLocks/>
          </p:cNvCxnSpPr>
          <p:nvPr/>
        </p:nvCxnSpPr>
        <p:spPr>
          <a:xfrm flipH="1">
            <a:off x="914400" y="1066800"/>
            <a:ext cx="3733801" cy="3352800"/>
          </a:xfrm>
          <a:prstGeom prst="line">
            <a:avLst/>
          </a:prstGeom>
          <a:ln w="38100">
            <a:solidFill>
              <a:srgbClr val="2D2A2F"/>
            </a:solidFill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400"/>
            <a:ext cx="2493818" cy="1828800"/>
          </a:xfrm>
          <a:prstGeom prst="rect">
            <a:avLst/>
          </a:prstGeom>
        </p:spPr>
      </p:pic>
      <p:sp>
        <p:nvSpPr>
          <p:cNvPr id="133" name="TextBox 132">
            <a:extLst>
              <a:ext uri="{FF2B5EF4-FFF2-40B4-BE49-F238E27FC236}">
                <a16:creationId xmlns:a16="http://schemas.microsoft.com/office/drawing/2014/main" xmlns="" id="{D1DF82DC-BEFB-41A7-AD35-7C5CE4B44277}"/>
              </a:ext>
            </a:extLst>
          </p:cNvPr>
          <p:cNvSpPr txBox="1"/>
          <p:nvPr/>
        </p:nvSpPr>
        <p:spPr>
          <a:xfrm>
            <a:off x="7772400" y="2667000"/>
            <a:ext cx="11240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FF00"/>
                </a:solidFill>
                <a:latin typeface="Britannic Bold" panose="020B0903060703020204" pitchFamily="34" charset="0"/>
                <a:cs typeface="Champion Script" panose="020B0506030404030204" pitchFamily="34" charset="0"/>
              </a:rPr>
              <a:t>2</a:t>
            </a:r>
            <a:r>
              <a:rPr lang="en-US" sz="4000" b="1" dirty="0" smtClean="0">
                <a:solidFill>
                  <a:srgbClr val="FFFF00"/>
                </a:solidFill>
                <a:latin typeface="Britannic Bold" panose="020B0903060703020204" pitchFamily="34" charset="0"/>
                <a:cs typeface="Champion Script" panose="020B0506030404030204" pitchFamily="34" charset="0"/>
              </a:rPr>
              <a:t>0</a:t>
            </a:r>
            <a:r>
              <a:rPr lang="en-US" sz="4000" b="1" dirty="0">
                <a:solidFill>
                  <a:srgbClr val="FFFF00"/>
                </a:solidFill>
                <a:latin typeface="Britannic Bold" panose="020B0903060703020204" pitchFamily="34" charset="0"/>
                <a:cs typeface="Champion Script" panose="020B0506030404030204" pitchFamily="34" charset="0"/>
              </a:rPr>
              <a:t>$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xmlns="" id="{89088168-F37F-4414-83D7-25D344CB8832}"/>
              </a:ext>
            </a:extLst>
          </p:cNvPr>
          <p:cNvCxnSpPr>
            <a:cxnSpLocks/>
          </p:cNvCxnSpPr>
          <p:nvPr/>
        </p:nvCxnSpPr>
        <p:spPr>
          <a:xfrm>
            <a:off x="4724400" y="1143000"/>
            <a:ext cx="2667000" cy="2438400"/>
          </a:xfrm>
          <a:prstGeom prst="line">
            <a:avLst/>
          </a:prstGeom>
          <a:ln w="38100">
            <a:solidFill>
              <a:srgbClr val="2D2A2F"/>
            </a:solidFill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hlinkClick r:id="rId9" action="ppaction://hlinksldjump"/>
            <a:extLst>
              <a:ext uri="{FF2B5EF4-FFF2-40B4-BE49-F238E27FC236}">
                <a16:creationId xmlns:a16="http://schemas.microsoft.com/office/drawing/2014/main" xmlns="" id="{09C96DFA-0498-415B-A64F-347931DAAA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10400" y="3276600"/>
            <a:ext cx="990600" cy="970999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="" xmlns:a16="http://schemas.microsoft.com/office/drawing/2014/main" id="{BF8AF885-CD0B-49EA-BB27-54F87079845C}"/>
              </a:ext>
            </a:extLst>
          </p:cNvPr>
          <p:cNvCxnSpPr>
            <a:cxnSpLocks/>
          </p:cNvCxnSpPr>
          <p:nvPr/>
        </p:nvCxnSpPr>
        <p:spPr>
          <a:xfrm flipH="1">
            <a:off x="1066800" y="1066800"/>
            <a:ext cx="3581400" cy="2286000"/>
          </a:xfrm>
          <a:prstGeom prst="line">
            <a:avLst/>
          </a:prstGeom>
          <a:ln w="38100">
            <a:solidFill>
              <a:srgbClr val="2D2A2F"/>
            </a:solidFill>
            <a:prstDash val="solid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D1DF82DC-BEFB-41A7-AD35-7C5CE4B44277}"/>
              </a:ext>
            </a:extLst>
          </p:cNvPr>
          <p:cNvSpPr txBox="1"/>
          <p:nvPr/>
        </p:nvSpPr>
        <p:spPr>
          <a:xfrm>
            <a:off x="685800" y="20574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Britannic Bold" panose="020B0903060703020204" pitchFamily="34" charset="0"/>
                <a:cs typeface="Champion Script" panose="020B0506030404030204" pitchFamily="34" charset="0"/>
              </a:rPr>
              <a:t>10$</a:t>
            </a:r>
          </a:p>
        </p:txBody>
      </p:sp>
      <p:pic>
        <p:nvPicPr>
          <p:cNvPr id="6" name="Picture 5">
            <a:hlinkClick r:id="rId10" action="ppaction://hlinksldjump"/>
            <a:extLst>
              <a:ext uri="{FF2B5EF4-FFF2-40B4-BE49-F238E27FC236}">
                <a16:creationId xmlns:a16="http://schemas.microsoft.com/office/drawing/2014/main" xmlns="" id="{51438933-F446-4EBA-BE88-4D2B52DC4AA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85395" flipH="1">
            <a:off x="796403" y="2928521"/>
            <a:ext cx="700666" cy="77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1.11111E-6 L 3.95833E-6 0.00556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5" dur="5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40741E-7 L -0.15782 -0.70232 " pathEditMode="relative" rAng="0" ptsTypes="AA">
                                      <p:cBhvr>
                                        <p:cTn id="18" dur="6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35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9" dur="3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0.06216 -0.41388 " pathEditMode="relative" rAng="0" ptsTypes="AA">
                                      <p:cBhvr>
                                        <p:cTn id="4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-20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3" dur="47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74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 L 0.39913 -0.54444 " pathEditMode="relative" rAng="0" ptsTypes="AA">
                                      <p:cBhvr>
                                        <p:cTn id="6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27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8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87" dur="3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995 L -0.31667 -0.38888 " pathEditMode="relative" rAng="0" ptsTypes="AA">
                                      <p:cBhvr>
                                        <p:cTn id="9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-19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500"/>
                            </p:stCondLst>
                            <p:childTnLst>
                              <p:par>
                                <p:cTn id="97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8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1" dur="3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38333 -0.3 " pathEditMode="relative" rAng="0" ptsTypes="AA">
                                      <p:cBhvr>
                                        <p:cTn id="114" dur="3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-150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750"/>
                            </p:stCondLst>
                            <p:childTnLst>
                              <p:par>
                                <p:cTn id="121" presetID="49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5" grpId="0"/>
      <p:bldP spid="98" grpId="0"/>
      <p:bldP spid="107" grpId="0"/>
      <p:bldP spid="133" grpId="0"/>
      <p:bldP spid="4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0" y="0"/>
            <a:ext cx="9144000" cy="205494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Câu</a:t>
            </a:r>
            <a:r>
              <a:rPr lang="en-US" sz="4800" dirty="0"/>
              <a:t> </a:t>
            </a:r>
            <a:r>
              <a:rPr lang="en-US" sz="4800" dirty="0" err="1"/>
              <a:t>hỏi</a:t>
            </a:r>
            <a:r>
              <a:rPr lang="en-US" sz="4800" dirty="0"/>
              <a:t> </a:t>
            </a:r>
            <a:r>
              <a:rPr lang="en-US" sz="4800" dirty="0" err="1"/>
              <a:t>số</a:t>
            </a:r>
            <a:r>
              <a:rPr lang="en-US" sz="4800" dirty="0"/>
              <a:t> 1</a:t>
            </a:r>
          </a:p>
          <a:p>
            <a:pPr algn="ctr"/>
            <a:r>
              <a:rPr lang="en-US" sz="4800" dirty="0"/>
              <a:t>(</a:t>
            </a:r>
            <a:r>
              <a:rPr lang="en-US" sz="4800" dirty="0" err="1"/>
              <a:t>Thầy</a:t>
            </a:r>
            <a:r>
              <a:rPr lang="en-US" sz="4800" dirty="0"/>
              <a:t> </a:t>
            </a:r>
            <a:r>
              <a:rPr lang="en-US" sz="4800" dirty="0" err="1"/>
              <a:t>cô</a:t>
            </a:r>
            <a:r>
              <a:rPr lang="en-US" sz="4800" dirty="0"/>
              <a:t> </a:t>
            </a:r>
            <a:r>
              <a:rPr lang="en-US" sz="4800" dirty="0" err="1"/>
              <a:t>sửa</a:t>
            </a:r>
            <a:r>
              <a:rPr lang="en-US" sz="4800" dirty="0"/>
              <a:t> </a:t>
            </a:r>
            <a:r>
              <a:rPr lang="en-US" sz="4800" dirty="0" err="1"/>
              <a:t>câu</a:t>
            </a:r>
            <a:r>
              <a:rPr lang="en-US" sz="4800" dirty="0"/>
              <a:t> </a:t>
            </a:r>
            <a:r>
              <a:rPr lang="en-US" sz="4800" dirty="0" err="1"/>
              <a:t>hỏi</a:t>
            </a:r>
            <a:r>
              <a:rPr lang="en-US" sz="4800" dirty="0"/>
              <a:t> </a:t>
            </a:r>
            <a:r>
              <a:rPr lang="en-US" sz="4800" dirty="0" err="1"/>
              <a:t>lại</a:t>
            </a:r>
            <a:r>
              <a:rPr lang="en-US" sz="4800" dirty="0"/>
              <a:t>)</a:t>
            </a:r>
          </a:p>
        </p:txBody>
      </p:sp>
      <p:pic>
        <p:nvPicPr>
          <p:cNvPr id="9" name="Picture 8">
            <a:hlinkClick r:id="rId2" action="ppaction://hlinksldjump"/>
            <a:extLst>
              <a:ext uri="{FF2B5EF4-FFF2-40B4-BE49-F238E27FC236}">
                <a16:creationId xmlns:a16="http://schemas.microsoft.com/office/drawing/2014/main" xmlns="" id="{2752541A-CCD0-44E9-A966-4E4DB58C943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622" b="75325" l="67426" r="96649">
                        <a14:foregroundMark x1="81099" y1="47866" x2="81099" y2="47866"/>
                        <a14:foregroundMark x1="85925" y1="47866" x2="85925" y2="47866"/>
                        <a14:foregroundMark x1="85925" y1="48794" x2="85925" y2="487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7694" t="35900" b="25881"/>
          <a:stretch/>
        </p:blipFill>
        <p:spPr>
          <a:xfrm>
            <a:off x="5410200" y="3265810"/>
            <a:ext cx="4202514" cy="35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83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173259" y="649615"/>
            <a:ext cx="8829073" cy="205494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/>
              <a:t>Câu hỏi số </a:t>
            </a:r>
            <a:r>
              <a:rPr lang="en-US" sz="4800" smtClean="0"/>
              <a:t>2</a:t>
            </a:r>
            <a:endParaRPr lang="en-US" sz="4800"/>
          </a:p>
          <a:p>
            <a:pPr algn="ctr"/>
            <a:r>
              <a:rPr lang="en-US" sz="4800"/>
              <a:t>(Thầy cô sửa câu hỏi lại)</a:t>
            </a:r>
          </a:p>
        </p:txBody>
      </p:sp>
      <p:pic>
        <p:nvPicPr>
          <p:cNvPr id="9" name="Picture 8">
            <a:hlinkClick r:id="rId2" action="ppaction://hlinksldjump"/>
            <a:extLst>
              <a:ext uri="{FF2B5EF4-FFF2-40B4-BE49-F238E27FC236}">
                <a16:creationId xmlns:a16="http://schemas.microsoft.com/office/drawing/2014/main" xmlns="" id="{2752541A-CCD0-44E9-A966-4E4DB58C943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622" b="75325" l="67426" r="96649">
                        <a14:foregroundMark x1="81099" y1="47866" x2="81099" y2="47866"/>
                        <a14:foregroundMark x1="85925" y1="47866" x2="85925" y2="47866"/>
                        <a14:foregroundMark x1="85925" y1="48794" x2="85925" y2="487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7694" t="35900" b="25881"/>
          <a:stretch/>
        </p:blipFill>
        <p:spPr>
          <a:xfrm>
            <a:off x="5246532" y="3365451"/>
            <a:ext cx="4202514" cy="35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27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173259" y="649615"/>
            <a:ext cx="8829073" cy="205494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/>
              <a:t>Câu hỏi số </a:t>
            </a:r>
            <a:r>
              <a:rPr lang="en-US" sz="4800" smtClean="0"/>
              <a:t>3</a:t>
            </a:r>
            <a:endParaRPr lang="en-US" sz="4800"/>
          </a:p>
          <a:p>
            <a:pPr algn="ctr"/>
            <a:r>
              <a:rPr lang="en-US" sz="4800"/>
              <a:t>(Thầy cô sửa câu hỏi lại)</a:t>
            </a:r>
          </a:p>
        </p:txBody>
      </p:sp>
      <p:pic>
        <p:nvPicPr>
          <p:cNvPr id="9" name="Picture 8">
            <a:hlinkClick r:id="rId2" action="ppaction://hlinksldjump"/>
            <a:extLst>
              <a:ext uri="{FF2B5EF4-FFF2-40B4-BE49-F238E27FC236}">
                <a16:creationId xmlns:a16="http://schemas.microsoft.com/office/drawing/2014/main" xmlns="" id="{2752541A-CCD0-44E9-A966-4E4DB58C943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622" b="75325" l="67426" r="96649">
                        <a14:foregroundMark x1="81099" y1="47866" x2="81099" y2="47866"/>
                        <a14:foregroundMark x1="85925" y1="47866" x2="85925" y2="47866"/>
                        <a14:foregroundMark x1="85925" y1="48794" x2="85925" y2="487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7694" t="35900" b="25881"/>
          <a:stretch/>
        </p:blipFill>
        <p:spPr>
          <a:xfrm>
            <a:off x="5246532" y="3365451"/>
            <a:ext cx="4202514" cy="35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41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173259" y="649615"/>
            <a:ext cx="8829073" cy="205494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Câu</a:t>
            </a:r>
            <a:r>
              <a:rPr lang="en-US" sz="4800" dirty="0"/>
              <a:t> </a:t>
            </a:r>
            <a:r>
              <a:rPr lang="en-US" sz="4800" dirty="0" err="1"/>
              <a:t>hỏi</a:t>
            </a:r>
            <a:r>
              <a:rPr lang="en-US" sz="4800" dirty="0"/>
              <a:t> </a:t>
            </a:r>
            <a:r>
              <a:rPr lang="en-US" sz="4800" dirty="0" err="1"/>
              <a:t>số</a:t>
            </a:r>
            <a:r>
              <a:rPr lang="en-US" sz="4800" dirty="0"/>
              <a:t> </a:t>
            </a:r>
            <a:r>
              <a:rPr lang="en-US" sz="4800" dirty="0" smtClean="0"/>
              <a:t>4</a:t>
            </a:r>
            <a:endParaRPr lang="en-US" sz="4800" dirty="0"/>
          </a:p>
          <a:p>
            <a:pPr algn="ctr"/>
            <a:r>
              <a:rPr lang="en-US" sz="4800" dirty="0"/>
              <a:t>(</a:t>
            </a:r>
            <a:r>
              <a:rPr lang="en-US" sz="4800" dirty="0" err="1"/>
              <a:t>Thầy</a:t>
            </a:r>
            <a:r>
              <a:rPr lang="en-US" sz="4800" dirty="0"/>
              <a:t> </a:t>
            </a:r>
            <a:r>
              <a:rPr lang="en-US" sz="4800" dirty="0" err="1"/>
              <a:t>cô</a:t>
            </a:r>
            <a:r>
              <a:rPr lang="en-US" sz="4800" dirty="0"/>
              <a:t> </a:t>
            </a:r>
            <a:r>
              <a:rPr lang="en-US" sz="4800" dirty="0" err="1"/>
              <a:t>sửa</a:t>
            </a:r>
            <a:r>
              <a:rPr lang="en-US" sz="4800" dirty="0"/>
              <a:t> </a:t>
            </a:r>
            <a:r>
              <a:rPr lang="en-US" sz="4800" dirty="0" err="1"/>
              <a:t>câu</a:t>
            </a:r>
            <a:r>
              <a:rPr lang="en-US" sz="4800" dirty="0"/>
              <a:t> </a:t>
            </a:r>
            <a:r>
              <a:rPr lang="en-US" sz="4800" dirty="0" err="1"/>
              <a:t>hỏi</a:t>
            </a:r>
            <a:r>
              <a:rPr lang="en-US" sz="4800" dirty="0"/>
              <a:t> </a:t>
            </a:r>
            <a:r>
              <a:rPr lang="en-US" sz="4800" dirty="0" err="1"/>
              <a:t>lại</a:t>
            </a:r>
            <a:r>
              <a:rPr lang="en-US" sz="4800" dirty="0"/>
              <a:t>)</a:t>
            </a:r>
          </a:p>
        </p:txBody>
      </p:sp>
      <p:pic>
        <p:nvPicPr>
          <p:cNvPr id="9" name="Picture 8">
            <a:hlinkClick r:id="rId2" action="ppaction://hlinksldjump"/>
            <a:extLst>
              <a:ext uri="{FF2B5EF4-FFF2-40B4-BE49-F238E27FC236}">
                <a16:creationId xmlns:a16="http://schemas.microsoft.com/office/drawing/2014/main" xmlns="" id="{2752541A-CCD0-44E9-A966-4E4DB58C943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622" b="75325" l="67426" r="96649">
                        <a14:foregroundMark x1="81099" y1="47866" x2="81099" y2="47866"/>
                        <a14:foregroundMark x1="85925" y1="47866" x2="85925" y2="47866"/>
                        <a14:foregroundMark x1="85925" y1="48794" x2="85925" y2="487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7694" t="35900" b="25881"/>
          <a:stretch/>
        </p:blipFill>
        <p:spPr>
          <a:xfrm>
            <a:off x="5246532" y="3365451"/>
            <a:ext cx="4202514" cy="35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4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2" action="ppaction://hlinksldjump"/>
          </p:cNvPr>
          <p:cNvSpPr/>
          <p:nvPr/>
        </p:nvSpPr>
        <p:spPr>
          <a:xfrm>
            <a:off x="173259" y="649615"/>
            <a:ext cx="8829073" cy="2054948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Câu</a:t>
            </a:r>
            <a:r>
              <a:rPr lang="en-US" sz="4800" dirty="0"/>
              <a:t> </a:t>
            </a:r>
            <a:r>
              <a:rPr lang="en-US" sz="4800" dirty="0" err="1"/>
              <a:t>hỏi</a:t>
            </a:r>
            <a:r>
              <a:rPr lang="en-US" sz="4800" dirty="0"/>
              <a:t> </a:t>
            </a:r>
            <a:r>
              <a:rPr lang="en-US" sz="4800" dirty="0" err="1"/>
              <a:t>số</a:t>
            </a:r>
            <a:r>
              <a:rPr lang="en-US" sz="4800" dirty="0"/>
              <a:t> </a:t>
            </a:r>
            <a:r>
              <a:rPr lang="en-US" sz="4800" dirty="0" smtClean="0"/>
              <a:t>5</a:t>
            </a:r>
            <a:endParaRPr lang="en-US" sz="4800" dirty="0"/>
          </a:p>
          <a:p>
            <a:pPr algn="ctr"/>
            <a:r>
              <a:rPr lang="en-US" sz="4800" dirty="0"/>
              <a:t>(</a:t>
            </a:r>
            <a:r>
              <a:rPr lang="en-US" sz="4800" dirty="0" err="1"/>
              <a:t>Thầy</a:t>
            </a:r>
            <a:r>
              <a:rPr lang="en-US" sz="4800" dirty="0"/>
              <a:t> </a:t>
            </a:r>
            <a:r>
              <a:rPr lang="en-US" sz="4800" dirty="0" err="1"/>
              <a:t>cô</a:t>
            </a:r>
            <a:r>
              <a:rPr lang="en-US" sz="4800" dirty="0"/>
              <a:t> </a:t>
            </a:r>
            <a:r>
              <a:rPr lang="en-US" sz="4800" dirty="0" err="1"/>
              <a:t>sửa</a:t>
            </a:r>
            <a:r>
              <a:rPr lang="en-US" sz="4800" dirty="0"/>
              <a:t> </a:t>
            </a:r>
            <a:r>
              <a:rPr lang="en-US" sz="4800" dirty="0" err="1"/>
              <a:t>câu</a:t>
            </a:r>
            <a:r>
              <a:rPr lang="en-US" sz="4800" dirty="0"/>
              <a:t> </a:t>
            </a:r>
            <a:r>
              <a:rPr lang="en-US" sz="4800" dirty="0" err="1"/>
              <a:t>hỏi</a:t>
            </a:r>
            <a:r>
              <a:rPr lang="en-US" sz="4800" dirty="0"/>
              <a:t> </a:t>
            </a:r>
            <a:r>
              <a:rPr lang="en-US" sz="4800" dirty="0" err="1"/>
              <a:t>lại</a:t>
            </a:r>
            <a:r>
              <a:rPr lang="en-US" sz="4800" dirty="0"/>
              <a:t>)</a:t>
            </a:r>
          </a:p>
        </p:txBody>
      </p:sp>
      <p:pic>
        <p:nvPicPr>
          <p:cNvPr id="9" name="Picture 8">
            <a:hlinkClick r:id="rId2" action="ppaction://hlinksldjump"/>
            <a:extLst>
              <a:ext uri="{FF2B5EF4-FFF2-40B4-BE49-F238E27FC236}">
                <a16:creationId xmlns="" xmlns:a16="http://schemas.microsoft.com/office/drawing/2014/main" id="{2752541A-CCD0-44E9-A966-4E4DB58C943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622" b="75325" l="67426" r="96649">
                        <a14:foregroundMark x1="81099" y1="47866" x2="81099" y2="47866"/>
                        <a14:foregroundMark x1="85925" y1="47866" x2="85925" y2="47866"/>
                        <a14:foregroundMark x1="85925" y1="48794" x2="85925" y2="487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7694" t="35900" b="25881"/>
          <a:stretch/>
        </p:blipFill>
        <p:spPr>
          <a:xfrm>
            <a:off x="5246532" y="3365451"/>
            <a:ext cx="4202514" cy="35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4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125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LONG BIEN</cp:lastModifiedBy>
  <cp:revision>23</cp:revision>
  <dcterms:created xsi:type="dcterms:W3CDTF">2006-08-16T00:00:00Z</dcterms:created>
  <dcterms:modified xsi:type="dcterms:W3CDTF">2019-03-04T07:35:10Z</dcterms:modified>
</cp:coreProperties>
</file>