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9120" autoAdjust="0"/>
  </p:normalViewPr>
  <p:slideViewPr>
    <p:cSldViewPr snapToGrid="0">
      <p:cViewPr varScale="1">
        <p:scale>
          <a:sx n="72" d="100"/>
          <a:sy n="72" d="100"/>
        </p:scale>
        <p:origin x="12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microsoft.com/office/2007/relationships/hdphoto" Target="../media/hdphoto5.wdp"/><Relationship Id="rId26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4.png"/><Relationship Id="rId24" Type="http://schemas.openxmlformats.org/officeDocument/2006/relationships/slide" Target="slide5.xml"/><Relationship Id="rId5" Type="http://schemas.openxmlformats.org/officeDocument/2006/relationships/image" Target="../media/image2.png"/><Relationship Id="rId23" Type="http://schemas.microsoft.com/office/2007/relationships/hdphoto" Target="../media/hdphoto13.wdp"/><Relationship Id="rId28" Type="http://schemas.openxmlformats.org/officeDocument/2006/relationships/image" Target="../media/image8.png"/><Relationship Id="rId10" Type="http://schemas.microsoft.com/office/2007/relationships/hdphoto" Target="../media/hdphoto6.wdp"/><Relationship Id="rId31" Type="http://schemas.openxmlformats.org/officeDocument/2006/relationships/image" Target="../media/image10.png"/><Relationship Id="rId4" Type="http://schemas.microsoft.com/office/2007/relationships/hdphoto" Target="../media/hdphoto3.wdp"/><Relationship Id="rId14" Type="http://schemas.openxmlformats.org/officeDocument/2006/relationships/image" Target="../media/image6.png"/><Relationship Id="rId27" Type="http://schemas.openxmlformats.org/officeDocument/2006/relationships/slide" Target="slide4.xml"/><Relationship Id="rId3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61</Words>
  <Application>Microsoft Office PowerPoint</Application>
  <PresentationFormat>Custom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 Thien IT</cp:lastModifiedBy>
  <cp:revision>173</cp:revision>
  <dcterms:created xsi:type="dcterms:W3CDTF">2017-02-20T05:40:09Z</dcterms:created>
  <dcterms:modified xsi:type="dcterms:W3CDTF">2018-06-30T02:39:00Z</dcterms:modified>
</cp:coreProperties>
</file>