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notesMasterIdLst>
    <p:notesMasterId r:id="rId5"/>
  </p:notesMasterIdLst>
  <p:sldIdLst>
    <p:sldId id="275" r:id="rId2"/>
    <p:sldId id="281" r:id="rId3"/>
    <p:sldId id="276" r:id="rId4"/>
  </p:sldIdLst>
  <p:sldSz cx="9144000" cy="6858000" type="screen4x3"/>
  <p:notesSz cx="6858000" cy="9144000"/>
  <p:custDataLst>
    <p:tags r:id="rId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showPr showNarration="1">
    <p:present/>
    <p:sldAll/>
    <p:penClr>
      <a:srgbClr val="FF0000"/>
    </p:penClr>
  </p:showPr>
  <p:clrMru>
    <a:srgbClr val="FFFF66"/>
    <a:srgbClr val="17D5E9"/>
    <a:srgbClr val="E87EBB"/>
    <a:srgbClr val="2EBED2"/>
    <a:srgbClr val="22DEDA"/>
    <a:srgbClr val="FF3300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956" y="-84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83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83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DB0BE605-BA47-41E4-AA09-982819722E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3C4B03-C4A4-4EBC-88E3-5BB0E1A46D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AC069C-8B79-4E1F-9F00-6E64A554E2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2C99D8-ACD7-4880-8167-BC0E2A9581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9400AE-7E73-4FA0-B667-F1AB5E79CC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D236A8-25DC-403D-BCDC-4C4A509E81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FB1AC9-35F6-457E-A8D6-CF675CE107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4F340E-674A-4CB1-ACCE-477BBB32ED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17356A-AA08-4968-B171-6DCB9441E4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D1A45B-BA88-4A06-BA5E-0D029D56F6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3930E6-A80A-45F6-9E04-FA793E40C5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4A5A06-4426-47A2-9F50-68E02C5984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E3D2FE-9047-4167-AA84-27CFD8AB85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6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6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3524A9A6-8E4B-4CA1-BC0A-251CEB8477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file:///C:\Program%20Files\School@net\Tap%20viet\Tap%20viet%20chu%20Viet%203\TapViet3.exe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5" descr="Frames PPT 01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685800"/>
          </a:xfrm>
        </p:spPr>
        <p:txBody>
          <a:bodyPr/>
          <a:lstStyle/>
          <a:p>
            <a:pPr eaLnBrk="1" hangingPunct="1"/>
            <a:endParaRPr lang="en-US" sz="3200" smtClean="0">
              <a:solidFill>
                <a:schemeClr val="tx1"/>
              </a:solidFill>
            </a:endParaRPr>
          </a:p>
        </p:txBody>
      </p:sp>
      <p:sp>
        <p:nvSpPr>
          <p:cNvPr id="2052" name="Rectangle 3"/>
          <p:cNvSpPr>
            <a:spLocks noChangeArrowheads="1"/>
          </p:cNvSpPr>
          <p:nvPr/>
        </p:nvSpPr>
        <p:spPr bwMode="auto">
          <a:xfrm>
            <a:off x="1828800" y="990600"/>
            <a:ext cx="5486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200" u="sng">
                <a:latin typeface="Arial" charset="0"/>
              </a:rPr>
              <a:t>TẬP VIẾT:</a:t>
            </a:r>
            <a:r>
              <a:rPr lang="en-US" sz="3200">
                <a:latin typeface="Arial" charset="0"/>
              </a:rPr>
              <a:t>  </a:t>
            </a:r>
          </a:p>
        </p:txBody>
      </p:sp>
      <p:sp>
        <p:nvSpPr>
          <p:cNvPr id="65568" name="Rectangle 32"/>
          <p:cNvSpPr>
            <a:spLocks noChangeArrowheads="1"/>
          </p:cNvSpPr>
          <p:nvPr/>
        </p:nvSpPr>
        <p:spPr bwMode="auto">
          <a:xfrm>
            <a:off x="2514600" y="1524000"/>
            <a:ext cx="4648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600">
                <a:latin typeface="Arial" charset="0"/>
              </a:rPr>
              <a:t>Ôn chữ hoa : </a:t>
            </a:r>
            <a:r>
              <a:rPr lang="en-US" sz="4400" b="1">
                <a:latin typeface="Arial" charset="0"/>
              </a:rPr>
              <a:t>B</a:t>
            </a:r>
          </a:p>
        </p:txBody>
      </p:sp>
      <p:sp>
        <p:nvSpPr>
          <p:cNvPr id="65569" name="Rectangle 33"/>
          <p:cNvSpPr>
            <a:spLocks noChangeArrowheads="1"/>
          </p:cNvSpPr>
          <p:nvPr/>
        </p:nvSpPr>
        <p:spPr bwMode="auto">
          <a:xfrm>
            <a:off x="0" y="2971800"/>
            <a:ext cx="3276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200">
                <a:latin typeface="Arial" charset="0"/>
              </a:rPr>
              <a:t>1. </a:t>
            </a:r>
            <a:r>
              <a:rPr lang="en-US" sz="3200" u="sng">
                <a:latin typeface="Arial" charset="0"/>
              </a:rPr>
              <a:t>Luyện viết</a:t>
            </a:r>
            <a:r>
              <a:rPr lang="en-US" sz="3200">
                <a:latin typeface="Arial" charset="0"/>
              </a:rPr>
              <a:t>:</a:t>
            </a:r>
          </a:p>
        </p:txBody>
      </p:sp>
      <p:sp>
        <p:nvSpPr>
          <p:cNvPr id="65570" name="Rectangle 34"/>
          <p:cNvSpPr>
            <a:spLocks noChangeArrowheads="1"/>
          </p:cNvSpPr>
          <p:nvPr/>
        </p:nvSpPr>
        <p:spPr bwMode="auto">
          <a:xfrm>
            <a:off x="1905000" y="4038600"/>
            <a:ext cx="5105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600" b="1">
                <a:latin typeface="Arial" charset="0"/>
              </a:rPr>
              <a:t>Tên riêng: Bố Hạ</a:t>
            </a:r>
          </a:p>
        </p:txBody>
      </p:sp>
      <p:sp>
        <p:nvSpPr>
          <p:cNvPr id="2056" name="AutoShape 43">
            <a:hlinkClick r:id="rId3" action="ppaction://hlinkfile" highlightClick="1"/>
          </p:cNvPr>
          <p:cNvSpPr>
            <a:spLocks noChangeArrowheads="1"/>
          </p:cNvSpPr>
          <p:nvPr/>
        </p:nvSpPr>
        <p:spPr bwMode="auto">
          <a:xfrm>
            <a:off x="8610600" y="1143000"/>
            <a:ext cx="304800" cy="228600"/>
          </a:xfrm>
          <a:prstGeom prst="actionButtonMovi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1000"/>
                                        <p:tgtEl>
                                          <p:spTgt spid="655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1000"/>
                                        <p:tgtEl>
                                          <p:spTgt spid="655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000"/>
                                        <p:tgtEl>
                                          <p:spTgt spid="655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65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2000"/>
                                        <p:tgtEl>
                                          <p:spTgt spid="655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2000"/>
                                        <p:tgtEl>
                                          <p:spTgt spid="655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2000"/>
                                        <p:tgtEl>
                                          <p:spTgt spid="655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68" grpId="0"/>
      <p:bldP spid="65569" grpId="0"/>
      <p:bldP spid="6557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Frames PPT 01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685800"/>
          </a:xfrm>
        </p:spPr>
        <p:txBody>
          <a:bodyPr/>
          <a:lstStyle/>
          <a:p>
            <a:pPr eaLnBrk="1" hangingPunct="1"/>
            <a:endParaRPr lang="en-US" sz="3200" smtClean="0">
              <a:solidFill>
                <a:schemeClr val="tx1"/>
              </a:solidFill>
            </a:endParaRP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1828800" y="838200"/>
            <a:ext cx="5486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200" u="sng">
                <a:latin typeface="Arial" charset="0"/>
              </a:rPr>
              <a:t>TẬP VIẾT:</a:t>
            </a:r>
            <a:r>
              <a:rPr lang="en-US" sz="3200">
                <a:latin typeface="Arial" charset="0"/>
              </a:rPr>
              <a:t>  </a:t>
            </a:r>
          </a:p>
        </p:txBody>
      </p:sp>
      <p:sp>
        <p:nvSpPr>
          <p:cNvPr id="102405" name="Rectangle 5"/>
          <p:cNvSpPr>
            <a:spLocks noChangeArrowheads="1"/>
          </p:cNvSpPr>
          <p:nvPr/>
        </p:nvSpPr>
        <p:spPr bwMode="auto">
          <a:xfrm>
            <a:off x="2514600" y="1066800"/>
            <a:ext cx="4648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600">
                <a:latin typeface="Arial" charset="0"/>
              </a:rPr>
              <a:t>Ôn chữ hoa : </a:t>
            </a:r>
            <a:r>
              <a:rPr lang="en-US" sz="4400" b="1">
                <a:latin typeface="Arial" charset="0"/>
              </a:rPr>
              <a:t>B</a:t>
            </a:r>
          </a:p>
        </p:txBody>
      </p:sp>
      <p:sp>
        <p:nvSpPr>
          <p:cNvPr id="102406" name="Rectangle 6"/>
          <p:cNvSpPr>
            <a:spLocks noChangeArrowheads="1"/>
          </p:cNvSpPr>
          <p:nvPr/>
        </p:nvSpPr>
        <p:spPr bwMode="auto">
          <a:xfrm>
            <a:off x="0" y="2286000"/>
            <a:ext cx="3276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200">
                <a:latin typeface="Arial" charset="0"/>
              </a:rPr>
              <a:t>1. </a:t>
            </a:r>
            <a:r>
              <a:rPr lang="en-US" sz="3200" u="sng">
                <a:latin typeface="Arial" charset="0"/>
              </a:rPr>
              <a:t>Luyện viết</a:t>
            </a:r>
            <a:r>
              <a:rPr lang="en-US" sz="3200">
                <a:latin typeface="Arial" charset="0"/>
              </a:rPr>
              <a:t>:</a:t>
            </a:r>
          </a:p>
        </p:txBody>
      </p:sp>
      <p:sp>
        <p:nvSpPr>
          <p:cNvPr id="102409" name="Rectangle 9"/>
          <p:cNvSpPr>
            <a:spLocks noChangeArrowheads="1"/>
          </p:cNvSpPr>
          <p:nvPr/>
        </p:nvSpPr>
        <p:spPr bwMode="auto">
          <a:xfrm>
            <a:off x="3352800" y="2209800"/>
            <a:ext cx="2590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en-US" sz="3600" b="1">
              <a:latin typeface="Arial" charset="0"/>
            </a:endParaRPr>
          </a:p>
        </p:txBody>
      </p:sp>
      <p:sp>
        <p:nvSpPr>
          <p:cNvPr id="102410" name="Rectangle 10"/>
          <p:cNvSpPr>
            <a:spLocks noChangeArrowheads="1"/>
          </p:cNvSpPr>
          <p:nvPr/>
        </p:nvSpPr>
        <p:spPr bwMode="auto">
          <a:xfrm>
            <a:off x="762000" y="2743200"/>
            <a:ext cx="79248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800" b="1">
                <a:latin typeface="Arial" charset="0"/>
              </a:rPr>
              <a:t>Bầu ơi thương lấy bí cùng</a:t>
            </a:r>
          </a:p>
          <a:p>
            <a:pPr algn="ctr"/>
            <a:r>
              <a:rPr lang="en-US" sz="2800" b="1">
                <a:latin typeface="Arial" charset="0"/>
              </a:rPr>
              <a:t>Tuy rằng khác giống nhưng chung một giàn.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1000"/>
                                        <p:tgtEl>
                                          <p:spTgt spid="1024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1000"/>
                                        <p:tgtEl>
                                          <p:spTgt spid="1024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000"/>
                                        <p:tgtEl>
                                          <p:spTgt spid="1024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102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7"/>
                                    </p:cond>
                                  </p:end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500"/>
                                        <p:tgtEl>
                                          <p:spTgt spid="10240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500"/>
                                        <p:tgtEl>
                                          <p:spTgt spid="1024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500"/>
                                        <p:tgtEl>
                                          <p:spTgt spid="1024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102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05" grpId="0"/>
      <p:bldP spid="102406" grpId="0"/>
      <p:bldP spid="102409" grpId="0"/>
      <p:bldP spid="1024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/>
          <p:cNvSpPr>
            <a:spLocks noChangeArrowheads="1"/>
          </p:cNvSpPr>
          <p:nvPr/>
        </p:nvSpPr>
        <p:spPr bwMode="auto">
          <a:xfrm>
            <a:off x="0" y="-184150"/>
            <a:ext cx="184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Arial" charset="0"/>
            </a:endParaRPr>
          </a:p>
        </p:txBody>
      </p:sp>
      <p:graphicFrame>
        <p:nvGraphicFramePr>
          <p:cNvPr id="97441" name="Group 7329"/>
          <p:cNvGraphicFramePr>
            <a:graphicFrameLocks noGrp="1"/>
          </p:cNvGraphicFramePr>
          <p:nvPr/>
        </p:nvGraphicFramePr>
        <p:xfrm>
          <a:off x="304800" y="990600"/>
          <a:ext cx="8763000" cy="1600200"/>
        </p:xfrm>
        <a:graphic>
          <a:graphicData uri="http://schemas.openxmlformats.org/drawingml/2006/table">
            <a:tbl>
              <a:tblPr/>
              <a:tblGrid>
                <a:gridCol w="622300"/>
                <a:gridCol w="627063"/>
                <a:gridCol w="625475"/>
                <a:gridCol w="627062"/>
                <a:gridCol w="625475"/>
                <a:gridCol w="625475"/>
                <a:gridCol w="627063"/>
                <a:gridCol w="625475"/>
                <a:gridCol w="625475"/>
                <a:gridCol w="627062"/>
                <a:gridCol w="625475"/>
                <a:gridCol w="627063"/>
                <a:gridCol w="625475"/>
                <a:gridCol w="627062"/>
              </a:tblGrid>
              <a:tr h="160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0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8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0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0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0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0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8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0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0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95135" name="Group 7071"/>
          <p:cNvGraphicFramePr>
            <a:graphicFrameLocks noGrp="1"/>
          </p:cNvGraphicFramePr>
          <p:nvPr>
            <p:ph sz="half" idx="1"/>
          </p:nvPr>
        </p:nvGraphicFramePr>
        <p:xfrm>
          <a:off x="228600" y="2971800"/>
          <a:ext cx="8686800" cy="838200"/>
        </p:xfrm>
        <a:graphic>
          <a:graphicData uri="http://schemas.openxmlformats.org/drawingml/2006/table">
            <a:tbl>
              <a:tblPr/>
              <a:tblGrid>
                <a:gridCol w="615950"/>
                <a:gridCol w="622300"/>
                <a:gridCol w="620713"/>
                <a:gridCol w="620712"/>
                <a:gridCol w="620713"/>
                <a:gridCol w="620712"/>
                <a:gridCol w="620713"/>
                <a:gridCol w="622300"/>
                <a:gridCol w="617537"/>
                <a:gridCol w="620713"/>
                <a:gridCol w="622300"/>
                <a:gridCol w="620712"/>
                <a:gridCol w="619125"/>
                <a:gridCol w="622300"/>
              </a:tblGrid>
              <a:tr h="168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6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8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6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8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97905" name="Group 7793"/>
          <p:cNvGraphicFramePr>
            <a:graphicFrameLocks noGrp="1"/>
          </p:cNvGraphicFramePr>
          <p:nvPr>
            <p:ph sz="half" idx="2"/>
          </p:nvPr>
        </p:nvGraphicFramePr>
        <p:xfrm>
          <a:off x="381000" y="4191000"/>
          <a:ext cx="8458200" cy="2514600"/>
        </p:xfrm>
        <a:graphic>
          <a:graphicData uri="http://schemas.openxmlformats.org/drawingml/2006/table">
            <a:tbl>
              <a:tblPr/>
              <a:tblGrid>
                <a:gridCol w="601663"/>
                <a:gridCol w="604837"/>
                <a:gridCol w="604838"/>
                <a:gridCol w="603250"/>
                <a:gridCol w="603250"/>
                <a:gridCol w="606425"/>
                <a:gridCol w="601662"/>
                <a:gridCol w="608013"/>
                <a:gridCol w="601662"/>
                <a:gridCol w="603250"/>
                <a:gridCol w="608013"/>
                <a:gridCol w="601662"/>
                <a:gridCol w="601663"/>
                <a:gridCol w="608012"/>
              </a:tblGrid>
              <a:tr h="168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6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8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6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8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8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6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8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6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8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8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6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8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6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8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602" name="Rectangle 6350"/>
          <p:cNvSpPr>
            <a:spLocks noChangeArrowheads="1"/>
          </p:cNvSpPr>
          <p:nvPr/>
        </p:nvSpPr>
        <p:spPr bwMode="auto">
          <a:xfrm>
            <a:off x="990600" y="1219200"/>
            <a:ext cx="609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200" b="1">
                <a:latin typeface="Arial" charset="0"/>
              </a:rPr>
              <a:t>B</a:t>
            </a:r>
          </a:p>
        </p:txBody>
      </p:sp>
      <p:sp>
        <p:nvSpPr>
          <p:cNvPr id="4603" name="Rectangle 6351"/>
          <p:cNvSpPr>
            <a:spLocks noChangeArrowheads="1"/>
          </p:cNvSpPr>
          <p:nvPr/>
        </p:nvSpPr>
        <p:spPr bwMode="auto">
          <a:xfrm>
            <a:off x="2209800" y="1219200"/>
            <a:ext cx="609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200">
                <a:latin typeface="Arial" charset="0"/>
              </a:rPr>
              <a:t>B</a:t>
            </a:r>
          </a:p>
        </p:txBody>
      </p:sp>
      <p:sp>
        <p:nvSpPr>
          <p:cNvPr id="4604" name="Rectangle 6352"/>
          <p:cNvSpPr>
            <a:spLocks noChangeArrowheads="1"/>
          </p:cNvSpPr>
          <p:nvPr/>
        </p:nvSpPr>
        <p:spPr bwMode="auto">
          <a:xfrm>
            <a:off x="3429000" y="1219200"/>
            <a:ext cx="609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200">
                <a:latin typeface="Arial" charset="0"/>
              </a:rPr>
              <a:t>B</a:t>
            </a:r>
          </a:p>
        </p:txBody>
      </p:sp>
      <p:sp>
        <p:nvSpPr>
          <p:cNvPr id="4605" name="Rectangle 6354"/>
          <p:cNvSpPr>
            <a:spLocks noChangeArrowheads="1"/>
          </p:cNvSpPr>
          <p:nvPr/>
        </p:nvSpPr>
        <p:spPr bwMode="auto">
          <a:xfrm>
            <a:off x="4648200" y="1219200"/>
            <a:ext cx="609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200">
                <a:latin typeface="Arial" charset="0"/>
              </a:rPr>
              <a:t>B</a:t>
            </a:r>
          </a:p>
        </p:txBody>
      </p:sp>
      <p:sp>
        <p:nvSpPr>
          <p:cNvPr id="4606" name="Rectangle 6398"/>
          <p:cNvSpPr>
            <a:spLocks noChangeArrowheads="1"/>
          </p:cNvSpPr>
          <p:nvPr/>
        </p:nvSpPr>
        <p:spPr bwMode="auto">
          <a:xfrm>
            <a:off x="5943600" y="1219200"/>
            <a:ext cx="609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200">
                <a:latin typeface="Arial" charset="0"/>
              </a:rPr>
              <a:t>B</a:t>
            </a:r>
          </a:p>
        </p:txBody>
      </p:sp>
      <p:sp>
        <p:nvSpPr>
          <p:cNvPr id="4607" name="Rectangle 6399"/>
          <p:cNvSpPr>
            <a:spLocks noChangeArrowheads="1"/>
          </p:cNvSpPr>
          <p:nvPr/>
        </p:nvSpPr>
        <p:spPr bwMode="auto">
          <a:xfrm>
            <a:off x="7239000" y="1219200"/>
            <a:ext cx="609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200">
                <a:latin typeface="Arial" charset="0"/>
              </a:rPr>
              <a:t>B</a:t>
            </a:r>
          </a:p>
        </p:txBody>
      </p:sp>
      <p:sp>
        <p:nvSpPr>
          <p:cNvPr id="4608" name="Rectangle 6400"/>
          <p:cNvSpPr>
            <a:spLocks noChangeArrowheads="1"/>
          </p:cNvSpPr>
          <p:nvPr/>
        </p:nvSpPr>
        <p:spPr bwMode="auto">
          <a:xfrm>
            <a:off x="8458200" y="1219200"/>
            <a:ext cx="609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200">
                <a:latin typeface="Arial" charset="0"/>
              </a:rPr>
              <a:t>B</a:t>
            </a:r>
          </a:p>
        </p:txBody>
      </p:sp>
      <p:sp>
        <p:nvSpPr>
          <p:cNvPr id="4609" name="Rectangle 6401"/>
          <p:cNvSpPr>
            <a:spLocks noChangeArrowheads="1"/>
          </p:cNvSpPr>
          <p:nvPr/>
        </p:nvSpPr>
        <p:spPr bwMode="auto">
          <a:xfrm>
            <a:off x="990600" y="1981200"/>
            <a:ext cx="609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200" b="1">
                <a:latin typeface="Arial" charset="0"/>
              </a:rPr>
              <a:t>B</a:t>
            </a:r>
          </a:p>
        </p:txBody>
      </p:sp>
      <p:sp>
        <p:nvSpPr>
          <p:cNvPr id="4610" name="Rectangle 6402"/>
          <p:cNvSpPr>
            <a:spLocks noChangeArrowheads="1"/>
          </p:cNvSpPr>
          <p:nvPr/>
        </p:nvSpPr>
        <p:spPr bwMode="auto">
          <a:xfrm>
            <a:off x="2209800" y="1981200"/>
            <a:ext cx="609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200">
                <a:latin typeface="Arial" charset="0"/>
              </a:rPr>
              <a:t>B</a:t>
            </a:r>
          </a:p>
        </p:txBody>
      </p:sp>
      <p:sp>
        <p:nvSpPr>
          <p:cNvPr id="4611" name="Rectangle 6403"/>
          <p:cNvSpPr>
            <a:spLocks noChangeArrowheads="1"/>
          </p:cNvSpPr>
          <p:nvPr/>
        </p:nvSpPr>
        <p:spPr bwMode="auto">
          <a:xfrm>
            <a:off x="3505200" y="1981200"/>
            <a:ext cx="609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200">
                <a:latin typeface="Arial" charset="0"/>
              </a:rPr>
              <a:t>B</a:t>
            </a:r>
          </a:p>
        </p:txBody>
      </p:sp>
      <p:sp>
        <p:nvSpPr>
          <p:cNvPr id="4612" name="Rectangle 6404"/>
          <p:cNvSpPr>
            <a:spLocks noChangeArrowheads="1"/>
          </p:cNvSpPr>
          <p:nvPr/>
        </p:nvSpPr>
        <p:spPr bwMode="auto">
          <a:xfrm>
            <a:off x="4495800" y="1981200"/>
            <a:ext cx="10668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200" b="1">
                <a:latin typeface="Arial" charset="0"/>
              </a:rPr>
              <a:t>B</a:t>
            </a:r>
          </a:p>
        </p:txBody>
      </p:sp>
      <p:sp>
        <p:nvSpPr>
          <p:cNvPr id="4613" name="Rectangle 6405"/>
          <p:cNvSpPr>
            <a:spLocks noChangeArrowheads="1"/>
          </p:cNvSpPr>
          <p:nvPr/>
        </p:nvSpPr>
        <p:spPr bwMode="auto">
          <a:xfrm>
            <a:off x="5715000" y="1981200"/>
            <a:ext cx="10668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200">
                <a:latin typeface="Arial" charset="0"/>
              </a:rPr>
              <a:t>B</a:t>
            </a:r>
          </a:p>
        </p:txBody>
      </p:sp>
      <p:sp>
        <p:nvSpPr>
          <p:cNvPr id="4614" name="Rectangle 6406"/>
          <p:cNvSpPr>
            <a:spLocks noChangeArrowheads="1"/>
          </p:cNvSpPr>
          <p:nvPr/>
        </p:nvSpPr>
        <p:spPr bwMode="auto">
          <a:xfrm>
            <a:off x="7010400" y="1981200"/>
            <a:ext cx="10668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200">
                <a:latin typeface="Arial" charset="0"/>
              </a:rPr>
              <a:t>B</a:t>
            </a:r>
          </a:p>
        </p:txBody>
      </p:sp>
      <p:sp>
        <p:nvSpPr>
          <p:cNvPr id="4615" name="Rectangle 6407"/>
          <p:cNvSpPr>
            <a:spLocks noChangeArrowheads="1"/>
          </p:cNvSpPr>
          <p:nvPr/>
        </p:nvSpPr>
        <p:spPr bwMode="auto">
          <a:xfrm>
            <a:off x="8229600" y="1981200"/>
            <a:ext cx="10668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200">
                <a:latin typeface="Arial" charset="0"/>
              </a:rPr>
              <a:t>B</a:t>
            </a:r>
          </a:p>
        </p:txBody>
      </p:sp>
      <p:sp>
        <p:nvSpPr>
          <p:cNvPr id="4616" name="Rectangle 7791"/>
          <p:cNvSpPr>
            <a:spLocks noChangeArrowheads="1"/>
          </p:cNvSpPr>
          <p:nvPr/>
        </p:nvSpPr>
        <p:spPr bwMode="auto">
          <a:xfrm>
            <a:off x="1143000" y="4419600"/>
            <a:ext cx="6581775" cy="75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200" b="1">
                <a:latin typeface="Arial" charset="0"/>
              </a:rPr>
              <a:t>Bầu ơi thương lấy bí cùng</a:t>
            </a:r>
          </a:p>
        </p:txBody>
      </p:sp>
      <p:sp>
        <p:nvSpPr>
          <p:cNvPr id="4617" name="Rectangle 7794"/>
          <p:cNvSpPr>
            <a:spLocks noChangeArrowheads="1"/>
          </p:cNvSpPr>
          <p:nvPr/>
        </p:nvSpPr>
        <p:spPr bwMode="auto">
          <a:xfrm>
            <a:off x="47625" y="5257800"/>
            <a:ext cx="9096375" cy="75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200" b="1">
                <a:latin typeface="Arial" charset="0"/>
              </a:rPr>
              <a:t>Tuy rằng khác giống nhưng chung một giàn.</a:t>
            </a:r>
          </a:p>
        </p:txBody>
      </p:sp>
      <p:sp>
        <p:nvSpPr>
          <p:cNvPr id="4618" name="Rectangle 6401"/>
          <p:cNvSpPr>
            <a:spLocks noChangeArrowheads="1"/>
          </p:cNvSpPr>
          <p:nvPr/>
        </p:nvSpPr>
        <p:spPr bwMode="auto">
          <a:xfrm>
            <a:off x="685800" y="3048000"/>
            <a:ext cx="25908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200" b="1">
                <a:latin typeface="Arial" charset="0"/>
              </a:rPr>
              <a:t>Bố Hạ</a:t>
            </a:r>
          </a:p>
        </p:txBody>
      </p:sp>
      <p:sp>
        <p:nvSpPr>
          <p:cNvPr id="4619" name="Rectangle 6401"/>
          <p:cNvSpPr>
            <a:spLocks noChangeArrowheads="1"/>
          </p:cNvSpPr>
          <p:nvPr/>
        </p:nvSpPr>
        <p:spPr bwMode="auto">
          <a:xfrm>
            <a:off x="3352800" y="3048000"/>
            <a:ext cx="25908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200" b="1">
                <a:latin typeface="Arial" charset="0"/>
              </a:rPr>
              <a:t>Bố Hạ</a:t>
            </a:r>
          </a:p>
        </p:txBody>
      </p:sp>
      <p:sp>
        <p:nvSpPr>
          <p:cNvPr id="4620" name="Rectangle 6401"/>
          <p:cNvSpPr>
            <a:spLocks noChangeArrowheads="1"/>
          </p:cNvSpPr>
          <p:nvPr/>
        </p:nvSpPr>
        <p:spPr bwMode="auto">
          <a:xfrm>
            <a:off x="6400800" y="3048000"/>
            <a:ext cx="25908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200" b="1">
                <a:latin typeface="Arial" charset="0"/>
              </a:rPr>
              <a:t>Bố Hạ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VIDEO_FILES_RECORD" val="&lt;Videos&gt;&lt;Video Name=&quot;FLV_270_1_10866.flv&quot; Position=&quot;1&quot; SlideID=&quot;270&quot;/&gt;&lt;/Videos&gt;&#10;"/>
  <p:tag name="MMPROD_UIDATA" val="&lt;database version=&quot;7.0&quot;&gt;&lt;object type=&quot;1&quot; unique_id=&quot;10001&quot;&gt;&lt;property id=&quot;20226&quot; value=&quot;D:\giao an\tập huấn pp\tập viết 1.ppt&quot;/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2 - &amp;quot;Thứ  tư ngày 29  tháng 02 năm 2012&amp;quot;&quot;/&gt;&lt;property id=&quot;20307&quot; value=&quot;270&quot;/&gt;&lt;/object&gt;&lt;object type=&quot;3&quot; unique_id=&quot;10013&quot;&gt;&lt;property id=&quot;20148&quot; value=&quot;5&quot;/&gt;&lt;property id=&quot;20300&quot; value=&quot;Slide 12&quot;/&gt;&lt;property id=&quot;20307&quot; value=&quot;268&quot;/&gt;&lt;/object&gt;&lt;object type=&quot;3&quot; unique_id=&quot;10030&quot;&gt;&lt;property id=&quot;20148&quot; value=&quot;5&quot;/&gt;&lt;property id=&quot;20300&quot; value=&quot;Slide 1&quot;/&gt;&lt;property id=&quot;20307&quot; value=&quot;272&quot;/&gt;&lt;/object&gt;&lt;object type=&quot;3&quot; unique_id=&quot;10078&quot;&gt;&lt;property id=&quot;20148&quot; value=&quot;5&quot;/&gt;&lt;property id=&quot;20300&quot; value=&quot;Slide 3 - &amp;quot;Thứ  tư ngày 29  tháng 02 năm 2012&amp;quot;&quot;/&gt;&lt;property id=&quot;20307&quot; value=&quot;274&quot;/&gt;&lt;/object&gt;&lt;object type=&quot;3&quot; unique_id=&quot;10124&quot;&gt;&lt;property id=&quot;20148&quot; value=&quot;5&quot;/&gt;&lt;property id=&quot;20300&quot; value=&quot;Slide 4 - &amp;quot;Thứ  tư ngày 29  tháng 02 năm 2012&amp;quot;&quot;/&gt;&lt;property id=&quot;20307&quot; value=&quot;275&quot;/&gt;&lt;/object&gt;&lt;object type=&quot;3&quot; unique_id=&quot;10171&quot;&gt;&lt;property id=&quot;20148&quot; value=&quot;5&quot;/&gt;&lt;property id=&quot;20300&quot; value=&quot;Slide 9&quot;/&gt;&lt;property id=&quot;20307&quot; value=&quot;276&quot;/&gt;&lt;/object&gt;&lt;object type=&quot;3&quot; unique_id=&quot;10224&quot;&gt;&lt;property id=&quot;20148&quot; value=&quot;5&quot;/&gt;&lt;property id=&quot;20300&quot; value=&quot;Slide 10 - &amp;quot;Thứ  tư ngày 29  tháng 02 năm 2012&amp;quot;&quot;/&gt;&lt;property id=&quot;20307&quot; value=&quot;278&quot;/&gt;&lt;/object&gt;&lt;object type=&quot;3&quot; unique_id=&quot;10280&quot;&gt;&lt;property id=&quot;20148&quot; value=&quot;5&quot;/&gt;&lt;property id=&quot;20300&quot; value=&quot;Slide 11 - &amp;quot;Thứ  tư ngày 29  tháng 02 năm 2012&amp;quot;&quot;/&gt;&lt;property id=&quot;20307&quot; value=&quot;279&quot;/&gt;&lt;/object&gt;&lt;object type=&quot;3&quot; unique_id=&quot;10341&quot;&gt;&lt;property id=&quot;20148&quot; value=&quot;5&quot;/&gt;&lt;property id=&quot;20300&quot; value=&quot;Slide 8 - &amp;quot;Thứ  tư ngày 29  tháng 02 năm 2012&amp;quot;&quot;/&gt;&lt;property id=&quot;20307&quot; value=&quot;280&quot;/&gt;&lt;/object&gt;&lt;object type=&quot;3&quot; unique_id=&quot;10448&quot;&gt;&lt;property id=&quot;20148&quot; value=&quot;5&quot;/&gt;&lt;property id=&quot;20300&quot; value=&quot;Slide 5 - &amp;quot;Thứ  tư ngày 29  tháng 02 năm 2012&amp;quot;&quot;/&gt;&lt;property id=&quot;20307&quot; value=&quot;281&quot;/&gt;&lt;/object&gt;&lt;object type=&quot;3&quot; unique_id=&quot;10449&quot;&gt;&lt;property id=&quot;20148&quot; value=&quot;5&quot;/&gt;&lt;property id=&quot;20300&quot; value=&quot;Slide 6 - &amp;quot;Thứ  tư ngày 29  tháng 02 năm 2012&amp;quot;&quot;/&gt;&lt;property id=&quot;20307&quot; value=&quot;282&quot;/&gt;&lt;/object&gt;&lt;object type=&quot;3&quot; unique_id=&quot;10450&quot;&gt;&lt;property id=&quot;20148&quot; value=&quot;5&quot;/&gt;&lt;property id=&quot;20300&quot; value=&quot;Slide 7 - &amp;quot;Thứ  tư ngày 29  tháng 02 năm 2012&amp;quot;&quot;/&gt;&lt;property id=&quot;20307&quot; value=&quot;283&quot;/&gt;&lt;/object&gt;&lt;/object&gt;&lt;object type=&quot;10&quot; unique_id=&quot;10020&quot;&gt;&lt;object type=&quot;11&quot; unique_id=&quot;10021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1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871</TotalTime>
  <Words>81</Words>
  <Application>Microsoft Office PowerPoint</Application>
  <PresentationFormat>On-screen Show (4:3)</PresentationFormat>
  <Paragraphs>28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Times New Roman</vt:lpstr>
      <vt:lpstr>Arial</vt:lpstr>
      <vt:lpstr>1_Default Design</vt:lpstr>
      <vt:lpstr>Slide 1</vt:lpstr>
      <vt:lpstr>Slide 2</vt:lpstr>
      <vt:lpstr>Slide 3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Home</dc:creator>
  <cp:lastModifiedBy>CSTeam</cp:lastModifiedBy>
  <cp:revision>56</cp:revision>
  <dcterms:created xsi:type="dcterms:W3CDTF">2010-10-27T15:09:59Z</dcterms:created>
  <dcterms:modified xsi:type="dcterms:W3CDTF">2016-06-29T10:06:59Z</dcterms:modified>
</cp:coreProperties>
</file>