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  <p:sldId id="258" r:id="rId3"/>
    <p:sldId id="284" r:id="rId4"/>
    <p:sldId id="271" r:id="rId5"/>
    <p:sldId id="278" r:id="rId6"/>
    <p:sldId id="28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000099"/>
    <a:srgbClr val="9999FF"/>
    <a:srgbClr val="99CC00"/>
    <a:srgbClr val="FFCC00"/>
    <a:srgbClr val="FF99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126" autoAdjust="0"/>
    <p:restoredTop sz="94180" autoAdjust="0"/>
  </p:normalViewPr>
  <p:slideViewPr>
    <p:cSldViewPr>
      <p:cViewPr>
        <p:scale>
          <a:sx n="66" d="100"/>
          <a:sy n="66" d="100"/>
        </p:scale>
        <p:origin x="-7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068E-282D-4F1B-96D2-58ECB8691A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9703E5-B756-4601-AC1C-BC01D312C7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1B43A-CB3E-460B-AB37-94E250B27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F45A1-F64A-47D6-9B87-8FD3C82FFA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16A4-573E-495A-B5E0-20E829752E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E401C-7778-4BD3-AA7D-B384C1065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B19EA-E8B9-4CC9-B50F-15FEE755B1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2D735-03D3-4E57-84CF-BD8859F202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D5312-711B-485A-8ADA-80742E84B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CF4F3-D096-4338-B234-2A8470D8EE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8F487-68DA-4F0E-A292-F341973EA7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834C9F36-C415-40DB-B0B8-30E90D26DD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143000" y="2133600"/>
            <a:ext cx="748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rgbClr val="000099"/>
                </a:solidFill>
                <a:latin typeface="Arial" charset="0"/>
              </a:rPr>
              <a:t>CHÍNH TẢ LỚP 3</a:t>
            </a:r>
            <a:r>
              <a:rPr lang="en-US" sz="320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 </a:t>
            </a:r>
            <a:endParaRPr lang="en-US" sz="2800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3306763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Tuần 1 – Tiết 3</a:t>
            </a:r>
            <a:endParaRPr lang="en-US" sz="3600">
              <a:solidFill>
                <a:srgbClr val="990099"/>
              </a:solidFill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037013"/>
            <a:ext cx="9144000" cy="10683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i="1">
                <a:solidFill>
                  <a:srgbClr val="0000CC"/>
                </a:solidFill>
                <a:latin typeface="Arial" charset="0"/>
              </a:rPr>
              <a:t>BÀI:</a:t>
            </a:r>
            <a:r>
              <a:rPr lang="en-US" sz="3600">
                <a:solidFill>
                  <a:srgbClr val="0000CC"/>
                </a:solidFill>
                <a:latin typeface="Arial" charset="0"/>
              </a:rPr>
              <a:t> Cậu bé thông minh</a:t>
            </a:r>
            <a:endParaRPr lang="en-US" sz="3200" b="0" i="1">
              <a:solidFill>
                <a:srgbClr val="000099"/>
              </a:solidFill>
              <a:latin typeface="Arial" charset="0"/>
            </a:endParaRPr>
          </a:p>
          <a:p>
            <a:pPr algn="ctr"/>
            <a:endParaRPr lang="en-US" sz="2800" b="0" i="1">
              <a:latin typeface="Arial" charset="0"/>
            </a:endParaRPr>
          </a:p>
        </p:txBody>
      </p:sp>
      <p:sp>
        <p:nvSpPr>
          <p:cNvPr id="3077" name="Text Box 9" descr="300"/>
          <p:cNvSpPr txBox="1">
            <a:spLocks noChangeArrowheads="1"/>
          </p:cNvSpPr>
          <p:nvPr/>
        </p:nvSpPr>
        <p:spPr bwMode="auto">
          <a:xfrm>
            <a:off x="0" y="6172200"/>
            <a:ext cx="9144000" cy="1570038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66FF33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 b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9226" name="Picture 10" descr="63114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295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3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  <p:bldP spid="92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676400" y="228600"/>
            <a:ext cx="617220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endParaRPr lang="en-US" sz="2800" i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4099" name="Group 25"/>
          <p:cNvGrpSpPr>
            <a:grpSpLocks/>
          </p:cNvGrpSpPr>
          <p:nvPr/>
        </p:nvGrpSpPr>
        <p:grpSpPr bwMode="auto">
          <a:xfrm>
            <a:off x="-304800" y="3886200"/>
            <a:ext cx="9912350" cy="2971800"/>
            <a:chOff x="0" y="1392"/>
            <a:chExt cx="5760" cy="2928"/>
          </a:xfrm>
        </p:grpSpPr>
        <p:pic>
          <p:nvPicPr>
            <p:cNvPr id="4102" name="Picture 26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27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28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29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3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3817938" y="838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Chính tả:</a:t>
            </a:r>
          </a:p>
        </p:txBody>
      </p:sp>
      <p:sp>
        <p:nvSpPr>
          <p:cNvPr id="4101" name="TextBox 11"/>
          <p:cNvSpPr txBox="1">
            <a:spLocks noChangeArrowheads="1"/>
          </p:cNvSpPr>
          <p:nvPr/>
        </p:nvSpPr>
        <p:spPr bwMode="auto">
          <a:xfrm>
            <a:off x="3167063" y="1447800"/>
            <a:ext cx="3538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Kiểm tra bài cũ: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5127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Box 11"/>
          <p:cNvSpPr txBox="1">
            <a:spLocks noChangeArrowheads="1"/>
          </p:cNvSpPr>
          <p:nvPr/>
        </p:nvSpPr>
        <p:spPr bwMode="auto">
          <a:xfrm>
            <a:off x="1981200" y="304800"/>
            <a:ext cx="5410200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Chính tả: Tập chép</a:t>
            </a:r>
          </a:p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Cậu bé thông minh</a:t>
            </a:r>
          </a:p>
        </p:txBody>
      </p:sp>
      <p:sp>
        <p:nvSpPr>
          <p:cNvPr id="5126" name="TextBox 12"/>
          <p:cNvSpPr txBox="1">
            <a:spLocks noChangeArrowheads="1"/>
          </p:cNvSpPr>
          <p:nvPr/>
        </p:nvSpPr>
        <p:spPr bwMode="auto">
          <a:xfrm>
            <a:off x="4122738" y="1990725"/>
            <a:ext cx="19732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(SGK)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214313"/>
            <a:ext cx="4724400" cy="563562"/>
          </a:xfrm>
        </p:spPr>
        <p:txBody>
          <a:bodyPr/>
          <a:lstStyle/>
          <a:p>
            <a:pPr eaLnBrk="1" hangingPunct="1"/>
            <a:r>
              <a:rPr lang="en-US" u="sng" smtClean="0">
                <a:solidFill>
                  <a:srgbClr val="000099"/>
                </a:solidFill>
                <a:cs typeface="Times New Roman" pitchFamily="18" charset="0"/>
              </a:rPr>
              <a:t>Chính tả</a:t>
            </a:r>
            <a:r>
              <a:rPr lang="en-US" smtClean="0">
                <a:solidFill>
                  <a:srgbClr val="000099"/>
                </a:solidFill>
                <a:cs typeface="Times New Roman" pitchFamily="18" charset="0"/>
              </a:rPr>
              <a:t>: </a:t>
            </a:r>
            <a:r>
              <a:rPr lang="en-US" sz="2800" smtClean="0">
                <a:solidFill>
                  <a:srgbClr val="000099"/>
                </a:solidFill>
                <a:cs typeface="Times New Roman" pitchFamily="18" charset="0"/>
              </a:rPr>
              <a:t>(Tập chép)</a:t>
            </a:r>
            <a:endParaRPr lang="en-US" smtClean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990600" y="2438400"/>
            <a:ext cx="7696200" cy="16398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Chép đủ các từ trong đoạn đã nêu trên</a:t>
            </a:r>
          </a:p>
        </p:txBody>
      </p:sp>
      <p:pic>
        <p:nvPicPr>
          <p:cNvPr id="6148" name="Picture 9" descr="Hoa da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0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76200" y="1219200"/>
            <a:ext cx="89154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chép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(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Hôm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sau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…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xẻ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thịt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chim</a:t>
            </a:r>
            <a:r>
              <a:rPr lang="en-US" sz="3200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903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300" smtClean="0">
                <a:solidFill>
                  <a:srgbClr val="FFFF00"/>
                </a:solidFill>
              </a:rPr>
              <a:t>2. Điền vào chỗ trống:</a:t>
            </a:r>
          </a:p>
        </p:txBody>
      </p:sp>
      <p:sp>
        <p:nvSpPr>
          <p:cNvPr id="7171" name="Rectangle 4"/>
          <p:cNvSpPr>
            <a:spLocks noRot="1" noChangeArrowheads="1"/>
          </p:cNvSpPr>
          <p:nvPr/>
        </p:nvSpPr>
        <p:spPr bwMode="auto">
          <a:xfrm>
            <a:off x="457200" y="2590800"/>
            <a:ext cx="3810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 b="0">
                <a:solidFill>
                  <a:srgbClr val="FFFF00"/>
                </a:solidFill>
                <a:latin typeface="Arial" charset="0"/>
              </a:rPr>
              <a:t>a) l hay n ?</a:t>
            </a:r>
            <a:endParaRPr lang="en-US" sz="3500" b="0" u="sng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17413" name="Rectangle 5"/>
          <p:cNvSpPr>
            <a:spLocks noRot="1" noChangeArrowheads="1"/>
          </p:cNvSpPr>
          <p:nvPr/>
        </p:nvSpPr>
        <p:spPr bwMode="auto">
          <a:xfrm>
            <a:off x="228600" y="3505200"/>
            <a:ext cx="472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>
                <a:latin typeface="Arial" charset="0"/>
              </a:rPr>
              <a:t>-</a:t>
            </a:r>
            <a:r>
              <a:rPr lang="en-US" sz="3500" b="0">
                <a:latin typeface="Arial" charset="0"/>
              </a:rPr>
              <a:t> hạ…ệnh</a:t>
            </a:r>
          </a:p>
        </p:txBody>
      </p:sp>
      <p:sp>
        <p:nvSpPr>
          <p:cNvPr id="17414" name="Rectangle 6"/>
          <p:cNvSpPr>
            <a:spLocks noRot="1" noChangeArrowheads="1"/>
          </p:cNvSpPr>
          <p:nvPr/>
        </p:nvSpPr>
        <p:spPr bwMode="auto">
          <a:xfrm>
            <a:off x="188913" y="4343400"/>
            <a:ext cx="431006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>
                <a:latin typeface="Arial" charset="0"/>
              </a:rPr>
              <a:t>-</a:t>
            </a:r>
            <a:r>
              <a:rPr lang="en-US" sz="3500" b="0">
                <a:latin typeface="Arial" charset="0"/>
              </a:rPr>
              <a:t> …ộp bài</a:t>
            </a:r>
            <a:endParaRPr lang="en-US" sz="3500" b="0" u="sng">
              <a:latin typeface="Arial" charset="0"/>
            </a:endParaRPr>
          </a:p>
        </p:txBody>
      </p:sp>
      <p:sp>
        <p:nvSpPr>
          <p:cNvPr id="17415" name="Rectangle 7"/>
          <p:cNvSpPr>
            <a:spLocks noRot="1" noChangeArrowheads="1"/>
          </p:cNvSpPr>
          <p:nvPr/>
        </p:nvSpPr>
        <p:spPr bwMode="auto">
          <a:xfrm>
            <a:off x="185738" y="5054600"/>
            <a:ext cx="297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500">
                <a:latin typeface="Arial" charset="0"/>
              </a:rPr>
              <a:t>- </a:t>
            </a:r>
            <a:r>
              <a:rPr lang="en-US" sz="3500" b="0">
                <a:latin typeface="Arial" charset="0"/>
              </a:rPr>
              <a:t>hôm …ọ</a:t>
            </a:r>
            <a:endParaRPr lang="en-US" sz="3500" b="0" u="sng">
              <a:latin typeface="Arial" charset="0"/>
            </a:endParaRPr>
          </a:p>
        </p:txBody>
      </p:sp>
      <p:sp>
        <p:nvSpPr>
          <p:cNvPr id="7175" name="Line 8"/>
          <p:cNvSpPr>
            <a:spLocks noChangeShapeType="1"/>
          </p:cNvSpPr>
          <p:nvPr/>
        </p:nvSpPr>
        <p:spPr bwMode="auto">
          <a:xfrm flipV="1">
            <a:off x="0" y="1143000"/>
            <a:ext cx="6889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TextBox 8"/>
          <p:cNvSpPr txBox="1">
            <a:spLocks noChangeArrowheads="1"/>
          </p:cNvSpPr>
          <p:nvPr/>
        </p:nvSpPr>
        <p:spPr bwMode="auto">
          <a:xfrm>
            <a:off x="4572000" y="2667000"/>
            <a:ext cx="4343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b) an hay ang?</a:t>
            </a:r>
            <a:endParaRPr lang="en-US" sz="3600" b="0" u="sng">
              <a:solidFill>
                <a:srgbClr val="FFFF00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3657600"/>
            <a:ext cx="3886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đ.`..</a:t>
            </a:r>
            <a:r>
              <a:rPr lang="en-US" sz="36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hoàng</a:t>
            </a:r>
            <a:endParaRPr lang="en-US" sz="3600" b="0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3775" y="5122863"/>
            <a:ext cx="358140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s...</a:t>
            </a:r>
            <a:r>
              <a:rPr lang="en-US" sz="36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loáng</a:t>
            </a:r>
            <a:endParaRPr lang="en-US" sz="3600" b="0" u="sng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0600" y="4343400"/>
            <a:ext cx="3810000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đ.`..</a:t>
            </a:r>
            <a:r>
              <a:rPr lang="en-US" sz="36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ông</a:t>
            </a:r>
            <a:endParaRPr lang="en-US" sz="3600" b="0" u="sng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400" smtClean="0">
                <a:solidFill>
                  <a:srgbClr val="0000FF"/>
                </a:solidFill>
              </a:rPr>
              <a:t>3. Viết vào vở những chữ và tên chữ còn thiếu trong bảng sau:</a:t>
            </a:r>
          </a:p>
        </p:txBody>
      </p:sp>
      <p:sp>
        <p:nvSpPr>
          <p:cNvPr id="8195" name="Line 10"/>
          <p:cNvSpPr>
            <a:spLocks noChangeShapeType="1"/>
          </p:cNvSpPr>
          <p:nvPr/>
        </p:nvSpPr>
        <p:spPr bwMode="auto">
          <a:xfrm flipV="1">
            <a:off x="44450" y="839788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524000" y="2519363"/>
          <a:ext cx="6096000" cy="306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Số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thứ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tự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Chữ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Tên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chữ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47248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>
                          <a:latin typeface=".VnAristote" pitchFamily="34" charset="0"/>
                        </a:rPr>
                        <a:t>a</a:t>
                      </a:r>
                      <a:endParaRPr lang="en-US" sz="2500" dirty="0">
                        <a:latin typeface=".VnAristote" pitchFamily="34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á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ớ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Segoe Print" pitchFamily="2" charset="0"/>
                        </a:rPr>
                        <a:t>b</a:t>
                      </a:r>
                      <a:endParaRPr lang="en-US" sz="1800" dirty="0">
                        <a:latin typeface="Segoe Print" pitchFamily="2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xê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hát</a:t>
                      </a:r>
                      <a:endParaRPr lang="en-US" sz="1800" dirty="0"/>
                    </a:p>
                  </a:txBody>
                  <a:tcPr marT="45725" marB="45725"/>
                </a:tc>
              </a:tr>
              <a:tr h="37087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7</a:t>
                      </a:r>
                      <a:endParaRPr lang="en-US" sz="1800" dirty="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/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1392</TotalTime>
  <Words>142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.VnTime</vt:lpstr>
      <vt:lpstr>Arial</vt:lpstr>
      <vt:lpstr>Wingdings</vt:lpstr>
      <vt:lpstr>Calibri</vt:lpstr>
      <vt:lpstr>Times New Roman</vt:lpstr>
      <vt:lpstr>.VnAristote</vt:lpstr>
      <vt:lpstr>Segoe Print</vt:lpstr>
      <vt:lpstr>Network</vt:lpstr>
      <vt:lpstr>Slide 1</vt:lpstr>
      <vt:lpstr>Slide 2</vt:lpstr>
      <vt:lpstr>Slide 3</vt:lpstr>
      <vt:lpstr>Chính tả: (Tập chép)</vt:lpstr>
      <vt:lpstr>Slide 5</vt:lpstr>
      <vt:lpstr>Slide 6</vt:lpstr>
    </vt:vector>
  </TitlesOfParts>
  <Company>Truc Dao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CSTeam</cp:lastModifiedBy>
  <cp:revision>284</cp:revision>
  <dcterms:created xsi:type="dcterms:W3CDTF">2008-01-17T00:56:22Z</dcterms:created>
  <dcterms:modified xsi:type="dcterms:W3CDTF">2016-06-29T09:59:27Z</dcterms:modified>
</cp:coreProperties>
</file>