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95" r:id="rId2"/>
    <p:sldId id="291" r:id="rId3"/>
    <p:sldId id="290" r:id="rId4"/>
    <p:sldId id="298" r:id="rId5"/>
    <p:sldId id="301" r:id="rId6"/>
    <p:sldId id="30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FF6969"/>
    <a:srgbClr val="FF0000"/>
    <a:srgbClr val="008000"/>
    <a:srgbClr val="FF66FF"/>
    <a:srgbClr val="66FFFF"/>
    <a:srgbClr val="0000F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65319B-D415-4D3F-8E69-7EB34EBEC4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18795-4F20-4A94-9E6C-EA49572F00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29859C-74CE-405D-AC9F-39F49A05C2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3913E-6625-4489-A9A5-9E079E1BA7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C4A4F-C76A-48F2-A09B-402A87717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0078A-39AF-4F4C-A7A9-EC48C21E09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37E7-FD15-484C-837D-7E320BC7F8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515EB-EFBB-4F21-B0C4-77F2F1D3D7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6B04B-EC01-4B69-8F3E-5DF25367DD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2CE3B-72A0-4E39-A526-43510EE939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DA2B5-BEBE-4C19-AFF2-9290F4216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461CA0D-3257-4E5E-9516-AEF91A830ED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5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5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Hình chữ nhật</a:t>
            </a:r>
          </a:p>
        </p:txBody>
      </p:sp>
      <p:sp>
        <p:nvSpPr>
          <p:cNvPr id="1029" name="Text Box 29"/>
          <p:cNvSpPr txBox="1">
            <a:spLocks noChangeArrowheads="1"/>
          </p:cNvSpPr>
          <p:nvPr/>
        </p:nvSpPr>
        <p:spPr bwMode="auto">
          <a:xfrm>
            <a:off x="381000" y="3048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solidFill>
                  <a:srgbClr val="0000FF"/>
                </a:solidFill>
                <a:latin typeface="Arial" charset="0"/>
              </a:rPr>
              <a:t>3/ Bài mới:</a:t>
            </a:r>
          </a:p>
        </p:txBody>
      </p:sp>
      <p:sp>
        <p:nvSpPr>
          <p:cNvPr id="1030" name="Text Box 30"/>
          <p:cNvSpPr txBox="1">
            <a:spLocks noChangeArrowheads="1"/>
          </p:cNvSpPr>
          <p:nvPr/>
        </p:nvSpPr>
        <p:spPr bwMode="auto">
          <a:xfrm>
            <a:off x="533400" y="10668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solidFill>
                  <a:srgbClr val="CC3300"/>
                </a:solidFill>
                <a:latin typeface="Arial" charset="0"/>
              </a:rPr>
              <a:t>* Giới thiệu bài:</a:t>
            </a:r>
          </a:p>
        </p:txBody>
      </p:sp>
      <p:sp>
        <p:nvSpPr>
          <p:cNvPr id="79903" name="WordArt 31"/>
          <p:cNvSpPr>
            <a:spLocks noChangeArrowheads="1" noChangeShapeType="1" noTextEdit="1"/>
          </p:cNvSpPr>
          <p:nvPr/>
        </p:nvSpPr>
        <p:spPr bwMode="auto">
          <a:xfrm>
            <a:off x="1143000" y="762000"/>
            <a:ext cx="6781800" cy="3886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HÌNH CHỮ NHẬT</a:t>
            </a:r>
          </a:p>
        </p:txBody>
      </p:sp>
      <p:graphicFrame>
        <p:nvGraphicFramePr>
          <p:cNvPr id="1026" name="Object 32"/>
          <p:cNvGraphicFramePr>
            <a:graphicFrameLocks noChangeAspect="1"/>
          </p:cNvGraphicFramePr>
          <p:nvPr/>
        </p:nvGraphicFramePr>
        <p:xfrm>
          <a:off x="3124200" y="5029200"/>
          <a:ext cx="2362200" cy="1841500"/>
        </p:xfrm>
        <a:graphic>
          <a:graphicData uri="http://schemas.openxmlformats.org/presentationml/2006/ole">
            <p:oleObj spid="_x0000_s1026" name="Clip" r:id="rId4" imgW="427990" imgH="471170" progId="MS_ClipArt_Gallery.2">
              <p:embed/>
            </p:oleObj>
          </a:graphicData>
        </a:graphic>
      </p:graphicFrame>
      <p:pic>
        <p:nvPicPr>
          <p:cNvPr id="1032" name="Picture 33" descr="1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0"/>
            <a:ext cx="220980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6" name="Picture 34" descr="rabbit_with_babies_h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4343400"/>
            <a:ext cx="2286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35" descr="!danc_c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0400" y="4419600"/>
            <a:ext cx="2133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0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1143000" y="1219200"/>
            <a:ext cx="30480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609600" y="762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4267200" y="838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4267200" y="2819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C</a:t>
            </a: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6096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D</a:t>
            </a:r>
          </a:p>
        </p:txBody>
      </p:sp>
      <p:sp>
        <p:nvSpPr>
          <p:cNvPr id="4104" name="Text Box 17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Hình chữ nhật</a:t>
            </a:r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685800" y="4953000"/>
            <a:ext cx="845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Kết luận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: Hình chữ nhật có có 4 góc vuông, có 2 cạnh dài bằng nhau và 2 cạnh ngắn bằng nhau.</a:t>
            </a:r>
            <a:endParaRPr lang="en-US" sz="3200">
              <a:latin typeface="Arial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 animBg="1"/>
      <p:bldP spid="74763" grpId="0" autoUpdateAnimBg="0"/>
      <p:bldP spid="74764" grpId="0" autoUpdateAnimBg="0"/>
      <p:bldP spid="74765" grpId="0" autoUpdateAnimBg="0"/>
      <p:bldP spid="74766" grpId="0" autoUpdateAnimBg="0"/>
      <p:bldP spid="7477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pic>
        <p:nvPicPr>
          <p:cNvPr id="5124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</p:pic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Hình chữ nhật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81000" y="457200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Bài 1:Trong các hình dưới đây, hình nào là hình chữ nhật ?</a:t>
            </a:r>
          </a:p>
        </p:txBody>
      </p:sp>
      <p:grpSp>
        <p:nvGrpSpPr>
          <p:cNvPr id="5127" name="Group 8"/>
          <p:cNvGrpSpPr>
            <a:grpSpLocks/>
          </p:cNvGrpSpPr>
          <p:nvPr/>
        </p:nvGrpSpPr>
        <p:grpSpPr bwMode="auto">
          <a:xfrm>
            <a:off x="1371600" y="1981200"/>
            <a:ext cx="2590800" cy="1752600"/>
            <a:chOff x="480" y="2016"/>
            <a:chExt cx="1632" cy="1104"/>
          </a:xfrm>
        </p:grpSpPr>
        <p:sp>
          <p:nvSpPr>
            <p:cNvPr id="5147" name="Line 9"/>
            <p:cNvSpPr>
              <a:spLocks noChangeShapeType="1"/>
            </p:cNvSpPr>
            <p:nvPr/>
          </p:nvSpPr>
          <p:spPr bwMode="auto">
            <a:xfrm>
              <a:off x="480" y="2016"/>
              <a:ext cx="0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8" name="Line 10"/>
            <p:cNvSpPr>
              <a:spLocks noChangeShapeType="1"/>
            </p:cNvSpPr>
            <p:nvPr/>
          </p:nvSpPr>
          <p:spPr bwMode="auto">
            <a:xfrm>
              <a:off x="480" y="3120"/>
              <a:ext cx="16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Line 11"/>
            <p:cNvSpPr>
              <a:spLocks noChangeShapeType="1"/>
            </p:cNvSpPr>
            <p:nvPr/>
          </p:nvSpPr>
          <p:spPr bwMode="auto">
            <a:xfrm>
              <a:off x="480" y="2016"/>
              <a:ext cx="76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Line 12"/>
            <p:cNvSpPr>
              <a:spLocks noChangeShapeType="1"/>
            </p:cNvSpPr>
            <p:nvPr/>
          </p:nvSpPr>
          <p:spPr bwMode="auto">
            <a:xfrm>
              <a:off x="1248" y="2016"/>
              <a:ext cx="864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990600" y="1600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2590800" y="160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3962400" y="3581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C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/>
        </p:nvSpPr>
        <p:spPr bwMode="auto">
          <a:xfrm>
            <a:off x="990600" y="3581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D</a:t>
            </a: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1295400" y="4724400"/>
            <a:ext cx="2514600" cy="167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6" name="Text Box 18"/>
          <p:cNvSpPr txBox="1">
            <a:spLocks noChangeArrowheads="1"/>
          </p:cNvSpPr>
          <p:nvPr/>
        </p:nvSpPr>
        <p:spPr bwMode="auto">
          <a:xfrm>
            <a:off x="838200" y="4343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M</a:t>
            </a:r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3810000" y="4343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73748" name="Text Box 20"/>
          <p:cNvSpPr txBox="1">
            <a:spLocks noChangeArrowheads="1"/>
          </p:cNvSpPr>
          <p:nvPr/>
        </p:nvSpPr>
        <p:spPr bwMode="auto">
          <a:xfrm>
            <a:off x="3810000" y="6248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P</a:t>
            </a:r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914400" y="6172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Q</a:t>
            </a:r>
          </a:p>
        </p:txBody>
      </p:sp>
      <p:sp>
        <p:nvSpPr>
          <p:cNvPr id="73750" name="AutoShape 22"/>
          <p:cNvSpPr>
            <a:spLocks noChangeArrowheads="1"/>
          </p:cNvSpPr>
          <p:nvPr/>
        </p:nvSpPr>
        <p:spPr bwMode="auto">
          <a:xfrm>
            <a:off x="4876800" y="1295400"/>
            <a:ext cx="3352800" cy="1828800"/>
          </a:xfrm>
          <a:prstGeom prst="parallelogram">
            <a:avLst>
              <a:gd name="adj" fmla="val 458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52" name="Text Box 24"/>
          <p:cNvSpPr txBox="1">
            <a:spLocks noChangeArrowheads="1"/>
          </p:cNvSpPr>
          <p:nvPr/>
        </p:nvSpPr>
        <p:spPr bwMode="auto">
          <a:xfrm>
            <a:off x="7391400" y="2971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H</a:t>
            </a:r>
          </a:p>
        </p:txBody>
      </p:sp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8153400" y="990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G</a:t>
            </a:r>
          </a:p>
        </p:txBody>
      </p:sp>
      <p:sp>
        <p:nvSpPr>
          <p:cNvPr id="73754" name="Text Box 26"/>
          <p:cNvSpPr txBox="1">
            <a:spLocks noChangeArrowheads="1"/>
          </p:cNvSpPr>
          <p:nvPr/>
        </p:nvSpPr>
        <p:spPr bwMode="auto">
          <a:xfrm>
            <a:off x="5334000" y="1066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E</a:t>
            </a:r>
          </a:p>
        </p:txBody>
      </p:sp>
      <p:sp>
        <p:nvSpPr>
          <p:cNvPr id="73755" name="Text Box 27"/>
          <p:cNvSpPr txBox="1">
            <a:spLocks noChangeArrowheads="1"/>
          </p:cNvSpPr>
          <p:nvPr/>
        </p:nvSpPr>
        <p:spPr bwMode="auto">
          <a:xfrm>
            <a:off x="4572000" y="2895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I</a:t>
            </a:r>
          </a:p>
        </p:txBody>
      </p:sp>
      <p:sp>
        <p:nvSpPr>
          <p:cNvPr id="73756" name="Rectangle 28"/>
          <p:cNvSpPr>
            <a:spLocks noChangeArrowheads="1"/>
          </p:cNvSpPr>
          <p:nvPr/>
        </p:nvSpPr>
        <p:spPr bwMode="auto">
          <a:xfrm>
            <a:off x="5257800" y="3733800"/>
            <a:ext cx="1524000" cy="27432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4876800" y="3276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R</a:t>
            </a: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6705600" y="3352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6781800" y="6248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T</a:t>
            </a:r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4876800" y="6324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3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3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1" grpId="0" autoUpdateAnimBg="0"/>
      <p:bldP spid="73742" grpId="0" autoUpdateAnimBg="0"/>
      <p:bldP spid="73743" grpId="0" autoUpdateAnimBg="0"/>
      <p:bldP spid="73744" grpId="0" autoUpdateAnimBg="0"/>
      <p:bldP spid="73745" grpId="0" animBg="1"/>
      <p:bldP spid="73746" grpId="0" autoUpdateAnimBg="0"/>
      <p:bldP spid="73747" grpId="0" autoUpdateAnimBg="0"/>
      <p:bldP spid="73748" grpId="0" autoUpdateAnimBg="0"/>
      <p:bldP spid="73749" grpId="0" autoUpdateAnimBg="0"/>
      <p:bldP spid="73750" grpId="0" animBg="1"/>
      <p:bldP spid="73752" grpId="0" autoUpdateAnimBg="0"/>
      <p:bldP spid="73753" grpId="0" autoUpdateAnimBg="0"/>
      <p:bldP spid="73754" grpId="0" autoUpdateAnimBg="0"/>
      <p:bldP spid="73755" grpId="0" autoUpdateAnimBg="0"/>
      <p:bldP spid="73756" grpId="0" animBg="1"/>
      <p:bldP spid="73757" grpId="0" autoUpdateAnimBg="0"/>
      <p:bldP spid="73758" grpId="0" autoUpdateAnimBg="0"/>
      <p:bldP spid="73759" grpId="0" autoUpdateAnimBg="0"/>
      <p:bldP spid="737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2438400" y="53340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pic>
        <p:nvPicPr>
          <p:cNvPr id="6147" name="Picture 17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9"/>
          <p:cNvSpPr>
            <a:spLocks noChangeArrowheads="1"/>
          </p:cNvSpPr>
          <p:nvPr/>
        </p:nvSpPr>
        <p:spPr bwMode="auto">
          <a:xfrm>
            <a:off x="914400" y="2133600"/>
            <a:ext cx="3200400" cy="2590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9" name="Rectangle 20"/>
          <p:cNvSpPr>
            <a:spLocks noChangeArrowheads="1"/>
          </p:cNvSpPr>
          <p:nvPr/>
        </p:nvSpPr>
        <p:spPr bwMode="auto">
          <a:xfrm rot="-5400000">
            <a:off x="5867400" y="1905000"/>
            <a:ext cx="1981200" cy="36576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0" name="Text Box 22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Hình chữ nhật</a:t>
            </a:r>
          </a:p>
        </p:txBody>
      </p:sp>
      <p:sp>
        <p:nvSpPr>
          <p:cNvPr id="6151" name="Text Box 23"/>
          <p:cNvSpPr txBox="1">
            <a:spLocks noChangeArrowheads="1"/>
          </p:cNvSpPr>
          <p:nvPr/>
        </p:nvSpPr>
        <p:spPr bwMode="auto">
          <a:xfrm>
            <a:off x="381000" y="457200"/>
            <a:ext cx="883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Bài 2: 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Đo  rồi cho biết độ dài các cạnh của mỗi hình chữ nhật sau:</a:t>
            </a:r>
          </a:p>
        </p:txBody>
      </p:sp>
      <p:sp>
        <p:nvSpPr>
          <p:cNvPr id="6152" name="Text Box 24"/>
          <p:cNvSpPr txBox="1">
            <a:spLocks noChangeArrowheads="1"/>
          </p:cNvSpPr>
          <p:nvPr/>
        </p:nvSpPr>
        <p:spPr bwMode="auto">
          <a:xfrm>
            <a:off x="533400" y="16303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6153" name="Text Box 25"/>
          <p:cNvSpPr txBox="1">
            <a:spLocks noChangeArrowheads="1"/>
          </p:cNvSpPr>
          <p:nvPr/>
        </p:nvSpPr>
        <p:spPr bwMode="auto">
          <a:xfrm>
            <a:off x="4038600" y="16303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6154" name="Text Box 26"/>
          <p:cNvSpPr txBox="1">
            <a:spLocks noChangeArrowheads="1"/>
          </p:cNvSpPr>
          <p:nvPr/>
        </p:nvSpPr>
        <p:spPr bwMode="auto">
          <a:xfrm>
            <a:off x="4114800" y="45259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</a:t>
            </a:r>
          </a:p>
        </p:txBody>
      </p:sp>
      <p:sp>
        <p:nvSpPr>
          <p:cNvPr id="6155" name="Text Box 27"/>
          <p:cNvSpPr txBox="1">
            <a:spLocks noChangeArrowheads="1"/>
          </p:cNvSpPr>
          <p:nvPr/>
        </p:nvSpPr>
        <p:spPr bwMode="auto">
          <a:xfrm>
            <a:off x="457200" y="45259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D</a:t>
            </a:r>
          </a:p>
        </p:txBody>
      </p:sp>
      <p:sp>
        <p:nvSpPr>
          <p:cNvPr id="6156" name="Text Box 28"/>
          <p:cNvSpPr txBox="1">
            <a:spLocks noChangeArrowheads="1"/>
          </p:cNvSpPr>
          <p:nvPr/>
        </p:nvSpPr>
        <p:spPr bwMode="auto">
          <a:xfrm>
            <a:off x="4572000" y="22399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M</a:t>
            </a:r>
          </a:p>
        </p:txBody>
      </p:sp>
      <p:sp>
        <p:nvSpPr>
          <p:cNvPr id="6157" name="Text Box 29"/>
          <p:cNvSpPr txBox="1">
            <a:spLocks noChangeArrowheads="1"/>
          </p:cNvSpPr>
          <p:nvPr/>
        </p:nvSpPr>
        <p:spPr bwMode="auto">
          <a:xfrm>
            <a:off x="8610600" y="22399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6158" name="Text Box 30"/>
          <p:cNvSpPr txBox="1">
            <a:spLocks noChangeArrowheads="1"/>
          </p:cNvSpPr>
          <p:nvPr/>
        </p:nvSpPr>
        <p:spPr bwMode="auto">
          <a:xfrm>
            <a:off x="8610600" y="4525963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P</a:t>
            </a:r>
          </a:p>
        </p:txBody>
      </p:sp>
      <p:sp>
        <p:nvSpPr>
          <p:cNvPr id="6159" name="Text Box 31"/>
          <p:cNvSpPr txBox="1">
            <a:spLocks noChangeArrowheads="1"/>
          </p:cNvSpPr>
          <p:nvPr/>
        </p:nvSpPr>
        <p:spPr bwMode="auto">
          <a:xfrm>
            <a:off x="4648200" y="45720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Q</a:t>
            </a:r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1752600" y="1600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4em</a:t>
            </a:r>
          </a:p>
        </p:txBody>
      </p:sp>
      <p:sp>
        <p:nvSpPr>
          <p:cNvPr id="84001" name="Text Box 33"/>
          <p:cNvSpPr txBox="1">
            <a:spLocks noChangeArrowheads="1"/>
          </p:cNvSpPr>
          <p:nvPr/>
        </p:nvSpPr>
        <p:spPr bwMode="auto">
          <a:xfrm>
            <a:off x="4191000" y="32766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2em</a:t>
            </a:r>
          </a:p>
        </p:txBody>
      </p:sp>
      <p:sp>
        <p:nvSpPr>
          <p:cNvPr id="84002" name="Text Box 34"/>
          <p:cNvSpPr txBox="1">
            <a:spLocks noChangeArrowheads="1"/>
          </p:cNvSpPr>
          <p:nvPr/>
        </p:nvSpPr>
        <p:spPr bwMode="auto">
          <a:xfrm>
            <a:off x="76200" y="29718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3em</a:t>
            </a:r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6858000" y="22098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5em</a:t>
            </a:r>
          </a:p>
        </p:txBody>
      </p:sp>
      <p:sp>
        <p:nvSpPr>
          <p:cNvPr id="6164" name="Text Box 36"/>
          <p:cNvSpPr txBox="1">
            <a:spLocks noChangeArrowheads="1"/>
          </p:cNvSpPr>
          <p:nvPr/>
        </p:nvSpPr>
        <p:spPr bwMode="auto">
          <a:xfrm>
            <a:off x="1219200" y="52578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4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4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4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4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84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3" grpId="0" autoUpdateAnimBg="0"/>
      <p:bldP spid="84000" grpId="0"/>
      <p:bldP spid="84001" grpId="0"/>
      <p:bldP spid="84002" grpId="0"/>
      <p:bldP spid="840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Hình chữ nhật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0" y="762000"/>
            <a:ext cx="5943600" cy="3733800"/>
            <a:chOff x="1248" y="1536"/>
            <a:chExt cx="2688" cy="1632"/>
          </a:xfrm>
        </p:grpSpPr>
        <p:sp>
          <p:nvSpPr>
            <p:cNvPr id="7187" name="Rectangle 8"/>
            <p:cNvSpPr>
              <a:spLocks noChangeArrowheads="1"/>
            </p:cNvSpPr>
            <p:nvPr/>
          </p:nvSpPr>
          <p:spPr bwMode="auto">
            <a:xfrm>
              <a:off x="1248" y="1536"/>
              <a:ext cx="2688" cy="16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248" y="2160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1066800" y="228600"/>
            <a:ext cx="520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7480300" y="304800"/>
            <a:ext cx="1282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88085" name="Text Box 21"/>
          <p:cNvSpPr txBox="1">
            <a:spLocks noChangeArrowheads="1"/>
          </p:cNvSpPr>
          <p:nvPr/>
        </p:nvSpPr>
        <p:spPr bwMode="auto">
          <a:xfrm>
            <a:off x="7391400" y="4144963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</a:t>
            </a:r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1066800" y="4267200"/>
            <a:ext cx="996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D</a:t>
            </a:r>
          </a:p>
        </p:txBody>
      </p:sp>
      <p:sp>
        <p:nvSpPr>
          <p:cNvPr id="88087" name="Text Box 23"/>
          <p:cNvSpPr txBox="1">
            <a:spLocks noChangeArrowheads="1"/>
          </p:cNvSpPr>
          <p:nvPr/>
        </p:nvSpPr>
        <p:spPr bwMode="auto">
          <a:xfrm>
            <a:off x="7558088" y="1935163"/>
            <a:ext cx="59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990600" y="1858963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M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7327900" y="1219200"/>
            <a:ext cx="1282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1em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7391400" y="2819400"/>
            <a:ext cx="1282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2em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3657600" y="4419600"/>
            <a:ext cx="1282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4em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685800" y="5516563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AD = BC = 1em + 2em = 3em, AM = BN = 1em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685800" y="6202363"/>
            <a:ext cx="7467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MD = NC = 2em; AB = MN = DC = 4em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685800" y="4906963"/>
            <a:ext cx="822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Hình chữ nhật : ABNM, MNCD, ABCD</a:t>
            </a:r>
          </a:p>
        </p:txBody>
      </p:sp>
      <p:sp>
        <p:nvSpPr>
          <p:cNvPr id="7185" name="Text Box 31"/>
          <p:cNvSpPr txBox="1">
            <a:spLocks noChangeArrowheads="1"/>
          </p:cNvSpPr>
          <p:nvPr/>
        </p:nvSpPr>
        <p:spPr bwMode="auto">
          <a:xfrm>
            <a:off x="1295400" y="45720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86" name="Text Box 32"/>
          <p:cNvSpPr txBox="1">
            <a:spLocks noChangeArrowheads="1"/>
          </p:cNvSpPr>
          <p:nvPr/>
        </p:nvSpPr>
        <p:spPr bwMode="auto">
          <a:xfrm>
            <a:off x="228600" y="533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Bài 3:</a:t>
            </a:r>
            <a:r>
              <a:rPr lang="en-US" sz="24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8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8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8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88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83" grpId="0"/>
      <p:bldP spid="88084" grpId="0"/>
      <p:bldP spid="88085" grpId="0"/>
      <p:bldP spid="88086" grpId="0"/>
      <p:bldP spid="88087" grpId="0"/>
      <p:bldP spid="88088" grpId="0"/>
      <p:bldP spid="88089" grpId="0"/>
      <p:bldP spid="88090" grpId="0"/>
      <p:bldP spid="88091" grpId="0"/>
      <p:bldP spid="88092" grpId="0"/>
      <p:bldP spid="88093" grpId="0"/>
      <p:bldP spid="880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7620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Hình chữ nhật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971800" y="1676400"/>
            <a:ext cx="3886200" cy="1981200"/>
            <a:chOff x="1872" y="576"/>
            <a:chExt cx="2448" cy="1248"/>
          </a:xfrm>
        </p:grpSpPr>
        <p:sp>
          <p:nvSpPr>
            <p:cNvPr id="8209" name="Line 7"/>
            <p:cNvSpPr>
              <a:spLocks noChangeShapeType="1"/>
            </p:cNvSpPr>
            <p:nvPr/>
          </p:nvSpPr>
          <p:spPr bwMode="auto">
            <a:xfrm>
              <a:off x="1872" y="576"/>
              <a:ext cx="0" cy="12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8"/>
            <p:cNvSpPr>
              <a:spLocks noChangeShapeType="1"/>
            </p:cNvSpPr>
            <p:nvPr/>
          </p:nvSpPr>
          <p:spPr bwMode="auto">
            <a:xfrm>
              <a:off x="1872" y="1824"/>
              <a:ext cx="244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9"/>
            <p:cNvSpPr>
              <a:spLocks noChangeShapeType="1"/>
            </p:cNvSpPr>
            <p:nvPr/>
          </p:nvSpPr>
          <p:spPr bwMode="auto">
            <a:xfrm>
              <a:off x="1872" y="576"/>
              <a:ext cx="1649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10"/>
            <p:cNvSpPr>
              <a:spLocks noChangeShapeType="1"/>
            </p:cNvSpPr>
            <p:nvPr/>
          </p:nvSpPr>
          <p:spPr bwMode="auto">
            <a:xfrm>
              <a:off x="3504" y="576"/>
              <a:ext cx="816" cy="12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048000" y="4495800"/>
            <a:ext cx="4267200" cy="1981200"/>
            <a:chOff x="1920" y="2640"/>
            <a:chExt cx="2688" cy="1248"/>
          </a:xfrm>
        </p:grpSpPr>
        <p:sp>
          <p:nvSpPr>
            <p:cNvPr id="8204" name="Line 14"/>
            <p:cNvSpPr>
              <a:spLocks noChangeShapeType="1"/>
            </p:cNvSpPr>
            <p:nvPr/>
          </p:nvSpPr>
          <p:spPr bwMode="auto">
            <a:xfrm>
              <a:off x="1920" y="2640"/>
              <a:ext cx="0" cy="12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6"/>
            <p:cNvSpPr>
              <a:spLocks noChangeShapeType="1"/>
            </p:cNvSpPr>
            <p:nvPr/>
          </p:nvSpPr>
          <p:spPr bwMode="auto">
            <a:xfrm>
              <a:off x="1920" y="2640"/>
              <a:ext cx="1872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20"/>
            <p:cNvSpPr>
              <a:spLocks noChangeShapeType="1"/>
            </p:cNvSpPr>
            <p:nvPr/>
          </p:nvSpPr>
          <p:spPr bwMode="auto">
            <a:xfrm>
              <a:off x="1920" y="3888"/>
              <a:ext cx="1872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21"/>
            <p:cNvSpPr>
              <a:spLocks noChangeShapeType="1"/>
            </p:cNvSpPr>
            <p:nvPr/>
          </p:nvSpPr>
          <p:spPr bwMode="auto">
            <a:xfrm>
              <a:off x="3792" y="2640"/>
              <a:ext cx="816" cy="67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22"/>
            <p:cNvSpPr>
              <a:spLocks noChangeShapeType="1"/>
            </p:cNvSpPr>
            <p:nvPr/>
          </p:nvSpPr>
          <p:spPr bwMode="auto">
            <a:xfrm flipH="1">
              <a:off x="3792" y="3312"/>
              <a:ext cx="816" cy="5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Text Box 25"/>
          <p:cNvSpPr txBox="1">
            <a:spLocks noChangeArrowheads="1"/>
          </p:cNvSpPr>
          <p:nvPr/>
        </p:nvSpPr>
        <p:spPr bwMode="auto">
          <a:xfrm>
            <a:off x="381000" y="533400"/>
            <a:ext cx="1219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Bài 4: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7066" name="Line 26"/>
          <p:cNvSpPr>
            <a:spLocks noChangeShapeType="1"/>
          </p:cNvSpPr>
          <p:nvPr/>
        </p:nvSpPr>
        <p:spPr bwMode="auto">
          <a:xfrm>
            <a:off x="5562600" y="1676400"/>
            <a:ext cx="0" cy="1981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067" name="Line 27"/>
          <p:cNvSpPr>
            <a:spLocks noChangeShapeType="1"/>
          </p:cNvSpPr>
          <p:nvPr/>
        </p:nvSpPr>
        <p:spPr bwMode="auto">
          <a:xfrm>
            <a:off x="6019800" y="4495800"/>
            <a:ext cx="0" cy="1981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070" name="Text Box 30"/>
          <p:cNvSpPr txBox="1">
            <a:spLocks noChangeArrowheads="1"/>
          </p:cNvSpPr>
          <p:nvPr/>
        </p:nvSpPr>
        <p:spPr bwMode="auto">
          <a:xfrm>
            <a:off x="2133600" y="14779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a/</a:t>
            </a:r>
          </a:p>
        </p:txBody>
      </p:sp>
      <p:sp>
        <p:nvSpPr>
          <p:cNvPr id="87071" name="Text Box 31"/>
          <p:cNvSpPr txBox="1">
            <a:spLocks noChangeArrowheads="1"/>
          </p:cNvSpPr>
          <p:nvPr/>
        </p:nvSpPr>
        <p:spPr bwMode="auto">
          <a:xfrm>
            <a:off x="2209800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b/</a:t>
            </a:r>
          </a:p>
        </p:txBody>
      </p:sp>
      <p:sp>
        <p:nvSpPr>
          <p:cNvPr id="8203" name="Text Box 34"/>
          <p:cNvSpPr txBox="1">
            <a:spLocks noChangeArrowheads="1"/>
          </p:cNvSpPr>
          <p:nvPr/>
        </p:nvSpPr>
        <p:spPr bwMode="auto">
          <a:xfrm>
            <a:off x="1524000" y="547688"/>
            <a:ext cx="7162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Kẻ thêm một đoạn thẳng để được hình chữ nhật: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7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7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7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6" grpId="0" animBg="1"/>
      <p:bldP spid="87067" grpId="0" animBg="1"/>
      <p:bldP spid="87070" grpId="0"/>
      <p:bldP spid="87071" grpId="0"/>
    </p:bldLst>
  </p:timing>
</p:sld>
</file>

<file path=ppt/theme/theme1.xml><?xml version="1.0" encoding="utf-8"?>
<a:theme xmlns:a="http://schemas.openxmlformats.org/drawingml/2006/main" name="1_Ocean">
  <a:themeElements>
    <a:clrScheme name="1_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1_Oce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961</TotalTime>
  <Words>187</Words>
  <Application>Microsoft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Times New Roman</vt:lpstr>
      <vt:lpstr>Arial</vt:lpstr>
      <vt:lpstr>Tahoma</vt:lpstr>
      <vt:lpstr>Wingdings</vt:lpstr>
      <vt:lpstr>Calibri</vt:lpstr>
      <vt:lpstr>1_Ocean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THQ</dc:creator>
  <cp:lastModifiedBy>CSTeam</cp:lastModifiedBy>
  <cp:revision>41</cp:revision>
  <dcterms:created xsi:type="dcterms:W3CDTF">2005-10-23T05:21:00Z</dcterms:created>
  <dcterms:modified xsi:type="dcterms:W3CDTF">2016-06-29T10:28:22Z</dcterms:modified>
</cp:coreProperties>
</file>