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9" r:id="rId2"/>
    <p:sldId id="272" r:id="rId3"/>
    <p:sldId id="261" r:id="rId4"/>
    <p:sldId id="265" r:id="rId5"/>
    <p:sldId id="258" r:id="rId6"/>
    <p:sldId id="266" r:id="rId7"/>
    <p:sldId id="267" r:id="rId8"/>
    <p:sldId id="268" r:id="rId9"/>
    <p:sldId id="269" r:id="rId10"/>
    <p:sldId id="271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0F78651-AF64-4111-98F8-EE38E7A955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1722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254326-2D7F-4C98-A6B2-F4DE0EB2D245}" type="datetime1">
              <a:rPr lang="en-US"/>
              <a:pPr/>
              <a:t>10/3/2017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805123-EDFA-467E-B1D7-36C5CDB19A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E5C48E-EEE5-4A4F-992A-3F317757356A}" type="datetime1">
              <a:rPr lang="en-US"/>
              <a:pPr/>
              <a:t>10/3/2017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D0ACB2-025F-47DC-8B02-D42F9FE8B1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88A5FB-F9A8-40E2-9A2E-AEE26AA6A416}" type="datetime1">
              <a:rPr lang="en-US"/>
              <a:pPr/>
              <a:t>10/3/2017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D7559E-8623-4B1B-8819-31FC047D7A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B2F7C4-1863-4131-A1BD-5640D03F54E7}" type="datetime1">
              <a:rPr lang="en-US"/>
              <a:pPr/>
              <a:t>10/3/2017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96FF8F-2B67-4529-A9FA-F4AAB83119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A82419-B461-4B04-B4A6-BBB6FE9AB9ED}" type="datetime1">
              <a:rPr lang="en-US"/>
              <a:pPr/>
              <a:t>10/3/2017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D8535B-B4FC-4435-8F7F-7136F56074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212E18-42FE-4B0C-8238-979906D63C65}" type="datetime1">
              <a:rPr lang="en-US"/>
              <a:pPr/>
              <a:t>10/3/2017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C0F6D0-BB6F-4630-9B15-3D49B24D6C0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A27406-428C-4B50-87AC-44C91DF2A82F}" type="datetime1">
              <a:rPr lang="en-US"/>
              <a:pPr/>
              <a:t>10/3/2017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63BA15-593C-4CCC-8C17-DD6B7C8047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1C4EC5-F626-4919-9B74-35670FD790AB}" type="datetime1">
              <a:rPr lang="en-US"/>
              <a:pPr/>
              <a:t>10/3/2017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E660D8-E106-4B1A-8E5E-5D0DE60355A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442F92-8DB0-4FB3-BF56-99A01CA6080D}" type="datetime1">
              <a:rPr lang="en-US"/>
              <a:pPr/>
              <a:t>10/3/2017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C17083-3BF1-4EC9-89F1-959CCB3C1E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A77CD0-F810-42A8-8816-3FC28D80555B}" type="datetime1">
              <a:rPr lang="en-US"/>
              <a:pPr/>
              <a:t>10/3/2017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502CF7-942B-463B-AD01-60749CDCE61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D39C7F-D41B-4F1D-B5AE-584C38FF3975}" type="datetime1">
              <a:rPr lang="en-US"/>
              <a:pPr/>
              <a:t>10/3/2017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B3FD3B-29F3-4843-BE8F-8D79DFC773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16771024-8B17-4297-8EB4-574FF9788B61}" type="datetime1">
              <a:rPr lang="en-US"/>
              <a:pPr/>
              <a:t>10/3/2017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FF3CA19-0940-41E5-A5BA-59686A76A46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wmf"/><Relationship Id="rId4" Type="http://schemas.openxmlformats.org/officeDocument/2006/relationships/image" Target="../media/image2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wmf"/><Relationship Id="rId4" Type="http://schemas.openxmlformats.org/officeDocument/2006/relationships/image" Target="../media/image1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1DB77882-B0A8-4F6C-8088-6D7C4CB82F6C}" type="datetime1">
              <a:rPr lang="en-US" sz="1200"/>
              <a:pPr/>
              <a:t>10/3/2017</a:t>
            </a:fld>
            <a:endParaRPr lang="en-US" sz="1200"/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2774950" y="806450"/>
            <a:ext cx="25971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200" b="1"/>
              <a:t>Bảng chia 6 </a:t>
            </a:r>
          </a:p>
        </p:txBody>
      </p:sp>
      <p:sp useBgFill="1">
        <p:nvSpPr>
          <p:cNvPr id="2052" name="Rectangle 6"/>
          <p:cNvSpPr>
            <a:spLocks noChangeArrowheads="1"/>
          </p:cNvSpPr>
          <p:nvPr/>
        </p:nvSpPr>
        <p:spPr bwMode="auto">
          <a:xfrm>
            <a:off x="0" y="1524000"/>
            <a:ext cx="9144000" cy="53340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600"/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990600" y="1828800"/>
            <a:ext cx="762000" cy="914400"/>
            <a:chOff x="432" y="1152"/>
            <a:chExt cx="480" cy="576"/>
          </a:xfrm>
        </p:grpSpPr>
        <p:sp>
          <p:nvSpPr>
            <p:cNvPr id="2121" name="Rectangle 7"/>
            <p:cNvSpPr>
              <a:spLocks noChangeArrowheads="1"/>
            </p:cNvSpPr>
            <p:nvPr/>
          </p:nvSpPr>
          <p:spPr bwMode="auto">
            <a:xfrm>
              <a:off x="432" y="1152"/>
              <a:ext cx="480" cy="57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33CC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122" name="Oval 8"/>
            <p:cNvSpPr>
              <a:spLocks noChangeArrowheads="1"/>
            </p:cNvSpPr>
            <p:nvPr/>
          </p:nvSpPr>
          <p:spPr bwMode="auto">
            <a:xfrm>
              <a:off x="492" y="123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123" name="Oval 9"/>
            <p:cNvSpPr>
              <a:spLocks noChangeArrowheads="1"/>
            </p:cNvSpPr>
            <p:nvPr/>
          </p:nvSpPr>
          <p:spPr bwMode="auto">
            <a:xfrm>
              <a:off x="492" y="138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124" name="Oval 10"/>
            <p:cNvSpPr>
              <a:spLocks noChangeArrowheads="1"/>
            </p:cNvSpPr>
            <p:nvPr/>
          </p:nvSpPr>
          <p:spPr bwMode="auto">
            <a:xfrm>
              <a:off x="492" y="1560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125" name="Oval 11"/>
            <p:cNvSpPr>
              <a:spLocks noChangeArrowheads="1"/>
            </p:cNvSpPr>
            <p:nvPr/>
          </p:nvSpPr>
          <p:spPr bwMode="auto">
            <a:xfrm>
              <a:off x="690" y="123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126" name="Oval 12"/>
            <p:cNvSpPr>
              <a:spLocks noChangeArrowheads="1"/>
            </p:cNvSpPr>
            <p:nvPr/>
          </p:nvSpPr>
          <p:spPr bwMode="auto">
            <a:xfrm>
              <a:off x="690" y="138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127" name="Oval 13"/>
            <p:cNvSpPr>
              <a:spLocks noChangeArrowheads="1"/>
            </p:cNvSpPr>
            <p:nvPr/>
          </p:nvSpPr>
          <p:spPr bwMode="auto">
            <a:xfrm>
              <a:off x="690" y="1560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</p:grpSp>
      <p:sp>
        <p:nvSpPr>
          <p:cNvPr id="4111" name="AutoShape 15"/>
          <p:cNvSpPr>
            <a:spLocks/>
          </p:cNvSpPr>
          <p:nvPr/>
        </p:nvSpPr>
        <p:spPr bwMode="auto">
          <a:xfrm>
            <a:off x="2895600" y="1828800"/>
            <a:ext cx="152400" cy="914400"/>
          </a:xfrm>
          <a:prstGeom prst="rightBrace">
            <a:avLst>
              <a:gd name="adj1" fmla="val 50000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3498850" y="1676400"/>
            <a:ext cx="11858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6 x 1 = 6</a:t>
            </a:r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3517900" y="2057400"/>
            <a:ext cx="11287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6 : 6 = 1</a:t>
            </a:r>
          </a:p>
        </p:txBody>
      </p: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457200" y="3200400"/>
            <a:ext cx="762000" cy="914400"/>
            <a:chOff x="432" y="1152"/>
            <a:chExt cx="480" cy="576"/>
          </a:xfrm>
        </p:grpSpPr>
        <p:sp>
          <p:nvSpPr>
            <p:cNvPr id="2114" name="Rectangle 20"/>
            <p:cNvSpPr>
              <a:spLocks noChangeArrowheads="1"/>
            </p:cNvSpPr>
            <p:nvPr/>
          </p:nvSpPr>
          <p:spPr bwMode="auto">
            <a:xfrm>
              <a:off x="432" y="1152"/>
              <a:ext cx="480" cy="57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33CC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115" name="Oval 21"/>
            <p:cNvSpPr>
              <a:spLocks noChangeArrowheads="1"/>
            </p:cNvSpPr>
            <p:nvPr/>
          </p:nvSpPr>
          <p:spPr bwMode="auto">
            <a:xfrm>
              <a:off x="492" y="123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116" name="Oval 22"/>
            <p:cNvSpPr>
              <a:spLocks noChangeArrowheads="1"/>
            </p:cNvSpPr>
            <p:nvPr/>
          </p:nvSpPr>
          <p:spPr bwMode="auto">
            <a:xfrm>
              <a:off x="492" y="138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117" name="Oval 23"/>
            <p:cNvSpPr>
              <a:spLocks noChangeArrowheads="1"/>
            </p:cNvSpPr>
            <p:nvPr/>
          </p:nvSpPr>
          <p:spPr bwMode="auto">
            <a:xfrm>
              <a:off x="492" y="1560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118" name="Oval 24"/>
            <p:cNvSpPr>
              <a:spLocks noChangeArrowheads="1"/>
            </p:cNvSpPr>
            <p:nvPr/>
          </p:nvSpPr>
          <p:spPr bwMode="auto">
            <a:xfrm>
              <a:off x="690" y="123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119" name="Oval 25"/>
            <p:cNvSpPr>
              <a:spLocks noChangeArrowheads="1"/>
            </p:cNvSpPr>
            <p:nvPr/>
          </p:nvSpPr>
          <p:spPr bwMode="auto">
            <a:xfrm>
              <a:off x="690" y="138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120" name="Oval 26"/>
            <p:cNvSpPr>
              <a:spLocks noChangeArrowheads="1"/>
            </p:cNvSpPr>
            <p:nvPr/>
          </p:nvSpPr>
          <p:spPr bwMode="auto">
            <a:xfrm>
              <a:off x="690" y="1560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</p:grp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1447800" y="3200400"/>
            <a:ext cx="762000" cy="914400"/>
            <a:chOff x="432" y="1152"/>
            <a:chExt cx="480" cy="576"/>
          </a:xfrm>
        </p:grpSpPr>
        <p:sp>
          <p:nvSpPr>
            <p:cNvPr id="2107" name="Rectangle 28"/>
            <p:cNvSpPr>
              <a:spLocks noChangeArrowheads="1"/>
            </p:cNvSpPr>
            <p:nvPr/>
          </p:nvSpPr>
          <p:spPr bwMode="auto">
            <a:xfrm>
              <a:off x="432" y="1152"/>
              <a:ext cx="480" cy="57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33CC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108" name="Oval 29"/>
            <p:cNvSpPr>
              <a:spLocks noChangeArrowheads="1"/>
            </p:cNvSpPr>
            <p:nvPr/>
          </p:nvSpPr>
          <p:spPr bwMode="auto">
            <a:xfrm>
              <a:off x="492" y="123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109" name="Oval 30"/>
            <p:cNvSpPr>
              <a:spLocks noChangeArrowheads="1"/>
            </p:cNvSpPr>
            <p:nvPr/>
          </p:nvSpPr>
          <p:spPr bwMode="auto">
            <a:xfrm>
              <a:off x="492" y="138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110" name="Oval 31"/>
            <p:cNvSpPr>
              <a:spLocks noChangeArrowheads="1"/>
            </p:cNvSpPr>
            <p:nvPr/>
          </p:nvSpPr>
          <p:spPr bwMode="auto">
            <a:xfrm>
              <a:off x="492" y="1560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111" name="Oval 32"/>
            <p:cNvSpPr>
              <a:spLocks noChangeArrowheads="1"/>
            </p:cNvSpPr>
            <p:nvPr/>
          </p:nvSpPr>
          <p:spPr bwMode="auto">
            <a:xfrm>
              <a:off x="690" y="123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112" name="Oval 33"/>
            <p:cNvSpPr>
              <a:spLocks noChangeArrowheads="1"/>
            </p:cNvSpPr>
            <p:nvPr/>
          </p:nvSpPr>
          <p:spPr bwMode="auto">
            <a:xfrm>
              <a:off x="690" y="138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113" name="Oval 34"/>
            <p:cNvSpPr>
              <a:spLocks noChangeArrowheads="1"/>
            </p:cNvSpPr>
            <p:nvPr/>
          </p:nvSpPr>
          <p:spPr bwMode="auto">
            <a:xfrm>
              <a:off x="690" y="1560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</p:grpSp>
      <p:grpSp>
        <p:nvGrpSpPr>
          <p:cNvPr id="5" name="Group 35"/>
          <p:cNvGrpSpPr>
            <a:grpSpLocks/>
          </p:cNvGrpSpPr>
          <p:nvPr/>
        </p:nvGrpSpPr>
        <p:grpSpPr bwMode="auto">
          <a:xfrm>
            <a:off x="1066800" y="5181600"/>
            <a:ext cx="762000" cy="914400"/>
            <a:chOff x="432" y="1152"/>
            <a:chExt cx="480" cy="576"/>
          </a:xfrm>
        </p:grpSpPr>
        <p:sp>
          <p:nvSpPr>
            <p:cNvPr id="2100" name="Rectangle 36"/>
            <p:cNvSpPr>
              <a:spLocks noChangeArrowheads="1"/>
            </p:cNvSpPr>
            <p:nvPr/>
          </p:nvSpPr>
          <p:spPr bwMode="auto">
            <a:xfrm>
              <a:off x="432" y="1152"/>
              <a:ext cx="480" cy="57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33CC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101" name="Oval 37"/>
            <p:cNvSpPr>
              <a:spLocks noChangeArrowheads="1"/>
            </p:cNvSpPr>
            <p:nvPr/>
          </p:nvSpPr>
          <p:spPr bwMode="auto">
            <a:xfrm>
              <a:off x="492" y="123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102" name="Oval 38"/>
            <p:cNvSpPr>
              <a:spLocks noChangeArrowheads="1"/>
            </p:cNvSpPr>
            <p:nvPr/>
          </p:nvSpPr>
          <p:spPr bwMode="auto">
            <a:xfrm>
              <a:off x="492" y="138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103" name="Oval 39"/>
            <p:cNvSpPr>
              <a:spLocks noChangeArrowheads="1"/>
            </p:cNvSpPr>
            <p:nvPr/>
          </p:nvSpPr>
          <p:spPr bwMode="auto">
            <a:xfrm>
              <a:off x="492" y="1560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104" name="Oval 40"/>
            <p:cNvSpPr>
              <a:spLocks noChangeArrowheads="1"/>
            </p:cNvSpPr>
            <p:nvPr/>
          </p:nvSpPr>
          <p:spPr bwMode="auto">
            <a:xfrm>
              <a:off x="690" y="123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105" name="Oval 41"/>
            <p:cNvSpPr>
              <a:spLocks noChangeArrowheads="1"/>
            </p:cNvSpPr>
            <p:nvPr/>
          </p:nvSpPr>
          <p:spPr bwMode="auto">
            <a:xfrm>
              <a:off x="690" y="138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106" name="Oval 42"/>
            <p:cNvSpPr>
              <a:spLocks noChangeArrowheads="1"/>
            </p:cNvSpPr>
            <p:nvPr/>
          </p:nvSpPr>
          <p:spPr bwMode="auto">
            <a:xfrm>
              <a:off x="690" y="1560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</p:grpSp>
      <p:grpSp>
        <p:nvGrpSpPr>
          <p:cNvPr id="6" name="Group 43"/>
          <p:cNvGrpSpPr>
            <a:grpSpLocks/>
          </p:cNvGrpSpPr>
          <p:nvPr/>
        </p:nvGrpSpPr>
        <p:grpSpPr bwMode="auto">
          <a:xfrm>
            <a:off x="1981200" y="5181600"/>
            <a:ext cx="762000" cy="914400"/>
            <a:chOff x="432" y="1152"/>
            <a:chExt cx="480" cy="576"/>
          </a:xfrm>
        </p:grpSpPr>
        <p:sp>
          <p:nvSpPr>
            <p:cNvPr id="2093" name="Rectangle 44"/>
            <p:cNvSpPr>
              <a:spLocks noChangeArrowheads="1"/>
            </p:cNvSpPr>
            <p:nvPr/>
          </p:nvSpPr>
          <p:spPr bwMode="auto">
            <a:xfrm>
              <a:off x="432" y="1152"/>
              <a:ext cx="480" cy="57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33CC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094" name="Oval 45"/>
            <p:cNvSpPr>
              <a:spLocks noChangeArrowheads="1"/>
            </p:cNvSpPr>
            <p:nvPr/>
          </p:nvSpPr>
          <p:spPr bwMode="auto">
            <a:xfrm>
              <a:off x="492" y="123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095" name="Oval 46"/>
            <p:cNvSpPr>
              <a:spLocks noChangeArrowheads="1"/>
            </p:cNvSpPr>
            <p:nvPr/>
          </p:nvSpPr>
          <p:spPr bwMode="auto">
            <a:xfrm>
              <a:off x="492" y="138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096" name="Oval 47"/>
            <p:cNvSpPr>
              <a:spLocks noChangeArrowheads="1"/>
            </p:cNvSpPr>
            <p:nvPr/>
          </p:nvSpPr>
          <p:spPr bwMode="auto">
            <a:xfrm>
              <a:off x="492" y="1560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097" name="Oval 48"/>
            <p:cNvSpPr>
              <a:spLocks noChangeArrowheads="1"/>
            </p:cNvSpPr>
            <p:nvPr/>
          </p:nvSpPr>
          <p:spPr bwMode="auto">
            <a:xfrm>
              <a:off x="690" y="123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098" name="Oval 49"/>
            <p:cNvSpPr>
              <a:spLocks noChangeArrowheads="1"/>
            </p:cNvSpPr>
            <p:nvPr/>
          </p:nvSpPr>
          <p:spPr bwMode="auto">
            <a:xfrm>
              <a:off x="690" y="138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099" name="Oval 50"/>
            <p:cNvSpPr>
              <a:spLocks noChangeArrowheads="1"/>
            </p:cNvSpPr>
            <p:nvPr/>
          </p:nvSpPr>
          <p:spPr bwMode="auto">
            <a:xfrm>
              <a:off x="690" y="1560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</p:grpSp>
      <p:grpSp>
        <p:nvGrpSpPr>
          <p:cNvPr id="7" name="Group 51"/>
          <p:cNvGrpSpPr>
            <a:grpSpLocks/>
          </p:cNvGrpSpPr>
          <p:nvPr/>
        </p:nvGrpSpPr>
        <p:grpSpPr bwMode="auto">
          <a:xfrm>
            <a:off x="152400" y="5181600"/>
            <a:ext cx="762000" cy="914400"/>
            <a:chOff x="432" y="1152"/>
            <a:chExt cx="480" cy="576"/>
          </a:xfrm>
        </p:grpSpPr>
        <p:sp>
          <p:nvSpPr>
            <p:cNvPr id="2086" name="Rectangle 52"/>
            <p:cNvSpPr>
              <a:spLocks noChangeArrowheads="1"/>
            </p:cNvSpPr>
            <p:nvPr/>
          </p:nvSpPr>
          <p:spPr bwMode="auto">
            <a:xfrm>
              <a:off x="432" y="1152"/>
              <a:ext cx="480" cy="57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33CC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087" name="Oval 53"/>
            <p:cNvSpPr>
              <a:spLocks noChangeArrowheads="1"/>
            </p:cNvSpPr>
            <p:nvPr/>
          </p:nvSpPr>
          <p:spPr bwMode="auto">
            <a:xfrm>
              <a:off x="492" y="123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088" name="Oval 54"/>
            <p:cNvSpPr>
              <a:spLocks noChangeArrowheads="1"/>
            </p:cNvSpPr>
            <p:nvPr/>
          </p:nvSpPr>
          <p:spPr bwMode="auto">
            <a:xfrm>
              <a:off x="492" y="138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089" name="Oval 55"/>
            <p:cNvSpPr>
              <a:spLocks noChangeArrowheads="1"/>
            </p:cNvSpPr>
            <p:nvPr/>
          </p:nvSpPr>
          <p:spPr bwMode="auto">
            <a:xfrm>
              <a:off x="492" y="1560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090" name="Oval 56"/>
            <p:cNvSpPr>
              <a:spLocks noChangeArrowheads="1"/>
            </p:cNvSpPr>
            <p:nvPr/>
          </p:nvSpPr>
          <p:spPr bwMode="auto">
            <a:xfrm>
              <a:off x="690" y="123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091" name="Oval 57"/>
            <p:cNvSpPr>
              <a:spLocks noChangeArrowheads="1"/>
            </p:cNvSpPr>
            <p:nvPr/>
          </p:nvSpPr>
          <p:spPr bwMode="auto">
            <a:xfrm>
              <a:off x="690" y="138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092" name="Oval 58"/>
            <p:cNvSpPr>
              <a:spLocks noChangeArrowheads="1"/>
            </p:cNvSpPr>
            <p:nvPr/>
          </p:nvSpPr>
          <p:spPr bwMode="auto">
            <a:xfrm>
              <a:off x="690" y="1560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</p:grpSp>
      <p:sp>
        <p:nvSpPr>
          <p:cNvPr id="4155" name="AutoShape 59"/>
          <p:cNvSpPr>
            <a:spLocks/>
          </p:cNvSpPr>
          <p:nvPr/>
        </p:nvSpPr>
        <p:spPr bwMode="auto">
          <a:xfrm>
            <a:off x="2895600" y="3276600"/>
            <a:ext cx="152400" cy="914400"/>
          </a:xfrm>
          <a:prstGeom prst="rightBrace">
            <a:avLst>
              <a:gd name="adj1" fmla="val 50000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4156" name="AutoShape 60"/>
          <p:cNvSpPr>
            <a:spLocks/>
          </p:cNvSpPr>
          <p:nvPr/>
        </p:nvSpPr>
        <p:spPr bwMode="auto">
          <a:xfrm>
            <a:off x="2895600" y="5181600"/>
            <a:ext cx="152400" cy="914400"/>
          </a:xfrm>
          <a:prstGeom prst="rightBrace">
            <a:avLst>
              <a:gd name="adj1" fmla="val 50000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4158" name="Text Box 62"/>
          <p:cNvSpPr txBox="1">
            <a:spLocks noChangeArrowheads="1"/>
          </p:cNvSpPr>
          <p:nvPr/>
        </p:nvSpPr>
        <p:spPr bwMode="auto">
          <a:xfrm>
            <a:off x="3505200" y="3200400"/>
            <a:ext cx="1328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6 x 2 = 12</a:t>
            </a:r>
          </a:p>
        </p:txBody>
      </p:sp>
      <p:sp>
        <p:nvSpPr>
          <p:cNvPr id="4159" name="Text Box 63"/>
          <p:cNvSpPr txBox="1">
            <a:spLocks noChangeArrowheads="1"/>
          </p:cNvSpPr>
          <p:nvPr/>
        </p:nvSpPr>
        <p:spPr bwMode="auto">
          <a:xfrm>
            <a:off x="3524250" y="3581400"/>
            <a:ext cx="12715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12 : 6 = 2</a:t>
            </a:r>
          </a:p>
        </p:txBody>
      </p:sp>
      <p:sp>
        <p:nvSpPr>
          <p:cNvPr id="4160" name="Text Box 64"/>
          <p:cNvSpPr txBox="1">
            <a:spLocks noChangeArrowheads="1"/>
          </p:cNvSpPr>
          <p:nvPr/>
        </p:nvSpPr>
        <p:spPr bwMode="auto">
          <a:xfrm>
            <a:off x="3575050" y="5105400"/>
            <a:ext cx="1328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6 x 3 = 18</a:t>
            </a:r>
          </a:p>
        </p:txBody>
      </p:sp>
      <p:sp>
        <p:nvSpPr>
          <p:cNvPr id="4161" name="Text Box 65"/>
          <p:cNvSpPr txBox="1">
            <a:spLocks noChangeArrowheads="1"/>
          </p:cNvSpPr>
          <p:nvPr/>
        </p:nvSpPr>
        <p:spPr bwMode="auto">
          <a:xfrm>
            <a:off x="3594100" y="5486400"/>
            <a:ext cx="12715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18 : 6 = 3</a:t>
            </a:r>
          </a:p>
        </p:txBody>
      </p:sp>
      <p:sp>
        <p:nvSpPr>
          <p:cNvPr id="2068" name="Line 66"/>
          <p:cNvSpPr>
            <a:spLocks noChangeShapeType="1"/>
          </p:cNvSpPr>
          <p:nvPr/>
        </p:nvSpPr>
        <p:spPr bwMode="auto">
          <a:xfrm>
            <a:off x="6276975" y="1524000"/>
            <a:ext cx="0" cy="533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63" name="Text Box 67"/>
          <p:cNvSpPr txBox="1">
            <a:spLocks noChangeArrowheads="1"/>
          </p:cNvSpPr>
          <p:nvPr/>
        </p:nvSpPr>
        <p:spPr bwMode="auto">
          <a:xfrm>
            <a:off x="6453188" y="1676400"/>
            <a:ext cx="14112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6  :  6  =  </a:t>
            </a:r>
            <a:r>
              <a:rPr lang="en-US" sz="2000" b="1">
                <a:solidFill>
                  <a:srgbClr val="FF3300"/>
                </a:solidFill>
              </a:rPr>
              <a:t>1</a:t>
            </a:r>
          </a:p>
        </p:txBody>
      </p:sp>
      <p:sp>
        <p:nvSpPr>
          <p:cNvPr id="4164" name="Text Box 68"/>
          <p:cNvSpPr txBox="1">
            <a:spLocks noChangeArrowheads="1"/>
          </p:cNvSpPr>
          <p:nvPr/>
        </p:nvSpPr>
        <p:spPr bwMode="auto">
          <a:xfrm>
            <a:off x="6296025" y="2057400"/>
            <a:ext cx="15541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12  :  6  =  </a:t>
            </a:r>
            <a:r>
              <a:rPr lang="en-US" sz="2000" b="1">
                <a:solidFill>
                  <a:srgbClr val="FF3300"/>
                </a:solidFill>
              </a:rPr>
              <a:t>2</a:t>
            </a:r>
          </a:p>
        </p:txBody>
      </p:sp>
      <p:sp>
        <p:nvSpPr>
          <p:cNvPr id="4165" name="Text Box 69"/>
          <p:cNvSpPr txBox="1">
            <a:spLocks noChangeArrowheads="1"/>
          </p:cNvSpPr>
          <p:nvPr/>
        </p:nvSpPr>
        <p:spPr bwMode="auto">
          <a:xfrm>
            <a:off x="6286500" y="2438400"/>
            <a:ext cx="15541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18  :  6  =  </a:t>
            </a:r>
            <a:r>
              <a:rPr lang="en-US" sz="2000" b="1">
                <a:solidFill>
                  <a:srgbClr val="FF3300"/>
                </a:solidFill>
              </a:rPr>
              <a:t>3</a:t>
            </a:r>
          </a:p>
        </p:txBody>
      </p:sp>
      <p:sp>
        <p:nvSpPr>
          <p:cNvPr id="4166" name="Text Box 70"/>
          <p:cNvSpPr txBox="1">
            <a:spLocks noChangeArrowheads="1"/>
          </p:cNvSpPr>
          <p:nvPr/>
        </p:nvSpPr>
        <p:spPr bwMode="auto">
          <a:xfrm>
            <a:off x="6324600" y="2857500"/>
            <a:ext cx="13398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24  :  6  = </a:t>
            </a:r>
          </a:p>
        </p:txBody>
      </p:sp>
      <p:sp>
        <p:nvSpPr>
          <p:cNvPr id="4167" name="Text Box 71"/>
          <p:cNvSpPr txBox="1">
            <a:spLocks noChangeArrowheads="1"/>
          </p:cNvSpPr>
          <p:nvPr/>
        </p:nvSpPr>
        <p:spPr bwMode="auto">
          <a:xfrm>
            <a:off x="6343650" y="3248025"/>
            <a:ext cx="13398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30  :  6  = </a:t>
            </a:r>
          </a:p>
        </p:txBody>
      </p:sp>
      <p:sp>
        <p:nvSpPr>
          <p:cNvPr id="4168" name="Text Box 72"/>
          <p:cNvSpPr txBox="1">
            <a:spLocks noChangeArrowheads="1"/>
          </p:cNvSpPr>
          <p:nvPr/>
        </p:nvSpPr>
        <p:spPr bwMode="auto">
          <a:xfrm>
            <a:off x="6362700" y="3667125"/>
            <a:ext cx="1270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36  :  6  =</a:t>
            </a:r>
          </a:p>
        </p:txBody>
      </p:sp>
      <p:sp>
        <p:nvSpPr>
          <p:cNvPr id="4169" name="Text Box 73"/>
          <p:cNvSpPr txBox="1">
            <a:spLocks noChangeArrowheads="1"/>
          </p:cNvSpPr>
          <p:nvPr/>
        </p:nvSpPr>
        <p:spPr bwMode="auto">
          <a:xfrm>
            <a:off x="6334125" y="4105275"/>
            <a:ext cx="1270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42  :  6  =</a:t>
            </a:r>
          </a:p>
        </p:txBody>
      </p:sp>
      <p:sp>
        <p:nvSpPr>
          <p:cNvPr id="4170" name="Text Box 74"/>
          <p:cNvSpPr txBox="1">
            <a:spLocks noChangeArrowheads="1"/>
          </p:cNvSpPr>
          <p:nvPr/>
        </p:nvSpPr>
        <p:spPr bwMode="auto">
          <a:xfrm>
            <a:off x="6315075" y="4514850"/>
            <a:ext cx="13398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48  :  6  = </a:t>
            </a:r>
          </a:p>
        </p:txBody>
      </p:sp>
      <p:sp>
        <p:nvSpPr>
          <p:cNvPr id="4171" name="Text Box 75"/>
          <p:cNvSpPr txBox="1">
            <a:spLocks noChangeArrowheads="1"/>
          </p:cNvSpPr>
          <p:nvPr/>
        </p:nvSpPr>
        <p:spPr bwMode="auto">
          <a:xfrm>
            <a:off x="6324600" y="5381625"/>
            <a:ext cx="13398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60  :  6  = </a:t>
            </a:r>
          </a:p>
        </p:txBody>
      </p:sp>
      <p:sp>
        <p:nvSpPr>
          <p:cNvPr id="4172" name="Text Box 76"/>
          <p:cNvSpPr txBox="1">
            <a:spLocks noChangeArrowheads="1"/>
          </p:cNvSpPr>
          <p:nvPr/>
        </p:nvSpPr>
        <p:spPr bwMode="auto">
          <a:xfrm>
            <a:off x="6324600" y="4962525"/>
            <a:ext cx="13398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54  :  6  = </a:t>
            </a:r>
          </a:p>
        </p:txBody>
      </p:sp>
      <p:sp>
        <p:nvSpPr>
          <p:cNvPr id="4173" name="Text Box 77"/>
          <p:cNvSpPr txBox="1">
            <a:spLocks noChangeArrowheads="1"/>
          </p:cNvSpPr>
          <p:nvPr/>
        </p:nvSpPr>
        <p:spPr bwMode="auto">
          <a:xfrm>
            <a:off x="7742238" y="285750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3300"/>
                </a:solidFill>
              </a:rPr>
              <a:t>4</a:t>
            </a:r>
          </a:p>
        </p:txBody>
      </p:sp>
      <p:sp>
        <p:nvSpPr>
          <p:cNvPr id="4175" name="Text Box 79"/>
          <p:cNvSpPr txBox="1">
            <a:spLocks noChangeArrowheads="1"/>
          </p:cNvSpPr>
          <p:nvPr/>
        </p:nvSpPr>
        <p:spPr bwMode="auto">
          <a:xfrm>
            <a:off x="7772400" y="3190875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3300"/>
                </a:solidFill>
              </a:rPr>
              <a:t>5</a:t>
            </a:r>
          </a:p>
        </p:txBody>
      </p:sp>
      <p:sp>
        <p:nvSpPr>
          <p:cNvPr id="4176" name="Text Box 80"/>
          <p:cNvSpPr txBox="1">
            <a:spLocks noChangeArrowheads="1"/>
          </p:cNvSpPr>
          <p:nvPr/>
        </p:nvSpPr>
        <p:spPr bwMode="auto">
          <a:xfrm>
            <a:off x="7770813" y="363855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3300"/>
                </a:solidFill>
              </a:rPr>
              <a:t>6</a:t>
            </a:r>
          </a:p>
        </p:txBody>
      </p:sp>
      <p:sp>
        <p:nvSpPr>
          <p:cNvPr id="4177" name="Text Box 81"/>
          <p:cNvSpPr txBox="1">
            <a:spLocks noChangeArrowheads="1"/>
          </p:cNvSpPr>
          <p:nvPr/>
        </p:nvSpPr>
        <p:spPr bwMode="auto">
          <a:xfrm>
            <a:off x="7800975" y="441960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3300"/>
                </a:solidFill>
              </a:rPr>
              <a:t>8</a:t>
            </a:r>
          </a:p>
        </p:txBody>
      </p:sp>
      <p:sp>
        <p:nvSpPr>
          <p:cNvPr id="4178" name="Text Box 82"/>
          <p:cNvSpPr txBox="1">
            <a:spLocks noChangeArrowheads="1"/>
          </p:cNvSpPr>
          <p:nvPr/>
        </p:nvSpPr>
        <p:spPr bwMode="auto">
          <a:xfrm>
            <a:off x="7791450" y="405765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3300"/>
                </a:solidFill>
              </a:rPr>
              <a:t>7</a:t>
            </a:r>
          </a:p>
        </p:txBody>
      </p:sp>
      <p:sp>
        <p:nvSpPr>
          <p:cNvPr id="4180" name="Text Box 84"/>
          <p:cNvSpPr txBox="1">
            <a:spLocks noChangeArrowheads="1"/>
          </p:cNvSpPr>
          <p:nvPr/>
        </p:nvSpPr>
        <p:spPr bwMode="auto">
          <a:xfrm>
            <a:off x="7799388" y="4924425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3300"/>
                </a:solidFill>
              </a:rPr>
              <a:t>9</a:t>
            </a:r>
          </a:p>
        </p:txBody>
      </p:sp>
      <p:sp>
        <p:nvSpPr>
          <p:cNvPr id="4181" name="Text Box 85"/>
          <p:cNvSpPr txBox="1">
            <a:spLocks noChangeArrowheads="1"/>
          </p:cNvSpPr>
          <p:nvPr/>
        </p:nvSpPr>
        <p:spPr bwMode="auto">
          <a:xfrm>
            <a:off x="7658100" y="5353050"/>
            <a:ext cx="4699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3300"/>
                </a:solidFill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4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4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4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4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4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4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4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4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4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4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4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4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4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4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4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4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4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4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4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6" dur="500"/>
                                        <p:tgtEl>
                                          <p:spTgt spid="4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1" dur="500"/>
                                        <p:tgtEl>
                                          <p:spTgt spid="4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/>
      <p:bldP spid="4111" grpId="0" animBg="1"/>
      <p:bldP spid="4113" grpId="0"/>
      <p:bldP spid="4114" grpId="0"/>
      <p:bldP spid="4155" grpId="0" animBg="1"/>
      <p:bldP spid="4156" grpId="0" animBg="1"/>
      <p:bldP spid="4158" grpId="0"/>
      <p:bldP spid="4159" grpId="0"/>
      <p:bldP spid="4160" grpId="0"/>
      <p:bldP spid="4161" grpId="0"/>
      <p:bldP spid="4163" grpId="0"/>
      <p:bldP spid="4164" grpId="0"/>
      <p:bldP spid="4165" grpId="0"/>
      <p:bldP spid="4166" grpId="0"/>
      <p:bldP spid="4167" grpId="0"/>
      <p:bldP spid="4168" grpId="0"/>
      <p:bldP spid="4169" grpId="0"/>
      <p:bldP spid="4170" grpId="0"/>
      <p:bldP spid="4171" grpId="0"/>
      <p:bldP spid="4172" grpId="0"/>
      <p:bldP spid="4173" grpId="0"/>
      <p:bldP spid="4175" grpId="0"/>
      <p:bldP spid="4176" grpId="0"/>
      <p:bldP spid="4177" grpId="0"/>
      <p:bldP spid="4178" grpId="0"/>
      <p:bldP spid="4180" grpId="0"/>
      <p:bldP spid="418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6"/>
          <p:cNvSpPr txBox="1">
            <a:spLocks noChangeArrowheads="1"/>
          </p:cNvSpPr>
          <p:nvPr/>
        </p:nvSpPr>
        <p:spPr bwMode="auto">
          <a:xfrm>
            <a:off x="2774950" y="806450"/>
            <a:ext cx="27114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200" b="1"/>
              <a:t> Bảng chia 6 </a:t>
            </a:r>
          </a:p>
        </p:txBody>
      </p:sp>
      <p:sp>
        <p:nvSpPr>
          <p:cNvPr id="10243" name="Text Box 8"/>
          <p:cNvSpPr txBox="1">
            <a:spLocks noChangeArrowheads="1"/>
          </p:cNvSpPr>
          <p:nvPr/>
        </p:nvSpPr>
        <p:spPr bwMode="auto">
          <a:xfrm>
            <a:off x="695325" y="3495675"/>
            <a:ext cx="1295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48 : 6 = 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1885950" y="3503613"/>
            <a:ext cx="381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8 </a:t>
            </a:r>
          </a:p>
        </p:txBody>
      </p:sp>
      <p:sp>
        <p:nvSpPr>
          <p:cNvPr id="10245" name="Text Box 10"/>
          <p:cNvSpPr txBox="1">
            <a:spLocks noChangeArrowheads="1"/>
          </p:cNvSpPr>
          <p:nvPr/>
        </p:nvSpPr>
        <p:spPr bwMode="auto">
          <a:xfrm>
            <a:off x="771525" y="5811838"/>
            <a:ext cx="1295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6 : 6 = </a:t>
            </a:r>
          </a:p>
        </p:txBody>
      </p:sp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1962150" y="5819775"/>
            <a:ext cx="381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1 </a:t>
            </a:r>
          </a:p>
        </p:txBody>
      </p:sp>
      <p:sp>
        <p:nvSpPr>
          <p:cNvPr id="10247" name="Text Box 12"/>
          <p:cNvSpPr txBox="1">
            <a:spLocks noChangeArrowheads="1"/>
          </p:cNvSpPr>
          <p:nvPr/>
        </p:nvSpPr>
        <p:spPr bwMode="auto">
          <a:xfrm>
            <a:off x="3505200" y="3449638"/>
            <a:ext cx="1295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18 : 6 = </a:t>
            </a:r>
          </a:p>
        </p:txBody>
      </p:sp>
      <p:sp>
        <p:nvSpPr>
          <p:cNvPr id="17421" name="Text Box 13"/>
          <p:cNvSpPr txBox="1">
            <a:spLocks noChangeArrowheads="1"/>
          </p:cNvSpPr>
          <p:nvPr/>
        </p:nvSpPr>
        <p:spPr bwMode="auto">
          <a:xfrm>
            <a:off x="4648200" y="3457575"/>
            <a:ext cx="381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3 </a:t>
            </a:r>
          </a:p>
        </p:txBody>
      </p:sp>
      <p:sp>
        <p:nvSpPr>
          <p:cNvPr id="10249" name="Text Box 14"/>
          <p:cNvSpPr txBox="1">
            <a:spLocks noChangeArrowheads="1"/>
          </p:cNvSpPr>
          <p:nvPr/>
        </p:nvSpPr>
        <p:spPr bwMode="auto">
          <a:xfrm>
            <a:off x="6124575" y="3429000"/>
            <a:ext cx="1295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36 : 6 = </a:t>
            </a:r>
          </a:p>
        </p:txBody>
      </p:sp>
      <p:sp>
        <p:nvSpPr>
          <p:cNvPr id="17423" name="Text Box 15"/>
          <p:cNvSpPr txBox="1">
            <a:spLocks noChangeArrowheads="1"/>
          </p:cNvSpPr>
          <p:nvPr/>
        </p:nvSpPr>
        <p:spPr bwMode="auto">
          <a:xfrm>
            <a:off x="7315200" y="3436938"/>
            <a:ext cx="381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6</a:t>
            </a:r>
          </a:p>
        </p:txBody>
      </p:sp>
      <p:sp>
        <p:nvSpPr>
          <p:cNvPr id="10251" name="Text Box 17"/>
          <p:cNvSpPr txBox="1">
            <a:spLocks noChangeArrowheads="1"/>
          </p:cNvSpPr>
          <p:nvPr/>
        </p:nvSpPr>
        <p:spPr bwMode="auto">
          <a:xfrm>
            <a:off x="3714750" y="5765800"/>
            <a:ext cx="1295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24 : 6 = </a:t>
            </a:r>
          </a:p>
        </p:txBody>
      </p:sp>
      <p:sp>
        <p:nvSpPr>
          <p:cNvPr id="17426" name="Text Box 18"/>
          <p:cNvSpPr txBox="1">
            <a:spLocks noChangeArrowheads="1"/>
          </p:cNvSpPr>
          <p:nvPr/>
        </p:nvSpPr>
        <p:spPr bwMode="auto">
          <a:xfrm>
            <a:off x="4905375" y="5773738"/>
            <a:ext cx="381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4 </a:t>
            </a:r>
          </a:p>
        </p:txBody>
      </p:sp>
      <p:sp>
        <p:nvSpPr>
          <p:cNvPr id="10253" name="Text Box 19"/>
          <p:cNvSpPr txBox="1">
            <a:spLocks noChangeArrowheads="1"/>
          </p:cNvSpPr>
          <p:nvPr/>
        </p:nvSpPr>
        <p:spPr bwMode="auto">
          <a:xfrm>
            <a:off x="6229350" y="5756275"/>
            <a:ext cx="1295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54 : 6 = </a:t>
            </a:r>
          </a:p>
        </p:txBody>
      </p:sp>
      <p:sp>
        <p:nvSpPr>
          <p:cNvPr id="17428" name="Text Box 20"/>
          <p:cNvSpPr txBox="1">
            <a:spLocks noChangeArrowheads="1"/>
          </p:cNvSpPr>
          <p:nvPr/>
        </p:nvSpPr>
        <p:spPr bwMode="auto">
          <a:xfrm>
            <a:off x="7419975" y="5764213"/>
            <a:ext cx="381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9 </a:t>
            </a:r>
          </a:p>
        </p:txBody>
      </p:sp>
      <p:pic>
        <p:nvPicPr>
          <p:cNvPr id="17429" name="Picture 21" descr="untitled"/>
          <p:cNvPicPr>
            <a:picLocks noChangeAspect="1" noChangeArrowheads="1"/>
          </p:cNvPicPr>
          <p:nvPr/>
        </p:nvPicPr>
        <p:blipFill>
          <a:blip r:embed="rId2"/>
          <a:srcRect l="55000" t="12666" r="23000" b="53999"/>
          <a:stretch>
            <a:fillRect/>
          </a:stretch>
        </p:blipFill>
        <p:spPr bwMode="auto">
          <a:xfrm>
            <a:off x="3581400" y="3276600"/>
            <a:ext cx="14478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0" name="Picture 22" descr="untitled"/>
          <p:cNvPicPr>
            <a:picLocks noChangeAspect="1" noChangeArrowheads="1"/>
          </p:cNvPicPr>
          <p:nvPr/>
        </p:nvPicPr>
        <p:blipFill>
          <a:blip r:embed="rId2"/>
          <a:srcRect l="55000" t="12666" r="23000" b="53999"/>
          <a:stretch>
            <a:fillRect/>
          </a:stretch>
        </p:blipFill>
        <p:spPr bwMode="auto">
          <a:xfrm>
            <a:off x="762000" y="3276600"/>
            <a:ext cx="1447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1" name="Picture 23" descr="untitled"/>
          <p:cNvPicPr>
            <a:picLocks noChangeAspect="1" noChangeArrowheads="1"/>
          </p:cNvPicPr>
          <p:nvPr/>
        </p:nvPicPr>
        <p:blipFill>
          <a:blip r:embed="rId2"/>
          <a:srcRect l="55000" t="12666" r="23000" b="53999"/>
          <a:stretch>
            <a:fillRect/>
          </a:stretch>
        </p:blipFill>
        <p:spPr bwMode="auto">
          <a:xfrm>
            <a:off x="6162675" y="3276600"/>
            <a:ext cx="1447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32" name="Rectangle 24"/>
          <p:cNvSpPr>
            <a:spLocks noChangeArrowheads="1"/>
          </p:cNvSpPr>
          <p:nvPr/>
        </p:nvSpPr>
        <p:spPr bwMode="auto">
          <a:xfrm>
            <a:off x="1371600" y="2667000"/>
            <a:ext cx="381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990099"/>
                </a:solidFill>
              </a:rPr>
              <a:t>1</a:t>
            </a:r>
          </a:p>
        </p:txBody>
      </p:sp>
      <p:sp>
        <p:nvSpPr>
          <p:cNvPr id="17433" name="Rectangle 25"/>
          <p:cNvSpPr>
            <a:spLocks noChangeArrowheads="1"/>
          </p:cNvSpPr>
          <p:nvPr/>
        </p:nvSpPr>
        <p:spPr bwMode="auto">
          <a:xfrm>
            <a:off x="4038600" y="2781300"/>
            <a:ext cx="457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990099"/>
                </a:solidFill>
              </a:rPr>
              <a:t>2</a:t>
            </a:r>
          </a:p>
        </p:txBody>
      </p:sp>
      <p:sp>
        <p:nvSpPr>
          <p:cNvPr id="17434" name="Rectangle 26"/>
          <p:cNvSpPr>
            <a:spLocks noChangeArrowheads="1"/>
          </p:cNvSpPr>
          <p:nvPr/>
        </p:nvSpPr>
        <p:spPr bwMode="auto">
          <a:xfrm>
            <a:off x="6705600" y="2743200"/>
            <a:ext cx="438150" cy="412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990099"/>
                </a:solidFill>
              </a:rPr>
              <a:t>3</a:t>
            </a:r>
          </a:p>
        </p:txBody>
      </p:sp>
      <p:pic>
        <p:nvPicPr>
          <p:cNvPr id="10261" name="Picture 29" descr="mnn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14700" y="704850"/>
            <a:ext cx="5257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2" name="Picture 30" descr="mn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00025" y="723900"/>
            <a:ext cx="3200400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9" name="Picture 31" descr="untitled"/>
          <p:cNvPicPr>
            <a:picLocks noChangeAspect="1" noChangeArrowheads="1"/>
          </p:cNvPicPr>
          <p:nvPr/>
        </p:nvPicPr>
        <p:blipFill>
          <a:blip r:embed="rId2"/>
          <a:srcRect l="55000" t="12666" r="23000" b="53999"/>
          <a:stretch>
            <a:fillRect/>
          </a:stretch>
        </p:blipFill>
        <p:spPr bwMode="auto">
          <a:xfrm>
            <a:off x="3676650" y="5629275"/>
            <a:ext cx="14478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40" name="Picture 32" descr="untitled"/>
          <p:cNvPicPr>
            <a:picLocks noChangeAspect="1" noChangeArrowheads="1"/>
          </p:cNvPicPr>
          <p:nvPr/>
        </p:nvPicPr>
        <p:blipFill>
          <a:blip r:embed="rId2"/>
          <a:srcRect l="55000" t="12666" r="23000" b="53999"/>
          <a:stretch>
            <a:fillRect/>
          </a:stretch>
        </p:blipFill>
        <p:spPr bwMode="auto">
          <a:xfrm>
            <a:off x="790575" y="5572125"/>
            <a:ext cx="1447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41" name="Picture 33" descr="untitled"/>
          <p:cNvPicPr>
            <a:picLocks noChangeAspect="1" noChangeArrowheads="1"/>
          </p:cNvPicPr>
          <p:nvPr/>
        </p:nvPicPr>
        <p:blipFill>
          <a:blip r:embed="rId2"/>
          <a:srcRect l="55000" t="12666" r="23000" b="53999"/>
          <a:stretch>
            <a:fillRect/>
          </a:stretch>
        </p:blipFill>
        <p:spPr bwMode="auto">
          <a:xfrm>
            <a:off x="6324600" y="5562600"/>
            <a:ext cx="14478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42" name="Rectangle 34"/>
          <p:cNvSpPr>
            <a:spLocks noChangeArrowheads="1"/>
          </p:cNvSpPr>
          <p:nvPr/>
        </p:nvSpPr>
        <p:spPr bwMode="auto">
          <a:xfrm>
            <a:off x="1314450" y="4829175"/>
            <a:ext cx="381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990099"/>
                </a:solidFill>
              </a:rPr>
              <a:t>4</a:t>
            </a:r>
          </a:p>
        </p:txBody>
      </p:sp>
      <p:sp>
        <p:nvSpPr>
          <p:cNvPr id="17443" name="Rectangle 35"/>
          <p:cNvSpPr>
            <a:spLocks noChangeArrowheads="1"/>
          </p:cNvSpPr>
          <p:nvPr/>
        </p:nvSpPr>
        <p:spPr bwMode="auto">
          <a:xfrm>
            <a:off x="4152900" y="4895850"/>
            <a:ext cx="457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990099"/>
                </a:solidFill>
              </a:rPr>
              <a:t>5</a:t>
            </a:r>
          </a:p>
        </p:txBody>
      </p:sp>
      <p:sp>
        <p:nvSpPr>
          <p:cNvPr id="17444" name="Rectangle 36"/>
          <p:cNvSpPr>
            <a:spLocks noChangeArrowheads="1"/>
          </p:cNvSpPr>
          <p:nvPr/>
        </p:nvSpPr>
        <p:spPr bwMode="auto">
          <a:xfrm>
            <a:off x="6772275" y="4886325"/>
            <a:ext cx="438150" cy="412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990099"/>
                </a:solidFill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4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74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74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3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4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174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174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3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74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17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3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74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174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174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4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74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 nodeType="clickPar">
                      <p:stCondLst>
                        <p:cond delay="0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0" dur="500"/>
                                        <p:tgtEl>
                                          <p:spTgt spid="174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0" dur="500"/>
                                        <p:tgtEl>
                                          <p:spTgt spid="17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4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74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 nodeType="clickPar">
                      <p:stCondLst>
                        <p:cond delay="0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6" dur="500"/>
                                        <p:tgtEl>
                                          <p:spTgt spid="174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6" dur="500"/>
                                        <p:tgtEl>
                                          <p:spTgt spid="174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44"/>
                  </p:tgtEl>
                </p:cond>
              </p:nextCondLst>
            </p:seq>
          </p:childTnLst>
        </p:cTn>
      </p:par>
    </p:tnLst>
    <p:bldLst>
      <p:bldP spid="17417" grpId="0"/>
      <p:bldP spid="17419" grpId="0"/>
      <p:bldP spid="17421" grpId="0"/>
      <p:bldP spid="17423" grpId="0"/>
      <p:bldP spid="17426" grpId="0"/>
      <p:bldP spid="17428" grpId="0"/>
      <p:bldP spid="17432" grpId="0" animBg="1"/>
      <p:bldP spid="17433" grpId="0" animBg="1"/>
      <p:bldP spid="17434" grpId="0" animBg="1"/>
      <p:bldP spid="17442" grpId="0" animBg="1"/>
      <p:bldP spid="17443" grpId="0" animBg="1"/>
      <p:bldP spid="1744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42F92-8DB0-4FB3-BF56-99A01CA6080D}" type="datetime1">
              <a:rPr lang="en-US" smtClean="0"/>
              <a:pPr/>
              <a:t>10/3/2017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38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9F1767E8-31C3-432E-B6E3-344AA0EB6AED}" type="datetime1">
              <a:rPr lang="en-US" sz="1200"/>
              <a:pPr/>
              <a:t>10/3/2017</a:t>
            </a:fld>
            <a:endParaRPr lang="en-US" sz="1200"/>
          </a:p>
        </p:txBody>
      </p:sp>
      <p:sp>
        <p:nvSpPr>
          <p:cNvPr id="3075" name="Text Box 84"/>
          <p:cNvSpPr txBox="1">
            <a:spLocks noChangeArrowheads="1"/>
          </p:cNvSpPr>
          <p:nvPr/>
        </p:nvSpPr>
        <p:spPr bwMode="auto">
          <a:xfrm>
            <a:off x="2774950" y="806450"/>
            <a:ext cx="25971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200" b="1"/>
              <a:t>Bảng chia 6 </a:t>
            </a:r>
          </a:p>
        </p:txBody>
      </p:sp>
      <p:sp useBgFill="1">
        <p:nvSpPr>
          <p:cNvPr id="3076" name="Rectangle 85"/>
          <p:cNvSpPr>
            <a:spLocks noChangeArrowheads="1"/>
          </p:cNvSpPr>
          <p:nvPr/>
        </p:nvSpPr>
        <p:spPr bwMode="auto">
          <a:xfrm>
            <a:off x="0" y="1524000"/>
            <a:ext cx="9144000" cy="53340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600"/>
          </a:p>
        </p:txBody>
      </p:sp>
      <p:grpSp>
        <p:nvGrpSpPr>
          <p:cNvPr id="3077" name="Group 86"/>
          <p:cNvGrpSpPr>
            <a:grpSpLocks/>
          </p:cNvGrpSpPr>
          <p:nvPr/>
        </p:nvGrpSpPr>
        <p:grpSpPr bwMode="auto">
          <a:xfrm>
            <a:off x="990600" y="1828800"/>
            <a:ext cx="762000" cy="914400"/>
            <a:chOff x="432" y="1152"/>
            <a:chExt cx="480" cy="576"/>
          </a:xfrm>
        </p:grpSpPr>
        <p:sp>
          <p:nvSpPr>
            <p:cNvPr id="3150" name="Rectangle 87"/>
            <p:cNvSpPr>
              <a:spLocks noChangeArrowheads="1"/>
            </p:cNvSpPr>
            <p:nvPr/>
          </p:nvSpPr>
          <p:spPr bwMode="auto">
            <a:xfrm>
              <a:off x="432" y="1152"/>
              <a:ext cx="480" cy="57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33CC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151" name="Oval 88"/>
            <p:cNvSpPr>
              <a:spLocks noChangeArrowheads="1"/>
            </p:cNvSpPr>
            <p:nvPr/>
          </p:nvSpPr>
          <p:spPr bwMode="auto">
            <a:xfrm>
              <a:off x="492" y="123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152" name="Oval 89"/>
            <p:cNvSpPr>
              <a:spLocks noChangeArrowheads="1"/>
            </p:cNvSpPr>
            <p:nvPr/>
          </p:nvSpPr>
          <p:spPr bwMode="auto">
            <a:xfrm>
              <a:off x="492" y="138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153" name="Oval 90"/>
            <p:cNvSpPr>
              <a:spLocks noChangeArrowheads="1"/>
            </p:cNvSpPr>
            <p:nvPr/>
          </p:nvSpPr>
          <p:spPr bwMode="auto">
            <a:xfrm>
              <a:off x="492" y="1560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154" name="Oval 91"/>
            <p:cNvSpPr>
              <a:spLocks noChangeArrowheads="1"/>
            </p:cNvSpPr>
            <p:nvPr/>
          </p:nvSpPr>
          <p:spPr bwMode="auto">
            <a:xfrm>
              <a:off x="690" y="123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155" name="Oval 92"/>
            <p:cNvSpPr>
              <a:spLocks noChangeArrowheads="1"/>
            </p:cNvSpPr>
            <p:nvPr/>
          </p:nvSpPr>
          <p:spPr bwMode="auto">
            <a:xfrm>
              <a:off x="690" y="138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156" name="Oval 93"/>
            <p:cNvSpPr>
              <a:spLocks noChangeArrowheads="1"/>
            </p:cNvSpPr>
            <p:nvPr/>
          </p:nvSpPr>
          <p:spPr bwMode="auto">
            <a:xfrm>
              <a:off x="690" y="1560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</p:grpSp>
      <p:sp>
        <p:nvSpPr>
          <p:cNvPr id="3078" name="AutoShape 94"/>
          <p:cNvSpPr>
            <a:spLocks/>
          </p:cNvSpPr>
          <p:nvPr/>
        </p:nvSpPr>
        <p:spPr bwMode="auto">
          <a:xfrm>
            <a:off x="2895600" y="1828800"/>
            <a:ext cx="152400" cy="914400"/>
          </a:xfrm>
          <a:prstGeom prst="rightBrace">
            <a:avLst>
              <a:gd name="adj1" fmla="val 50000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3079" name="Text Box 95"/>
          <p:cNvSpPr txBox="1">
            <a:spLocks noChangeArrowheads="1"/>
          </p:cNvSpPr>
          <p:nvPr/>
        </p:nvSpPr>
        <p:spPr bwMode="auto">
          <a:xfrm>
            <a:off x="3498850" y="1676400"/>
            <a:ext cx="11858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6 x 1 = 6</a:t>
            </a:r>
          </a:p>
        </p:txBody>
      </p:sp>
      <p:sp>
        <p:nvSpPr>
          <p:cNvPr id="3080" name="Text Box 96"/>
          <p:cNvSpPr txBox="1">
            <a:spLocks noChangeArrowheads="1"/>
          </p:cNvSpPr>
          <p:nvPr/>
        </p:nvSpPr>
        <p:spPr bwMode="auto">
          <a:xfrm>
            <a:off x="3517900" y="2057400"/>
            <a:ext cx="11287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6 : 6 = 1</a:t>
            </a:r>
          </a:p>
        </p:txBody>
      </p:sp>
      <p:grpSp>
        <p:nvGrpSpPr>
          <p:cNvPr id="3081" name="Group 97"/>
          <p:cNvGrpSpPr>
            <a:grpSpLocks/>
          </p:cNvGrpSpPr>
          <p:nvPr/>
        </p:nvGrpSpPr>
        <p:grpSpPr bwMode="auto">
          <a:xfrm>
            <a:off x="457200" y="3200400"/>
            <a:ext cx="762000" cy="914400"/>
            <a:chOff x="432" y="1152"/>
            <a:chExt cx="480" cy="576"/>
          </a:xfrm>
        </p:grpSpPr>
        <p:sp>
          <p:nvSpPr>
            <p:cNvPr id="3143" name="Rectangle 98"/>
            <p:cNvSpPr>
              <a:spLocks noChangeArrowheads="1"/>
            </p:cNvSpPr>
            <p:nvPr/>
          </p:nvSpPr>
          <p:spPr bwMode="auto">
            <a:xfrm>
              <a:off x="432" y="1152"/>
              <a:ext cx="480" cy="57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33CC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144" name="Oval 99"/>
            <p:cNvSpPr>
              <a:spLocks noChangeArrowheads="1"/>
            </p:cNvSpPr>
            <p:nvPr/>
          </p:nvSpPr>
          <p:spPr bwMode="auto">
            <a:xfrm>
              <a:off x="492" y="123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145" name="Oval 100"/>
            <p:cNvSpPr>
              <a:spLocks noChangeArrowheads="1"/>
            </p:cNvSpPr>
            <p:nvPr/>
          </p:nvSpPr>
          <p:spPr bwMode="auto">
            <a:xfrm>
              <a:off x="492" y="138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146" name="Oval 101"/>
            <p:cNvSpPr>
              <a:spLocks noChangeArrowheads="1"/>
            </p:cNvSpPr>
            <p:nvPr/>
          </p:nvSpPr>
          <p:spPr bwMode="auto">
            <a:xfrm>
              <a:off x="492" y="1560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147" name="Oval 102"/>
            <p:cNvSpPr>
              <a:spLocks noChangeArrowheads="1"/>
            </p:cNvSpPr>
            <p:nvPr/>
          </p:nvSpPr>
          <p:spPr bwMode="auto">
            <a:xfrm>
              <a:off x="690" y="123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148" name="Oval 103"/>
            <p:cNvSpPr>
              <a:spLocks noChangeArrowheads="1"/>
            </p:cNvSpPr>
            <p:nvPr/>
          </p:nvSpPr>
          <p:spPr bwMode="auto">
            <a:xfrm>
              <a:off x="690" y="138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149" name="Oval 104"/>
            <p:cNvSpPr>
              <a:spLocks noChangeArrowheads="1"/>
            </p:cNvSpPr>
            <p:nvPr/>
          </p:nvSpPr>
          <p:spPr bwMode="auto">
            <a:xfrm>
              <a:off x="690" y="1560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</p:grpSp>
      <p:grpSp>
        <p:nvGrpSpPr>
          <p:cNvPr id="3082" name="Group 105"/>
          <p:cNvGrpSpPr>
            <a:grpSpLocks/>
          </p:cNvGrpSpPr>
          <p:nvPr/>
        </p:nvGrpSpPr>
        <p:grpSpPr bwMode="auto">
          <a:xfrm>
            <a:off x="1447800" y="3200400"/>
            <a:ext cx="762000" cy="914400"/>
            <a:chOff x="432" y="1152"/>
            <a:chExt cx="480" cy="576"/>
          </a:xfrm>
        </p:grpSpPr>
        <p:sp>
          <p:nvSpPr>
            <p:cNvPr id="3136" name="Rectangle 106"/>
            <p:cNvSpPr>
              <a:spLocks noChangeArrowheads="1"/>
            </p:cNvSpPr>
            <p:nvPr/>
          </p:nvSpPr>
          <p:spPr bwMode="auto">
            <a:xfrm>
              <a:off x="432" y="1152"/>
              <a:ext cx="480" cy="57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33CC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137" name="Oval 107"/>
            <p:cNvSpPr>
              <a:spLocks noChangeArrowheads="1"/>
            </p:cNvSpPr>
            <p:nvPr/>
          </p:nvSpPr>
          <p:spPr bwMode="auto">
            <a:xfrm>
              <a:off x="492" y="123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138" name="Oval 108"/>
            <p:cNvSpPr>
              <a:spLocks noChangeArrowheads="1"/>
            </p:cNvSpPr>
            <p:nvPr/>
          </p:nvSpPr>
          <p:spPr bwMode="auto">
            <a:xfrm>
              <a:off x="492" y="138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139" name="Oval 109"/>
            <p:cNvSpPr>
              <a:spLocks noChangeArrowheads="1"/>
            </p:cNvSpPr>
            <p:nvPr/>
          </p:nvSpPr>
          <p:spPr bwMode="auto">
            <a:xfrm>
              <a:off x="492" y="1560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140" name="Oval 110"/>
            <p:cNvSpPr>
              <a:spLocks noChangeArrowheads="1"/>
            </p:cNvSpPr>
            <p:nvPr/>
          </p:nvSpPr>
          <p:spPr bwMode="auto">
            <a:xfrm>
              <a:off x="690" y="123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141" name="Oval 111"/>
            <p:cNvSpPr>
              <a:spLocks noChangeArrowheads="1"/>
            </p:cNvSpPr>
            <p:nvPr/>
          </p:nvSpPr>
          <p:spPr bwMode="auto">
            <a:xfrm>
              <a:off x="690" y="138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142" name="Oval 112"/>
            <p:cNvSpPr>
              <a:spLocks noChangeArrowheads="1"/>
            </p:cNvSpPr>
            <p:nvPr/>
          </p:nvSpPr>
          <p:spPr bwMode="auto">
            <a:xfrm>
              <a:off x="690" y="1560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</p:grpSp>
      <p:grpSp>
        <p:nvGrpSpPr>
          <p:cNvPr id="3083" name="Group 113"/>
          <p:cNvGrpSpPr>
            <a:grpSpLocks/>
          </p:cNvGrpSpPr>
          <p:nvPr/>
        </p:nvGrpSpPr>
        <p:grpSpPr bwMode="auto">
          <a:xfrm>
            <a:off x="1066800" y="5181600"/>
            <a:ext cx="762000" cy="914400"/>
            <a:chOff x="432" y="1152"/>
            <a:chExt cx="480" cy="576"/>
          </a:xfrm>
        </p:grpSpPr>
        <p:sp>
          <p:nvSpPr>
            <p:cNvPr id="3129" name="Rectangle 114"/>
            <p:cNvSpPr>
              <a:spLocks noChangeArrowheads="1"/>
            </p:cNvSpPr>
            <p:nvPr/>
          </p:nvSpPr>
          <p:spPr bwMode="auto">
            <a:xfrm>
              <a:off x="432" y="1152"/>
              <a:ext cx="480" cy="57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33CC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130" name="Oval 115"/>
            <p:cNvSpPr>
              <a:spLocks noChangeArrowheads="1"/>
            </p:cNvSpPr>
            <p:nvPr/>
          </p:nvSpPr>
          <p:spPr bwMode="auto">
            <a:xfrm>
              <a:off x="492" y="123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131" name="Oval 116"/>
            <p:cNvSpPr>
              <a:spLocks noChangeArrowheads="1"/>
            </p:cNvSpPr>
            <p:nvPr/>
          </p:nvSpPr>
          <p:spPr bwMode="auto">
            <a:xfrm>
              <a:off x="492" y="138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132" name="Oval 117"/>
            <p:cNvSpPr>
              <a:spLocks noChangeArrowheads="1"/>
            </p:cNvSpPr>
            <p:nvPr/>
          </p:nvSpPr>
          <p:spPr bwMode="auto">
            <a:xfrm>
              <a:off x="492" y="1560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133" name="Oval 118"/>
            <p:cNvSpPr>
              <a:spLocks noChangeArrowheads="1"/>
            </p:cNvSpPr>
            <p:nvPr/>
          </p:nvSpPr>
          <p:spPr bwMode="auto">
            <a:xfrm>
              <a:off x="690" y="123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134" name="Oval 119"/>
            <p:cNvSpPr>
              <a:spLocks noChangeArrowheads="1"/>
            </p:cNvSpPr>
            <p:nvPr/>
          </p:nvSpPr>
          <p:spPr bwMode="auto">
            <a:xfrm>
              <a:off x="690" y="138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135" name="Oval 120"/>
            <p:cNvSpPr>
              <a:spLocks noChangeArrowheads="1"/>
            </p:cNvSpPr>
            <p:nvPr/>
          </p:nvSpPr>
          <p:spPr bwMode="auto">
            <a:xfrm>
              <a:off x="690" y="1560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</p:grpSp>
      <p:grpSp>
        <p:nvGrpSpPr>
          <p:cNvPr id="3084" name="Group 121"/>
          <p:cNvGrpSpPr>
            <a:grpSpLocks/>
          </p:cNvGrpSpPr>
          <p:nvPr/>
        </p:nvGrpSpPr>
        <p:grpSpPr bwMode="auto">
          <a:xfrm>
            <a:off x="1981200" y="5181600"/>
            <a:ext cx="762000" cy="914400"/>
            <a:chOff x="432" y="1152"/>
            <a:chExt cx="480" cy="576"/>
          </a:xfrm>
        </p:grpSpPr>
        <p:sp>
          <p:nvSpPr>
            <p:cNvPr id="3122" name="Rectangle 122"/>
            <p:cNvSpPr>
              <a:spLocks noChangeArrowheads="1"/>
            </p:cNvSpPr>
            <p:nvPr/>
          </p:nvSpPr>
          <p:spPr bwMode="auto">
            <a:xfrm>
              <a:off x="432" y="1152"/>
              <a:ext cx="480" cy="57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33CC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123" name="Oval 123"/>
            <p:cNvSpPr>
              <a:spLocks noChangeArrowheads="1"/>
            </p:cNvSpPr>
            <p:nvPr/>
          </p:nvSpPr>
          <p:spPr bwMode="auto">
            <a:xfrm>
              <a:off x="492" y="123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124" name="Oval 124"/>
            <p:cNvSpPr>
              <a:spLocks noChangeArrowheads="1"/>
            </p:cNvSpPr>
            <p:nvPr/>
          </p:nvSpPr>
          <p:spPr bwMode="auto">
            <a:xfrm>
              <a:off x="492" y="138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125" name="Oval 125"/>
            <p:cNvSpPr>
              <a:spLocks noChangeArrowheads="1"/>
            </p:cNvSpPr>
            <p:nvPr/>
          </p:nvSpPr>
          <p:spPr bwMode="auto">
            <a:xfrm>
              <a:off x="492" y="1560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126" name="Oval 126"/>
            <p:cNvSpPr>
              <a:spLocks noChangeArrowheads="1"/>
            </p:cNvSpPr>
            <p:nvPr/>
          </p:nvSpPr>
          <p:spPr bwMode="auto">
            <a:xfrm>
              <a:off x="690" y="123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127" name="Oval 127"/>
            <p:cNvSpPr>
              <a:spLocks noChangeArrowheads="1"/>
            </p:cNvSpPr>
            <p:nvPr/>
          </p:nvSpPr>
          <p:spPr bwMode="auto">
            <a:xfrm>
              <a:off x="690" y="138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128" name="Oval 128"/>
            <p:cNvSpPr>
              <a:spLocks noChangeArrowheads="1"/>
            </p:cNvSpPr>
            <p:nvPr/>
          </p:nvSpPr>
          <p:spPr bwMode="auto">
            <a:xfrm>
              <a:off x="690" y="1560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</p:grpSp>
      <p:grpSp>
        <p:nvGrpSpPr>
          <p:cNvPr id="3085" name="Group 129"/>
          <p:cNvGrpSpPr>
            <a:grpSpLocks/>
          </p:cNvGrpSpPr>
          <p:nvPr/>
        </p:nvGrpSpPr>
        <p:grpSpPr bwMode="auto">
          <a:xfrm>
            <a:off x="152400" y="5181600"/>
            <a:ext cx="762000" cy="914400"/>
            <a:chOff x="432" y="1152"/>
            <a:chExt cx="480" cy="576"/>
          </a:xfrm>
        </p:grpSpPr>
        <p:sp>
          <p:nvSpPr>
            <p:cNvPr id="3115" name="Rectangle 130"/>
            <p:cNvSpPr>
              <a:spLocks noChangeArrowheads="1"/>
            </p:cNvSpPr>
            <p:nvPr/>
          </p:nvSpPr>
          <p:spPr bwMode="auto">
            <a:xfrm>
              <a:off x="432" y="1152"/>
              <a:ext cx="480" cy="57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33CC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116" name="Oval 131"/>
            <p:cNvSpPr>
              <a:spLocks noChangeArrowheads="1"/>
            </p:cNvSpPr>
            <p:nvPr/>
          </p:nvSpPr>
          <p:spPr bwMode="auto">
            <a:xfrm>
              <a:off x="492" y="123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117" name="Oval 132"/>
            <p:cNvSpPr>
              <a:spLocks noChangeArrowheads="1"/>
            </p:cNvSpPr>
            <p:nvPr/>
          </p:nvSpPr>
          <p:spPr bwMode="auto">
            <a:xfrm>
              <a:off x="492" y="138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118" name="Oval 133"/>
            <p:cNvSpPr>
              <a:spLocks noChangeArrowheads="1"/>
            </p:cNvSpPr>
            <p:nvPr/>
          </p:nvSpPr>
          <p:spPr bwMode="auto">
            <a:xfrm>
              <a:off x="492" y="1560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119" name="Oval 134"/>
            <p:cNvSpPr>
              <a:spLocks noChangeArrowheads="1"/>
            </p:cNvSpPr>
            <p:nvPr/>
          </p:nvSpPr>
          <p:spPr bwMode="auto">
            <a:xfrm>
              <a:off x="690" y="123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120" name="Oval 135"/>
            <p:cNvSpPr>
              <a:spLocks noChangeArrowheads="1"/>
            </p:cNvSpPr>
            <p:nvPr/>
          </p:nvSpPr>
          <p:spPr bwMode="auto">
            <a:xfrm>
              <a:off x="690" y="138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121" name="Oval 136"/>
            <p:cNvSpPr>
              <a:spLocks noChangeArrowheads="1"/>
            </p:cNvSpPr>
            <p:nvPr/>
          </p:nvSpPr>
          <p:spPr bwMode="auto">
            <a:xfrm>
              <a:off x="690" y="1560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</p:grpSp>
      <p:sp>
        <p:nvSpPr>
          <p:cNvPr id="3086" name="AutoShape 137"/>
          <p:cNvSpPr>
            <a:spLocks/>
          </p:cNvSpPr>
          <p:nvPr/>
        </p:nvSpPr>
        <p:spPr bwMode="auto">
          <a:xfrm>
            <a:off x="2895600" y="3276600"/>
            <a:ext cx="152400" cy="914400"/>
          </a:xfrm>
          <a:prstGeom prst="rightBrace">
            <a:avLst>
              <a:gd name="adj1" fmla="val 50000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3087" name="AutoShape 138"/>
          <p:cNvSpPr>
            <a:spLocks/>
          </p:cNvSpPr>
          <p:nvPr/>
        </p:nvSpPr>
        <p:spPr bwMode="auto">
          <a:xfrm>
            <a:off x="2895600" y="5181600"/>
            <a:ext cx="152400" cy="914400"/>
          </a:xfrm>
          <a:prstGeom prst="rightBrace">
            <a:avLst>
              <a:gd name="adj1" fmla="val 50000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3088" name="Text Box 139"/>
          <p:cNvSpPr txBox="1">
            <a:spLocks noChangeArrowheads="1"/>
          </p:cNvSpPr>
          <p:nvPr/>
        </p:nvSpPr>
        <p:spPr bwMode="auto">
          <a:xfrm>
            <a:off x="3505200" y="3200400"/>
            <a:ext cx="1328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6 x 2 = 12</a:t>
            </a:r>
          </a:p>
        </p:txBody>
      </p:sp>
      <p:sp>
        <p:nvSpPr>
          <p:cNvPr id="3089" name="Text Box 140"/>
          <p:cNvSpPr txBox="1">
            <a:spLocks noChangeArrowheads="1"/>
          </p:cNvSpPr>
          <p:nvPr/>
        </p:nvSpPr>
        <p:spPr bwMode="auto">
          <a:xfrm>
            <a:off x="3524250" y="3581400"/>
            <a:ext cx="12715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12 : 6 = 2</a:t>
            </a:r>
          </a:p>
        </p:txBody>
      </p:sp>
      <p:sp>
        <p:nvSpPr>
          <p:cNvPr id="3090" name="Text Box 141"/>
          <p:cNvSpPr txBox="1">
            <a:spLocks noChangeArrowheads="1"/>
          </p:cNvSpPr>
          <p:nvPr/>
        </p:nvSpPr>
        <p:spPr bwMode="auto">
          <a:xfrm>
            <a:off x="3575050" y="5105400"/>
            <a:ext cx="1328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6 x 3 = 18</a:t>
            </a:r>
          </a:p>
        </p:txBody>
      </p:sp>
      <p:sp>
        <p:nvSpPr>
          <p:cNvPr id="3091" name="Text Box 142"/>
          <p:cNvSpPr txBox="1">
            <a:spLocks noChangeArrowheads="1"/>
          </p:cNvSpPr>
          <p:nvPr/>
        </p:nvSpPr>
        <p:spPr bwMode="auto">
          <a:xfrm>
            <a:off x="3594100" y="5486400"/>
            <a:ext cx="12715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18 : 6 = 3</a:t>
            </a:r>
          </a:p>
        </p:txBody>
      </p:sp>
      <p:sp>
        <p:nvSpPr>
          <p:cNvPr id="3092" name="Line 143"/>
          <p:cNvSpPr>
            <a:spLocks noChangeShapeType="1"/>
          </p:cNvSpPr>
          <p:nvPr/>
        </p:nvSpPr>
        <p:spPr bwMode="auto">
          <a:xfrm>
            <a:off x="6276975" y="1524000"/>
            <a:ext cx="0" cy="533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3" name="Text Box 144"/>
          <p:cNvSpPr txBox="1">
            <a:spLocks noChangeArrowheads="1"/>
          </p:cNvSpPr>
          <p:nvPr/>
        </p:nvSpPr>
        <p:spPr bwMode="auto">
          <a:xfrm>
            <a:off x="6453188" y="1676400"/>
            <a:ext cx="14112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6  :  6  =  </a:t>
            </a:r>
            <a:r>
              <a:rPr lang="en-US" sz="2000" b="1">
                <a:solidFill>
                  <a:srgbClr val="FF3300"/>
                </a:solidFill>
              </a:rPr>
              <a:t>1</a:t>
            </a:r>
          </a:p>
        </p:txBody>
      </p:sp>
      <p:sp>
        <p:nvSpPr>
          <p:cNvPr id="3094" name="Text Box 145"/>
          <p:cNvSpPr txBox="1">
            <a:spLocks noChangeArrowheads="1"/>
          </p:cNvSpPr>
          <p:nvPr/>
        </p:nvSpPr>
        <p:spPr bwMode="auto">
          <a:xfrm>
            <a:off x="6296025" y="2057400"/>
            <a:ext cx="15541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12  :  6  =  </a:t>
            </a:r>
            <a:r>
              <a:rPr lang="en-US" sz="2000" b="1">
                <a:solidFill>
                  <a:srgbClr val="FF3300"/>
                </a:solidFill>
              </a:rPr>
              <a:t>2</a:t>
            </a:r>
          </a:p>
        </p:txBody>
      </p:sp>
      <p:sp>
        <p:nvSpPr>
          <p:cNvPr id="3095" name="Text Box 146"/>
          <p:cNvSpPr txBox="1">
            <a:spLocks noChangeArrowheads="1"/>
          </p:cNvSpPr>
          <p:nvPr/>
        </p:nvSpPr>
        <p:spPr bwMode="auto">
          <a:xfrm>
            <a:off x="6286500" y="2438400"/>
            <a:ext cx="15541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18  :  6  =  </a:t>
            </a:r>
            <a:r>
              <a:rPr lang="en-US" sz="2000" b="1">
                <a:solidFill>
                  <a:srgbClr val="FF3300"/>
                </a:solidFill>
              </a:rPr>
              <a:t>3</a:t>
            </a:r>
          </a:p>
        </p:txBody>
      </p:sp>
      <p:sp>
        <p:nvSpPr>
          <p:cNvPr id="3096" name="Text Box 147"/>
          <p:cNvSpPr txBox="1">
            <a:spLocks noChangeArrowheads="1"/>
          </p:cNvSpPr>
          <p:nvPr/>
        </p:nvSpPr>
        <p:spPr bwMode="auto">
          <a:xfrm>
            <a:off x="6324600" y="2857500"/>
            <a:ext cx="13398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24  :  6  = </a:t>
            </a:r>
          </a:p>
        </p:txBody>
      </p:sp>
      <p:sp>
        <p:nvSpPr>
          <p:cNvPr id="3097" name="Text Box 148"/>
          <p:cNvSpPr txBox="1">
            <a:spLocks noChangeArrowheads="1"/>
          </p:cNvSpPr>
          <p:nvPr/>
        </p:nvSpPr>
        <p:spPr bwMode="auto">
          <a:xfrm>
            <a:off x="6343650" y="3248025"/>
            <a:ext cx="13398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30  :  6  = </a:t>
            </a:r>
          </a:p>
        </p:txBody>
      </p:sp>
      <p:sp>
        <p:nvSpPr>
          <p:cNvPr id="3098" name="Text Box 149"/>
          <p:cNvSpPr txBox="1">
            <a:spLocks noChangeArrowheads="1"/>
          </p:cNvSpPr>
          <p:nvPr/>
        </p:nvSpPr>
        <p:spPr bwMode="auto">
          <a:xfrm>
            <a:off x="6362700" y="3667125"/>
            <a:ext cx="1270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36  :  6  =</a:t>
            </a:r>
          </a:p>
        </p:txBody>
      </p:sp>
      <p:sp>
        <p:nvSpPr>
          <p:cNvPr id="3099" name="Text Box 150"/>
          <p:cNvSpPr txBox="1">
            <a:spLocks noChangeArrowheads="1"/>
          </p:cNvSpPr>
          <p:nvPr/>
        </p:nvSpPr>
        <p:spPr bwMode="auto">
          <a:xfrm>
            <a:off x="6334125" y="4105275"/>
            <a:ext cx="1270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42  :  6  =</a:t>
            </a:r>
          </a:p>
        </p:txBody>
      </p:sp>
      <p:sp>
        <p:nvSpPr>
          <p:cNvPr id="3100" name="Text Box 151"/>
          <p:cNvSpPr txBox="1">
            <a:spLocks noChangeArrowheads="1"/>
          </p:cNvSpPr>
          <p:nvPr/>
        </p:nvSpPr>
        <p:spPr bwMode="auto">
          <a:xfrm>
            <a:off x="6315075" y="4514850"/>
            <a:ext cx="13398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48  :  6  = </a:t>
            </a:r>
          </a:p>
        </p:txBody>
      </p:sp>
      <p:sp>
        <p:nvSpPr>
          <p:cNvPr id="3101" name="Text Box 152"/>
          <p:cNvSpPr txBox="1">
            <a:spLocks noChangeArrowheads="1"/>
          </p:cNvSpPr>
          <p:nvPr/>
        </p:nvSpPr>
        <p:spPr bwMode="auto">
          <a:xfrm>
            <a:off x="6324600" y="5381625"/>
            <a:ext cx="13398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60  :  6  = </a:t>
            </a:r>
          </a:p>
        </p:txBody>
      </p:sp>
      <p:sp>
        <p:nvSpPr>
          <p:cNvPr id="3102" name="Text Box 153"/>
          <p:cNvSpPr txBox="1">
            <a:spLocks noChangeArrowheads="1"/>
          </p:cNvSpPr>
          <p:nvPr/>
        </p:nvSpPr>
        <p:spPr bwMode="auto">
          <a:xfrm>
            <a:off x="6324600" y="4962525"/>
            <a:ext cx="13398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54  :  6  = </a:t>
            </a:r>
          </a:p>
        </p:txBody>
      </p:sp>
      <p:sp>
        <p:nvSpPr>
          <p:cNvPr id="3103" name="Text Box 154"/>
          <p:cNvSpPr txBox="1">
            <a:spLocks noChangeArrowheads="1"/>
          </p:cNvSpPr>
          <p:nvPr/>
        </p:nvSpPr>
        <p:spPr bwMode="auto">
          <a:xfrm>
            <a:off x="7742238" y="285750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3300"/>
                </a:solidFill>
              </a:rPr>
              <a:t>4</a:t>
            </a:r>
          </a:p>
        </p:txBody>
      </p:sp>
      <p:sp>
        <p:nvSpPr>
          <p:cNvPr id="3104" name="Text Box 155"/>
          <p:cNvSpPr txBox="1">
            <a:spLocks noChangeArrowheads="1"/>
          </p:cNvSpPr>
          <p:nvPr/>
        </p:nvSpPr>
        <p:spPr bwMode="auto">
          <a:xfrm>
            <a:off x="7772400" y="3190875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3300"/>
                </a:solidFill>
              </a:rPr>
              <a:t>5</a:t>
            </a:r>
          </a:p>
        </p:txBody>
      </p:sp>
      <p:sp>
        <p:nvSpPr>
          <p:cNvPr id="3105" name="Text Box 156"/>
          <p:cNvSpPr txBox="1">
            <a:spLocks noChangeArrowheads="1"/>
          </p:cNvSpPr>
          <p:nvPr/>
        </p:nvSpPr>
        <p:spPr bwMode="auto">
          <a:xfrm>
            <a:off x="7770813" y="363855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3300"/>
                </a:solidFill>
              </a:rPr>
              <a:t>6</a:t>
            </a:r>
          </a:p>
        </p:txBody>
      </p:sp>
      <p:sp>
        <p:nvSpPr>
          <p:cNvPr id="3106" name="Text Box 157"/>
          <p:cNvSpPr txBox="1">
            <a:spLocks noChangeArrowheads="1"/>
          </p:cNvSpPr>
          <p:nvPr/>
        </p:nvSpPr>
        <p:spPr bwMode="auto">
          <a:xfrm>
            <a:off x="7800975" y="441960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3300"/>
                </a:solidFill>
              </a:rPr>
              <a:t>8</a:t>
            </a:r>
          </a:p>
        </p:txBody>
      </p:sp>
      <p:sp>
        <p:nvSpPr>
          <p:cNvPr id="3107" name="Text Box 158"/>
          <p:cNvSpPr txBox="1">
            <a:spLocks noChangeArrowheads="1"/>
          </p:cNvSpPr>
          <p:nvPr/>
        </p:nvSpPr>
        <p:spPr bwMode="auto">
          <a:xfrm>
            <a:off x="7791450" y="405765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3300"/>
                </a:solidFill>
              </a:rPr>
              <a:t>7</a:t>
            </a:r>
          </a:p>
        </p:txBody>
      </p:sp>
      <p:sp>
        <p:nvSpPr>
          <p:cNvPr id="3108" name="Text Box 159"/>
          <p:cNvSpPr txBox="1">
            <a:spLocks noChangeArrowheads="1"/>
          </p:cNvSpPr>
          <p:nvPr/>
        </p:nvSpPr>
        <p:spPr bwMode="auto">
          <a:xfrm>
            <a:off x="7799388" y="4924425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3300"/>
                </a:solidFill>
              </a:rPr>
              <a:t>9</a:t>
            </a:r>
          </a:p>
        </p:txBody>
      </p:sp>
      <p:sp>
        <p:nvSpPr>
          <p:cNvPr id="3109" name="Text Box 160"/>
          <p:cNvSpPr txBox="1">
            <a:spLocks noChangeArrowheads="1"/>
          </p:cNvSpPr>
          <p:nvPr/>
        </p:nvSpPr>
        <p:spPr bwMode="auto">
          <a:xfrm>
            <a:off x="7658100" y="5353050"/>
            <a:ext cx="4699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3300"/>
                </a:solidFill>
              </a:rPr>
              <a:t>10</a:t>
            </a:r>
          </a:p>
        </p:txBody>
      </p:sp>
      <p:pic>
        <p:nvPicPr>
          <p:cNvPr id="9377" name="Picture 161" descr="SUNFACE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6200" y="53340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78" name="Picture 162" descr="SUNFACE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2400" y="4876800"/>
            <a:ext cx="4445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79" name="AutoShape 163"/>
          <p:cNvSpPr>
            <a:spLocks noChangeArrowheads="1"/>
          </p:cNvSpPr>
          <p:nvPr/>
        </p:nvSpPr>
        <p:spPr bwMode="auto">
          <a:xfrm>
            <a:off x="7772400" y="1752600"/>
            <a:ext cx="381000" cy="26670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9380" name="AutoShape 164"/>
          <p:cNvSpPr>
            <a:spLocks noChangeArrowheads="1"/>
          </p:cNvSpPr>
          <p:nvPr/>
        </p:nvSpPr>
        <p:spPr bwMode="auto">
          <a:xfrm>
            <a:off x="7696200" y="3733800"/>
            <a:ext cx="508000" cy="31115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pic>
        <p:nvPicPr>
          <p:cNvPr id="9381" name="Picture 165" descr="APPLE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72400" y="2514600"/>
            <a:ext cx="3746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93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93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9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9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93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93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79" grpId="0" animBg="1"/>
      <p:bldP spid="938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4E5D2B8D-649D-4F42-BB40-A7E52328B4EE}" type="datetime1">
              <a:rPr lang="en-US" sz="1200"/>
              <a:pPr/>
              <a:t>10/3/2017</a:t>
            </a:fld>
            <a:endParaRPr lang="en-US" sz="1200"/>
          </a:p>
        </p:txBody>
      </p:sp>
      <p:sp>
        <p:nvSpPr>
          <p:cNvPr id="4099" name="Text Box 83"/>
          <p:cNvSpPr txBox="1">
            <a:spLocks noChangeArrowheads="1"/>
          </p:cNvSpPr>
          <p:nvPr/>
        </p:nvSpPr>
        <p:spPr bwMode="auto">
          <a:xfrm>
            <a:off x="2774950" y="806450"/>
            <a:ext cx="25971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200" b="1"/>
              <a:t>Bảng chia 6 </a:t>
            </a:r>
          </a:p>
        </p:txBody>
      </p:sp>
      <p:sp useBgFill="1">
        <p:nvSpPr>
          <p:cNvPr id="4100" name="Rectangle 84"/>
          <p:cNvSpPr>
            <a:spLocks noChangeArrowheads="1"/>
          </p:cNvSpPr>
          <p:nvPr/>
        </p:nvSpPr>
        <p:spPr bwMode="auto">
          <a:xfrm>
            <a:off x="0" y="1524000"/>
            <a:ext cx="9144000" cy="53340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600"/>
          </a:p>
        </p:txBody>
      </p:sp>
      <p:grpSp>
        <p:nvGrpSpPr>
          <p:cNvPr id="4101" name="Group 85"/>
          <p:cNvGrpSpPr>
            <a:grpSpLocks/>
          </p:cNvGrpSpPr>
          <p:nvPr/>
        </p:nvGrpSpPr>
        <p:grpSpPr bwMode="auto">
          <a:xfrm>
            <a:off x="990600" y="1828800"/>
            <a:ext cx="762000" cy="914400"/>
            <a:chOff x="432" y="1152"/>
            <a:chExt cx="480" cy="576"/>
          </a:xfrm>
        </p:grpSpPr>
        <p:sp>
          <p:nvSpPr>
            <p:cNvPr id="4178" name="Rectangle 86"/>
            <p:cNvSpPr>
              <a:spLocks noChangeArrowheads="1"/>
            </p:cNvSpPr>
            <p:nvPr/>
          </p:nvSpPr>
          <p:spPr bwMode="auto">
            <a:xfrm>
              <a:off x="432" y="1152"/>
              <a:ext cx="480" cy="57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33CC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4179" name="Oval 87"/>
            <p:cNvSpPr>
              <a:spLocks noChangeArrowheads="1"/>
            </p:cNvSpPr>
            <p:nvPr/>
          </p:nvSpPr>
          <p:spPr bwMode="auto">
            <a:xfrm>
              <a:off x="492" y="123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4180" name="Oval 88"/>
            <p:cNvSpPr>
              <a:spLocks noChangeArrowheads="1"/>
            </p:cNvSpPr>
            <p:nvPr/>
          </p:nvSpPr>
          <p:spPr bwMode="auto">
            <a:xfrm>
              <a:off x="492" y="138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4181" name="Oval 89"/>
            <p:cNvSpPr>
              <a:spLocks noChangeArrowheads="1"/>
            </p:cNvSpPr>
            <p:nvPr/>
          </p:nvSpPr>
          <p:spPr bwMode="auto">
            <a:xfrm>
              <a:off x="492" y="1560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4182" name="Oval 90"/>
            <p:cNvSpPr>
              <a:spLocks noChangeArrowheads="1"/>
            </p:cNvSpPr>
            <p:nvPr/>
          </p:nvSpPr>
          <p:spPr bwMode="auto">
            <a:xfrm>
              <a:off x="690" y="123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4183" name="Oval 91"/>
            <p:cNvSpPr>
              <a:spLocks noChangeArrowheads="1"/>
            </p:cNvSpPr>
            <p:nvPr/>
          </p:nvSpPr>
          <p:spPr bwMode="auto">
            <a:xfrm>
              <a:off x="690" y="138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4184" name="Oval 92"/>
            <p:cNvSpPr>
              <a:spLocks noChangeArrowheads="1"/>
            </p:cNvSpPr>
            <p:nvPr/>
          </p:nvSpPr>
          <p:spPr bwMode="auto">
            <a:xfrm>
              <a:off x="690" y="1560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</p:grpSp>
      <p:sp>
        <p:nvSpPr>
          <p:cNvPr id="4102" name="AutoShape 93"/>
          <p:cNvSpPr>
            <a:spLocks/>
          </p:cNvSpPr>
          <p:nvPr/>
        </p:nvSpPr>
        <p:spPr bwMode="auto">
          <a:xfrm>
            <a:off x="2895600" y="1828800"/>
            <a:ext cx="152400" cy="914400"/>
          </a:xfrm>
          <a:prstGeom prst="rightBrace">
            <a:avLst>
              <a:gd name="adj1" fmla="val 50000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4103" name="Text Box 94"/>
          <p:cNvSpPr txBox="1">
            <a:spLocks noChangeArrowheads="1"/>
          </p:cNvSpPr>
          <p:nvPr/>
        </p:nvSpPr>
        <p:spPr bwMode="auto">
          <a:xfrm>
            <a:off x="3498850" y="1676400"/>
            <a:ext cx="11858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6 x 1 = 6</a:t>
            </a:r>
          </a:p>
        </p:txBody>
      </p:sp>
      <p:sp>
        <p:nvSpPr>
          <p:cNvPr id="4104" name="Text Box 95"/>
          <p:cNvSpPr txBox="1">
            <a:spLocks noChangeArrowheads="1"/>
          </p:cNvSpPr>
          <p:nvPr/>
        </p:nvSpPr>
        <p:spPr bwMode="auto">
          <a:xfrm>
            <a:off x="3517900" y="2057400"/>
            <a:ext cx="11287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6 : 6 = 1</a:t>
            </a:r>
          </a:p>
        </p:txBody>
      </p:sp>
      <p:grpSp>
        <p:nvGrpSpPr>
          <p:cNvPr id="4105" name="Group 96"/>
          <p:cNvGrpSpPr>
            <a:grpSpLocks/>
          </p:cNvGrpSpPr>
          <p:nvPr/>
        </p:nvGrpSpPr>
        <p:grpSpPr bwMode="auto">
          <a:xfrm>
            <a:off x="457200" y="3200400"/>
            <a:ext cx="762000" cy="914400"/>
            <a:chOff x="432" y="1152"/>
            <a:chExt cx="480" cy="576"/>
          </a:xfrm>
        </p:grpSpPr>
        <p:sp>
          <p:nvSpPr>
            <p:cNvPr id="4171" name="Rectangle 97"/>
            <p:cNvSpPr>
              <a:spLocks noChangeArrowheads="1"/>
            </p:cNvSpPr>
            <p:nvPr/>
          </p:nvSpPr>
          <p:spPr bwMode="auto">
            <a:xfrm>
              <a:off x="432" y="1152"/>
              <a:ext cx="480" cy="57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33CC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4172" name="Oval 98"/>
            <p:cNvSpPr>
              <a:spLocks noChangeArrowheads="1"/>
            </p:cNvSpPr>
            <p:nvPr/>
          </p:nvSpPr>
          <p:spPr bwMode="auto">
            <a:xfrm>
              <a:off x="492" y="123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4173" name="Oval 99"/>
            <p:cNvSpPr>
              <a:spLocks noChangeArrowheads="1"/>
            </p:cNvSpPr>
            <p:nvPr/>
          </p:nvSpPr>
          <p:spPr bwMode="auto">
            <a:xfrm>
              <a:off x="492" y="138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4174" name="Oval 100"/>
            <p:cNvSpPr>
              <a:spLocks noChangeArrowheads="1"/>
            </p:cNvSpPr>
            <p:nvPr/>
          </p:nvSpPr>
          <p:spPr bwMode="auto">
            <a:xfrm>
              <a:off x="492" y="1560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4175" name="Oval 101"/>
            <p:cNvSpPr>
              <a:spLocks noChangeArrowheads="1"/>
            </p:cNvSpPr>
            <p:nvPr/>
          </p:nvSpPr>
          <p:spPr bwMode="auto">
            <a:xfrm>
              <a:off x="690" y="123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4176" name="Oval 102"/>
            <p:cNvSpPr>
              <a:spLocks noChangeArrowheads="1"/>
            </p:cNvSpPr>
            <p:nvPr/>
          </p:nvSpPr>
          <p:spPr bwMode="auto">
            <a:xfrm>
              <a:off x="690" y="138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4177" name="Oval 103"/>
            <p:cNvSpPr>
              <a:spLocks noChangeArrowheads="1"/>
            </p:cNvSpPr>
            <p:nvPr/>
          </p:nvSpPr>
          <p:spPr bwMode="auto">
            <a:xfrm>
              <a:off x="690" y="1560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</p:grpSp>
      <p:grpSp>
        <p:nvGrpSpPr>
          <p:cNvPr id="4106" name="Group 104"/>
          <p:cNvGrpSpPr>
            <a:grpSpLocks/>
          </p:cNvGrpSpPr>
          <p:nvPr/>
        </p:nvGrpSpPr>
        <p:grpSpPr bwMode="auto">
          <a:xfrm>
            <a:off x="1447800" y="3200400"/>
            <a:ext cx="762000" cy="914400"/>
            <a:chOff x="432" y="1152"/>
            <a:chExt cx="480" cy="576"/>
          </a:xfrm>
        </p:grpSpPr>
        <p:sp>
          <p:nvSpPr>
            <p:cNvPr id="4164" name="Rectangle 105"/>
            <p:cNvSpPr>
              <a:spLocks noChangeArrowheads="1"/>
            </p:cNvSpPr>
            <p:nvPr/>
          </p:nvSpPr>
          <p:spPr bwMode="auto">
            <a:xfrm>
              <a:off x="432" y="1152"/>
              <a:ext cx="480" cy="57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33CC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4165" name="Oval 106"/>
            <p:cNvSpPr>
              <a:spLocks noChangeArrowheads="1"/>
            </p:cNvSpPr>
            <p:nvPr/>
          </p:nvSpPr>
          <p:spPr bwMode="auto">
            <a:xfrm>
              <a:off x="492" y="123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4166" name="Oval 107"/>
            <p:cNvSpPr>
              <a:spLocks noChangeArrowheads="1"/>
            </p:cNvSpPr>
            <p:nvPr/>
          </p:nvSpPr>
          <p:spPr bwMode="auto">
            <a:xfrm>
              <a:off x="492" y="138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4167" name="Oval 108"/>
            <p:cNvSpPr>
              <a:spLocks noChangeArrowheads="1"/>
            </p:cNvSpPr>
            <p:nvPr/>
          </p:nvSpPr>
          <p:spPr bwMode="auto">
            <a:xfrm>
              <a:off x="492" y="1560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4168" name="Oval 109"/>
            <p:cNvSpPr>
              <a:spLocks noChangeArrowheads="1"/>
            </p:cNvSpPr>
            <p:nvPr/>
          </p:nvSpPr>
          <p:spPr bwMode="auto">
            <a:xfrm>
              <a:off x="690" y="123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4169" name="Oval 110"/>
            <p:cNvSpPr>
              <a:spLocks noChangeArrowheads="1"/>
            </p:cNvSpPr>
            <p:nvPr/>
          </p:nvSpPr>
          <p:spPr bwMode="auto">
            <a:xfrm>
              <a:off x="690" y="138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4170" name="Oval 111"/>
            <p:cNvSpPr>
              <a:spLocks noChangeArrowheads="1"/>
            </p:cNvSpPr>
            <p:nvPr/>
          </p:nvSpPr>
          <p:spPr bwMode="auto">
            <a:xfrm>
              <a:off x="690" y="1560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</p:grpSp>
      <p:grpSp>
        <p:nvGrpSpPr>
          <p:cNvPr id="4107" name="Group 112"/>
          <p:cNvGrpSpPr>
            <a:grpSpLocks/>
          </p:cNvGrpSpPr>
          <p:nvPr/>
        </p:nvGrpSpPr>
        <p:grpSpPr bwMode="auto">
          <a:xfrm>
            <a:off x="1066800" y="5181600"/>
            <a:ext cx="762000" cy="914400"/>
            <a:chOff x="432" y="1152"/>
            <a:chExt cx="480" cy="576"/>
          </a:xfrm>
        </p:grpSpPr>
        <p:sp>
          <p:nvSpPr>
            <p:cNvPr id="4157" name="Rectangle 113"/>
            <p:cNvSpPr>
              <a:spLocks noChangeArrowheads="1"/>
            </p:cNvSpPr>
            <p:nvPr/>
          </p:nvSpPr>
          <p:spPr bwMode="auto">
            <a:xfrm>
              <a:off x="432" y="1152"/>
              <a:ext cx="480" cy="57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33CC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4158" name="Oval 114"/>
            <p:cNvSpPr>
              <a:spLocks noChangeArrowheads="1"/>
            </p:cNvSpPr>
            <p:nvPr/>
          </p:nvSpPr>
          <p:spPr bwMode="auto">
            <a:xfrm>
              <a:off x="492" y="123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4159" name="Oval 115"/>
            <p:cNvSpPr>
              <a:spLocks noChangeArrowheads="1"/>
            </p:cNvSpPr>
            <p:nvPr/>
          </p:nvSpPr>
          <p:spPr bwMode="auto">
            <a:xfrm>
              <a:off x="492" y="138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4160" name="Oval 116"/>
            <p:cNvSpPr>
              <a:spLocks noChangeArrowheads="1"/>
            </p:cNvSpPr>
            <p:nvPr/>
          </p:nvSpPr>
          <p:spPr bwMode="auto">
            <a:xfrm>
              <a:off x="492" y="1560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4161" name="Oval 117"/>
            <p:cNvSpPr>
              <a:spLocks noChangeArrowheads="1"/>
            </p:cNvSpPr>
            <p:nvPr/>
          </p:nvSpPr>
          <p:spPr bwMode="auto">
            <a:xfrm>
              <a:off x="690" y="123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4162" name="Oval 118"/>
            <p:cNvSpPr>
              <a:spLocks noChangeArrowheads="1"/>
            </p:cNvSpPr>
            <p:nvPr/>
          </p:nvSpPr>
          <p:spPr bwMode="auto">
            <a:xfrm>
              <a:off x="690" y="138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4163" name="Oval 119"/>
            <p:cNvSpPr>
              <a:spLocks noChangeArrowheads="1"/>
            </p:cNvSpPr>
            <p:nvPr/>
          </p:nvSpPr>
          <p:spPr bwMode="auto">
            <a:xfrm>
              <a:off x="690" y="1560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</p:grpSp>
      <p:grpSp>
        <p:nvGrpSpPr>
          <p:cNvPr id="4108" name="Group 120"/>
          <p:cNvGrpSpPr>
            <a:grpSpLocks/>
          </p:cNvGrpSpPr>
          <p:nvPr/>
        </p:nvGrpSpPr>
        <p:grpSpPr bwMode="auto">
          <a:xfrm>
            <a:off x="1981200" y="5181600"/>
            <a:ext cx="762000" cy="914400"/>
            <a:chOff x="432" y="1152"/>
            <a:chExt cx="480" cy="576"/>
          </a:xfrm>
        </p:grpSpPr>
        <p:sp>
          <p:nvSpPr>
            <p:cNvPr id="4150" name="Rectangle 121"/>
            <p:cNvSpPr>
              <a:spLocks noChangeArrowheads="1"/>
            </p:cNvSpPr>
            <p:nvPr/>
          </p:nvSpPr>
          <p:spPr bwMode="auto">
            <a:xfrm>
              <a:off x="432" y="1152"/>
              <a:ext cx="480" cy="57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33CC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4151" name="Oval 122"/>
            <p:cNvSpPr>
              <a:spLocks noChangeArrowheads="1"/>
            </p:cNvSpPr>
            <p:nvPr/>
          </p:nvSpPr>
          <p:spPr bwMode="auto">
            <a:xfrm>
              <a:off x="492" y="123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4152" name="Oval 123"/>
            <p:cNvSpPr>
              <a:spLocks noChangeArrowheads="1"/>
            </p:cNvSpPr>
            <p:nvPr/>
          </p:nvSpPr>
          <p:spPr bwMode="auto">
            <a:xfrm>
              <a:off x="492" y="138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4153" name="Oval 124"/>
            <p:cNvSpPr>
              <a:spLocks noChangeArrowheads="1"/>
            </p:cNvSpPr>
            <p:nvPr/>
          </p:nvSpPr>
          <p:spPr bwMode="auto">
            <a:xfrm>
              <a:off x="492" y="1560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4154" name="Oval 125"/>
            <p:cNvSpPr>
              <a:spLocks noChangeArrowheads="1"/>
            </p:cNvSpPr>
            <p:nvPr/>
          </p:nvSpPr>
          <p:spPr bwMode="auto">
            <a:xfrm>
              <a:off x="690" y="123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4155" name="Oval 126"/>
            <p:cNvSpPr>
              <a:spLocks noChangeArrowheads="1"/>
            </p:cNvSpPr>
            <p:nvPr/>
          </p:nvSpPr>
          <p:spPr bwMode="auto">
            <a:xfrm>
              <a:off x="690" y="138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4156" name="Oval 127"/>
            <p:cNvSpPr>
              <a:spLocks noChangeArrowheads="1"/>
            </p:cNvSpPr>
            <p:nvPr/>
          </p:nvSpPr>
          <p:spPr bwMode="auto">
            <a:xfrm>
              <a:off x="690" y="1560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</p:grpSp>
      <p:grpSp>
        <p:nvGrpSpPr>
          <p:cNvPr id="4109" name="Group 128"/>
          <p:cNvGrpSpPr>
            <a:grpSpLocks/>
          </p:cNvGrpSpPr>
          <p:nvPr/>
        </p:nvGrpSpPr>
        <p:grpSpPr bwMode="auto">
          <a:xfrm>
            <a:off x="152400" y="5181600"/>
            <a:ext cx="762000" cy="914400"/>
            <a:chOff x="432" y="1152"/>
            <a:chExt cx="480" cy="576"/>
          </a:xfrm>
        </p:grpSpPr>
        <p:sp>
          <p:nvSpPr>
            <p:cNvPr id="4143" name="Rectangle 129"/>
            <p:cNvSpPr>
              <a:spLocks noChangeArrowheads="1"/>
            </p:cNvSpPr>
            <p:nvPr/>
          </p:nvSpPr>
          <p:spPr bwMode="auto">
            <a:xfrm>
              <a:off x="432" y="1152"/>
              <a:ext cx="480" cy="57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33CC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4144" name="Oval 130"/>
            <p:cNvSpPr>
              <a:spLocks noChangeArrowheads="1"/>
            </p:cNvSpPr>
            <p:nvPr/>
          </p:nvSpPr>
          <p:spPr bwMode="auto">
            <a:xfrm>
              <a:off x="492" y="123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4145" name="Oval 131"/>
            <p:cNvSpPr>
              <a:spLocks noChangeArrowheads="1"/>
            </p:cNvSpPr>
            <p:nvPr/>
          </p:nvSpPr>
          <p:spPr bwMode="auto">
            <a:xfrm>
              <a:off x="492" y="138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4146" name="Oval 132"/>
            <p:cNvSpPr>
              <a:spLocks noChangeArrowheads="1"/>
            </p:cNvSpPr>
            <p:nvPr/>
          </p:nvSpPr>
          <p:spPr bwMode="auto">
            <a:xfrm>
              <a:off x="492" y="1560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4147" name="Oval 133"/>
            <p:cNvSpPr>
              <a:spLocks noChangeArrowheads="1"/>
            </p:cNvSpPr>
            <p:nvPr/>
          </p:nvSpPr>
          <p:spPr bwMode="auto">
            <a:xfrm>
              <a:off x="690" y="123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4148" name="Oval 134"/>
            <p:cNvSpPr>
              <a:spLocks noChangeArrowheads="1"/>
            </p:cNvSpPr>
            <p:nvPr/>
          </p:nvSpPr>
          <p:spPr bwMode="auto">
            <a:xfrm>
              <a:off x="690" y="138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4149" name="Oval 135"/>
            <p:cNvSpPr>
              <a:spLocks noChangeArrowheads="1"/>
            </p:cNvSpPr>
            <p:nvPr/>
          </p:nvSpPr>
          <p:spPr bwMode="auto">
            <a:xfrm>
              <a:off x="690" y="1560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</p:grpSp>
      <p:sp>
        <p:nvSpPr>
          <p:cNvPr id="4110" name="AutoShape 136"/>
          <p:cNvSpPr>
            <a:spLocks/>
          </p:cNvSpPr>
          <p:nvPr/>
        </p:nvSpPr>
        <p:spPr bwMode="auto">
          <a:xfrm>
            <a:off x="2895600" y="3276600"/>
            <a:ext cx="152400" cy="914400"/>
          </a:xfrm>
          <a:prstGeom prst="rightBrace">
            <a:avLst>
              <a:gd name="adj1" fmla="val 50000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4111" name="AutoShape 137"/>
          <p:cNvSpPr>
            <a:spLocks/>
          </p:cNvSpPr>
          <p:nvPr/>
        </p:nvSpPr>
        <p:spPr bwMode="auto">
          <a:xfrm>
            <a:off x="2895600" y="5181600"/>
            <a:ext cx="152400" cy="914400"/>
          </a:xfrm>
          <a:prstGeom prst="rightBrace">
            <a:avLst>
              <a:gd name="adj1" fmla="val 50000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4112" name="Text Box 138"/>
          <p:cNvSpPr txBox="1">
            <a:spLocks noChangeArrowheads="1"/>
          </p:cNvSpPr>
          <p:nvPr/>
        </p:nvSpPr>
        <p:spPr bwMode="auto">
          <a:xfrm>
            <a:off x="3505200" y="3200400"/>
            <a:ext cx="1328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6 x 2 = 12</a:t>
            </a:r>
          </a:p>
        </p:txBody>
      </p:sp>
      <p:sp>
        <p:nvSpPr>
          <p:cNvPr id="4113" name="Text Box 139"/>
          <p:cNvSpPr txBox="1">
            <a:spLocks noChangeArrowheads="1"/>
          </p:cNvSpPr>
          <p:nvPr/>
        </p:nvSpPr>
        <p:spPr bwMode="auto">
          <a:xfrm>
            <a:off x="3524250" y="3581400"/>
            <a:ext cx="12715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12 : 6 = 2</a:t>
            </a:r>
          </a:p>
        </p:txBody>
      </p:sp>
      <p:sp>
        <p:nvSpPr>
          <p:cNvPr id="4114" name="Text Box 140"/>
          <p:cNvSpPr txBox="1">
            <a:spLocks noChangeArrowheads="1"/>
          </p:cNvSpPr>
          <p:nvPr/>
        </p:nvSpPr>
        <p:spPr bwMode="auto">
          <a:xfrm>
            <a:off x="3575050" y="5105400"/>
            <a:ext cx="1328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6 x 3 = 18</a:t>
            </a:r>
          </a:p>
        </p:txBody>
      </p:sp>
      <p:sp>
        <p:nvSpPr>
          <p:cNvPr id="4115" name="Text Box 141"/>
          <p:cNvSpPr txBox="1">
            <a:spLocks noChangeArrowheads="1"/>
          </p:cNvSpPr>
          <p:nvPr/>
        </p:nvSpPr>
        <p:spPr bwMode="auto">
          <a:xfrm>
            <a:off x="3594100" y="5486400"/>
            <a:ext cx="12715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18 : 6 = 3</a:t>
            </a:r>
          </a:p>
        </p:txBody>
      </p:sp>
      <p:sp>
        <p:nvSpPr>
          <p:cNvPr id="4116" name="Line 142"/>
          <p:cNvSpPr>
            <a:spLocks noChangeShapeType="1"/>
          </p:cNvSpPr>
          <p:nvPr/>
        </p:nvSpPr>
        <p:spPr bwMode="auto">
          <a:xfrm>
            <a:off x="6276975" y="1524000"/>
            <a:ext cx="0" cy="533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7" name="Text Box 143"/>
          <p:cNvSpPr txBox="1">
            <a:spLocks noChangeArrowheads="1"/>
          </p:cNvSpPr>
          <p:nvPr/>
        </p:nvSpPr>
        <p:spPr bwMode="auto">
          <a:xfrm>
            <a:off x="6453188" y="1676400"/>
            <a:ext cx="14112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6  :  6  =  </a:t>
            </a:r>
            <a:r>
              <a:rPr lang="en-US" sz="2000" b="1">
                <a:solidFill>
                  <a:srgbClr val="FF3300"/>
                </a:solidFill>
              </a:rPr>
              <a:t>1</a:t>
            </a:r>
          </a:p>
        </p:txBody>
      </p:sp>
      <p:sp>
        <p:nvSpPr>
          <p:cNvPr id="4118" name="Text Box 144"/>
          <p:cNvSpPr txBox="1">
            <a:spLocks noChangeArrowheads="1"/>
          </p:cNvSpPr>
          <p:nvPr/>
        </p:nvSpPr>
        <p:spPr bwMode="auto">
          <a:xfrm>
            <a:off x="6296025" y="2057400"/>
            <a:ext cx="15541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12  :  6  =  </a:t>
            </a:r>
            <a:r>
              <a:rPr lang="en-US" sz="2000" b="1">
                <a:solidFill>
                  <a:srgbClr val="FF3300"/>
                </a:solidFill>
              </a:rPr>
              <a:t>2</a:t>
            </a:r>
          </a:p>
        </p:txBody>
      </p:sp>
      <p:sp>
        <p:nvSpPr>
          <p:cNvPr id="4119" name="Text Box 145"/>
          <p:cNvSpPr txBox="1">
            <a:spLocks noChangeArrowheads="1"/>
          </p:cNvSpPr>
          <p:nvPr/>
        </p:nvSpPr>
        <p:spPr bwMode="auto">
          <a:xfrm>
            <a:off x="6286500" y="2438400"/>
            <a:ext cx="15541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18  :  6  =  </a:t>
            </a:r>
            <a:r>
              <a:rPr lang="en-US" sz="2000" b="1">
                <a:solidFill>
                  <a:srgbClr val="FF3300"/>
                </a:solidFill>
              </a:rPr>
              <a:t>3</a:t>
            </a:r>
          </a:p>
        </p:txBody>
      </p:sp>
      <p:sp>
        <p:nvSpPr>
          <p:cNvPr id="4120" name="Text Box 146"/>
          <p:cNvSpPr txBox="1">
            <a:spLocks noChangeArrowheads="1"/>
          </p:cNvSpPr>
          <p:nvPr/>
        </p:nvSpPr>
        <p:spPr bwMode="auto">
          <a:xfrm>
            <a:off x="6324600" y="2857500"/>
            <a:ext cx="13398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24  :  6  = </a:t>
            </a:r>
          </a:p>
        </p:txBody>
      </p:sp>
      <p:sp>
        <p:nvSpPr>
          <p:cNvPr id="4121" name="Text Box 147"/>
          <p:cNvSpPr txBox="1">
            <a:spLocks noChangeArrowheads="1"/>
          </p:cNvSpPr>
          <p:nvPr/>
        </p:nvSpPr>
        <p:spPr bwMode="auto">
          <a:xfrm>
            <a:off x="6343650" y="3248025"/>
            <a:ext cx="13398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30  :  6  = </a:t>
            </a:r>
          </a:p>
        </p:txBody>
      </p:sp>
      <p:sp>
        <p:nvSpPr>
          <p:cNvPr id="4122" name="Text Box 148"/>
          <p:cNvSpPr txBox="1">
            <a:spLocks noChangeArrowheads="1"/>
          </p:cNvSpPr>
          <p:nvPr/>
        </p:nvSpPr>
        <p:spPr bwMode="auto">
          <a:xfrm>
            <a:off x="6362700" y="3667125"/>
            <a:ext cx="1270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36  :  6  =</a:t>
            </a:r>
          </a:p>
        </p:txBody>
      </p:sp>
      <p:sp>
        <p:nvSpPr>
          <p:cNvPr id="4123" name="Text Box 149"/>
          <p:cNvSpPr txBox="1">
            <a:spLocks noChangeArrowheads="1"/>
          </p:cNvSpPr>
          <p:nvPr/>
        </p:nvSpPr>
        <p:spPr bwMode="auto">
          <a:xfrm>
            <a:off x="6334125" y="4105275"/>
            <a:ext cx="1270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42  :  6  =</a:t>
            </a:r>
          </a:p>
        </p:txBody>
      </p:sp>
      <p:sp>
        <p:nvSpPr>
          <p:cNvPr id="4124" name="Text Box 150"/>
          <p:cNvSpPr txBox="1">
            <a:spLocks noChangeArrowheads="1"/>
          </p:cNvSpPr>
          <p:nvPr/>
        </p:nvSpPr>
        <p:spPr bwMode="auto">
          <a:xfrm>
            <a:off x="6315075" y="4514850"/>
            <a:ext cx="13398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48  :  6  = </a:t>
            </a:r>
          </a:p>
        </p:txBody>
      </p:sp>
      <p:sp>
        <p:nvSpPr>
          <p:cNvPr id="4125" name="Text Box 151"/>
          <p:cNvSpPr txBox="1">
            <a:spLocks noChangeArrowheads="1"/>
          </p:cNvSpPr>
          <p:nvPr/>
        </p:nvSpPr>
        <p:spPr bwMode="auto">
          <a:xfrm>
            <a:off x="6324600" y="5381625"/>
            <a:ext cx="13398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60  :  6  = </a:t>
            </a:r>
          </a:p>
        </p:txBody>
      </p:sp>
      <p:sp>
        <p:nvSpPr>
          <p:cNvPr id="4126" name="Text Box 152"/>
          <p:cNvSpPr txBox="1">
            <a:spLocks noChangeArrowheads="1"/>
          </p:cNvSpPr>
          <p:nvPr/>
        </p:nvSpPr>
        <p:spPr bwMode="auto">
          <a:xfrm>
            <a:off x="6324600" y="4962525"/>
            <a:ext cx="13398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54  :  6  = </a:t>
            </a:r>
          </a:p>
        </p:txBody>
      </p:sp>
      <p:sp>
        <p:nvSpPr>
          <p:cNvPr id="4127" name="Text Box 153"/>
          <p:cNvSpPr txBox="1">
            <a:spLocks noChangeArrowheads="1"/>
          </p:cNvSpPr>
          <p:nvPr/>
        </p:nvSpPr>
        <p:spPr bwMode="auto">
          <a:xfrm>
            <a:off x="7742238" y="285750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3300"/>
                </a:solidFill>
              </a:rPr>
              <a:t>4</a:t>
            </a:r>
          </a:p>
        </p:txBody>
      </p:sp>
      <p:sp>
        <p:nvSpPr>
          <p:cNvPr id="4128" name="Text Box 154"/>
          <p:cNvSpPr txBox="1">
            <a:spLocks noChangeArrowheads="1"/>
          </p:cNvSpPr>
          <p:nvPr/>
        </p:nvSpPr>
        <p:spPr bwMode="auto">
          <a:xfrm>
            <a:off x="7772400" y="3190875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3300"/>
                </a:solidFill>
              </a:rPr>
              <a:t>5</a:t>
            </a:r>
          </a:p>
        </p:txBody>
      </p:sp>
      <p:sp>
        <p:nvSpPr>
          <p:cNvPr id="4129" name="Text Box 155"/>
          <p:cNvSpPr txBox="1">
            <a:spLocks noChangeArrowheads="1"/>
          </p:cNvSpPr>
          <p:nvPr/>
        </p:nvSpPr>
        <p:spPr bwMode="auto">
          <a:xfrm>
            <a:off x="7770813" y="363855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3300"/>
                </a:solidFill>
              </a:rPr>
              <a:t>6</a:t>
            </a:r>
          </a:p>
        </p:txBody>
      </p:sp>
      <p:sp>
        <p:nvSpPr>
          <p:cNvPr id="4130" name="Text Box 156"/>
          <p:cNvSpPr txBox="1">
            <a:spLocks noChangeArrowheads="1"/>
          </p:cNvSpPr>
          <p:nvPr/>
        </p:nvSpPr>
        <p:spPr bwMode="auto">
          <a:xfrm>
            <a:off x="7800975" y="441960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3300"/>
                </a:solidFill>
              </a:rPr>
              <a:t>8</a:t>
            </a:r>
          </a:p>
        </p:txBody>
      </p:sp>
      <p:sp>
        <p:nvSpPr>
          <p:cNvPr id="4131" name="Text Box 157"/>
          <p:cNvSpPr txBox="1">
            <a:spLocks noChangeArrowheads="1"/>
          </p:cNvSpPr>
          <p:nvPr/>
        </p:nvSpPr>
        <p:spPr bwMode="auto">
          <a:xfrm>
            <a:off x="7791450" y="405765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3300"/>
                </a:solidFill>
              </a:rPr>
              <a:t>7</a:t>
            </a:r>
          </a:p>
        </p:txBody>
      </p:sp>
      <p:sp>
        <p:nvSpPr>
          <p:cNvPr id="4132" name="Text Box 158"/>
          <p:cNvSpPr txBox="1">
            <a:spLocks noChangeArrowheads="1"/>
          </p:cNvSpPr>
          <p:nvPr/>
        </p:nvSpPr>
        <p:spPr bwMode="auto">
          <a:xfrm>
            <a:off x="7799388" y="4924425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3300"/>
                </a:solidFill>
              </a:rPr>
              <a:t>9</a:t>
            </a:r>
          </a:p>
        </p:txBody>
      </p:sp>
      <p:sp>
        <p:nvSpPr>
          <p:cNvPr id="4133" name="Text Box 159"/>
          <p:cNvSpPr txBox="1">
            <a:spLocks noChangeArrowheads="1"/>
          </p:cNvSpPr>
          <p:nvPr/>
        </p:nvSpPr>
        <p:spPr bwMode="auto">
          <a:xfrm>
            <a:off x="7658100" y="5353050"/>
            <a:ext cx="4699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3300"/>
                </a:solidFill>
              </a:rPr>
              <a:t>10</a:t>
            </a:r>
          </a:p>
        </p:txBody>
      </p:sp>
      <p:pic>
        <p:nvPicPr>
          <p:cNvPr id="5280" name="Picture 160" descr="FULLMO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19850" y="2105025"/>
            <a:ext cx="381000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81" name="Picture 161" descr="SUNFACE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96200" y="53340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82" name="Picture 162" descr="SUNFACE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72400" y="4876800"/>
            <a:ext cx="4445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83" name="AutoShape 163"/>
          <p:cNvSpPr>
            <a:spLocks noChangeArrowheads="1"/>
          </p:cNvSpPr>
          <p:nvPr/>
        </p:nvSpPr>
        <p:spPr bwMode="auto">
          <a:xfrm>
            <a:off x="7772400" y="1752600"/>
            <a:ext cx="304800" cy="26670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5284" name="AutoShape 164"/>
          <p:cNvSpPr>
            <a:spLocks noChangeArrowheads="1"/>
          </p:cNvSpPr>
          <p:nvPr/>
        </p:nvSpPr>
        <p:spPr bwMode="auto">
          <a:xfrm>
            <a:off x="7848600" y="3733800"/>
            <a:ext cx="304800" cy="31115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pic>
        <p:nvPicPr>
          <p:cNvPr id="5285" name="Picture 165" descr="APPLE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72400" y="2457450"/>
            <a:ext cx="3746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86" name="Picture 166" descr="SUNFACE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4424363"/>
            <a:ext cx="6096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87" name="AutoShape 167"/>
          <p:cNvSpPr>
            <a:spLocks noChangeArrowheads="1"/>
          </p:cNvSpPr>
          <p:nvPr/>
        </p:nvSpPr>
        <p:spPr bwMode="auto">
          <a:xfrm>
            <a:off x="6400800" y="4191000"/>
            <a:ext cx="457200" cy="31115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pic>
        <p:nvPicPr>
          <p:cNvPr id="5288" name="Picture 168" descr="APPLE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2863850"/>
            <a:ext cx="457200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2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52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52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2000"/>
                                        <p:tgtEl>
                                          <p:spTgt spid="52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52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1" dur="2000"/>
                                        <p:tgtEl>
                                          <p:spTgt spid="52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52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52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52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83" grpId="0" animBg="1"/>
      <p:bldP spid="5284" grpId="0" animBg="1"/>
      <p:bldP spid="528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A3D0D4EF-9A7A-4A17-9435-69DE40637F0B}" type="datetime1">
              <a:rPr lang="en-US" sz="1200"/>
              <a:pPr/>
              <a:t>10/3/2017</a:t>
            </a:fld>
            <a:endParaRPr lang="en-US" sz="1200"/>
          </a:p>
        </p:txBody>
      </p:sp>
      <p:sp>
        <p:nvSpPr>
          <p:cNvPr id="5123" name="Text Box 83"/>
          <p:cNvSpPr txBox="1">
            <a:spLocks noChangeArrowheads="1"/>
          </p:cNvSpPr>
          <p:nvPr/>
        </p:nvSpPr>
        <p:spPr bwMode="auto">
          <a:xfrm>
            <a:off x="2774950" y="806450"/>
            <a:ext cx="25971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200" b="1"/>
              <a:t>Bảng chia 6 </a:t>
            </a:r>
          </a:p>
        </p:txBody>
      </p:sp>
      <p:sp useBgFill="1">
        <p:nvSpPr>
          <p:cNvPr id="5124" name="Rectangle 84"/>
          <p:cNvSpPr>
            <a:spLocks noChangeArrowheads="1"/>
          </p:cNvSpPr>
          <p:nvPr/>
        </p:nvSpPr>
        <p:spPr bwMode="auto">
          <a:xfrm>
            <a:off x="0" y="1524000"/>
            <a:ext cx="9144000" cy="53340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600"/>
          </a:p>
        </p:txBody>
      </p:sp>
      <p:grpSp>
        <p:nvGrpSpPr>
          <p:cNvPr id="5125" name="Group 85"/>
          <p:cNvGrpSpPr>
            <a:grpSpLocks/>
          </p:cNvGrpSpPr>
          <p:nvPr/>
        </p:nvGrpSpPr>
        <p:grpSpPr bwMode="auto">
          <a:xfrm>
            <a:off x="990600" y="1828800"/>
            <a:ext cx="762000" cy="914400"/>
            <a:chOff x="432" y="1152"/>
            <a:chExt cx="480" cy="576"/>
          </a:xfrm>
        </p:grpSpPr>
        <p:sp>
          <p:nvSpPr>
            <p:cNvPr id="5203" name="Rectangle 86"/>
            <p:cNvSpPr>
              <a:spLocks noChangeArrowheads="1"/>
            </p:cNvSpPr>
            <p:nvPr/>
          </p:nvSpPr>
          <p:spPr bwMode="auto">
            <a:xfrm>
              <a:off x="432" y="1152"/>
              <a:ext cx="480" cy="57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33CC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5204" name="Oval 87"/>
            <p:cNvSpPr>
              <a:spLocks noChangeArrowheads="1"/>
            </p:cNvSpPr>
            <p:nvPr/>
          </p:nvSpPr>
          <p:spPr bwMode="auto">
            <a:xfrm>
              <a:off x="492" y="123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5205" name="Oval 88"/>
            <p:cNvSpPr>
              <a:spLocks noChangeArrowheads="1"/>
            </p:cNvSpPr>
            <p:nvPr/>
          </p:nvSpPr>
          <p:spPr bwMode="auto">
            <a:xfrm>
              <a:off x="492" y="138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5206" name="Oval 89"/>
            <p:cNvSpPr>
              <a:spLocks noChangeArrowheads="1"/>
            </p:cNvSpPr>
            <p:nvPr/>
          </p:nvSpPr>
          <p:spPr bwMode="auto">
            <a:xfrm>
              <a:off x="492" y="1560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5207" name="Oval 90"/>
            <p:cNvSpPr>
              <a:spLocks noChangeArrowheads="1"/>
            </p:cNvSpPr>
            <p:nvPr/>
          </p:nvSpPr>
          <p:spPr bwMode="auto">
            <a:xfrm>
              <a:off x="690" y="123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5208" name="Oval 91"/>
            <p:cNvSpPr>
              <a:spLocks noChangeArrowheads="1"/>
            </p:cNvSpPr>
            <p:nvPr/>
          </p:nvSpPr>
          <p:spPr bwMode="auto">
            <a:xfrm>
              <a:off x="690" y="138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5209" name="Oval 92"/>
            <p:cNvSpPr>
              <a:spLocks noChangeArrowheads="1"/>
            </p:cNvSpPr>
            <p:nvPr/>
          </p:nvSpPr>
          <p:spPr bwMode="auto">
            <a:xfrm>
              <a:off x="690" y="1560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</p:grpSp>
      <p:sp>
        <p:nvSpPr>
          <p:cNvPr id="5126" name="AutoShape 93"/>
          <p:cNvSpPr>
            <a:spLocks/>
          </p:cNvSpPr>
          <p:nvPr/>
        </p:nvSpPr>
        <p:spPr bwMode="auto">
          <a:xfrm>
            <a:off x="2895600" y="1828800"/>
            <a:ext cx="152400" cy="914400"/>
          </a:xfrm>
          <a:prstGeom prst="rightBrace">
            <a:avLst>
              <a:gd name="adj1" fmla="val 50000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5127" name="Text Box 94"/>
          <p:cNvSpPr txBox="1">
            <a:spLocks noChangeArrowheads="1"/>
          </p:cNvSpPr>
          <p:nvPr/>
        </p:nvSpPr>
        <p:spPr bwMode="auto">
          <a:xfrm>
            <a:off x="3498850" y="1676400"/>
            <a:ext cx="11858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6 x 1 = 6</a:t>
            </a:r>
          </a:p>
        </p:txBody>
      </p:sp>
      <p:sp>
        <p:nvSpPr>
          <p:cNvPr id="5128" name="Text Box 95"/>
          <p:cNvSpPr txBox="1">
            <a:spLocks noChangeArrowheads="1"/>
          </p:cNvSpPr>
          <p:nvPr/>
        </p:nvSpPr>
        <p:spPr bwMode="auto">
          <a:xfrm>
            <a:off x="3517900" y="2057400"/>
            <a:ext cx="11287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6 : 6 = 1</a:t>
            </a:r>
          </a:p>
        </p:txBody>
      </p:sp>
      <p:grpSp>
        <p:nvGrpSpPr>
          <p:cNvPr id="5129" name="Group 96"/>
          <p:cNvGrpSpPr>
            <a:grpSpLocks/>
          </p:cNvGrpSpPr>
          <p:nvPr/>
        </p:nvGrpSpPr>
        <p:grpSpPr bwMode="auto">
          <a:xfrm>
            <a:off x="457200" y="3200400"/>
            <a:ext cx="762000" cy="914400"/>
            <a:chOff x="432" y="1152"/>
            <a:chExt cx="480" cy="576"/>
          </a:xfrm>
        </p:grpSpPr>
        <p:sp>
          <p:nvSpPr>
            <p:cNvPr id="5196" name="Rectangle 97"/>
            <p:cNvSpPr>
              <a:spLocks noChangeArrowheads="1"/>
            </p:cNvSpPr>
            <p:nvPr/>
          </p:nvSpPr>
          <p:spPr bwMode="auto">
            <a:xfrm>
              <a:off x="432" y="1152"/>
              <a:ext cx="480" cy="57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33CC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5197" name="Oval 98"/>
            <p:cNvSpPr>
              <a:spLocks noChangeArrowheads="1"/>
            </p:cNvSpPr>
            <p:nvPr/>
          </p:nvSpPr>
          <p:spPr bwMode="auto">
            <a:xfrm>
              <a:off x="492" y="123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5198" name="Oval 99"/>
            <p:cNvSpPr>
              <a:spLocks noChangeArrowheads="1"/>
            </p:cNvSpPr>
            <p:nvPr/>
          </p:nvSpPr>
          <p:spPr bwMode="auto">
            <a:xfrm>
              <a:off x="492" y="138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5199" name="Oval 100"/>
            <p:cNvSpPr>
              <a:spLocks noChangeArrowheads="1"/>
            </p:cNvSpPr>
            <p:nvPr/>
          </p:nvSpPr>
          <p:spPr bwMode="auto">
            <a:xfrm>
              <a:off x="492" y="1560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5200" name="Oval 101"/>
            <p:cNvSpPr>
              <a:spLocks noChangeArrowheads="1"/>
            </p:cNvSpPr>
            <p:nvPr/>
          </p:nvSpPr>
          <p:spPr bwMode="auto">
            <a:xfrm>
              <a:off x="690" y="123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5201" name="Oval 102"/>
            <p:cNvSpPr>
              <a:spLocks noChangeArrowheads="1"/>
            </p:cNvSpPr>
            <p:nvPr/>
          </p:nvSpPr>
          <p:spPr bwMode="auto">
            <a:xfrm>
              <a:off x="690" y="138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5202" name="Oval 103"/>
            <p:cNvSpPr>
              <a:spLocks noChangeArrowheads="1"/>
            </p:cNvSpPr>
            <p:nvPr/>
          </p:nvSpPr>
          <p:spPr bwMode="auto">
            <a:xfrm>
              <a:off x="690" y="1560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</p:grpSp>
      <p:grpSp>
        <p:nvGrpSpPr>
          <p:cNvPr id="5130" name="Group 104"/>
          <p:cNvGrpSpPr>
            <a:grpSpLocks/>
          </p:cNvGrpSpPr>
          <p:nvPr/>
        </p:nvGrpSpPr>
        <p:grpSpPr bwMode="auto">
          <a:xfrm>
            <a:off x="1447800" y="3200400"/>
            <a:ext cx="762000" cy="914400"/>
            <a:chOff x="432" y="1152"/>
            <a:chExt cx="480" cy="576"/>
          </a:xfrm>
        </p:grpSpPr>
        <p:sp>
          <p:nvSpPr>
            <p:cNvPr id="5189" name="Rectangle 105"/>
            <p:cNvSpPr>
              <a:spLocks noChangeArrowheads="1"/>
            </p:cNvSpPr>
            <p:nvPr/>
          </p:nvSpPr>
          <p:spPr bwMode="auto">
            <a:xfrm>
              <a:off x="432" y="1152"/>
              <a:ext cx="480" cy="57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33CC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5190" name="Oval 106"/>
            <p:cNvSpPr>
              <a:spLocks noChangeArrowheads="1"/>
            </p:cNvSpPr>
            <p:nvPr/>
          </p:nvSpPr>
          <p:spPr bwMode="auto">
            <a:xfrm>
              <a:off x="492" y="123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5191" name="Oval 107"/>
            <p:cNvSpPr>
              <a:spLocks noChangeArrowheads="1"/>
            </p:cNvSpPr>
            <p:nvPr/>
          </p:nvSpPr>
          <p:spPr bwMode="auto">
            <a:xfrm>
              <a:off x="492" y="138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5192" name="Oval 108"/>
            <p:cNvSpPr>
              <a:spLocks noChangeArrowheads="1"/>
            </p:cNvSpPr>
            <p:nvPr/>
          </p:nvSpPr>
          <p:spPr bwMode="auto">
            <a:xfrm>
              <a:off x="492" y="1560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5193" name="Oval 109"/>
            <p:cNvSpPr>
              <a:spLocks noChangeArrowheads="1"/>
            </p:cNvSpPr>
            <p:nvPr/>
          </p:nvSpPr>
          <p:spPr bwMode="auto">
            <a:xfrm>
              <a:off x="690" y="123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5194" name="Oval 110"/>
            <p:cNvSpPr>
              <a:spLocks noChangeArrowheads="1"/>
            </p:cNvSpPr>
            <p:nvPr/>
          </p:nvSpPr>
          <p:spPr bwMode="auto">
            <a:xfrm>
              <a:off x="690" y="138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5195" name="Oval 111"/>
            <p:cNvSpPr>
              <a:spLocks noChangeArrowheads="1"/>
            </p:cNvSpPr>
            <p:nvPr/>
          </p:nvSpPr>
          <p:spPr bwMode="auto">
            <a:xfrm>
              <a:off x="690" y="1560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</p:grpSp>
      <p:grpSp>
        <p:nvGrpSpPr>
          <p:cNvPr id="5131" name="Group 112"/>
          <p:cNvGrpSpPr>
            <a:grpSpLocks/>
          </p:cNvGrpSpPr>
          <p:nvPr/>
        </p:nvGrpSpPr>
        <p:grpSpPr bwMode="auto">
          <a:xfrm>
            <a:off x="1066800" y="5181600"/>
            <a:ext cx="762000" cy="914400"/>
            <a:chOff x="432" y="1152"/>
            <a:chExt cx="480" cy="576"/>
          </a:xfrm>
        </p:grpSpPr>
        <p:sp>
          <p:nvSpPr>
            <p:cNvPr id="5182" name="Rectangle 113"/>
            <p:cNvSpPr>
              <a:spLocks noChangeArrowheads="1"/>
            </p:cNvSpPr>
            <p:nvPr/>
          </p:nvSpPr>
          <p:spPr bwMode="auto">
            <a:xfrm>
              <a:off x="432" y="1152"/>
              <a:ext cx="480" cy="57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33CC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5183" name="Oval 114"/>
            <p:cNvSpPr>
              <a:spLocks noChangeArrowheads="1"/>
            </p:cNvSpPr>
            <p:nvPr/>
          </p:nvSpPr>
          <p:spPr bwMode="auto">
            <a:xfrm>
              <a:off x="492" y="123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5184" name="Oval 115"/>
            <p:cNvSpPr>
              <a:spLocks noChangeArrowheads="1"/>
            </p:cNvSpPr>
            <p:nvPr/>
          </p:nvSpPr>
          <p:spPr bwMode="auto">
            <a:xfrm>
              <a:off x="492" y="138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5185" name="Oval 116"/>
            <p:cNvSpPr>
              <a:spLocks noChangeArrowheads="1"/>
            </p:cNvSpPr>
            <p:nvPr/>
          </p:nvSpPr>
          <p:spPr bwMode="auto">
            <a:xfrm>
              <a:off x="492" y="1560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5186" name="Oval 117"/>
            <p:cNvSpPr>
              <a:spLocks noChangeArrowheads="1"/>
            </p:cNvSpPr>
            <p:nvPr/>
          </p:nvSpPr>
          <p:spPr bwMode="auto">
            <a:xfrm>
              <a:off x="690" y="123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5187" name="Oval 118"/>
            <p:cNvSpPr>
              <a:spLocks noChangeArrowheads="1"/>
            </p:cNvSpPr>
            <p:nvPr/>
          </p:nvSpPr>
          <p:spPr bwMode="auto">
            <a:xfrm>
              <a:off x="690" y="138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5188" name="Oval 119"/>
            <p:cNvSpPr>
              <a:spLocks noChangeArrowheads="1"/>
            </p:cNvSpPr>
            <p:nvPr/>
          </p:nvSpPr>
          <p:spPr bwMode="auto">
            <a:xfrm>
              <a:off x="690" y="1560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</p:grpSp>
      <p:grpSp>
        <p:nvGrpSpPr>
          <p:cNvPr id="5132" name="Group 120"/>
          <p:cNvGrpSpPr>
            <a:grpSpLocks/>
          </p:cNvGrpSpPr>
          <p:nvPr/>
        </p:nvGrpSpPr>
        <p:grpSpPr bwMode="auto">
          <a:xfrm>
            <a:off x="1981200" y="5181600"/>
            <a:ext cx="762000" cy="914400"/>
            <a:chOff x="432" y="1152"/>
            <a:chExt cx="480" cy="576"/>
          </a:xfrm>
        </p:grpSpPr>
        <p:sp>
          <p:nvSpPr>
            <p:cNvPr id="5175" name="Rectangle 121"/>
            <p:cNvSpPr>
              <a:spLocks noChangeArrowheads="1"/>
            </p:cNvSpPr>
            <p:nvPr/>
          </p:nvSpPr>
          <p:spPr bwMode="auto">
            <a:xfrm>
              <a:off x="432" y="1152"/>
              <a:ext cx="480" cy="57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33CC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5176" name="Oval 122"/>
            <p:cNvSpPr>
              <a:spLocks noChangeArrowheads="1"/>
            </p:cNvSpPr>
            <p:nvPr/>
          </p:nvSpPr>
          <p:spPr bwMode="auto">
            <a:xfrm>
              <a:off x="492" y="123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5177" name="Oval 123"/>
            <p:cNvSpPr>
              <a:spLocks noChangeArrowheads="1"/>
            </p:cNvSpPr>
            <p:nvPr/>
          </p:nvSpPr>
          <p:spPr bwMode="auto">
            <a:xfrm>
              <a:off x="492" y="138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5178" name="Oval 124"/>
            <p:cNvSpPr>
              <a:spLocks noChangeArrowheads="1"/>
            </p:cNvSpPr>
            <p:nvPr/>
          </p:nvSpPr>
          <p:spPr bwMode="auto">
            <a:xfrm>
              <a:off x="492" y="1560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5179" name="Oval 125"/>
            <p:cNvSpPr>
              <a:spLocks noChangeArrowheads="1"/>
            </p:cNvSpPr>
            <p:nvPr/>
          </p:nvSpPr>
          <p:spPr bwMode="auto">
            <a:xfrm>
              <a:off x="690" y="123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5180" name="Oval 126"/>
            <p:cNvSpPr>
              <a:spLocks noChangeArrowheads="1"/>
            </p:cNvSpPr>
            <p:nvPr/>
          </p:nvSpPr>
          <p:spPr bwMode="auto">
            <a:xfrm>
              <a:off x="690" y="138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5181" name="Oval 127"/>
            <p:cNvSpPr>
              <a:spLocks noChangeArrowheads="1"/>
            </p:cNvSpPr>
            <p:nvPr/>
          </p:nvSpPr>
          <p:spPr bwMode="auto">
            <a:xfrm>
              <a:off x="690" y="1560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</p:grpSp>
      <p:grpSp>
        <p:nvGrpSpPr>
          <p:cNvPr id="5133" name="Group 128"/>
          <p:cNvGrpSpPr>
            <a:grpSpLocks/>
          </p:cNvGrpSpPr>
          <p:nvPr/>
        </p:nvGrpSpPr>
        <p:grpSpPr bwMode="auto">
          <a:xfrm>
            <a:off x="152400" y="5181600"/>
            <a:ext cx="762000" cy="914400"/>
            <a:chOff x="432" y="1152"/>
            <a:chExt cx="480" cy="576"/>
          </a:xfrm>
        </p:grpSpPr>
        <p:sp>
          <p:nvSpPr>
            <p:cNvPr id="5168" name="Rectangle 129"/>
            <p:cNvSpPr>
              <a:spLocks noChangeArrowheads="1"/>
            </p:cNvSpPr>
            <p:nvPr/>
          </p:nvSpPr>
          <p:spPr bwMode="auto">
            <a:xfrm>
              <a:off x="432" y="1152"/>
              <a:ext cx="480" cy="57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33CC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5169" name="Oval 130"/>
            <p:cNvSpPr>
              <a:spLocks noChangeArrowheads="1"/>
            </p:cNvSpPr>
            <p:nvPr/>
          </p:nvSpPr>
          <p:spPr bwMode="auto">
            <a:xfrm>
              <a:off x="492" y="123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5170" name="Oval 131"/>
            <p:cNvSpPr>
              <a:spLocks noChangeArrowheads="1"/>
            </p:cNvSpPr>
            <p:nvPr/>
          </p:nvSpPr>
          <p:spPr bwMode="auto">
            <a:xfrm>
              <a:off x="492" y="138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5171" name="Oval 132"/>
            <p:cNvSpPr>
              <a:spLocks noChangeArrowheads="1"/>
            </p:cNvSpPr>
            <p:nvPr/>
          </p:nvSpPr>
          <p:spPr bwMode="auto">
            <a:xfrm>
              <a:off x="492" y="1560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5172" name="Oval 133"/>
            <p:cNvSpPr>
              <a:spLocks noChangeArrowheads="1"/>
            </p:cNvSpPr>
            <p:nvPr/>
          </p:nvSpPr>
          <p:spPr bwMode="auto">
            <a:xfrm>
              <a:off x="690" y="123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5173" name="Oval 134"/>
            <p:cNvSpPr>
              <a:spLocks noChangeArrowheads="1"/>
            </p:cNvSpPr>
            <p:nvPr/>
          </p:nvSpPr>
          <p:spPr bwMode="auto">
            <a:xfrm>
              <a:off x="690" y="138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5174" name="Oval 135"/>
            <p:cNvSpPr>
              <a:spLocks noChangeArrowheads="1"/>
            </p:cNvSpPr>
            <p:nvPr/>
          </p:nvSpPr>
          <p:spPr bwMode="auto">
            <a:xfrm>
              <a:off x="690" y="1560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</p:grpSp>
      <p:sp>
        <p:nvSpPr>
          <p:cNvPr id="5134" name="AutoShape 136"/>
          <p:cNvSpPr>
            <a:spLocks/>
          </p:cNvSpPr>
          <p:nvPr/>
        </p:nvSpPr>
        <p:spPr bwMode="auto">
          <a:xfrm>
            <a:off x="2895600" y="3276600"/>
            <a:ext cx="152400" cy="914400"/>
          </a:xfrm>
          <a:prstGeom prst="rightBrace">
            <a:avLst>
              <a:gd name="adj1" fmla="val 50000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5135" name="AutoShape 137"/>
          <p:cNvSpPr>
            <a:spLocks/>
          </p:cNvSpPr>
          <p:nvPr/>
        </p:nvSpPr>
        <p:spPr bwMode="auto">
          <a:xfrm>
            <a:off x="2895600" y="5181600"/>
            <a:ext cx="152400" cy="914400"/>
          </a:xfrm>
          <a:prstGeom prst="rightBrace">
            <a:avLst>
              <a:gd name="adj1" fmla="val 50000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5136" name="Text Box 138"/>
          <p:cNvSpPr txBox="1">
            <a:spLocks noChangeArrowheads="1"/>
          </p:cNvSpPr>
          <p:nvPr/>
        </p:nvSpPr>
        <p:spPr bwMode="auto">
          <a:xfrm>
            <a:off x="3505200" y="3200400"/>
            <a:ext cx="1328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6 x 2 = 12</a:t>
            </a:r>
          </a:p>
        </p:txBody>
      </p:sp>
      <p:sp>
        <p:nvSpPr>
          <p:cNvPr id="5137" name="Text Box 139"/>
          <p:cNvSpPr txBox="1">
            <a:spLocks noChangeArrowheads="1"/>
          </p:cNvSpPr>
          <p:nvPr/>
        </p:nvSpPr>
        <p:spPr bwMode="auto">
          <a:xfrm>
            <a:off x="3524250" y="3581400"/>
            <a:ext cx="12715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12 : 6 = 2</a:t>
            </a:r>
          </a:p>
        </p:txBody>
      </p:sp>
      <p:sp>
        <p:nvSpPr>
          <p:cNvPr id="5138" name="Text Box 140"/>
          <p:cNvSpPr txBox="1">
            <a:spLocks noChangeArrowheads="1"/>
          </p:cNvSpPr>
          <p:nvPr/>
        </p:nvSpPr>
        <p:spPr bwMode="auto">
          <a:xfrm>
            <a:off x="3575050" y="5105400"/>
            <a:ext cx="1328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6 x 3 = 18</a:t>
            </a:r>
          </a:p>
        </p:txBody>
      </p:sp>
      <p:sp>
        <p:nvSpPr>
          <p:cNvPr id="5139" name="Text Box 141"/>
          <p:cNvSpPr txBox="1">
            <a:spLocks noChangeArrowheads="1"/>
          </p:cNvSpPr>
          <p:nvPr/>
        </p:nvSpPr>
        <p:spPr bwMode="auto">
          <a:xfrm>
            <a:off x="3594100" y="5486400"/>
            <a:ext cx="12715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18 : 6 = 3</a:t>
            </a:r>
          </a:p>
        </p:txBody>
      </p:sp>
      <p:sp>
        <p:nvSpPr>
          <p:cNvPr id="5140" name="Line 142"/>
          <p:cNvSpPr>
            <a:spLocks noChangeShapeType="1"/>
          </p:cNvSpPr>
          <p:nvPr/>
        </p:nvSpPr>
        <p:spPr bwMode="auto">
          <a:xfrm>
            <a:off x="6276975" y="1524000"/>
            <a:ext cx="0" cy="533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1" name="Text Box 143"/>
          <p:cNvSpPr txBox="1">
            <a:spLocks noChangeArrowheads="1"/>
          </p:cNvSpPr>
          <p:nvPr/>
        </p:nvSpPr>
        <p:spPr bwMode="auto">
          <a:xfrm>
            <a:off x="6453188" y="1676400"/>
            <a:ext cx="14112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6  :  6  =  </a:t>
            </a:r>
            <a:r>
              <a:rPr lang="en-US" sz="2000" b="1">
                <a:solidFill>
                  <a:srgbClr val="FF3300"/>
                </a:solidFill>
              </a:rPr>
              <a:t>1</a:t>
            </a:r>
          </a:p>
        </p:txBody>
      </p:sp>
      <p:sp>
        <p:nvSpPr>
          <p:cNvPr id="5142" name="Text Box 144"/>
          <p:cNvSpPr txBox="1">
            <a:spLocks noChangeArrowheads="1"/>
          </p:cNvSpPr>
          <p:nvPr/>
        </p:nvSpPr>
        <p:spPr bwMode="auto">
          <a:xfrm>
            <a:off x="6296025" y="2057400"/>
            <a:ext cx="15541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12  :  6  =  </a:t>
            </a:r>
            <a:r>
              <a:rPr lang="en-US" sz="2000" b="1">
                <a:solidFill>
                  <a:srgbClr val="FF3300"/>
                </a:solidFill>
              </a:rPr>
              <a:t>2</a:t>
            </a:r>
          </a:p>
        </p:txBody>
      </p:sp>
      <p:sp>
        <p:nvSpPr>
          <p:cNvPr id="5143" name="Text Box 145"/>
          <p:cNvSpPr txBox="1">
            <a:spLocks noChangeArrowheads="1"/>
          </p:cNvSpPr>
          <p:nvPr/>
        </p:nvSpPr>
        <p:spPr bwMode="auto">
          <a:xfrm>
            <a:off x="6286500" y="2438400"/>
            <a:ext cx="15541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18  :  6  =  </a:t>
            </a:r>
            <a:r>
              <a:rPr lang="en-US" sz="2000" b="1">
                <a:solidFill>
                  <a:srgbClr val="FF3300"/>
                </a:solidFill>
              </a:rPr>
              <a:t>3</a:t>
            </a:r>
          </a:p>
        </p:txBody>
      </p:sp>
      <p:sp>
        <p:nvSpPr>
          <p:cNvPr id="5144" name="Text Box 146"/>
          <p:cNvSpPr txBox="1">
            <a:spLocks noChangeArrowheads="1"/>
          </p:cNvSpPr>
          <p:nvPr/>
        </p:nvSpPr>
        <p:spPr bwMode="auto">
          <a:xfrm>
            <a:off x="6324600" y="2857500"/>
            <a:ext cx="13398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24  :  6  = </a:t>
            </a:r>
          </a:p>
        </p:txBody>
      </p:sp>
      <p:sp>
        <p:nvSpPr>
          <p:cNvPr id="5145" name="Text Box 147"/>
          <p:cNvSpPr txBox="1">
            <a:spLocks noChangeArrowheads="1"/>
          </p:cNvSpPr>
          <p:nvPr/>
        </p:nvSpPr>
        <p:spPr bwMode="auto">
          <a:xfrm>
            <a:off x="6343650" y="3248025"/>
            <a:ext cx="13398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30  :  6  = </a:t>
            </a:r>
          </a:p>
        </p:txBody>
      </p:sp>
      <p:sp>
        <p:nvSpPr>
          <p:cNvPr id="5146" name="Text Box 148"/>
          <p:cNvSpPr txBox="1">
            <a:spLocks noChangeArrowheads="1"/>
          </p:cNvSpPr>
          <p:nvPr/>
        </p:nvSpPr>
        <p:spPr bwMode="auto">
          <a:xfrm>
            <a:off x="6362700" y="3667125"/>
            <a:ext cx="1270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36  :  6  =</a:t>
            </a:r>
          </a:p>
        </p:txBody>
      </p:sp>
      <p:sp>
        <p:nvSpPr>
          <p:cNvPr id="5147" name="Text Box 149"/>
          <p:cNvSpPr txBox="1">
            <a:spLocks noChangeArrowheads="1"/>
          </p:cNvSpPr>
          <p:nvPr/>
        </p:nvSpPr>
        <p:spPr bwMode="auto">
          <a:xfrm>
            <a:off x="6334125" y="4105275"/>
            <a:ext cx="1270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42  :  6  =</a:t>
            </a:r>
          </a:p>
        </p:txBody>
      </p:sp>
      <p:sp>
        <p:nvSpPr>
          <p:cNvPr id="5148" name="Text Box 150"/>
          <p:cNvSpPr txBox="1">
            <a:spLocks noChangeArrowheads="1"/>
          </p:cNvSpPr>
          <p:nvPr/>
        </p:nvSpPr>
        <p:spPr bwMode="auto">
          <a:xfrm>
            <a:off x="6315075" y="4514850"/>
            <a:ext cx="13398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48  :  6  = </a:t>
            </a:r>
          </a:p>
        </p:txBody>
      </p:sp>
      <p:sp>
        <p:nvSpPr>
          <p:cNvPr id="5149" name="Text Box 151"/>
          <p:cNvSpPr txBox="1">
            <a:spLocks noChangeArrowheads="1"/>
          </p:cNvSpPr>
          <p:nvPr/>
        </p:nvSpPr>
        <p:spPr bwMode="auto">
          <a:xfrm>
            <a:off x="6324600" y="5381625"/>
            <a:ext cx="13398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60  :  6  = </a:t>
            </a:r>
          </a:p>
        </p:txBody>
      </p:sp>
      <p:sp>
        <p:nvSpPr>
          <p:cNvPr id="5150" name="Text Box 152"/>
          <p:cNvSpPr txBox="1">
            <a:spLocks noChangeArrowheads="1"/>
          </p:cNvSpPr>
          <p:nvPr/>
        </p:nvSpPr>
        <p:spPr bwMode="auto">
          <a:xfrm>
            <a:off x="6324600" y="4962525"/>
            <a:ext cx="13398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54  :  6  = </a:t>
            </a:r>
          </a:p>
        </p:txBody>
      </p:sp>
      <p:sp>
        <p:nvSpPr>
          <p:cNvPr id="5151" name="Text Box 153"/>
          <p:cNvSpPr txBox="1">
            <a:spLocks noChangeArrowheads="1"/>
          </p:cNvSpPr>
          <p:nvPr/>
        </p:nvSpPr>
        <p:spPr bwMode="auto">
          <a:xfrm>
            <a:off x="7742238" y="285750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3300"/>
                </a:solidFill>
              </a:rPr>
              <a:t>4</a:t>
            </a:r>
          </a:p>
        </p:txBody>
      </p:sp>
      <p:sp>
        <p:nvSpPr>
          <p:cNvPr id="5152" name="Text Box 154"/>
          <p:cNvSpPr txBox="1">
            <a:spLocks noChangeArrowheads="1"/>
          </p:cNvSpPr>
          <p:nvPr/>
        </p:nvSpPr>
        <p:spPr bwMode="auto">
          <a:xfrm>
            <a:off x="7772400" y="3190875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3300"/>
                </a:solidFill>
              </a:rPr>
              <a:t>5</a:t>
            </a:r>
          </a:p>
        </p:txBody>
      </p:sp>
      <p:sp>
        <p:nvSpPr>
          <p:cNvPr id="5153" name="Text Box 155"/>
          <p:cNvSpPr txBox="1">
            <a:spLocks noChangeArrowheads="1"/>
          </p:cNvSpPr>
          <p:nvPr/>
        </p:nvSpPr>
        <p:spPr bwMode="auto">
          <a:xfrm>
            <a:off x="7770813" y="363855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3300"/>
                </a:solidFill>
              </a:rPr>
              <a:t>6</a:t>
            </a:r>
          </a:p>
        </p:txBody>
      </p:sp>
      <p:sp>
        <p:nvSpPr>
          <p:cNvPr id="5154" name="Text Box 156"/>
          <p:cNvSpPr txBox="1">
            <a:spLocks noChangeArrowheads="1"/>
          </p:cNvSpPr>
          <p:nvPr/>
        </p:nvSpPr>
        <p:spPr bwMode="auto">
          <a:xfrm>
            <a:off x="7800975" y="441960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3300"/>
                </a:solidFill>
              </a:rPr>
              <a:t>8</a:t>
            </a:r>
          </a:p>
        </p:txBody>
      </p:sp>
      <p:sp>
        <p:nvSpPr>
          <p:cNvPr id="5155" name="Text Box 157"/>
          <p:cNvSpPr txBox="1">
            <a:spLocks noChangeArrowheads="1"/>
          </p:cNvSpPr>
          <p:nvPr/>
        </p:nvSpPr>
        <p:spPr bwMode="auto">
          <a:xfrm>
            <a:off x="7791450" y="405765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3300"/>
                </a:solidFill>
              </a:rPr>
              <a:t>7</a:t>
            </a:r>
          </a:p>
        </p:txBody>
      </p:sp>
      <p:sp>
        <p:nvSpPr>
          <p:cNvPr id="5156" name="Text Box 158"/>
          <p:cNvSpPr txBox="1">
            <a:spLocks noChangeArrowheads="1"/>
          </p:cNvSpPr>
          <p:nvPr/>
        </p:nvSpPr>
        <p:spPr bwMode="auto">
          <a:xfrm>
            <a:off x="7799388" y="4924425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3300"/>
                </a:solidFill>
              </a:rPr>
              <a:t>9</a:t>
            </a:r>
          </a:p>
        </p:txBody>
      </p:sp>
      <p:sp>
        <p:nvSpPr>
          <p:cNvPr id="5157" name="Text Box 159"/>
          <p:cNvSpPr txBox="1">
            <a:spLocks noChangeArrowheads="1"/>
          </p:cNvSpPr>
          <p:nvPr/>
        </p:nvSpPr>
        <p:spPr bwMode="auto">
          <a:xfrm>
            <a:off x="7658100" y="5353050"/>
            <a:ext cx="4699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3300"/>
                </a:solidFill>
              </a:rPr>
              <a:t>10</a:t>
            </a:r>
          </a:p>
        </p:txBody>
      </p:sp>
      <p:pic>
        <p:nvPicPr>
          <p:cNvPr id="11424" name="Picture 160" descr="APPL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72225" y="5372100"/>
            <a:ext cx="53340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25" name="Picture 161" descr="FULLMO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19850" y="2105025"/>
            <a:ext cx="381000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26" name="Picture 162" descr="SUNFACE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36576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27" name="AutoShape 163"/>
          <p:cNvSpPr>
            <a:spLocks noChangeArrowheads="1"/>
          </p:cNvSpPr>
          <p:nvPr/>
        </p:nvSpPr>
        <p:spPr bwMode="auto">
          <a:xfrm>
            <a:off x="6477000" y="1752600"/>
            <a:ext cx="304800" cy="26670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pic>
        <p:nvPicPr>
          <p:cNvPr id="11428" name="Picture 164" descr="SUNFACE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48400" y="4424363"/>
            <a:ext cx="6096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29" name="Picture 165" descr="APPL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2863850"/>
            <a:ext cx="457200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30" name="AutoShape 166"/>
          <p:cNvSpPr>
            <a:spLocks noChangeArrowheads="1"/>
          </p:cNvSpPr>
          <p:nvPr/>
        </p:nvSpPr>
        <p:spPr bwMode="auto">
          <a:xfrm>
            <a:off x="6400800" y="2476500"/>
            <a:ext cx="381000" cy="34290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pic>
        <p:nvPicPr>
          <p:cNvPr id="11431" name="Picture 167" descr="SUNFACE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81750" y="49530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32" name="Picture 168" descr="SUNFACE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00" y="3205163"/>
            <a:ext cx="6096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33" name="Picture 169" descr="FULLMO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4125913"/>
            <a:ext cx="457200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14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14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114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14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1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1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1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1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1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1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1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1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1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1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1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1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27" grpId="0" animBg="1"/>
      <p:bldP spid="114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2CBCBB51-3F39-4E00-97D1-4C49E6E83762}" type="datetime1">
              <a:rPr lang="en-US" sz="1200"/>
              <a:pPr/>
              <a:t>10/3/2017</a:t>
            </a:fld>
            <a:endParaRPr lang="en-US" sz="1200"/>
          </a:p>
        </p:txBody>
      </p:sp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354013" y="2905125"/>
            <a:ext cx="13398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42  :  6  = 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1820863" y="2905125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3300"/>
                </a:solidFill>
              </a:rPr>
              <a:t>7</a:t>
            </a:r>
          </a:p>
        </p:txBody>
      </p:sp>
      <p:sp>
        <p:nvSpPr>
          <p:cNvPr id="6149" name="Text Box 8"/>
          <p:cNvSpPr txBox="1">
            <a:spLocks noChangeArrowheads="1"/>
          </p:cNvSpPr>
          <p:nvPr/>
        </p:nvSpPr>
        <p:spPr bwMode="auto">
          <a:xfrm>
            <a:off x="2774950" y="806450"/>
            <a:ext cx="25971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200" b="1"/>
              <a:t>Bảng chia 6 </a:t>
            </a:r>
          </a:p>
        </p:txBody>
      </p:sp>
      <p:sp>
        <p:nvSpPr>
          <p:cNvPr id="6150" name="Text Box 9"/>
          <p:cNvSpPr txBox="1">
            <a:spLocks noChangeArrowheads="1"/>
          </p:cNvSpPr>
          <p:nvPr/>
        </p:nvSpPr>
        <p:spPr bwMode="auto">
          <a:xfrm>
            <a:off x="304800" y="1492250"/>
            <a:ext cx="35988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200" b="1"/>
              <a:t>Bài 1: Tính nhẩm </a:t>
            </a:r>
          </a:p>
        </p:txBody>
      </p:sp>
      <p:sp>
        <p:nvSpPr>
          <p:cNvPr id="6151" name="Text Box 10"/>
          <p:cNvSpPr txBox="1">
            <a:spLocks noChangeArrowheads="1"/>
          </p:cNvSpPr>
          <p:nvPr/>
        </p:nvSpPr>
        <p:spPr bwMode="auto">
          <a:xfrm>
            <a:off x="352425" y="3276600"/>
            <a:ext cx="13398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54  :  6  = </a:t>
            </a: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1819275" y="327660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3300"/>
                </a:solidFill>
              </a:rPr>
              <a:t>9</a:t>
            </a:r>
          </a:p>
        </p:txBody>
      </p:sp>
      <p:sp>
        <p:nvSpPr>
          <p:cNvPr id="6153" name="Text Box 12"/>
          <p:cNvSpPr txBox="1">
            <a:spLocks noChangeArrowheads="1"/>
          </p:cNvSpPr>
          <p:nvPr/>
        </p:nvSpPr>
        <p:spPr bwMode="auto">
          <a:xfrm>
            <a:off x="354013" y="3676650"/>
            <a:ext cx="13398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12  :  6  = </a:t>
            </a:r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1820863" y="367665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3300"/>
                </a:solidFill>
              </a:rPr>
              <a:t>2</a:t>
            </a:r>
          </a:p>
        </p:txBody>
      </p:sp>
      <p:sp>
        <p:nvSpPr>
          <p:cNvPr id="6155" name="Text Box 14"/>
          <p:cNvSpPr txBox="1">
            <a:spLocks noChangeArrowheads="1"/>
          </p:cNvSpPr>
          <p:nvPr/>
        </p:nvSpPr>
        <p:spPr bwMode="auto">
          <a:xfrm>
            <a:off x="2427288" y="2914650"/>
            <a:ext cx="13398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24  :  6  = </a:t>
            </a:r>
          </a:p>
        </p:txBody>
      </p:sp>
      <p:sp>
        <p:nvSpPr>
          <p:cNvPr id="12303" name="Text Box 15"/>
          <p:cNvSpPr txBox="1">
            <a:spLocks noChangeArrowheads="1"/>
          </p:cNvSpPr>
          <p:nvPr/>
        </p:nvSpPr>
        <p:spPr bwMode="auto">
          <a:xfrm>
            <a:off x="3894138" y="291465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3300"/>
                </a:solidFill>
              </a:rPr>
              <a:t>4</a:t>
            </a:r>
          </a:p>
        </p:txBody>
      </p:sp>
      <p:sp>
        <p:nvSpPr>
          <p:cNvPr id="6157" name="Text Box 16"/>
          <p:cNvSpPr txBox="1">
            <a:spLocks noChangeArrowheads="1"/>
          </p:cNvSpPr>
          <p:nvPr/>
        </p:nvSpPr>
        <p:spPr bwMode="auto">
          <a:xfrm>
            <a:off x="2425700" y="3286125"/>
            <a:ext cx="13398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36  :  6  = </a:t>
            </a:r>
          </a:p>
        </p:txBody>
      </p:sp>
      <p:sp>
        <p:nvSpPr>
          <p:cNvPr id="12305" name="Text Box 17"/>
          <p:cNvSpPr txBox="1">
            <a:spLocks noChangeArrowheads="1"/>
          </p:cNvSpPr>
          <p:nvPr/>
        </p:nvSpPr>
        <p:spPr bwMode="auto">
          <a:xfrm>
            <a:off x="3892550" y="3286125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3300"/>
                </a:solidFill>
              </a:rPr>
              <a:t>6</a:t>
            </a:r>
          </a:p>
        </p:txBody>
      </p:sp>
      <p:sp>
        <p:nvSpPr>
          <p:cNvPr id="6159" name="Text Box 18"/>
          <p:cNvSpPr txBox="1">
            <a:spLocks noChangeArrowheads="1"/>
          </p:cNvSpPr>
          <p:nvPr/>
        </p:nvSpPr>
        <p:spPr bwMode="auto">
          <a:xfrm>
            <a:off x="2427288" y="3686175"/>
            <a:ext cx="13382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  6  :  6  = </a:t>
            </a:r>
          </a:p>
        </p:txBody>
      </p:sp>
      <p:sp>
        <p:nvSpPr>
          <p:cNvPr id="12307" name="Text Box 19"/>
          <p:cNvSpPr txBox="1">
            <a:spLocks noChangeArrowheads="1"/>
          </p:cNvSpPr>
          <p:nvPr/>
        </p:nvSpPr>
        <p:spPr bwMode="auto">
          <a:xfrm>
            <a:off x="3894138" y="3686175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3300"/>
                </a:solidFill>
              </a:rPr>
              <a:t>1</a:t>
            </a:r>
          </a:p>
        </p:txBody>
      </p:sp>
      <p:sp>
        <p:nvSpPr>
          <p:cNvPr id="6161" name="Text Box 20"/>
          <p:cNvSpPr txBox="1">
            <a:spLocks noChangeArrowheads="1"/>
          </p:cNvSpPr>
          <p:nvPr/>
        </p:nvSpPr>
        <p:spPr bwMode="auto">
          <a:xfrm>
            <a:off x="4694238" y="2867025"/>
            <a:ext cx="13398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48  :  6  = </a:t>
            </a:r>
          </a:p>
        </p:txBody>
      </p:sp>
      <p:sp>
        <p:nvSpPr>
          <p:cNvPr id="12309" name="Text Box 21"/>
          <p:cNvSpPr txBox="1">
            <a:spLocks noChangeArrowheads="1"/>
          </p:cNvSpPr>
          <p:nvPr/>
        </p:nvSpPr>
        <p:spPr bwMode="auto">
          <a:xfrm>
            <a:off x="6161088" y="2867025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3300"/>
                </a:solidFill>
              </a:rPr>
              <a:t>8</a:t>
            </a:r>
          </a:p>
        </p:txBody>
      </p:sp>
      <p:sp>
        <p:nvSpPr>
          <p:cNvPr id="6163" name="Text Box 22"/>
          <p:cNvSpPr txBox="1">
            <a:spLocks noChangeArrowheads="1"/>
          </p:cNvSpPr>
          <p:nvPr/>
        </p:nvSpPr>
        <p:spPr bwMode="auto">
          <a:xfrm>
            <a:off x="4692650" y="3238500"/>
            <a:ext cx="13398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18  :  6  = </a:t>
            </a:r>
          </a:p>
        </p:txBody>
      </p:sp>
      <p:sp>
        <p:nvSpPr>
          <p:cNvPr id="12311" name="Text Box 23"/>
          <p:cNvSpPr txBox="1">
            <a:spLocks noChangeArrowheads="1"/>
          </p:cNvSpPr>
          <p:nvPr/>
        </p:nvSpPr>
        <p:spPr bwMode="auto">
          <a:xfrm>
            <a:off x="6159500" y="323850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3300"/>
                </a:solidFill>
              </a:rPr>
              <a:t>3</a:t>
            </a:r>
          </a:p>
        </p:txBody>
      </p:sp>
      <p:sp>
        <p:nvSpPr>
          <p:cNvPr id="6165" name="Text Box 24"/>
          <p:cNvSpPr txBox="1">
            <a:spLocks noChangeArrowheads="1"/>
          </p:cNvSpPr>
          <p:nvPr/>
        </p:nvSpPr>
        <p:spPr bwMode="auto">
          <a:xfrm>
            <a:off x="4694238" y="3638550"/>
            <a:ext cx="13398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60  :  6  = </a:t>
            </a:r>
          </a:p>
        </p:txBody>
      </p:sp>
      <p:sp>
        <p:nvSpPr>
          <p:cNvPr id="12313" name="Text Box 25"/>
          <p:cNvSpPr txBox="1">
            <a:spLocks noChangeArrowheads="1"/>
          </p:cNvSpPr>
          <p:nvPr/>
        </p:nvSpPr>
        <p:spPr bwMode="auto">
          <a:xfrm>
            <a:off x="6161088" y="3638550"/>
            <a:ext cx="4699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3300"/>
                </a:solidFill>
              </a:rPr>
              <a:t>10</a:t>
            </a:r>
          </a:p>
        </p:txBody>
      </p:sp>
      <p:sp>
        <p:nvSpPr>
          <p:cNvPr id="6167" name="Text Box 26"/>
          <p:cNvSpPr txBox="1">
            <a:spLocks noChangeArrowheads="1"/>
          </p:cNvSpPr>
          <p:nvPr/>
        </p:nvSpPr>
        <p:spPr bwMode="auto">
          <a:xfrm>
            <a:off x="6970713" y="2876550"/>
            <a:ext cx="13398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30  :  6  = </a:t>
            </a:r>
          </a:p>
        </p:txBody>
      </p:sp>
      <p:sp>
        <p:nvSpPr>
          <p:cNvPr id="12315" name="Text Box 27"/>
          <p:cNvSpPr txBox="1">
            <a:spLocks noChangeArrowheads="1"/>
          </p:cNvSpPr>
          <p:nvPr/>
        </p:nvSpPr>
        <p:spPr bwMode="auto">
          <a:xfrm>
            <a:off x="8437563" y="287655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3300"/>
                </a:solidFill>
              </a:rPr>
              <a:t>5</a:t>
            </a:r>
          </a:p>
        </p:txBody>
      </p:sp>
      <p:sp>
        <p:nvSpPr>
          <p:cNvPr id="6169" name="Text Box 28"/>
          <p:cNvSpPr txBox="1">
            <a:spLocks noChangeArrowheads="1"/>
          </p:cNvSpPr>
          <p:nvPr/>
        </p:nvSpPr>
        <p:spPr bwMode="auto">
          <a:xfrm>
            <a:off x="6969125" y="3248025"/>
            <a:ext cx="13398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30  :  5  = </a:t>
            </a:r>
          </a:p>
        </p:txBody>
      </p:sp>
      <p:sp>
        <p:nvSpPr>
          <p:cNvPr id="12317" name="Text Box 29"/>
          <p:cNvSpPr txBox="1">
            <a:spLocks noChangeArrowheads="1"/>
          </p:cNvSpPr>
          <p:nvPr/>
        </p:nvSpPr>
        <p:spPr bwMode="auto">
          <a:xfrm>
            <a:off x="8435975" y="3248025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3300"/>
                </a:solidFill>
              </a:rPr>
              <a:t>6</a:t>
            </a:r>
          </a:p>
        </p:txBody>
      </p:sp>
      <p:sp>
        <p:nvSpPr>
          <p:cNvPr id="6171" name="Text Box 30"/>
          <p:cNvSpPr txBox="1">
            <a:spLocks noChangeArrowheads="1"/>
          </p:cNvSpPr>
          <p:nvPr/>
        </p:nvSpPr>
        <p:spPr bwMode="auto">
          <a:xfrm>
            <a:off x="6970713" y="3648075"/>
            <a:ext cx="13398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30  :  3  = </a:t>
            </a:r>
          </a:p>
        </p:txBody>
      </p:sp>
      <p:sp>
        <p:nvSpPr>
          <p:cNvPr id="12319" name="Text Box 31"/>
          <p:cNvSpPr txBox="1">
            <a:spLocks noChangeArrowheads="1"/>
          </p:cNvSpPr>
          <p:nvPr/>
        </p:nvSpPr>
        <p:spPr bwMode="auto">
          <a:xfrm>
            <a:off x="8437563" y="3648075"/>
            <a:ext cx="4699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3300"/>
                </a:solidFill>
              </a:rPr>
              <a:t>10</a:t>
            </a:r>
          </a:p>
        </p:txBody>
      </p:sp>
      <p:pic>
        <p:nvPicPr>
          <p:cNvPr id="12320" name="Picture 32" descr="Entertainment-02-june[1]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5314950"/>
            <a:ext cx="152400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2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2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2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2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2" dur="500"/>
                                        <p:tgtEl>
                                          <p:spTgt spid="123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  <p:bldP spid="12299" grpId="0"/>
      <p:bldP spid="12301" grpId="0"/>
      <p:bldP spid="12303" grpId="0"/>
      <p:bldP spid="12305" grpId="0"/>
      <p:bldP spid="12307" grpId="0"/>
      <p:bldP spid="12309" grpId="0"/>
      <p:bldP spid="12311" grpId="0"/>
      <p:bldP spid="12313" grpId="0"/>
      <p:bldP spid="12315" grpId="0"/>
      <p:bldP spid="12317" grpId="0"/>
      <p:bldP spid="123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6"/>
          <p:cNvSpPr txBox="1">
            <a:spLocks noChangeArrowheads="1"/>
          </p:cNvSpPr>
          <p:nvPr/>
        </p:nvSpPr>
        <p:spPr bwMode="auto">
          <a:xfrm>
            <a:off x="2774950" y="806450"/>
            <a:ext cx="1995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/>
              <a:t>Bảng chia 6 </a:t>
            </a:r>
          </a:p>
        </p:txBody>
      </p:sp>
      <p:sp>
        <p:nvSpPr>
          <p:cNvPr id="7171" name="Text Box 8"/>
          <p:cNvSpPr txBox="1">
            <a:spLocks noChangeArrowheads="1"/>
          </p:cNvSpPr>
          <p:nvPr/>
        </p:nvSpPr>
        <p:spPr bwMode="auto">
          <a:xfrm>
            <a:off x="420688" y="2771775"/>
            <a:ext cx="11525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6  x  4  = </a:t>
            </a: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1820863" y="2781300"/>
            <a:ext cx="441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3300"/>
                </a:solidFill>
              </a:rPr>
              <a:t>24</a:t>
            </a:r>
          </a:p>
        </p:txBody>
      </p:sp>
      <p:sp>
        <p:nvSpPr>
          <p:cNvPr id="7173" name="Text Box 12"/>
          <p:cNvSpPr txBox="1">
            <a:spLocks noChangeArrowheads="1"/>
          </p:cNvSpPr>
          <p:nvPr/>
        </p:nvSpPr>
        <p:spPr bwMode="auto">
          <a:xfrm>
            <a:off x="2552700" y="3486150"/>
            <a:ext cx="12303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12  :  6  = </a:t>
            </a:r>
          </a:p>
        </p:txBody>
      </p:sp>
      <p:sp>
        <p:nvSpPr>
          <p:cNvPr id="13325" name="Text Box 13"/>
          <p:cNvSpPr txBox="1">
            <a:spLocks noChangeArrowheads="1"/>
          </p:cNvSpPr>
          <p:nvPr/>
        </p:nvSpPr>
        <p:spPr bwMode="auto">
          <a:xfrm>
            <a:off x="4162425" y="3476625"/>
            <a:ext cx="312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3300"/>
                </a:solidFill>
              </a:rPr>
              <a:t>2</a:t>
            </a:r>
          </a:p>
        </p:txBody>
      </p:sp>
      <p:sp>
        <p:nvSpPr>
          <p:cNvPr id="7175" name="Text Box 14"/>
          <p:cNvSpPr txBox="1">
            <a:spLocks noChangeArrowheads="1"/>
          </p:cNvSpPr>
          <p:nvPr/>
        </p:nvSpPr>
        <p:spPr bwMode="auto">
          <a:xfrm>
            <a:off x="314325" y="3476625"/>
            <a:ext cx="12303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24  :  6  = </a:t>
            </a:r>
          </a:p>
        </p:txBody>
      </p:sp>
      <p:sp>
        <p:nvSpPr>
          <p:cNvPr id="13327" name="Text Box 15"/>
          <p:cNvSpPr txBox="1">
            <a:spLocks noChangeArrowheads="1"/>
          </p:cNvSpPr>
          <p:nvPr/>
        </p:nvSpPr>
        <p:spPr bwMode="auto">
          <a:xfrm>
            <a:off x="1971675" y="3486150"/>
            <a:ext cx="312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3300"/>
                </a:solidFill>
              </a:rPr>
              <a:t>4</a:t>
            </a:r>
          </a:p>
        </p:txBody>
      </p:sp>
      <p:sp>
        <p:nvSpPr>
          <p:cNvPr id="7177" name="Text Box 16"/>
          <p:cNvSpPr txBox="1">
            <a:spLocks noChangeArrowheads="1"/>
          </p:cNvSpPr>
          <p:nvPr/>
        </p:nvSpPr>
        <p:spPr bwMode="auto">
          <a:xfrm>
            <a:off x="2628900" y="2781300"/>
            <a:ext cx="10239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6 x 2  = </a:t>
            </a:r>
          </a:p>
        </p:txBody>
      </p:sp>
      <p:sp>
        <p:nvSpPr>
          <p:cNvPr id="7178" name="Text Box 26"/>
          <p:cNvSpPr txBox="1">
            <a:spLocks noChangeArrowheads="1"/>
          </p:cNvSpPr>
          <p:nvPr/>
        </p:nvSpPr>
        <p:spPr bwMode="auto">
          <a:xfrm>
            <a:off x="4802188" y="3429000"/>
            <a:ext cx="12303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30  :  6  = </a:t>
            </a:r>
          </a:p>
        </p:txBody>
      </p:sp>
      <p:sp>
        <p:nvSpPr>
          <p:cNvPr id="13339" name="Text Box 27"/>
          <p:cNvSpPr txBox="1">
            <a:spLocks noChangeArrowheads="1"/>
          </p:cNvSpPr>
          <p:nvPr/>
        </p:nvSpPr>
        <p:spPr bwMode="auto">
          <a:xfrm>
            <a:off x="6478588" y="3438525"/>
            <a:ext cx="312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3300"/>
                </a:solidFill>
              </a:rPr>
              <a:t>5</a:t>
            </a:r>
          </a:p>
        </p:txBody>
      </p:sp>
      <p:sp>
        <p:nvSpPr>
          <p:cNvPr id="7180" name="Text Box 28"/>
          <p:cNvSpPr txBox="1">
            <a:spLocks noChangeArrowheads="1"/>
          </p:cNvSpPr>
          <p:nvPr/>
        </p:nvSpPr>
        <p:spPr bwMode="auto">
          <a:xfrm>
            <a:off x="4829175" y="4019550"/>
            <a:ext cx="12303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30  :  5  = </a:t>
            </a:r>
          </a:p>
        </p:txBody>
      </p:sp>
      <p:sp>
        <p:nvSpPr>
          <p:cNvPr id="13341" name="Text Box 29"/>
          <p:cNvSpPr txBox="1">
            <a:spLocks noChangeArrowheads="1"/>
          </p:cNvSpPr>
          <p:nvPr/>
        </p:nvSpPr>
        <p:spPr bwMode="auto">
          <a:xfrm>
            <a:off x="6505575" y="4010025"/>
            <a:ext cx="312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3300"/>
                </a:solidFill>
              </a:rPr>
              <a:t>6</a:t>
            </a:r>
          </a:p>
        </p:txBody>
      </p:sp>
      <p:sp>
        <p:nvSpPr>
          <p:cNvPr id="7182" name="Text Box 30"/>
          <p:cNvSpPr txBox="1">
            <a:spLocks noChangeArrowheads="1"/>
          </p:cNvSpPr>
          <p:nvPr/>
        </p:nvSpPr>
        <p:spPr bwMode="auto">
          <a:xfrm>
            <a:off x="7010400" y="2781300"/>
            <a:ext cx="11525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6  x 1   = </a:t>
            </a:r>
          </a:p>
        </p:txBody>
      </p:sp>
      <p:sp>
        <p:nvSpPr>
          <p:cNvPr id="13343" name="Text Box 31"/>
          <p:cNvSpPr txBox="1">
            <a:spLocks noChangeArrowheads="1"/>
          </p:cNvSpPr>
          <p:nvPr/>
        </p:nvSpPr>
        <p:spPr bwMode="auto">
          <a:xfrm>
            <a:off x="8532813" y="2790825"/>
            <a:ext cx="312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3300"/>
                </a:solidFill>
              </a:rPr>
              <a:t>6</a:t>
            </a:r>
          </a:p>
        </p:txBody>
      </p:sp>
      <p:sp>
        <p:nvSpPr>
          <p:cNvPr id="7184" name="Text Box 33"/>
          <p:cNvSpPr txBox="1">
            <a:spLocks noChangeArrowheads="1"/>
          </p:cNvSpPr>
          <p:nvPr/>
        </p:nvSpPr>
        <p:spPr bwMode="auto">
          <a:xfrm>
            <a:off x="304800" y="1492250"/>
            <a:ext cx="27463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/>
              <a:t>Bài 2: Tính nhẩm </a:t>
            </a:r>
          </a:p>
        </p:txBody>
      </p:sp>
      <p:sp>
        <p:nvSpPr>
          <p:cNvPr id="7185" name="Text Box 34"/>
          <p:cNvSpPr txBox="1">
            <a:spLocks noChangeArrowheads="1"/>
          </p:cNvSpPr>
          <p:nvPr/>
        </p:nvSpPr>
        <p:spPr bwMode="auto">
          <a:xfrm>
            <a:off x="314325" y="4057650"/>
            <a:ext cx="12303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24  :  4  = </a:t>
            </a:r>
          </a:p>
        </p:txBody>
      </p:sp>
      <p:sp>
        <p:nvSpPr>
          <p:cNvPr id="13347" name="Text Box 35"/>
          <p:cNvSpPr txBox="1">
            <a:spLocks noChangeArrowheads="1"/>
          </p:cNvSpPr>
          <p:nvPr/>
        </p:nvSpPr>
        <p:spPr bwMode="auto">
          <a:xfrm>
            <a:off x="1981200" y="4057650"/>
            <a:ext cx="312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3300"/>
                </a:solidFill>
              </a:rPr>
              <a:t>6</a:t>
            </a:r>
          </a:p>
        </p:txBody>
      </p:sp>
      <p:sp>
        <p:nvSpPr>
          <p:cNvPr id="13348" name="Text Box 36"/>
          <p:cNvSpPr txBox="1">
            <a:spLocks noChangeArrowheads="1"/>
          </p:cNvSpPr>
          <p:nvPr/>
        </p:nvSpPr>
        <p:spPr bwMode="auto">
          <a:xfrm>
            <a:off x="3962400" y="2781300"/>
            <a:ext cx="441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3300"/>
                </a:solidFill>
              </a:rPr>
              <a:t>12</a:t>
            </a:r>
          </a:p>
        </p:txBody>
      </p:sp>
      <p:sp>
        <p:nvSpPr>
          <p:cNvPr id="7188" name="Text Box 38"/>
          <p:cNvSpPr txBox="1">
            <a:spLocks noChangeArrowheads="1"/>
          </p:cNvSpPr>
          <p:nvPr/>
        </p:nvSpPr>
        <p:spPr bwMode="auto">
          <a:xfrm>
            <a:off x="2552700" y="4048125"/>
            <a:ext cx="12303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12  :  2  = </a:t>
            </a:r>
          </a:p>
        </p:txBody>
      </p:sp>
      <p:sp>
        <p:nvSpPr>
          <p:cNvPr id="13351" name="Text Box 39"/>
          <p:cNvSpPr txBox="1">
            <a:spLocks noChangeArrowheads="1"/>
          </p:cNvSpPr>
          <p:nvPr/>
        </p:nvSpPr>
        <p:spPr bwMode="auto">
          <a:xfrm>
            <a:off x="4179888" y="4038600"/>
            <a:ext cx="312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3300"/>
                </a:solidFill>
              </a:rPr>
              <a:t>6</a:t>
            </a:r>
          </a:p>
        </p:txBody>
      </p:sp>
      <p:sp>
        <p:nvSpPr>
          <p:cNvPr id="7190" name="Text Box 40"/>
          <p:cNvSpPr txBox="1">
            <a:spLocks noChangeArrowheads="1"/>
          </p:cNvSpPr>
          <p:nvPr/>
        </p:nvSpPr>
        <p:spPr bwMode="auto">
          <a:xfrm>
            <a:off x="4800600" y="2781300"/>
            <a:ext cx="12176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  6  x 5  = </a:t>
            </a:r>
          </a:p>
        </p:txBody>
      </p:sp>
      <p:sp>
        <p:nvSpPr>
          <p:cNvPr id="13353" name="Text Box 41"/>
          <p:cNvSpPr txBox="1">
            <a:spLocks noChangeArrowheads="1"/>
          </p:cNvSpPr>
          <p:nvPr/>
        </p:nvSpPr>
        <p:spPr bwMode="auto">
          <a:xfrm>
            <a:off x="6267450" y="2781300"/>
            <a:ext cx="441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3300"/>
                </a:solidFill>
              </a:rPr>
              <a:t>30</a:t>
            </a:r>
          </a:p>
        </p:txBody>
      </p:sp>
      <p:sp>
        <p:nvSpPr>
          <p:cNvPr id="7192" name="Text Box 42"/>
          <p:cNvSpPr txBox="1">
            <a:spLocks noChangeArrowheads="1"/>
          </p:cNvSpPr>
          <p:nvPr/>
        </p:nvSpPr>
        <p:spPr bwMode="auto">
          <a:xfrm>
            <a:off x="7073900" y="3429000"/>
            <a:ext cx="11017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6  : 6   = </a:t>
            </a:r>
          </a:p>
        </p:txBody>
      </p:sp>
      <p:sp>
        <p:nvSpPr>
          <p:cNvPr id="7193" name="Text Box 44"/>
          <p:cNvSpPr txBox="1">
            <a:spLocks noChangeArrowheads="1"/>
          </p:cNvSpPr>
          <p:nvPr/>
        </p:nvSpPr>
        <p:spPr bwMode="auto">
          <a:xfrm>
            <a:off x="7054850" y="4000500"/>
            <a:ext cx="11017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6  : 1   = </a:t>
            </a:r>
          </a:p>
        </p:txBody>
      </p:sp>
      <p:sp>
        <p:nvSpPr>
          <p:cNvPr id="13357" name="Text Box 45"/>
          <p:cNvSpPr txBox="1">
            <a:spLocks noChangeArrowheads="1"/>
          </p:cNvSpPr>
          <p:nvPr/>
        </p:nvSpPr>
        <p:spPr bwMode="auto">
          <a:xfrm>
            <a:off x="8561388" y="3981450"/>
            <a:ext cx="312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3300"/>
                </a:solidFill>
              </a:rPr>
              <a:t>6</a:t>
            </a:r>
          </a:p>
        </p:txBody>
      </p:sp>
      <p:sp>
        <p:nvSpPr>
          <p:cNvPr id="13358" name="Text Box 46"/>
          <p:cNvSpPr txBox="1">
            <a:spLocks noChangeArrowheads="1"/>
          </p:cNvSpPr>
          <p:nvPr/>
        </p:nvSpPr>
        <p:spPr bwMode="auto">
          <a:xfrm>
            <a:off x="8543925" y="3438525"/>
            <a:ext cx="312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smtClean="0">
                <a:solidFill>
                  <a:srgbClr val="FF3300"/>
                </a:solidFill>
              </a:rPr>
              <a:t>1</a:t>
            </a:r>
            <a:endParaRPr lang="en-US" b="1" dirty="0">
              <a:solidFill>
                <a:srgbClr val="FF3300"/>
              </a:solidFill>
            </a:endParaRPr>
          </a:p>
        </p:txBody>
      </p:sp>
      <p:sp>
        <p:nvSpPr>
          <p:cNvPr id="13359" name="Text Box 47"/>
          <p:cNvSpPr txBox="1">
            <a:spLocks noChangeArrowheads="1"/>
          </p:cNvSpPr>
          <p:nvPr/>
        </p:nvSpPr>
        <p:spPr bwMode="auto">
          <a:xfrm>
            <a:off x="914400" y="4648200"/>
            <a:ext cx="7848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b="1"/>
              <a:t>Em có nhận xét gì về phép tính và kết quả ở bài tập 2. </a:t>
            </a:r>
          </a:p>
        </p:txBody>
      </p:sp>
      <p:sp>
        <p:nvSpPr>
          <p:cNvPr id="13360" name="Text Box 48"/>
          <p:cNvSpPr txBox="1">
            <a:spLocks noChangeArrowheads="1"/>
          </p:cNvSpPr>
          <p:nvPr/>
        </p:nvSpPr>
        <p:spPr bwMode="auto">
          <a:xfrm>
            <a:off x="762000" y="5334000"/>
            <a:ext cx="7848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b="1"/>
              <a:t>Từ phép nhân, khi ta lấy tích chia cho thừa số này thì</a:t>
            </a:r>
          </a:p>
          <a:p>
            <a:pPr eaLnBrk="0" hangingPunct="0"/>
            <a:r>
              <a:rPr lang="en-US" sz="2000" b="1"/>
              <a:t>được thừa số kia.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3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3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3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3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3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3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3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3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133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3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1" grpId="0"/>
      <p:bldP spid="13325" grpId="0"/>
      <p:bldP spid="13327" grpId="0"/>
      <p:bldP spid="13339" grpId="0"/>
      <p:bldP spid="13341" grpId="0"/>
      <p:bldP spid="13343" grpId="0"/>
      <p:bldP spid="13347" grpId="0"/>
      <p:bldP spid="13348" grpId="0"/>
      <p:bldP spid="13351" grpId="0"/>
      <p:bldP spid="13353" grpId="0"/>
      <p:bldP spid="13357" grpId="0"/>
      <p:bldP spid="13358" grpId="0"/>
      <p:bldP spid="13359" grpId="0"/>
      <p:bldP spid="13359" grpId="1"/>
      <p:bldP spid="1336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6"/>
          <p:cNvSpPr txBox="1">
            <a:spLocks noChangeArrowheads="1"/>
          </p:cNvSpPr>
          <p:nvPr/>
        </p:nvSpPr>
        <p:spPr bwMode="auto">
          <a:xfrm>
            <a:off x="2774950" y="806450"/>
            <a:ext cx="2301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b="1"/>
              <a:t>Bảng chia 6 </a:t>
            </a:r>
          </a:p>
        </p:txBody>
      </p:sp>
      <p:sp>
        <p:nvSpPr>
          <p:cNvPr id="8195" name="Text Box 7"/>
          <p:cNvSpPr txBox="1">
            <a:spLocks noChangeArrowheads="1"/>
          </p:cNvSpPr>
          <p:nvPr/>
        </p:nvSpPr>
        <p:spPr bwMode="auto">
          <a:xfrm>
            <a:off x="381000" y="1828800"/>
            <a:ext cx="8548688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/>
              <a:t>Bài 3:</a:t>
            </a:r>
          </a:p>
          <a:p>
            <a:pPr eaLnBrk="0" hangingPunct="0"/>
            <a:r>
              <a:rPr lang="en-US" sz="2400" b="1"/>
              <a:t>Một sợi dây đồng dài 48 cm được cắt thành 6 đoạn bằng </a:t>
            </a:r>
          </a:p>
          <a:p>
            <a:pPr eaLnBrk="0" hangingPunct="0"/>
            <a:r>
              <a:rPr lang="en-US" sz="2400" b="1"/>
              <a:t>nhau. Hỏi mỗi đoạn dài mấy xăng -ti -mét</a:t>
            </a:r>
            <a:r>
              <a:rPr lang="en-US" sz="2800" b="1"/>
              <a:t> ?</a:t>
            </a:r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609600" y="4545013"/>
            <a:ext cx="28305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...…cm : mỗi đoạn</a:t>
            </a:r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955675" y="3554413"/>
            <a:ext cx="14652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 </a:t>
            </a:r>
            <a:r>
              <a:rPr lang="en-US" sz="2400" b="1"/>
              <a:t>Tóm tắt.</a:t>
            </a:r>
          </a:p>
        </p:txBody>
      </p:sp>
      <p:sp>
        <p:nvSpPr>
          <p:cNvPr id="14348" name="Rectangle 12"/>
          <p:cNvSpPr>
            <a:spLocks noChangeArrowheads="1"/>
          </p:cNvSpPr>
          <p:nvPr/>
        </p:nvSpPr>
        <p:spPr bwMode="auto">
          <a:xfrm>
            <a:off x="762000" y="4057650"/>
            <a:ext cx="25765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48 cm   :  6 đoạn</a:t>
            </a:r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5272088" y="3581400"/>
            <a:ext cx="12779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u="sng"/>
              <a:t>Bài giải</a:t>
            </a:r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4572000" y="4068763"/>
            <a:ext cx="3479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Mỗi đoạn dài số cm là:</a:t>
            </a:r>
          </a:p>
        </p:txBody>
      </p:sp>
      <p:sp>
        <p:nvSpPr>
          <p:cNvPr id="14351" name="Rectangle 15"/>
          <p:cNvSpPr>
            <a:spLocks noChangeArrowheads="1"/>
          </p:cNvSpPr>
          <p:nvPr/>
        </p:nvSpPr>
        <p:spPr bwMode="auto">
          <a:xfrm>
            <a:off x="5029200" y="4449763"/>
            <a:ext cx="23129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 48 : 6 = 8 (cm)</a:t>
            </a:r>
          </a:p>
        </p:txBody>
      </p:sp>
      <p:sp>
        <p:nvSpPr>
          <p:cNvPr id="14352" name="Rectangle 16"/>
          <p:cNvSpPr>
            <a:spLocks noChangeArrowheads="1"/>
          </p:cNvSpPr>
          <p:nvPr/>
        </p:nvSpPr>
        <p:spPr bwMode="auto">
          <a:xfrm>
            <a:off x="5265738" y="4876800"/>
            <a:ext cx="21002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Đáp số: 8 cm</a:t>
            </a:r>
          </a:p>
        </p:txBody>
      </p:sp>
      <p:sp>
        <p:nvSpPr>
          <p:cNvPr id="8203" name="Oval 17"/>
          <p:cNvSpPr>
            <a:spLocks noChangeArrowheads="1"/>
          </p:cNvSpPr>
          <p:nvPr/>
        </p:nvSpPr>
        <p:spPr bwMode="auto">
          <a:xfrm>
            <a:off x="228600" y="6324600"/>
            <a:ext cx="3048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1</a:t>
            </a:r>
          </a:p>
        </p:txBody>
      </p:sp>
      <p:sp>
        <p:nvSpPr>
          <p:cNvPr id="8204" name="Oval 19"/>
          <p:cNvSpPr>
            <a:spLocks noChangeArrowheads="1"/>
          </p:cNvSpPr>
          <p:nvPr/>
        </p:nvSpPr>
        <p:spPr bwMode="auto">
          <a:xfrm>
            <a:off x="228600" y="5791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5" grpId="0"/>
      <p:bldP spid="14346" grpId="0"/>
      <p:bldP spid="14348" grpId="0"/>
      <p:bldP spid="14349" grpId="0"/>
      <p:bldP spid="14350" grpId="0"/>
      <p:bldP spid="14351" grpId="0"/>
      <p:bldP spid="1435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6"/>
          <p:cNvSpPr txBox="1">
            <a:spLocks noChangeArrowheads="1"/>
          </p:cNvSpPr>
          <p:nvPr/>
        </p:nvSpPr>
        <p:spPr bwMode="auto">
          <a:xfrm>
            <a:off x="2774950" y="806450"/>
            <a:ext cx="30813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b="1"/>
              <a:t>Bài: Bảng chia 6 </a:t>
            </a:r>
          </a:p>
        </p:txBody>
      </p:sp>
      <p:sp>
        <p:nvSpPr>
          <p:cNvPr id="9219" name="Text Box 10"/>
          <p:cNvSpPr txBox="1">
            <a:spLocks noChangeArrowheads="1"/>
          </p:cNvSpPr>
          <p:nvPr/>
        </p:nvSpPr>
        <p:spPr bwMode="auto">
          <a:xfrm>
            <a:off x="381000" y="1828800"/>
            <a:ext cx="8382000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b="1"/>
              <a:t>Bài 3:</a:t>
            </a:r>
          </a:p>
          <a:p>
            <a:pPr eaLnBrk="0" hangingPunct="0"/>
            <a:r>
              <a:rPr lang="en-US" sz="2400" b="1"/>
              <a:t>Một sợi dây đồng dài 48 cm được cắt thành 6 đoạn bằng nhau. Hỏi mỗi đoạn dài mấy xăng -ti -mét</a:t>
            </a:r>
            <a:r>
              <a:rPr lang="en-US" sz="2800" b="1"/>
              <a:t> ?</a:t>
            </a:r>
          </a:p>
        </p:txBody>
      </p:sp>
      <p:sp>
        <p:nvSpPr>
          <p:cNvPr id="9220" name="Rectangle 11"/>
          <p:cNvSpPr>
            <a:spLocks noChangeArrowheads="1"/>
          </p:cNvSpPr>
          <p:nvPr/>
        </p:nvSpPr>
        <p:spPr bwMode="auto">
          <a:xfrm>
            <a:off x="609600" y="4545013"/>
            <a:ext cx="28305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...…cm : mỗi đoạn</a:t>
            </a:r>
          </a:p>
        </p:txBody>
      </p:sp>
      <p:sp>
        <p:nvSpPr>
          <p:cNvPr id="9221" name="Rectangle 12"/>
          <p:cNvSpPr>
            <a:spLocks noChangeArrowheads="1"/>
          </p:cNvSpPr>
          <p:nvPr/>
        </p:nvSpPr>
        <p:spPr bwMode="auto">
          <a:xfrm>
            <a:off x="955675" y="3554413"/>
            <a:ext cx="14652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 </a:t>
            </a:r>
            <a:r>
              <a:rPr lang="en-US" sz="2400" b="1"/>
              <a:t>Tóm tắt.</a:t>
            </a:r>
          </a:p>
        </p:txBody>
      </p:sp>
      <p:sp>
        <p:nvSpPr>
          <p:cNvPr id="9222" name="Rectangle 13"/>
          <p:cNvSpPr>
            <a:spLocks noChangeArrowheads="1"/>
          </p:cNvSpPr>
          <p:nvPr/>
        </p:nvSpPr>
        <p:spPr bwMode="auto">
          <a:xfrm>
            <a:off x="762000" y="4057650"/>
            <a:ext cx="25765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48 cm   :  6 đoạn</a:t>
            </a:r>
          </a:p>
        </p:txBody>
      </p:sp>
      <p:sp>
        <p:nvSpPr>
          <p:cNvPr id="9223" name="Rectangle 14"/>
          <p:cNvSpPr>
            <a:spLocks noChangeArrowheads="1"/>
          </p:cNvSpPr>
          <p:nvPr/>
        </p:nvSpPr>
        <p:spPr bwMode="auto">
          <a:xfrm>
            <a:off x="5272088" y="3581400"/>
            <a:ext cx="12779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u="sng"/>
              <a:t>Bài giải</a:t>
            </a:r>
          </a:p>
        </p:txBody>
      </p:sp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4572000" y="4068763"/>
            <a:ext cx="3479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Mỗi đoạn dài số cm là:</a:t>
            </a:r>
          </a:p>
        </p:txBody>
      </p:sp>
      <p:sp>
        <p:nvSpPr>
          <p:cNvPr id="9225" name="Rectangle 16"/>
          <p:cNvSpPr>
            <a:spLocks noChangeArrowheads="1"/>
          </p:cNvSpPr>
          <p:nvPr/>
        </p:nvSpPr>
        <p:spPr bwMode="auto">
          <a:xfrm>
            <a:off x="5029200" y="4449763"/>
            <a:ext cx="23129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 48 : 6 = 8 (cm)</a:t>
            </a:r>
          </a:p>
        </p:txBody>
      </p:sp>
      <p:sp>
        <p:nvSpPr>
          <p:cNvPr id="9226" name="Rectangle 17"/>
          <p:cNvSpPr>
            <a:spLocks noChangeArrowheads="1"/>
          </p:cNvSpPr>
          <p:nvPr/>
        </p:nvSpPr>
        <p:spPr bwMode="auto">
          <a:xfrm>
            <a:off x="5265738" y="4876800"/>
            <a:ext cx="21002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Đáp số: 8 cm</a:t>
            </a:r>
          </a:p>
        </p:txBody>
      </p:sp>
      <p:sp>
        <p:nvSpPr>
          <p:cNvPr id="15378" name="Oval 18"/>
          <p:cNvSpPr>
            <a:spLocks noChangeArrowheads="1"/>
          </p:cNvSpPr>
          <p:nvPr/>
        </p:nvSpPr>
        <p:spPr bwMode="auto">
          <a:xfrm>
            <a:off x="228600" y="6324600"/>
            <a:ext cx="3048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1</a:t>
            </a:r>
          </a:p>
        </p:txBody>
      </p:sp>
      <p:sp>
        <p:nvSpPr>
          <p:cNvPr id="15379" name="Rectangle 19"/>
          <p:cNvSpPr>
            <a:spLocks noChangeArrowheads="1"/>
          </p:cNvSpPr>
          <p:nvPr/>
        </p:nvSpPr>
        <p:spPr bwMode="auto">
          <a:xfrm>
            <a:off x="4495800" y="4114800"/>
            <a:ext cx="36163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 Số cm mỗi đoạn dài là:</a:t>
            </a:r>
          </a:p>
        </p:txBody>
      </p:sp>
      <p:sp>
        <p:nvSpPr>
          <p:cNvPr id="15380" name="Oval 20"/>
          <p:cNvSpPr>
            <a:spLocks noChangeArrowheads="1"/>
          </p:cNvSpPr>
          <p:nvPr/>
        </p:nvSpPr>
        <p:spPr bwMode="auto">
          <a:xfrm>
            <a:off x="228600" y="5791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3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7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53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5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153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80"/>
                  </p:tgtEl>
                </p:cond>
              </p:nextCondLst>
            </p:seq>
          </p:childTnLst>
        </p:cTn>
      </p:par>
    </p:tnLst>
    <p:bldLst>
      <p:bldP spid="15375" grpId="0"/>
      <p:bldP spid="15375" grpId="1"/>
      <p:bldP spid="15379" grpId="0"/>
      <p:bldP spid="15379" grpId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703</Words>
  <Application>Microsoft Office PowerPoint</Application>
  <PresentationFormat>On-screen Show (4:3)</PresentationFormat>
  <Paragraphs>202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Thanh An</dc:creator>
  <cp:lastModifiedBy>huy_ctn</cp:lastModifiedBy>
  <cp:revision>17</cp:revision>
  <dcterms:created xsi:type="dcterms:W3CDTF">2011-09-08T00:57:57Z</dcterms:created>
  <dcterms:modified xsi:type="dcterms:W3CDTF">2017-10-04T03:17:07Z</dcterms:modified>
</cp:coreProperties>
</file>