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FF3300"/>
    <a:srgbClr val="A2FF85"/>
    <a:srgbClr val="66FF33"/>
    <a:srgbClr val="FFFF00"/>
    <a:srgbClr val="0000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D54D-3E4E-4EFE-BFBD-AD28C157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702A-BE7A-45E4-AE68-3B6C834FF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D7FD-6FEF-4C04-A138-B942386F5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3ED-4B0C-4739-88C4-D40B7696B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D609-EA97-4A1B-9AF2-CC4BC3EED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3579-E9CF-429C-94E7-8ED0F1F2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8E93-CBC5-4B6E-946E-35C19040B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6F31-7BA8-48EA-8D47-25A5BF59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042C-9B36-49F6-9407-4ADE069C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7832-0CDD-4341-93A5-ECD06CD2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6F7E-E471-4B3E-B13C-3AC4D3CF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C487BC9-13F0-41F6-A76E-66428B23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990600" y="1524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TỰ NHIÊN XÃ HỘI LỚP 3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Tiết 2. Nên thở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010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/>
          </a:p>
          <a:p>
            <a:pPr algn="ctr">
              <a:spcBef>
                <a:spcPct val="50000"/>
              </a:spcBef>
            </a:pPr>
            <a:r>
              <a:rPr lang="en-US" sz="2800" b="1" u="sng"/>
              <a:t>Tự nhiên và xã hội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1981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KIỂM TRA BÀI CŨ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Em hãy cho biết cơ quan hô hấp là gì?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Cơ quan hô hấp gồm có những bộ phận nào?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38100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Cơ quan hô hấp có ích lợi gì? Nếu bị ngừng thở 3 đến 4 phút thì người ta làm sao?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Mỗi em lấy đồ dùng thầy đã nhắc chuẩn bị: Một chiếc khăn sạch và mỗi bàn một cái gương soi.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8" grpId="1"/>
      <p:bldP spid="3079" grpId="0"/>
      <p:bldP spid="3079" grpId="1"/>
      <p:bldP spid="3080" grpId="0"/>
      <p:bldP spid="3080" grpId="1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62000" y="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 b="1" u="sng"/>
              <a:t>Tự nhiên và xã hội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Nên thở như thế nào?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84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/>
              <a:t>Hoạt động 1</a:t>
            </a:r>
            <a:r>
              <a:rPr lang="en-US" sz="1600"/>
              <a:t>. Dùng khăn sạch và mềm lau hai lỗ mũi. Quan sát những gì thấy trên khăn. (Xem tranh)</a:t>
            </a:r>
          </a:p>
          <a:p>
            <a:pPr>
              <a:spcBef>
                <a:spcPct val="50000"/>
              </a:spcBef>
            </a:pPr>
            <a:r>
              <a:rPr lang="en-US" sz="1600"/>
              <a:t>- Hai bạn cùng bàn nhìn vào trong lỗ mũi của nhau xem có những gì?</a:t>
            </a:r>
          </a:p>
          <a:p>
            <a:pPr>
              <a:spcBef>
                <a:spcPct val="50000"/>
              </a:spcBef>
            </a:pPr>
            <a:r>
              <a:rPr lang="en-US" sz="1600"/>
              <a:t>- Tại sao ta nên thở bằng mũi mà không nên thở bằng miệng?</a:t>
            </a:r>
          </a:p>
        </p:txBody>
      </p:sp>
      <p:pic>
        <p:nvPicPr>
          <p:cNvPr id="4103" name="Picture 7" descr="Trang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2774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rang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22812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7391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Trong mũi có: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>
                <a:solidFill>
                  <a:srgbClr val="0000FF"/>
                </a:solidFill>
              </a:rPr>
              <a:t>Lông mũi giúp cản bớt bụi, làm không khí vào phổi sạch hơn.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>
                <a:solidFill>
                  <a:srgbClr val="0000FF"/>
                </a:solidFill>
              </a:rPr>
              <a:t> Các mạch máu li ti giúp sưởi ấm không khí vào phổi.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>
                <a:solidFill>
                  <a:srgbClr val="0000FF"/>
                </a:solidFill>
              </a:rPr>
              <a:t> Các chất nhầy giúp cản bụi, diệt vi khuẩn và làm ẩm không khí vào phổi.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/>
            </a:r>
            <a:br>
              <a:rPr lang="en-US" sz="2000"/>
            </a:br>
            <a:r>
              <a:rPr lang="en-US" sz="2000" b="1" u="sng"/>
              <a:t>Tự nhiên và xã hội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Nên thở như thế nào?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Hoạt động 2. Thảo luận nhóm đôi</a:t>
            </a:r>
          </a:p>
        </p:txBody>
      </p:sp>
      <p:pic>
        <p:nvPicPr>
          <p:cNvPr id="5127" name="Picture 7" descr="Trang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352800"/>
            <a:ext cx="40386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rang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3657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777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- Bạn cảm thấy như thế nào khi được thở không khí trong lành và khi phải thở không khí nhiều khói bụi?</a:t>
            </a:r>
          </a:p>
          <a:p>
            <a:r>
              <a:rPr lang="en-US" sz="2000"/>
              <a:t>- Thở không khí trong lành có lợi gì?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3279775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Thở không khí trong lành ta cảm thấy khoan khoái, dễ chịu.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Thở không khí có nhiều khói, bụi ta thấy tức thở, khó thở, ngạt, ho… gây hại cho sức khỏe.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Thở không khí trong lành giúp cơ thể khỏe mạnh</a:t>
            </a:r>
            <a:r>
              <a:rPr lang="en-US" sz="2000"/>
              <a:t>.</a:t>
            </a:r>
          </a:p>
        </p:txBody>
      </p:sp>
      <p:pic>
        <p:nvPicPr>
          <p:cNvPr id="5131" name="Picture 11" descr="Trang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429000"/>
            <a:ext cx="4495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/>
            </a:r>
            <a:br>
              <a:rPr lang="en-US" sz="2000"/>
            </a:br>
            <a:r>
              <a:rPr lang="en-US" sz="2000" b="1" u="sng"/>
              <a:t>Tự nhiên và xã hội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Nên thở như thế nào?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Hoạt động 3. Trả lời câu hỏi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- Khi thở, ta hít vào khí gì và thải ra khí gì?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" y="2833688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Không khí như thế nào thì gọi là bị ô nhiễm?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" y="3367088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Không khí bị ô nhiễm có ảnh hưởng gì đến sức khỏe?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22098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 Khi thở, ta hít vào khí ô xi. Khí ô-xi thấm vào máu đi nuôi cơ thể.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 Lúc thở ra, khí các-bô-níc có trong máu sẽ được thải ra ngoài qua phổi.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Nếu không khí có nhiều khí các-bô-níc và các khí độc khác thì không khí bị ô nhiễm, có hại cho sức khỏe.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6152" grpId="0"/>
      <p:bldP spid="6152" grpId="1"/>
      <p:bldP spid="6153" grpId="0"/>
      <p:bldP spid="6153" grpId="1"/>
      <p:bldP spid="6154" grpId="0"/>
      <p:bldP spid="6155" grpId="0"/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7"/>
          <p:cNvSpPr>
            <a:spLocks noChangeArrowheads="1" noChangeShapeType="1" noTextEdit="1"/>
          </p:cNvSpPr>
          <p:nvPr/>
        </p:nvSpPr>
        <p:spPr bwMode="auto">
          <a:xfrm>
            <a:off x="938213" y="3138488"/>
            <a:ext cx="72675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ngoan, học giỏi!</a:t>
            </a:r>
            <a:endParaRPr lang="en-US" sz="40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441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Hà Huy Tráng</dc:creator>
  <cp:lastModifiedBy>CSTeam</cp:lastModifiedBy>
  <cp:revision>16</cp:revision>
  <dcterms:created xsi:type="dcterms:W3CDTF">2009-09-05T08:36:22Z</dcterms:created>
  <dcterms:modified xsi:type="dcterms:W3CDTF">2016-06-29T10:32:23Z</dcterms:modified>
</cp:coreProperties>
</file>