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28" y="-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4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6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8B8D-3589-4FE5-B7A4-1BCDBB10D852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D1A0-0C46-42E9-A99D-2F80D0931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1" y="234287"/>
            <a:ext cx="6468417" cy="9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y.ngoth\Downloads\Newsletter-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" t="35785" r="466" b="28992"/>
          <a:stretch/>
        </p:blipFill>
        <p:spPr bwMode="auto">
          <a:xfrm>
            <a:off x="0" y="18527"/>
            <a:ext cx="6858000" cy="9990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22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y.ngoth\Downloads\Newsletter-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71163" r="570" b="-6386"/>
          <a:stretch/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781" y="8381866"/>
            <a:ext cx="335861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ĐĂNG KÝ NGAY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10</Words>
  <Application>Microsoft Office PowerPoint</Application>
  <PresentationFormat>A4 Paper (210x297 mm)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 Ly</dc:creator>
  <cp:lastModifiedBy>Ngo TH Ly</cp:lastModifiedBy>
  <cp:revision>16</cp:revision>
  <cp:lastPrinted>2019-05-07T03:40:54Z</cp:lastPrinted>
  <dcterms:created xsi:type="dcterms:W3CDTF">2019-05-07T03:01:20Z</dcterms:created>
  <dcterms:modified xsi:type="dcterms:W3CDTF">2019-05-17T10:59:55Z</dcterms:modified>
</cp:coreProperties>
</file>