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72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1B414-75E1-4FE3-9C14-9EF55B2BC5ED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C86F91-5586-4C0D-B8F3-8C1874130599}">
      <dgm:prSet phldrT="[Text]"/>
      <dgm:spPr/>
      <dgm:t>
        <a:bodyPr/>
        <a:lstStyle/>
        <a:p>
          <a:r>
            <a:rPr lang="en-US" dirty="0" err="1" smtClean="0"/>
            <a:t>Đoạn</a:t>
          </a:r>
          <a:r>
            <a:rPr lang="en-US" dirty="0" smtClean="0"/>
            <a:t> 1</a:t>
          </a:r>
          <a:endParaRPr lang="en-US" dirty="0"/>
        </a:p>
      </dgm:t>
    </dgm:pt>
    <dgm:pt modelId="{77022DD1-6757-4268-866F-BDA1EDE227C1}" type="parTrans" cxnId="{D20231F6-4C21-43D8-B26B-F2E1317B2533}">
      <dgm:prSet/>
      <dgm:spPr/>
      <dgm:t>
        <a:bodyPr/>
        <a:lstStyle/>
        <a:p>
          <a:endParaRPr lang="en-US"/>
        </a:p>
      </dgm:t>
    </dgm:pt>
    <dgm:pt modelId="{4BB1493B-CCF2-4C70-B7DF-1A8F21577292}" type="sibTrans" cxnId="{D20231F6-4C21-43D8-B26B-F2E1317B2533}">
      <dgm:prSet/>
      <dgm:spPr/>
      <dgm:t>
        <a:bodyPr/>
        <a:lstStyle/>
        <a:p>
          <a:endParaRPr lang="en-US"/>
        </a:p>
      </dgm:t>
    </dgm:pt>
    <dgm:pt modelId="{33A139F1-1E46-47F2-9A93-6A3B0A1DCACC}">
      <dgm:prSet phldrT="[Text]"/>
      <dgm:spPr/>
      <dgm:t>
        <a:bodyPr/>
        <a:lstStyle/>
        <a:p>
          <a:r>
            <a:rPr lang="en-US" dirty="0" err="1" smtClean="0"/>
            <a:t>Đoạn</a:t>
          </a:r>
          <a:r>
            <a:rPr lang="en-US" dirty="0" smtClean="0"/>
            <a:t> 2</a:t>
          </a:r>
          <a:endParaRPr lang="en-US" dirty="0"/>
        </a:p>
      </dgm:t>
    </dgm:pt>
    <dgm:pt modelId="{B2D6F005-1452-406A-BE6A-8A9D3510611E}" type="parTrans" cxnId="{A6D359AA-34AC-49F4-ABB7-757573DC38EB}">
      <dgm:prSet/>
      <dgm:spPr/>
      <dgm:t>
        <a:bodyPr/>
        <a:lstStyle/>
        <a:p>
          <a:endParaRPr lang="en-US"/>
        </a:p>
      </dgm:t>
    </dgm:pt>
    <dgm:pt modelId="{FC08DE17-8362-476E-99B8-85DC633BB9FE}" type="sibTrans" cxnId="{A6D359AA-34AC-49F4-ABB7-757573DC38EB}">
      <dgm:prSet/>
      <dgm:spPr/>
      <dgm:t>
        <a:bodyPr/>
        <a:lstStyle/>
        <a:p>
          <a:endParaRPr lang="en-US"/>
        </a:p>
      </dgm:t>
    </dgm:pt>
    <dgm:pt modelId="{03C61E3A-2D45-4319-9F27-B1F7F05CC572}">
      <dgm:prSet phldrT="[Text]" custT="1"/>
      <dgm:spPr/>
      <dgm:t>
        <a:bodyPr/>
        <a:lstStyle/>
        <a:p>
          <a:r>
            <a:rPr lang="en-US" sz="2800" dirty="0" err="1" smtClean="0"/>
            <a:t>Tiếp</a:t>
          </a:r>
          <a:r>
            <a:rPr lang="en-US" sz="2800" dirty="0" smtClean="0"/>
            <a:t> </a:t>
          </a:r>
          <a:r>
            <a:rPr lang="en-US" sz="2800" dirty="0" err="1" smtClean="0"/>
            <a:t>đến</a:t>
          </a:r>
          <a:r>
            <a:rPr lang="en-US" sz="2800" dirty="0" smtClean="0">
              <a:solidFill>
                <a:srgbClr val="92D050"/>
              </a:solidFill>
            </a:rPr>
            <a:t>”...</a:t>
          </a:r>
          <a:r>
            <a:rPr lang="en-US" sz="2800" dirty="0" err="1" smtClean="0">
              <a:solidFill>
                <a:srgbClr val="92D050"/>
              </a:solidFill>
            </a:rPr>
            <a:t>vẫy</a:t>
          </a:r>
          <a:r>
            <a:rPr lang="en-US" sz="2800" dirty="0" smtClean="0">
              <a:solidFill>
                <a:srgbClr val="92D050"/>
              </a:solidFill>
            </a:rPr>
            <a:t> </a:t>
          </a:r>
          <a:r>
            <a:rPr lang="en-US" sz="2800" dirty="0" err="1" smtClean="0">
              <a:solidFill>
                <a:srgbClr val="92D050"/>
              </a:solidFill>
            </a:rPr>
            <a:t>vẫy</a:t>
          </a:r>
          <a:r>
            <a:rPr lang="en-US" sz="2800" dirty="0" smtClean="0">
              <a:solidFill>
                <a:srgbClr val="92D050"/>
              </a:solidFill>
            </a:rPr>
            <a:t> </a:t>
          </a:r>
          <a:r>
            <a:rPr lang="en-US" sz="2800" dirty="0" err="1" smtClean="0">
              <a:solidFill>
                <a:srgbClr val="92D050"/>
              </a:solidFill>
            </a:rPr>
            <a:t>cái</a:t>
          </a:r>
          <a:r>
            <a:rPr lang="en-US" sz="2800" dirty="0" smtClean="0">
              <a:solidFill>
                <a:srgbClr val="92D050"/>
              </a:solidFill>
            </a:rPr>
            <a:t> </a:t>
          </a:r>
          <a:r>
            <a:rPr lang="en-US" sz="2800" dirty="0" err="1" smtClean="0">
              <a:solidFill>
                <a:srgbClr val="92D050"/>
              </a:solidFill>
            </a:rPr>
            <a:t>đuôi</a:t>
          </a:r>
          <a:r>
            <a:rPr lang="en-US" sz="2800" dirty="0" smtClean="0">
              <a:solidFill>
                <a:srgbClr val="92D050"/>
              </a:solidFill>
            </a:rPr>
            <a:t>”</a:t>
          </a:r>
          <a:endParaRPr lang="en-US" sz="2800" dirty="0">
            <a:solidFill>
              <a:srgbClr val="92D050"/>
            </a:solidFill>
          </a:endParaRPr>
        </a:p>
      </dgm:t>
    </dgm:pt>
    <dgm:pt modelId="{77A0DDCB-F5B8-450D-9325-A2AB897E3813}" type="parTrans" cxnId="{98F32370-6E33-4A4F-8A96-BF854280B052}">
      <dgm:prSet/>
      <dgm:spPr/>
      <dgm:t>
        <a:bodyPr/>
        <a:lstStyle/>
        <a:p>
          <a:endParaRPr lang="en-US"/>
        </a:p>
      </dgm:t>
    </dgm:pt>
    <dgm:pt modelId="{D1BE3087-377F-435C-82CA-86F8DE69C4BA}" type="sibTrans" cxnId="{98F32370-6E33-4A4F-8A96-BF854280B052}">
      <dgm:prSet/>
      <dgm:spPr/>
      <dgm:t>
        <a:bodyPr/>
        <a:lstStyle/>
        <a:p>
          <a:endParaRPr lang="en-US"/>
        </a:p>
      </dgm:t>
    </dgm:pt>
    <dgm:pt modelId="{394548A0-D3ED-4F48-B294-28F76C13055B}">
      <dgm:prSet phldrT="[Text]"/>
      <dgm:spPr/>
      <dgm:t>
        <a:bodyPr/>
        <a:lstStyle/>
        <a:p>
          <a:r>
            <a:rPr lang="en-US" dirty="0" err="1" smtClean="0"/>
            <a:t>Đoạn</a:t>
          </a:r>
          <a:r>
            <a:rPr lang="en-US" dirty="0" smtClean="0"/>
            <a:t> 3</a:t>
          </a:r>
          <a:endParaRPr lang="en-US" dirty="0"/>
        </a:p>
      </dgm:t>
    </dgm:pt>
    <dgm:pt modelId="{CED5DF84-8A03-4D73-8E0E-E382718DC60D}" type="parTrans" cxnId="{D9B6ECFE-0880-43EA-B697-0C9732AE2BD4}">
      <dgm:prSet/>
      <dgm:spPr/>
      <dgm:t>
        <a:bodyPr/>
        <a:lstStyle/>
        <a:p>
          <a:endParaRPr lang="en-US"/>
        </a:p>
      </dgm:t>
    </dgm:pt>
    <dgm:pt modelId="{E74A4F91-DB30-4D4D-A09D-768380D51175}" type="sibTrans" cxnId="{D9B6ECFE-0880-43EA-B697-0C9732AE2BD4}">
      <dgm:prSet/>
      <dgm:spPr/>
      <dgm:t>
        <a:bodyPr/>
        <a:lstStyle/>
        <a:p>
          <a:endParaRPr lang="en-US"/>
        </a:p>
      </dgm:t>
    </dgm:pt>
    <dgm:pt modelId="{AC31288A-0A68-4953-A3E6-76089C0A3C3D}">
      <dgm:prSet custT="1"/>
      <dgm:spPr/>
      <dgm:t>
        <a:bodyPr/>
        <a:lstStyle/>
        <a:p>
          <a:r>
            <a:rPr lang="en-US" sz="2800" smtClean="0"/>
            <a:t>Từ đầu đến</a:t>
          </a:r>
          <a:r>
            <a:rPr lang="en-US" sz="2800" smtClean="0">
              <a:solidFill>
                <a:srgbClr val="00B0F0"/>
              </a:solidFill>
            </a:rPr>
            <a:t>”....không phải ngày một ngày hai mà đọc được”</a:t>
          </a:r>
          <a:endParaRPr lang="en-US" sz="2800">
            <a:solidFill>
              <a:srgbClr val="00B0F0"/>
            </a:solidFill>
          </a:endParaRPr>
        </a:p>
      </dgm:t>
    </dgm:pt>
    <dgm:pt modelId="{6DFE973B-34B5-45F3-BEB1-4287A1AFC87C}" type="parTrans" cxnId="{26AE8DB2-D1EB-4897-B5ED-2C9254A55B22}">
      <dgm:prSet/>
      <dgm:spPr/>
      <dgm:t>
        <a:bodyPr/>
        <a:lstStyle/>
        <a:p>
          <a:endParaRPr lang="en-US"/>
        </a:p>
      </dgm:t>
    </dgm:pt>
    <dgm:pt modelId="{C9D8AD8E-867D-4E09-B0C7-F7219052FD68}" type="sibTrans" cxnId="{26AE8DB2-D1EB-4897-B5ED-2C9254A55B22}">
      <dgm:prSet/>
      <dgm:spPr/>
      <dgm:t>
        <a:bodyPr/>
        <a:lstStyle/>
        <a:p>
          <a:endParaRPr lang="en-US"/>
        </a:p>
      </dgm:t>
    </dgm:pt>
    <dgm:pt modelId="{B23F88A2-489D-4CBB-BA84-6F4B67C75743}">
      <dgm:prSet custT="1"/>
      <dgm:spPr/>
      <dgm:t>
        <a:bodyPr/>
        <a:lstStyle/>
        <a:p>
          <a:r>
            <a:rPr lang="en-US" sz="2800" smtClean="0"/>
            <a:t>Phần còn lại</a:t>
          </a:r>
          <a:endParaRPr lang="en-US" sz="2800"/>
        </a:p>
      </dgm:t>
    </dgm:pt>
    <dgm:pt modelId="{66DD9F69-104D-4DFD-9ADF-C28C61FFD4B1}" type="parTrans" cxnId="{AADD145A-366B-4F79-8C8D-226D90AA15E6}">
      <dgm:prSet/>
      <dgm:spPr/>
      <dgm:t>
        <a:bodyPr/>
        <a:lstStyle/>
        <a:p>
          <a:endParaRPr lang="en-US"/>
        </a:p>
      </dgm:t>
    </dgm:pt>
    <dgm:pt modelId="{5D44AA1D-1AC4-4193-A42A-53824E7E0F4A}" type="sibTrans" cxnId="{AADD145A-366B-4F79-8C8D-226D90AA15E6}">
      <dgm:prSet/>
      <dgm:spPr/>
      <dgm:t>
        <a:bodyPr/>
        <a:lstStyle/>
        <a:p>
          <a:endParaRPr lang="en-US"/>
        </a:p>
      </dgm:t>
    </dgm:pt>
    <dgm:pt modelId="{54C2AD6B-8F5B-4ED0-B423-B5CCA885DC81}" type="pres">
      <dgm:prSet presAssocID="{0D61B414-75E1-4FE3-9C14-9EF55B2BC5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35FE6A-3ABE-40C0-A0CE-DA0E17C98C41}" type="pres">
      <dgm:prSet presAssocID="{F7C86F91-5586-4C0D-B8F3-8C1874130599}" presName="composite" presStyleCnt="0"/>
      <dgm:spPr/>
    </dgm:pt>
    <dgm:pt modelId="{85175C5E-BEF5-4E9E-87BD-0456EB4880FD}" type="pres">
      <dgm:prSet presAssocID="{F7C86F91-5586-4C0D-B8F3-8C18741305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7CA81-7C49-4521-A94F-42D97AA61EEF}" type="pres">
      <dgm:prSet presAssocID="{F7C86F91-5586-4C0D-B8F3-8C18741305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93A49-55A0-446D-97AC-3AD39ADEA2EC}" type="pres">
      <dgm:prSet presAssocID="{4BB1493B-CCF2-4C70-B7DF-1A8F21577292}" presName="sp" presStyleCnt="0"/>
      <dgm:spPr/>
    </dgm:pt>
    <dgm:pt modelId="{4ADDB9D3-EE38-41F5-B137-0BF744A1CB3E}" type="pres">
      <dgm:prSet presAssocID="{33A139F1-1E46-47F2-9A93-6A3B0A1DCACC}" presName="composite" presStyleCnt="0"/>
      <dgm:spPr/>
    </dgm:pt>
    <dgm:pt modelId="{7159F82D-0CC2-4E43-9E8D-CBFC65342A94}" type="pres">
      <dgm:prSet presAssocID="{33A139F1-1E46-47F2-9A93-6A3B0A1DCACC}" presName="parentText" presStyleLbl="alignNode1" presStyleIdx="1" presStyleCnt="3" custScaleX="1032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84E56-A940-4FFA-BB26-F8E083E9B854}" type="pres">
      <dgm:prSet presAssocID="{33A139F1-1E46-47F2-9A93-6A3B0A1DCAC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C4108-4C8F-4B70-A976-1FDCDAE08B53}" type="pres">
      <dgm:prSet presAssocID="{FC08DE17-8362-476E-99B8-85DC633BB9FE}" presName="sp" presStyleCnt="0"/>
      <dgm:spPr/>
    </dgm:pt>
    <dgm:pt modelId="{7656590E-A149-4BE2-B65A-C38AABBD44C9}" type="pres">
      <dgm:prSet presAssocID="{394548A0-D3ED-4F48-B294-28F76C13055B}" presName="composite" presStyleCnt="0"/>
      <dgm:spPr/>
    </dgm:pt>
    <dgm:pt modelId="{53446C8F-C009-4782-AEB3-D89DE338DABC}" type="pres">
      <dgm:prSet presAssocID="{394548A0-D3ED-4F48-B294-28F76C1305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ED1B0-B1C8-4D63-A09B-FA40E310531F}" type="pres">
      <dgm:prSet presAssocID="{394548A0-D3ED-4F48-B294-28F76C13055B}" presName="descendantText" presStyleLbl="alignAcc1" presStyleIdx="2" presStyleCnt="3" custScaleY="102932" custLinFactNeighborX="-60" custLinFactNeighborY="50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DEF2C1-7586-4E6E-BB32-73B42908E0C0}" type="presOf" srcId="{03C61E3A-2D45-4319-9F27-B1F7F05CC572}" destId="{1A084E56-A940-4FFA-BB26-F8E083E9B854}" srcOrd="0" destOrd="0" presId="urn:microsoft.com/office/officeart/2005/8/layout/chevron2"/>
    <dgm:cxn modelId="{081D475C-F46C-407B-860D-E1D65BAB0F1C}" type="presOf" srcId="{AC31288A-0A68-4953-A3E6-76089C0A3C3D}" destId="{F637CA81-7C49-4521-A94F-42D97AA61EEF}" srcOrd="0" destOrd="0" presId="urn:microsoft.com/office/officeart/2005/8/layout/chevron2"/>
    <dgm:cxn modelId="{AADD145A-366B-4F79-8C8D-226D90AA15E6}" srcId="{394548A0-D3ED-4F48-B294-28F76C13055B}" destId="{B23F88A2-489D-4CBB-BA84-6F4B67C75743}" srcOrd="0" destOrd="0" parTransId="{66DD9F69-104D-4DFD-9ADF-C28C61FFD4B1}" sibTransId="{5D44AA1D-1AC4-4193-A42A-53824E7E0F4A}"/>
    <dgm:cxn modelId="{AC91CEE0-0A07-41B4-B4C8-B158E1ADA495}" type="presOf" srcId="{0D61B414-75E1-4FE3-9C14-9EF55B2BC5ED}" destId="{54C2AD6B-8F5B-4ED0-B423-B5CCA885DC81}" srcOrd="0" destOrd="0" presId="urn:microsoft.com/office/officeart/2005/8/layout/chevron2"/>
    <dgm:cxn modelId="{2A519799-B559-4064-8C4B-9ED8AC68DCA1}" type="presOf" srcId="{F7C86F91-5586-4C0D-B8F3-8C1874130599}" destId="{85175C5E-BEF5-4E9E-87BD-0456EB4880FD}" srcOrd="0" destOrd="0" presId="urn:microsoft.com/office/officeart/2005/8/layout/chevron2"/>
    <dgm:cxn modelId="{98F32370-6E33-4A4F-8A96-BF854280B052}" srcId="{33A139F1-1E46-47F2-9A93-6A3B0A1DCACC}" destId="{03C61E3A-2D45-4319-9F27-B1F7F05CC572}" srcOrd="0" destOrd="0" parTransId="{77A0DDCB-F5B8-450D-9325-A2AB897E3813}" sibTransId="{D1BE3087-377F-435C-82CA-86F8DE69C4BA}"/>
    <dgm:cxn modelId="{D7D2B6BE-A4B4-4D63-992A-1C7B72F424D3}" type="presOf" srcId="{B23F88A2-489D-4CBB-BA84-6F4B67C75743}" destId="{CBCED1B0-B1C8-4D63-A09B-FA40E310531F}" srcOrd="0" destOrd="0" presId="urn:microsoft.com/office/officeart/2005/8/layout/chevron2"/>
    <dgm:cxn modelId="{D9B6ECFE-0880-43EA-B697-0C9732AE2BD4}" srcId="{0D61B414-75E1-4FE3-9C14-9EF55B2BC5ED}" destId="{394548A0-D3ED-4F48-B294-28F76C13055B}" srcOrd="2" destOrd="0" parTransId="{CED5DF84-8A03-4D73-8E0E-E382718DC60D}" sibTransId="{E74A4F91-DB30-4D4D-A09D-768380D51175}"/>
    <dgm:cxn modelId="{D20231F6-4C21-43D8-B26B-F2E1317B2533}" srcId="{0D61B414-75E1-4FE3-9C14-9EF55B2BC5ED}" destId="{F7C86F91-5586-4C0D-B8F3-8C1874130599}" srcOrd="0" destOrd="0" parTransId="{77022DD1-6757-4268-866F-BDA1EDE227C1}" sibTransId="{4BB1493B-CCF2-4C70-B7DF-1A8F21577292}"/>
    <dgm:cxn modelId="{A6D359AA-34AC-49F4-ABB7-757573DC38EB}" srcId="{0D61B414-75E1-4FE3-9C14-9EF55B2BC5ED}" destId="{33A139F1-1E46-47F2-9A93-6A3B0A1DCACC}" srcOrd="1" destOrd="0" parTransId="{B2D6F005-1452-406A-BE6A-8A9D3510611E}" sibTransId="{FC08DE17-8362-476E-99B8-85DC633BB9FE}"/>
    <dgm:cxn modelId="{AFFF576E-43EA-48B7-A81D-596636D293C5}" type="presOf" srcId="{33A139F1-1E46-47F2-9A93-6A3B0A1DCACC}" destId="{7159F82D-0CC2-4E43-9E8D-CBFC65342A94}" srcOrd="0" destOrd="0" presId="urn:microsoft.com/office/officeart/2005/8/layout/chevron2"/>
    <dgm:cxn modelId="{26AE8DB2-D1EB-4897-B5ED-2C9254A55B22}" srcId="{F7C86F91-5586-4C0D-B8F3-8C1874130599}" destId="{AC31288A-0A68-4953-A3E6-76089C0A3C3D}" srcOrd="0" destOrd="0" parTransId="{6DFE973B-34B5-45F3-BEB1-4287A1AFC87C}" sibTransId="{C9D8AD8E-867D-4E09-B0C7-F7219052FD68}"/>
    <dgm:cxn modelId="{F7696927-4B35-4DEB-AACE-9B3C166B22E1}" type="presOf" srcId="{394548A0-D3ED-4F48-B294-28F76C13055B}" destId="{53446C8F-C009-4782-AEB3-D89DE338DABC}" srcOrd="0" destOrd="0" presId="urn:microsoft.com/office/officeart/2005/8/layout/chevron2"/>
    <dgm:cxn modelId="{B4F730B5-5320-40F4-8F94-61F08BC78A74}" type="presParOf" srcId="{54C2AD6B-8F5B-4ED0-B423-B5CCA885DC81}" destId="{0435FE6A-3ABE-40C0-A0CE-DA0E17C98C41}" srcOrd="0" destOrd="0" presId="urn:microsoft.com/office/officeart/2005/8/layout/chevron2"/>
    <dgm:cxn modelId="{8937590B-3021-4AB1-B7EA-67963DF2F1BA}" type="presParOf" srcId="{0435FE6A-3ABE-40C0-A0CE-DA0E17C98C41}" destId="{85175C5E-BEF5-4E9E-87BD-0456EB4880FD}" srcOrd="0" destOrd="0" presId="urn:microsoft.com/office/officeart/2005/8/layout/chevron2"/>
    <dgm:cxn modelId="{B22CD291-4B0A-45CC-AA4B-68DBDE193A80}" type="presParOf" srcId="{0435FE6A-3ABE-40C0-A0CE-DA0E17C98C41}" destId="{F637CA81-7C49-4521-A94F-42D97AA61EEF}" srcOrd="1" destOrd="0" presId="urn:microsoft.com/office/officeart/2005/8/layout/chevron2"/>
    <dgm:cxn modelId="{3226BF7C-E835-46E5-8161-7EC149E69391}" type="presParOf" srcId="{54C2AD6B-8F5B-4ED0-B423-B5CCA885DC81}" destId="{C1C93A49-55A0-446D-97AC-3AD39ADEA2EC}" srcOrd="1" destOrd="0" presId="urn:microsoft.com/office/officeart/2005/8/layout/chevron2"/>
    <dgm:cxn modelId="{91F01159-8FC5-469E-96F3-86F5EEF3995C}" type="presParOf" srcId="{54C2AD6B-8F5B-4ED0-B423-B5CCA885DC81}" destId="{4ADDB9D3-EE38-41F5-B137-0BF744A1CB3E}" srcOrd="2" destOrd="0" presId="urn:microsoft.com/office/officeart/2005/8/layout/chevron2"/>
    <dgm:cxn modelId="{A27ABDBC-6DBB-430A-B955-33EACCE19E1A}" type="presParOf" srcId="{4ADDB9D3-EE38-41F5-B137-0BF744A1CB3E}" destId="{7159F82D-0CC2-4E43-9E8D-CBFC65342A94}" srcOrd="0" destOrd="0" presId="urn:microsoft.com/office/officeart/2005/8/layout/chevron2"/>
    <dgm:cxn modelId="{B08A05E8-089C-47B2-A7EA-222A8A44D0F1}" type="presParOf" srcId="{4ADDB9D3-EE38-41F5-B137-0BF744A1CB3E}" destId="{1A084E56-A940-4FFA-BB26-F8E083E9B854}" srcOrd="1" destOrd="0" presId="urn:microsoft.com/office/officeart/2005/8/layout/chevron2"/>
    <dgm:cxn modelId="{FEE857C9-8D6B-447A-BE2C-969734FD922F}" type="presParOf" srcId="{54C2AD6B-8F5B-4ED0-B423-B5CCA885DC81}" destId="{EB2C4108-4C8F-4B70-A976-1FDCDAE08B53}" srcOrd="3" destOrd="0" presId="urn:microsoft.com/office/officeart/2005/8/layout/chevron2"/>
    <dgm:cxn modelId="{47C7DF03-F8BC-4C8A-9971-C2CA5A7A9BDA}" type="presParOf" srcId="{54C2AD6B-8F5B-4ED0-B423-B5CCA885DC81}" destId="{7656590E-A149-4BE2-B65A-C38AABBD44C9}" srcOrd="4" destOrd="0" presId="urn:microsoft.com/office/officeart/2005/8/layout/chevron2"/>
    <dgm:cxn modelId="{82273F8C-F269-4A31-B13E-4637C88A7377}" type="presParOf" srcId="{7656590E-A149-4BE2-B65A-C38AABBD44C9}" destId="{53446C8F-C009-4782-AEB3-D89DE338DABC}" srcOrd="0" destOrd="0" presId="urn:microsoft.com/office/officeart/2005/8/layout/chevron2"/>
    <dgm:cxn modelId="{17B29B16-75F2-4708-81DC-78FC482D0265}" type="presParOf" srcId="{7656590E-A149-4BE2-B65A-C38AABBD44C9}" destId="{CBCED1B0-B1C8-4D63-A09B-FA40E31053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75C5E-BEF5-4E9E-87BD-0456EB4880FD}">
      <dsp:nvSpPr>
        <dsp:cNvPr id="0" name=""/>
        <dsp:cNvSpPr/>
      </dsp:nvSpPr>
      <dsp:spPr>
        <a:xfrm rot="5400000">
          <a:off x="-229903" y="225800"/>
          <a:ext cx="1476915" cy="103384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Đoạn</a:t>
          </a:r>
          <a:r>
            <a:rPr lang="en-US" sz="2600" kern="1200" dirty="0" smtClean="0"/>
            <a:t> 1</a:t>
          </a:r>
          <a:endParaRPr lang="en-US" sz="2600" kern="1200" dirty="0"/>
        </a:p>
      </dsp:txBody>
      <dsp:txXfrm rot="-5400000">
        <a:off x="-8365" y="521182"/>
        <a:ext cx="1033840" cy="443075"/>
      </dsp:txXfrm>
    </dsp:sp>
    <dsp:sp modelId="{F637CA81-7C49-4521-A94F-42D97AA61EEF}">
      <dsp:nvSpPr>
        <dsp:cNvPr id="0" name=""/>
        <dsp:cNvSpPr/>
      </dsp:nvSpPr>
      <dsp:spPr>
        <a:xfrm rot="5400000">
          <a:off x="3076556" y="-2046818"/>
          <a:ext cx="959995" cy="5062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Từ đầu đến</a:t>
          </a:r>
          <a:r>
            <a:rPr lang="en-US" sz="2800" kern="1200" smtClean="0">
              <a:solidFill>
                <a:srgbClr val="00B0F0"/>
              </a:solidFill>
            </a:rPr>
            <a:t>”....không phải ngày một ngày hai mà đọc được”</a:t>
          </a:r>
          <a:endParaRPr lang="en-US" sz="2800" kern="1200">
            <a:solidFill>
              <a:srgbClr val="00B0F0"/>
            </a:solidFill>
          </a:endParaRPr>
        </a:p>
      </dsp:txBody>
      <dsp:txXfrm rot="-5400000">
        <a:off x="1025475" y="51126"/>
        <a:ext cx="5015296" cy="866269"/>
      </dsp:txXfrm>
    </dsp:sp>
    <dsp:sp modelId="{7159F82D-0CC2-4E43-9E8D-CBFC65342A94}">
      <dsp:nvSpPr>
        <dsp:cNvPr id="0" name=""/>
        <dsp:cNvSpPr/>
      </dsp:nvSpPr>
      <dsp:spPr>
        <a:xfrm rot="5400000">
          <a:off x="-213170" y="1491310"/>
          <a:ext cx="1476915" cy="1067306"/>
        </a:xfrm>
        <a:prstGeom prst="chevr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Đoạn</a:t>
          </a:r>
          <a:r>
            <a:rPr lang="en-US" sz="2600" kern="1200" dirty="0" smtClean="0"/>
            <a:t> 2</a:t>
          </a:r>
          <a:endParaRPr lang="en-US" sz="2600" kern="1200" dirty="0"/>
        </a:p>
      </dsp:txBody>
      <dsp:txXfrm rot="-5400000">
        <a:off x="-8365" y="1820158"/>
        <a:ext cx="1067306" cy="409609"/>
      </dsp:txXfrm>
    </dsp:sp>
    <dsp:sp modelId="{1A084E56-A940-4FFA-BB26-F8E083E9B854}">
      <dsp:nvSpPr>
        <dsp:cNvPr id="0" name=""/>
        <dsp:cNvSpPr/>
      </dsp:nvSpPr>
      <dsp:spPr>
        <a:xfrm rot="5400000">
          <a:off x="3093289" y="-764576"/>
          <a:ext cx="959995" cy="5062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Tiếp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đến</a:t>
          </a:r>
          <a:r>
            <a:rPr lang="en-US" sz="2800" kern="1200" dirty="0" smtClean="0">
              <a:solidFill>
                <a:srgbClr val="92D050"/>
              </a:solidFill>
            </a:rPr>
            <a:t>”...</a:t>
          </a:r>
          <a:r>
            <a:rPr lang="en-US" sz="2800" kern="1200" dirty="0" err="1" smtClean="0">
              <a:solidFill>
                <a:srgbClr val="92D050"/>
              </a:solidFill>
            </a:rPr>
            <a:t>vẫy</a:t>
          </a:r>
          <a:r>
            <a:rPr lang="en-US" sz="2800" kern="1200" dirty="0" smtClean="0">
              <a:solidFill>
                <a:srgbClr val="92D050"/>
              </a:solidFill>
            </a:rPr>
            <a:t> </a:t>
          </a:r>
          <a:r>
            <a:rPr lang="en-US" sz="2800" kern="1200" dirty="0" err="1" smtClean="0">
              <a:solidFill>
                <a:srgbClr val="92D050"/>
              </a:solidFill>
            </a:rPr>
            <a:t>vẫy</a:t>
          </a:r>
          <a:r>
            <a:rPr lang="en-US" sz="2800" kern="1200" dirty="0" smtClean="0">
              <a:solidFill>
                <a:srgbClr val="92D050"/>
              </a:solidFill>
            </a:rPr>
            <a:t> </a:t>
          </a:r>
          <a:r>
            <a:rPr lang="en-US" sz="2800" kern="1200" dirty="0" err="1" smtClean="0">
              <a:solidFill>
                <a:srgbClr val="92D050"/>
              </a:solidFill>
            </a:rPr>
            <a:t>cái</a:t>
          </a:r>
          <a:r>
            <a:rPr lang="en-US" sz="2800" kern="1200" dirty="0" smtClean="0">
              <a:solidFill>
                <a:srgbClr val="92D050"/>
              </a:solidFill>
            </a:rPr>
            <a:t> </a:t>
          </a:r>
          <a:r>
            <a:rPr lang="en-US" sz="2800" kern="1200" dirty="0" err="1" smtClean="0">
              <a:solidFill>
                <a:srgbClr val="92D050"/>
              </a:solidFill>
            </a:rPr>
            <a:t>đuôi</a:t>
          </a:r>
          <a:r>
            <a:rPr lang="en-US" sz="2800" kern="1200" dirty="0" smtClean="0">
              <a:solidFill>
                <a:srgbClr val="92D050"/>
              </a:solidFill>
            </a:rPr>
            <a:t>”</a:t>
          </a:r>
          <a:endParaRPr lang="en-US" sz="2800" kern="1200" dirty="0">
            <a:solidFill>
              <a:srgbClr val="92D050"/>
            </a:solidFill>
          </a:endParaRPr>
        </a:p>
      </dsp:txBody>
      <dsp:txXfrm rot="-5400000">
        <a:off x="1042208" y="1333368"/>
        <a:ext cx="5015296" cy="866269"/>
      </dsp:txXfrm>
    </dsp:sp>
    <dsp:sp modelId="{53446C8F-C009-4782-AEB3-D89DE338DABC}">
      <dsp:nvSpPr>
        <dsp:cNvPr id="0" name=""/>
        <dsp:cNvSpPr/>
      </dsp:nvSpPr>
      <dsp:spPr>
        <a:xfrm rot="5400000">
          <a:off x="-229903" y="2804358"/>
          <a:ext cx="1476915" cy="1033840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Đoạn</a:t>
          </a:r>
          <a:r>
            <a:rPr lang="en-US" sz="2600" kern="1200" dirty="0" smtClean="0"/>
            <a:t> 3</a:t>
          </a:r>
          <a:endParaRPr lang="en-US" sz="2600" kern="1200" dirty="0"/>
        </a:p>
      </dsp:txBody>
      <dsp:txXfrm rot="-5400000">
        <a:off x="-8365" y="3099740"/>
        <a:ext cx="1033840" cy="443075"/>
      </dsp:txXfrm>
    </dsp:sp>
    <dsp:sp modelId="{CBCED1B0-B1C8-4D63-A09B-FA40E310531F}">
      <dsp:nvSpPr>
        <dsp:cNvPr id="0" name=""/>
        <dsp:cNvSpPr/>
      </dsp:nvSpPr>
      <dsp:spPr>
        <a:xfrm rot="5400000">
          <a:off x="3059445" y="1013454"/>
          <a:ext cx="988142" cy="50621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smtClean="0"/>
            <a:t>Phần còn lại</a:t>
          </a:r>
          <a:endParaRPr lang="en-US" sz="2800" kern="1200"/>
        </a:p>
      </dsp:txBody>
      <dsp:txXfrm rot="-5400000">
        <a:off x="1022437" y="3098700"/>
        <a:ext cx="5013922" cy="891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6A10E-AF55-4862-99AC-5CB884B077B6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332B4-B51A-4695-BC8B-D4330D2D7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9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9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1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4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4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3487C-BE2E-455A-91F1-A98C5FB2CCFD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23D-74CC-405A-8CF3-434C2A743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5293" y="1377950"/>
            <a:ext cx="59436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Kiểm tra bài cũ</a:t>
            </a:r>
            <a:endParaRPr lang="en-US" sz="4000"/>
          </a:p>
        </p:txBody>
      </p:sp>
      <p:sp>
        <p:nvSpPr>
          <p:cNvPr id="8" name="Rectangle 7"/>
          <p:cNvSpPr/>
          <p:nvPr/>
        </p:nvSpPr>
        <p:spPr>
          <a:xfrm>
            <a:off x="2297373" y="2359025"/>
            <a:ext cx="6096000" cy="1066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GB" b="1" smtClean="0">
                <a:solidFill>
                  <a:srgbClr val="FFFF00"/>
                </a:solidFill>
              </a:rPr>
              <a:t>- </a:t>
            </a:r>
            <a:r>
              <a:rPr lang="en-GB" sz="2400" smtClean="0">
                <a:solidFill>
                  <a:schemeClr val="tx1"/>
                </a:solidFill>
              </a:rPr>
              <a:t>Đọc thuộc lòng bài “Sang năm con lên bảy”.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7373" y="5010150"/>
            <a:ext cx="6400800" cy="1828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GB" sz="2800" b="1" i="1" dirty="0" err="1" smtClean="0">
                <a:solidFill>
                  <a:schemeClr val="tx1"/>
                </a:solidFill>
              </a:rPr>
              <a:t>Khi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lớn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lên</a:t>
            </a:r>
            <a:r>
              <a:rPr lang="en-GB" sz="2800" b="1" i="1" dirty="0" smtClean="0">
                <a:solidFill>
                  <a:schemeClr val="tx1"/>
                </a:solidFill>
              </a:rPr>
              <a:t>, </a:t>
            </a:r>
            <a:r>
              <a:rPr lang="en-GB" sz="2800" b="1" i="1" dirty="0" err="1" smtClean="0">
                <a:solidFill>
                  <a:schemeClr val="tx1"/>
                </a:solidFill>
              </a:rPr>
              <a:t>giã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từ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thế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giới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tuổi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thơ</a:t>
            </a:r>
            <a:r>
              <a:rPr lang="en-GB" sz="2800" b="1" i="1" dirty="0" smtClean="0">
                <a:solidFill>
                  <a:schemeClr val="tx1"/>
                </a:solidFill>
              </a:rPr>
              <a:t>, con </a:t>
            </a:r>
            <a:r>
              <a:rPr lang="en-GB" sz="2800" b="1" i="1" dirty="0" err="1" smtClean="0">
                <a:solidFill>
                  <a:schemeClr val="tx1"/>
                </a:solidFill>
              </a:rPr>
              <a:t>sẽ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có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một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cuộc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sống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hạnh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phúc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thật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sự</a:t>
            </a:r>
            <a:r>
              <a:rPr lang="en-GB" sz="2800" b="1" i="1" dirty="0" smtClean="0">
                <a:solidFill>
                  <a:schemeClr val="tx1"/>
                </a:solidFill>
              </a:rPr>
              <a:t> do </a:t>
            </a:r>
            <a:r>
              <a:rPr lang="en-GB" sz="2800" b="1" i="1" dirty="0" err="1" smtClean="0">
                <a:solidFill>
                  <a:schemeClr val="tx1"/>
                </a:solidFill>
              </a:rPr>
              <a:t>chính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hai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bàn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tay</a:t>
            </a:r>
            <a:r>
              <a:rPr lang="en-GB" sz="2800" b="1" i="1" dirty="0" smtClean="0">
                <a:solidFill>
                  <a:schemeClr val="tx1"/>
                </a:solidFill>
              </a:rPr>
              <a:t> con </a:t>
            </a:r>
            <a:r>
              <a:rPr lang="en-GB" sz="2800" b="1" i="1" dirty="0" err="1" smtClean="0">
                <a:solidFill>
                  <a:schemeClr val="tx1"/>
                </a:solidFill>
              </a:rPr>
              <a:t>gây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dựng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nên</a:t>
            </a:r>
            <a:r>
              <a:rPr lang="en-GB" sz="3600" b="1" i="1" dirty="0" smtClean="0">
                <a:solidFill>
                  <a:schemeClr val="tx1"/>
                </a:solidFill>
              </a:rPr>
              <a:t>.</a:t>
            </a:r>
            <a:endParaRPr lang="en-GB" sz="3600" b="1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9093" y="3635086"/>
            <a:ext cx="6096000" cy="1219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Qua </a:t>
            </a:r>
            <a:r>
              <a:rPr lang="en-US" sz="2800" i="1" dirty="0" err="1" smtClean="0"/>
              <a:t>bài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thơ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người</a:t>
            </a:r>
            <a:r>
              <a:rPr lang="en-US" sz="2800" i="1" dirty="0" smtClean="0"/>
              <a:t> cha </a:t>
            </a:r>
            <a:r>
              <a:rPr lang="en-US" sz="2800" i="1" dirty="0" err="1" smtClean="0"/>
              <a:t>muốn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khuyên</a:t>
            </a:r>
            <a:r>
              <a:rPr lang="en-US" sz="2800" i="1" dirty="0" smtClean="0"/>
              <a:t> con </a:t>
            </a:r>
            <a:r>
              <a:rPr lang="en-US" sz="2800" i="1" dirty="0" err="1" smtClean="0"/>
              <a:t>điều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gì</a:t>
            </a:r>
            <a:r>
              <a:rPr lang="en-US" sz="2800" i="1" dirty="0" smtClean="0"/>
              <a:t>?</a:t>
            </a:r>
            <a:endParaRPr lang="en-US" sz="2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4636"/>
            <a:ext cx="1588078" cy="3176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65517"/>
            <a:ext cx="53340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88" y="1599769"/>
            <a:ext cx="533400" cy="533400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089689" y="649615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9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619250"/>
            <a:ext cx="8016586" cy="2343150"/>
            <a:chOff x="152400" y="1447800"/>
            <a:chExt cx="8016586" cy="2343150"/>
          </a:xfrm>
        </p:grpSpPr>
        <p:sp>
          <p:nvSpPr>
            <p:cNvPr id="5" name="Oval Callout 4"/>
            <p:cNvSpPr/>
            <p:nvPr/>
          </p:nvSpPr>
          <p:spPr>
            <a:xfrm>
              <a:off x="152400" y="1447800"/>
              <a:ext cx="4800600" cy="2209800"/>
            </a:xfrm>
            <a:prstGeom prst="wedgeEllipse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B05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4</a:t>
              </a:r>
              <a:r>
                <a:rPr lang="en-US" sz="2800" b="1" dirty="0" smtClean="0"/>
                <a:t>: qua </a:t>
              </a:r>
              <a:r>
                <a:rPr lang="en-US" sz="2800" b="1" dirty="0" err="1" smtClean="0"/>
                <a:t>câu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chuyện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này,em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suy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nghĩ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gì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về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quyền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học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trẻ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em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636" y="1600200"/>
              <a:ext cx="3181350" cy="2190750"/>
            </a:xfrm>
            <a:prstGeom prst="rect">
              <a:avLst/>
            </a:prstGeom>
          </p:spPr>
        </p:pic>
      </p:grpSp>
      <p:sp>
        <p:nvSpPr>
          <p:cNvPr id="8" name="Heart 7"/>
          <p:cNvSpPr/>
          <p:nvPr/>
        </p:nvSpPr>
        <p:spPr>
          <a:xfrm>
            <a:off x="152400" y="3962400"/>
            <a:ext cx="7620000" cy="2819400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Trẻ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cần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dạy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dỗ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hành</a:t>
            </a:r>
            <a:r>
              <a:rPr lang="en-US" sz="2800" b="1" dirty="0" smtClean="0">
                <a:solidFill>
                  <a:srgbClr val="0000FF"/>
                </a:solidFill>
              </a:rPr>
              <a:t>/ </a:t>
            </a:r>
            <a:r>
              <a:rPr lang="en-US" sz="2800" b="1" dirty="0" err="1" smtClean="0">
                <a:solidFill>
                  <a:srgbClr val="0000FF"/>
                </a:solidFill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cần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tâm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chăm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sóc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trẻ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mọi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kiện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trẻ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tập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0100" y="693435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endParaRPr lang="en-US" sz="2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19779" y="1072575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66799" y="2569186"/>
            <a:ext cx="8077200" cy="1536463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 smtClean="0">
                <a:solidFill>
                  <a:srgbClr val="00B050"/>
                </a:solidFill>
              </a:rPr>
              <a:t>Nội</a:t>
            </a:r>
            <a:r>
              <a:rPr lang="en-US" sz="2800" b="1" u="sng" dirty="0" smtClean="0">
                <a:solidFill>
                  <a:srgbClr val="00B050"/>
                </a:solidFill>
              </a:rPr>
              <a:t> dung</a:t>
            </a:r>
            <a:r>
              <a:rPr lang="en-US" sz="2800" b="1" smtClean="0">
                <a:solidFill>
                  <a:srgbClr val="00B050"/>
                </a:solidFill>
              </a:rPr>
              <a:t>: </a:t>
            </a:r>
            <a:r>
              <a:rPr lang="en-US" sz="2800" b="1" smtClean="0"/>
              <a:t>?</a:t>
            </a:r>
            <a:endParaRPr lang="en-US" sz="28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570001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endParaRPr lang="en-US" sz="2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7704" y="947207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911337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5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0440"/>
            <a:ext cx="9614809" cy="192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1" y="2057400"/>
            <a:ext cx="6858000" cy="4419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" y="2057400"/>
            <a:ext cx="16573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28800" y="0"/>
            <a:ext cx="5638800" cy="6781800"/>
            <a:chOff x="2819400" y="0"/>
            <a:chExt cx="3098993" cy="50361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0"/>
              <a:ext cx="3098993" cy="42672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19400" y="4274127"/>
              <a:ext cx="3098993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600" b="1" i="1"/>
                <a:t>Văn hào Hector Malot (1830- 1907)</a:t>
              </a:r>
              <a:endParaRPr lang="en-US" sz="3600" i="1"/>
            </a:p>
          </p:txBody>
        </p:sp>
      </p:grpSp>
    </p:spTree>
    <p:extLst>
      <p:ext uri="{BB962C8B-B14F-4D97-AF65-F5344CB8AC3E}">
        <p14:creationId xmlns:p14="http://schemas.microsoft.com/office/powerpoint/2010/main" val="6952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TÁC PHẨM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8" y="1600200"/>
            <a:ext cx="3315723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843881"/>
            <a:ext cx="3067050" cy="43347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399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" y="0"/>
            <a:ext cx="91440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93795666"/>
              </p:ext>
            </p:extLst>
          </p:nvPr>
        </p:nvGraphicFramePr>
        <p:xfrm>
          <a:off x="1544472" y="16814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02809" y="566410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endParaRPr lang="en-US" sz="28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0" y="1004149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175C5E-BEF5-4E9E-87BD-0456EB488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85175C5E-BEF5-4E9E-87BD-0456EB488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59F82D-0CC2-4E43-9E8D-CBFC65342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7159F82D-0CC2-4E43-9E8D-CBFC65342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446C8F-C009-4782-AEB3-D89DE338D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53446C8F-C009-4782-AEB3-D89DE338D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37CA81-7C49-4521-A94F-42D97AA61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F637CA81-7C49-4521-A94F-42D97AA61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084E56-A940-4FFA-BB26-F8E083E9B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1A084E56-A940-4FFA-BB26-F8E083E9B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CED1B0-B1C8-4D63-A09B-FA40E3105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CBCED1B0-B1C8-4D63-A09B-FA40E31053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2" y="1924619"/>
            <a:ext cx="807001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43888" y="2743200"/>
            <a:ext cx="7768804" cy="381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B0F0"/>
                </a:solidFill>
              </a:rPr>
              <a:t>Ngày một ngày hai</a:t>
            </a:r>
            <a:r>
              <a:rPr lang="en-US" sz="3200" smtClean="0">
                <a:solidFill>
                  <a:schemeClr val="tx1"/>
                </a:solidFill>
              </a:rPr>
              <a:t>: nhanh chóng có kết quả ngay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Tấn tới</a:t>
            </a:r>
            <a:r>
              <a:rPr lang="en-US" sz="3200" smtClean="0">
                <a:solidFill>
                  <a:schemeClr val="tx1"/>
                </a:solidFill>
              </a:rPr>
              <a:t>:tiến bộ, đạt nhiều kết quả  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Đắc chí</a:t>
            </a:r>
            <a:r>
              <a:rPr lang="en-US" sz="3200" smtClean="0">
                <a:solidFill>
                  <a:schemeClr val="tx1"/>
                </a:solidFill>
              </a:rPr>
              <a:t>: tỏ ra thích thú vì đạt được mong muốn</a:t>
            </a:r>
          </a:p>
          <a:p>
            <a:r>
              <a:rPr lang="en-US" sz="3200" smtClean="0">
                <a:solidFill>
                  <a:srgbClr val="00B0F0"/>
                </a:solidFill>
              </a:rPr>
              <a:t>Sao nhãng</a:t>
            </a:r>
            <a:r>
              <a:rPr lang="en-US" sz="3200" smtClean="0">
                <a:solidFill>
                  <a:schemeClr val="tx1"/>
                </a:solidFill>
              </a:rPr>
              <a:t>: quên đi, không để tâm vào việc phải làm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33750" y="640419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endParaRPr lang="en-US" sz="2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50594" y="1077057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"/>
            <a:ext cx="9220199" cy="6858001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933700" y="2476499"/>
            <a:ext cx="5867400" cy="19050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Câu</a:t>
            </a:r>
            <a:r>
              <a:rPr lang="en-US" sz="2800" b="1" dirty="0" smtClean="0">
                <a:solidFill>
                  <a:srgbClr val="00B050"/>
                </a:solidFill>
              </a:rPr>
              <a:t> 1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Rê</a:t>
            </a:r>
            <a:r>
              <a:rPr lang="en-US" sz="2800" b="1" dirty="0" smtClean="0"/>
              <a:t>-mi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6" name="Regular Pentagon 5"/>
          <p:cNvSpPr/>
          <p:nvPr/>
        </p:nvSpPr>
        <p:spPr>
          <a:xfrm>
            <a:off x="2438400" y="4238625"/>
            <a:ext cx="6477000" cy="1981200"/>
          </a:xfrm>
          <a:prstGeom prst="pen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</a:rPr>
              <a:t>Rê</a:t>
            </a:r>
            <a:r>
              <a:rPr lang="en-US" sz="3200" b="1" dirty="0" smtClean="0">
                <a:solidFill>
                  <a:srgbClr val="0000FF"/>
                </a:solidFill>
              </a:rPr>
              <a:t> – mi </a:t>
            </a:r>
            <a:r>
              <a:rPr lang="en-US" sz="3200" b="1" dirty="0" err="1" smtClean="0">
                <a:solidFill>
                  <a:srgbClr val="0000FF"/>
                </a:solidFill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chữ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mà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thầy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trò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hát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rong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kiếm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sống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09999" y="669018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endParaRPr lang="en-US" sz="28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18154" y="1199862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5" name="Flowchart: Document 4"/>
          <p:cNvSpPr/>
          <p:nvPr/>
        </p:nvSpPr>
        <p:spPr>
          <a:xfrm>
            <a:off x="2445327" y="2202265"/>
            <a:ext cx="6012873" cy="1600200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Câu</a:t>
            </a:r>
            <a:r>
              <a:rPr lang="en-US" sz="2800" b="1" dirty="0" smtClean="0">
                <a:solidFill>
                  <a:srgbClr val="00B050"/>
                </a:solidFill>
              </a:rPr>
              <a:t> 2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Rê</a:t>
            </a:r>
            <a:r>
              <a:rPr lang="en-US" sz="2800" b="1" dirty="0" smtClean="0"/>
              <a:t>-mi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nghĩnh</a:t>
            </a:r>
            <a:endParaRPr lang="en-US" sz="2800" b="1" dirty="0"/>
          </a:p>
        </p:txBody>
      </p:sp>
      <p:sp>
        <p:nvSpPr>
          <p:cNvPr id="6" name="Flowchart: Card 5"/>
          <p:cNvSpPr/>
          <p:nvPr/>
        </p:nvSpPr>
        <p:spPr>
          <a:xfrm>
            <a:off x="0" y="4048125"/>
            <a:ext cx="5235054" cy="2362200"/>
          </a:xfrm>
          <a:prstGeom prst="flowChartPunchedCar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Rê</a:t>
            </a:r>
            <a:r>
              <a:rPr lang="en-US" sz="2800" b="1" dirty="0" smtClean="0">
                <a:solidFill>
                  <a:srgbClr val="0000FF"/>
                </a:solidFill>
              </a:rPr>
              <a:t>-mi </a:t>
            </a:r>
            <a:r>
              <a:rPr lang="en-US" sz="2800" b="1" dirty="0" err="1" smtClean="0">
                <a:solidFill>
                  <a:srgbClr val="0000FF"/>
                </a:solidFill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chú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Ca</a:t>
            </a:r>
            <a:r>
              <a:rPr lang="en-US" sz="2800" b="1" dirty="0" smtClean="0">
                <a:solidFill>
                  <a:srgbClr val="0000FF"/>
                </a:solidFill>
              </a:rPr>
              <a:t>-pi- </a:t>
            </a:r>
            <a:r>
              <a:rPr lang="en-US" sz="2800" b="1" dirty="0" err="1" smtClean="0">
                <a:solidFill>
                  <a:srgbClr val="0000FF"/>
                </a:solidFill>
              </a:rPr>
              <a:t>Sách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miếng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gỗ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mỏng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khắc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đựơc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cắt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mảnh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gỗ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nhặt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đường</a:t>
            </a:r>
            <a:r>
              <a:rPr lang="en-US" sz="2800" b="1" dirty="0" smtClean="0">
                <a:solidFill>
                  <a:srgbClr val="0000FF"/>
                </a:solidFill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</a:rPr>
              <a:t>Lớp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</a:rPr>
              <a:t> ở </a:t>
            </a:r>
            <a:r>
              <a:rPr lang="en-US" sz="2800" b="1" dirty="0" err="1" smtClean="0">
                <a:solidFill>
                  <a:srgbClr val="0000FF"/>
                </a:solidFill>
              </a:rPr>
              <a:t>trên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đường</a:t>
            </a:r>
            <a:r>
              <a:rPr lang="en-US" sz="2800" b="1" dirty="0" smtClean="0">
                <a:solidFill>
                  <a:srgbClr val="0000FF"/>
                </a:solidFill>
              </a:rPr>
              <a:t>.  </a:t>
            </a:r>
          </a:p>
          <a:p>
            <a:pPr algn="ctr"/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2809" y="566410"/>
            <a:ext cx="2171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endParaRPr lang="en-US" sz="28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0" y="1004149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1053721" y="1527438"/>
            <a:ext cx="8077200" cy="1536463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Câu</a:t>
            </a:r>
            <a:r>
              <a:rPr lang="en-US" sz="2800" b="1" dirty="0" smtClean="0">
                <a:solidFill>
                  <a:srgbClr val="00B050"/>
                </a:solidFill>
              </a:rPr>
              <a:t> 3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những</a:t>
            </a:r>
            <a:r>
              <a:rPr lang="en-US" sz="2800" b="1" dirty="0" smtClean="0"/>
              <a:t> chi </a:t>
            </a:r>
            <a:r>
              <a:rPr lang="en-US" sz="2800" b="1" dirty="0" err="1" smtClean="0"/>
              <a:t>tiết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thấy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Rê</a:t>
            </a:r>
            <a:r>
              <a:rPr lang="en-US" sz="2800" b="1" dirty="0" smtClean="0"/>
              <a:t>-mi </a:t>
            </a:r>
            <a:r>
              <a:rPr lang="en-US" sz="2800" b="1" dirty="0" err="1" smtClean="0"/>
              <a:t>là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cậu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hiếu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3200400"/>
            <a:ext cx="7620000" cy="3657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Lúc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túi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Rê</a:t>
            </a:r>
            <a:r>
              <a:rPr lang="en-US" sz="2800" b="1" dirty="0" smtClean="0">
                <a:solidFill>
                  <a:srgbClr val="0000FF"/>
                </a:solidFill>
              </a:rPr>
              <a:t>- mi </a:t>
            </a:r>
            <a:r>
              <a:rPr lang="en-US" sz="2800" b="1" dirty="0" err="1" smtClean="0">
                <a:solidFill>
                  <a:srgbClr val="0000FF"/>
                </a:solidFill>
              </a:rPr>
              <a:t>cũng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đầy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miếng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gỗ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dẹp,chẳng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bao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lâu</a:t>
            </a:r>
            <a:r>
              <a:rPr lang="en-US" sz="2800" b="1" dirty="0" smtClean="0">
                <a:solidFill>
                  <a:srgbClr val="0000FF"/>
                </a:solidFill>
              </a:rPr>
              <a:t> , </a:t>
            </a:r>
            <a:r>
              <a:rPr lang="en-US" sz="2800" b="1" dirty="0" err="1" smtClean="0">
                <a:solidFill>
                  <a:srgbClr val="0000FF"/>
                </a:solidFill>
              </a:rPr>
              <a:t>tôi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thuộc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tất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cái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thầy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trách</a:t>
            </a:r>
            <a:r>
              <a:rPr lang="en-US" sz="2800" b="1" dirty="0" smtClean="0">
                <a:solidFill>
                  <a:srgbClr val="0000FF"/>
                </a:solidFill>
              </a:rPr>
              <a:t>, “ </a:t>
            </a:r>
            <a:r>
              <a:rPr lang="en-US" sz="2800" b="1" dirty="0" err="1" smtClean="0">
                <a:solidFill>
                  <a:srgbClr val="0000FF"/>
                </a:solidFill>
              </a:rPr>
              <a:t>Ca</a:t>
            </a:r>
            <a:r>
              <a:rPr lang="en-US" sz="2800" b="1" dirty="0" smtClean="0">
                <a:solidFill>
                  <a:srgbClr val="0000FF"/>
                </a:solidFill>
              </a:rPr>
              <a:t> –pi </a:t>
            </a:r>
            <a:r>
              <a:rPr lang="en-US" sz="2800" b="1" dirty="0" err="1" smtClean="0">
                <a:solidFill>
                  <a:srgbClr val="0000FF"/>
                </a:solidFill>
              </a:rPr>
              <a:t>sẽ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</a:rPr>
              <a:t> “</a:t>
            </a:r>
            <a:r>
              <a:rPr lang="en-US" sz="2800" b="1" dirty="0" err="1" smtClean="0">
                <a:solidFill>
                  <a:srgbClr val="0000FF"/>
                </a:solidFill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Rê</a:t>
            </a:r>
            <a:r>
              <a:rPr lang="en-US" sz="2800" b="1" dirty="0" smtClean="0">
                <a:solidFill>
                  <a:srgbClr val="0000FF"/>
                </a:solidFill>
              </a:rPr>
              <a:t> – mi </a:t>
            </a:r>
            <a:r>
              <a:rPr lang="en-US" sz="2800" b="1" dirty="0" err="1" smtClean="0">
                <a:solidFill>
                  <a:srgbClr val="0000FF"/>
                </a:solidFill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dám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sao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nhãng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phút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lâu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tôi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đọc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được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r>
              <a:rPr lang="en-US" sz="2800" b="1" dirty="0" err="1" smtClean="0">
                <a:solidFill>
                  <a:srgbClr val="0000FF"/>
                </a:solidFill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thầy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hỏi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thích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nhạc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</a:rPr>
              <a:t>Rê</a:t>
            </a:r>
            <a:r>
              <a:rPr lang="en-US" sz="2800" b="1" dirty="0" smtClean="0">
                <a:solidFill>
                  <a:srgbClr val="0000FF"/>
                </a:solidFill>
              </a:rPr>
              <a:t>- mi </a:t>
            </a:r>
            <a:r>
              <a:rPr lang="en-US" sz="2800" b="1" dirty="0" err="1" smtClean="0">
                <a:solidFill>
                  <a:srgbClr val="0000FF"/>
                </a:solidFill>
              </a:rPr>
              <a:t>trả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lời</a:t>
            </a:r>
            <a:r>
              <a:rPr lang="en-US" sz="2800" b="1" dirty="0" smtClean="0">
                <a:solidFill>
                  <a:srgbClr val="0000FF"/>
                </a:solidFill>
              </a:rPr>
              <a:t>. “</a:t>
            </a:r>
            <a:r>
              <a:rPr lang="en-US" sz="2800" b="1" dirty="0" err="1" smtClean="0">
                <a:solidFill>
                  <a:srgbClr val="0000FF"/>
                </a:solidFill>
              </a:rPr>
              <a:t>Đấy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</a:rPr>
              <a:t> con </a:t>
            </a:r>
            <a:r>
              <a:rPr lang="en-US" sz="2800" b="1" dirty="0" err="1" smtClean="0">
                <a:solidFill>
                  <a:srgbClr val="0000FF"/>
                </a:solidFill>
              </a:rPr>
              <a:t>thích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</a:rPr>
              <a:t>”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33600" y="570001"/>
            <a:ext cx="632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endParaRPr lang="en-US" sz="2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7704" y="947207"/>
            <a:ext cx="5155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Lớp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học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trên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đường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0347&quot;&gt;&lt;/object&gt;&lt;object type=&quot;2&quot; unique_id=&quot;10348&quot;&gt;&lt;object type=&quot;3&quot; unique_id=&quot;10349&quot;&gt;&lt;property id=&quot;20148&quot; value=&quot;5&quot;/&gt;&lt;property id=&quot;20300&quot; value=&quot;Slide 1&quot;/&gt;&lt;property id=&quot;20307&quot; value=&quot;257&quot;/&gt;&lt;/object&gt;&lt;object type=&quot;3&quot; unique_id=&quot;10350&quot;&gt;&lt;property id=&quot;20148&quot; value=&quot;5&quot;/&gt;&lt;property id=&quot;20300&quot; value=&quot;Slide 2&quot;/&gt;&lt;property id=&quot;20307&quot; value=&quot;258&quot;/&gt;&lt;/object&gt;&lt;object type=&quot;3&quot; unique_id=&quot;10351&quot;&gt;&lt;property id=&quot;20148&quot; value=&quot;5&quot;/&gt;&lt;property id=&quot;20300&quot; value=&quot;Slide 3&quot;/&gt;&lt;property id=&quot;20307&quot; value=&quot;259&quot;/&gt;&lt;/object&gt;&lt;object type=&quot;3&quot; unique_id=&quot;10352&quot;&gt;&lt;property id=&quot;20148&quot; value=&quot;5&quot;/&gt;&lt;property id=&quot;20300&quot; value=&quot;Slide 4 - &amp;quot;TÁC PHẨM&amp;quot;&quot;/&gt;&lt;property id=&quot;20307&quot; value=&quot;260&quot;/&gt;&lt;/object&gt;&lt;object type=&quot;3&quot; unique_id=&quot;10353&quot;&gt;&lt;property id=&quot;20148&quot; value=&quot;5&quot;/&gt;&lt;property id=&quot;20300&quot; value=&quot;Slide 5&quot;/&gt;&lt;property id=&quot;20307&quot; value=&quot;261&quot;/&gt;&lt;/object&gt;&lt;object type=&quot;3&quot; unique_id=&quot;10354&quot;&gt;&lt;property id=&quot;20148&quot; value=&quot;5&quot;/&gt;&lt;property id=&quot;20300&quot; value=&quot;Slide 6&quot;/&gt;&lt;property id=&quot;20307&quot; value=&quot;262&quot;/&gt;&lt;/object&gt;&lt;object type=&quot;3&quot; unique_id=&quot;10355&quot;&gt;&lt;property id=&quot;20148&quot; value=&quot;5&quot;/&gt;&lt;property id=&quot;20300&quot; value=&quot;Slide 7&quot;/&gt;&lt;property id=&quot;20307&quot; value=&quot;264&quot;/&gt;&lt;/object&gt;&lt;object type=&quot;3&quot; unique_id=&quot;10356&quot;&gt;&lt;property id=&quot;20148&quot; value=&quot;5&quot;/&gt;&lt;property id=&quot;20300&quot; value=&quot;Slide 8&quot;/&gt;&lt;property id=&quot;20307&quot; value=&quot;265&quot;/&gt;&lt;/object&gt;&lt;object type=&quot;3&quot; unique_id=&quot;10357&quot;&gt;&lt;property id=&quot;20148&quot; value=&quot;5&quot;/&gt;&lt;property id=&quot;20300&quot; value=&quot;Slide 9&quot;/&gt;&lt;property id=&quot;20307&quot; value=&quot;266&quot;/&gt;&lt;/object&gt;&lt;object type=&quot;3&quot; unique_id=&quot;10358&quot;&gt;&lt;property id=&quot;20148&quot; value=&quot;5&quot;/&gt;&lt;property id=&quot;20300&quot; value=&quot;Slide 10&quot;/&gt;&lt;property id=&quot;20307&quot; value=&quot;267&quot;/&gt;&lt;/object&gt;&lt;object type=&quot;3&quot; unique_id=&quot;10359&quot;&gt;&lt;property id=&quot;20148&quot; value=&quot;5&quot;/&gt;&lt;property id=&quot;20300&quot; value=&quot;Slide 11&quot;/&gt;&lt;property id=&quot;20307&quot; value=&quot;272&quot;/&gt;&lt;/object&gt;&lt;object type=&quot;3&quot; unique_id=&quot;10360&quot;&gt;&lt;property id=&quot;20148&quot; value=&quot;5&quot;/&gt;&lt;property id=&quot;20300&quot; value=&quot;Slide 12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406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TÁC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MTC</cp:lastModifiedBy>
  <cp:revision>29</cp:revision>
  <dcterms:created xsi:type="dcterms:W3CDTF">2015-03-19T13:11:41Z</dcterms:created>
  <dcterms:modified xsi:type="dcterms:W3CDTF">2019-04-22T03:13:10Z</dcterms:modified>
</cp:coreProperties>
</file>