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2"/>
  </p:notesMasterIdLst>
  <p:sldIdLst>
    <p:sldId id="376" r:id="rId2"/>
    <p:sldId id="354" r:id="rId3"/>
    <p:sldId id="379" r:id="rId4"/>
    <p:sldId id="331" r:id="rId5"/>
    <p:sldId id="332" r:id="rId6"/>
    <p:sldId id="381" r:id="rId7"/>
    <p:sldId id="371" r:id="rId8"/>
    <p:sldId id="333" r:id="rId9"/>
    <p:sldId id="383" r:id="rId10"/>
    <p:sldId id="335" r:id="rId11"/>
    <p:sldId id="355" r:id="rId12"/>
    <p:sldId id="348" r:id="rId13"/>
    <p:sldId id="340" r:id="rId14"/>
    <p:sldId id="341" r:id="rId15"/>
    <p:sldId id="342" r:id="rId16"/>
    <p:sldId id="344" r:id="rId17"/>
    <p:sldId id="346" r:id="rId18"/>
    <p:sldId id="353" r:id="rId19"/>
    <p:sldId id="338" r:id="rId20"/>
    <p:sldId id="372" r:id="rId21"/>
  </p:sldIdLst>
  <p:sldSz cx="9144000" cy="6858000" type="screen4x3"/>
  <p:notesSz cx="6858000" cy="9144000"/>
  <p:custDataLst>
    <p:tags r:id="rId23"/>
  </p:custDataLst>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C00"/>
    <a:srgbClr val="00FF00"/>
    <a:srgbClr val="00FFFF"/>
    <a:srgbClr val="0066FF"/>
    <a:srgbClr val="CC3300"/>
    <a:srgbClr val="33CCFF"/>
    <a:srgbClr val="FFFF00"/>
    <a:srgbClr val="FFFFFF"/>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353" autoAdjust="0"/>
    <p:restoredTop sz="98318" autoAdjust="0"/>
  </p:normalViewPr>
  <p:slideViewPr>
    <p:cSldViewPr>
      <p:cViewPr>
        <p:scale>
          <a:sx n="57" d="100"/>
          <a:sy n="57" d="100"/>
        </p:scale>
        <p:origin x="-1674"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NI-Times" pitchFamily="2" charset="0"/>
                <a:cs typeface="Arial" charset="0"/>
              </a:defRPr>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NI-Times" pitchFamily="2" charset="0"/>
                <a:cs typeface="Arial"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NI-Times" pitchFamily="2" charset="0"/>
                <a:cs typeface="Arial" charset="0"/>
              </a:defRPr>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NI-Times" pitchFamily="2" charset="0"/>
                <a:cs typeface="Arial" charset="0"/>
              </a:defRPr>
            </a:lvl1pPr>
          </a:lstStyle>
          <a:p>
            <a:pPr>
              <a:defRPr/>
            </a:pPr>
            <a:fld id="{C85D36AD-8C54-456C-A4DC-EAD9DE48B887}" type="slidenum">
              <a:rPr lang="en-US"/>
              <a:pPr>
                <a:defRPr/>
              </a:pPr>
              <a:t>‹#›</a:t>
            </a:fld>
            <a:endParaRPr lang="en-US"/>
          </a:p>
        </p:txBody>
      </p:sp>
    </p:spTree>
    <p:extLst>
      <p:ext uri="{BB962C8B-B14F-4D97-AF65-F5344CB8AC3E}">
        <p14:creationId xmlns:p14="http://schemas.microsoft.com/office/powerpoint/2010/main" xmlns="" val="2193960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19252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19252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5FD9AD7-10FA-4D72-8729-3E21E7D558B1}" type="slidenum">
              <a:rPr lang="en-US"/>
              <a:pPr>
                <a:defRPr/>
              </a:pPr>
              <a:t>‹#›</a:t>
            </a:fld>
            <a:endParaRPr lang="en-US"/>
          </a:p>
        </p:txBody>
      </p:sp>
    </p:spTree>
    <p:extLst>
      <p:ext uri="{BB962C8B-B14F-4D97-AF65-F5344CB8AC3E}">
        <p14:creationId xmlns:p14="http://schemas.microsoft.com/office/powerpoint/2010/main" xmlns="" val="961081360"/>
      </p:ext>
    </p:extLst>
  </p:cSld>
  <p:clrMapOvr>
    <a:masterClrMapping/>
  </p:clrMapOvr>
  <p:transition>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2AA3A825-75BB-401E-8E99-8D824AC55D4A}" type="slidenum">
              <a:rPr lang="en-US"/>
              <a:pPr>
                <a:defRPr/>
              </a:pPr>
              <a:t>‹#›</a:t>
            </a:fld>
            <a:endParaRPr lang="en-US"/>
          </a:p>
        </p:txBody>
      </p:sp>
    </p:spTree>
    <p:extLst>
      <p:ext uri="{BB962C8B-B14F-4D97-AF65-F5344CB8AC3E}">
        <p14:creationId xmlns:p14="http://schemas.microsoft.com/office/powerpoint/2010/main" xmlns="" val="4215770288"/>
      </p:ext>
    </p:extLst>
  </p:cSld>
  <p:clrMapOvr>
    <a:masterClrMapping/>
  </p:clrMapOvr>
  <p:transition>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7004050" y="214313"/>
            <a:ext cx="1951038" cy="5918200"/>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1150938" y="214313"/>
            <a:ext cx="5700712" cy="5918200"/>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8DE680E0-08AB-4731-8C8C-A92010926268}" type="slidenum">
              <a:rPr lang="en-US"/>
              <a:pPr>
                <a:defRPr/>
              </a:pPr>
              <a:t>‹#›</a:t>
            </a:fld>
            <a:endParaRPr lang="en-US"/>
          </a:p>
        </p:txBody>
      </p:sp>
    </p:spTree>
    <p:extLst>
      <p:ext uri="{BB962C8B-B14F-4D97-AF65-F5344CB8AC3E}">
        <p14:creationId xmlns:p14="http://schemas.microsoft.com/office/powerpoint/2010/main" xmlns="" val="3902771886"/>
      </p:ext>
    </p:extLst>
  </p:cSld>
  <p:clrMapOvr>
    <a:masterClrMapping/>
  </p:clrMapOvr>
  <p:transition>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êu đề, Văn bản và Clip Art">
    <p:spTree>
      <p:nvGrpSpPr>
        <p:cNvPr id="1" name=""/>
        <p:cNvGrpSpPr/>
        <p:nvPr/>
      </p:nvGrpSpPr>
      <p:grpSpPr>
        <a:xfrm>
          <a:off x="0" y="0"/>
          <a:ext cx="0" cy="0"/>
          <a:chOff x="0" y="0"/>
          <a:chExt cx="0" cy="0"/>
        </a:xfrm>
      </p:grpSpPr>
      <p:sp>
        <p:nvSpPr>
          <p:cNvPr id="2" name="Tiêu đề 1"/>
          <p:cNvSpPr>
            <a:spLocks noGrp="1"/>
          </p:cNvSpPr>
          <p:nvPr>
            <p:ph type="title"/>
          </p:nvPr>
        </p:nvSpPr>
        <p:spPr>
          <a:xfrm>
            <a:off x="1150938" y="214313"/>
            <a:ext cx="7793037" cy="1462087"/>
          </a:xfrm>
        </p:spPr>
        <p:txBody>
          <a:bodyPr/>
          <a:lstStyle/>
          <a:p>
            <a:r>
              <a:rPr lang="vi-VN" smtClean="0"/>
              <a:t>Bấm &amp; sửa kiểu tiêu đề</a:t>
            </a:r>
            <a:endParaRPr lang="en-US"/>
          </a:p>
        </p:txBody>
      </p:sp>
      <p:sp>
        <p:nvSpPr>
          <p:cNvPr id="3" name="Nơi giữ chỗ cho Văn bản 2"/>
          <p:cNvSpPr>
            <a:spLocks noGrp="1"/>
          </p:cNvSpPr>
          <p:nvPr>
            <p:ph type="body" sz="half" idx="1"/>
          </p:nvPr>
        </p:nvSpPr>
        <p:spPr>
          <a:xfrm>
            <a:off x="1182688" y="2017713"/>
            <a:ext cx="3810000" cy="4114800"/>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ClipArt 3"/>
          <p:cNvSpPr>
            <a:spLocks noGrp="1"/>
          </p:cNvSpPr>
          <p:nvPr>
            <p:ph type="clipArt" sz="half" idx="2"/>
          </p:nvPr>
        </p:nvSpPr>
        <p:spPr>
          <a:xfrm>
            <a:off x="5145088" y="2017713"/>
            <a:ext cx="3810000" cy="4114800"/>
          </a:xfrm>
        </p:spPr>
        <p:txBody>
          <a:bodyPr/>
          <a:lstStyle/>
          <a:p>
            <a:pPr lvl="0"/>
            <a:endParaRPr lang="en-US" noProof="0" smtClean="0"/>
          </a:p>
        </p:txBody>
      </p:sp>
      <p:sp>
        <p:nvSpPr>
          <p:cNvPr id="5" name="Nơi giữ chỗ cho Ngày tháng 4"/>
          <p:cNvSpPr>
            <a:spLocks noGrp="1"/>
          </p:cNvSpPr>
          <p:nvPr>
            <p:ph type="dt" sz="half" idx="10"/>
          </p:nvPr>
        </p:nvSpPr>
        <p:spPr/>
        <p:txBody>
          <a:bodyPr/>
          <a:lstStyle>
            <a:lvl1pPr>
              <a:defRPr/>
            </a:lvl1pPr>
          </a:lstStyle>
          <a:p>
            <a:pPr>
              <a:defRPr/>
            </a:pPr>
            <a:endParaRPr lang="en-US"/>
          </a:p>
        </p:txBody>
      </p:sp>
      <p:sp>
        <p:nvSpPr>
          <p:cNvPr id="6" name="Nơi giữ chỗ cho Chân trang 5"/>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6"/>
          <p:cNvSpPr>
            <a:spLocks noGrp="1"/>
          </p:cNvSpPr>
          <p:nvPr>
            <p:ph type="sldNum" sz="quarter" idx="12"/>
          </p:nvPr>
        </p:nvSpPr>
        <p:spPr/>
        <p:txBody>
          <a:bodyPr/>
          <a:lstStyle>
            <a:lvl1pPr>
              <a:defRPr/>
            </a:lvl1pPr>
          </a:lstStyle>
          <a:p>
            <a:pPr>
              <a:defRPr/>
            </a:pPr>
            <a:fld id="{5719AEEC-4267-4AA5-A4F5-ACBC8D440855}" type="slidenum">
              <a:rPr lang="en-US"/>
              <a:pPr>
                <a:defRPr/>
              </a:pPr>
              <a:t>‹#›</a:t>
            </a:fld>
            <a:endParaRPr lang="en-US"/>
          </a:p>
        </p:txBody>
      </p:sp>
    </p:spTree>
    <p:extLst>
      <p:ext uri="{BB962C8B-B14F-4D97-AF65-F5344CB8AC3E}">
        <p14:creationId xmlns:p14="http://schemas.microsoft.com/office/powerpoint/2010/main" xmlns="" val="4208533969"/>
      </p:ext>
    </p:extLst>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6DF81EBE-C7D4-414B-8C84-D18871109BF6}" type="slidenum">
              <a:rPr lang="en-US"/>
              <a:pPr>
                <a:defRPr/>
              </a:pPr>
              <a:t>‹#›</a:t>
            </a:fld>
            <a:endParaRPr lang="en-US"/>
          </a:p>
        </p:txBody>
      </p:sp>
    </p:spTree>
    <p:extLst>
      <p:ext uri="{BB962C8B-B14F-4D97-AF65-F5344CB8AC3E}">
        <p14:creationId xmlns:p14="http://schemas.microsoft.com/office/powerpoint/2010/main" xmlns="" val="1627927497"/>
      </p:ext>
    </p:extLst>
  </p:cSld>
  <p:clrMapOvr>
    <a:masterClrMapping/>
  </p:clrMapOvr>
  <p:transition>
    <p:check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8449E0D0-8B1E-4BA8-9721-83A2BA46A887}" type="slidenum">
              <a:rPr lang="en-US"/>
              <a:pPr>
                <a:defRPr/>
              </a:pPr>
              <a:t>‹#›</a:t>
            </a:fld>
            <a:endParaRPr lang="en-US"/>
          </a:p>
        </p:txBody>
      </p:sp>
    </p:spTree>
    <p:extLst>
      <p:ext uri="{BB962C8B-B14F-4D97-AF65-F5344CB8AC3E}">
        <p14:creationId xmlns:p14="http://schemas.microsoft.com/office/powerpoint/2010/main" xmlns="" val="3930215123"/>
      </p:ext>
    </p:extLst>
  </p:cSld>
  <p:clrMapOvr>
    <a:masterClrMapping/>
  </p:clrMapOvr>
  <p:transitio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lvl1pPr>
              <a:defRPr/>
            </a:lvl1pPr>
          </a:lstStyle>
          <a:p>
            <a:pPr>
              <a:defRPr/>
            </a:pPr>
            <a:endParaRPr lang="en-US"/>
          </a:p>
        </p:txBody>
      </p:sp>
      <p:sp>
        <p:nvSpPr>
          <p:cNvPr id="6" name="Nơi giữ chỗ cho Chân trang 5"/>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6"/>
          <p:cNvSpPr>
            <a:spLocks noGrp="1"/>
          </p:cNvSpPr>
          <p:nvPr>
            <p:ph type="sldNum" sz="quarter" idx="12"/>
          </p:nvPr>
        </p:nvSpPr>
        <p:spPr/>
        <p:txBody>
          <a:bodyPr/>
          <a:lstStyle>
            <a:lvl1pPr>
              <a:defRPr/>
            </a:lvl1pPr>
          </a:lstStyle>
          <a:p>
            <a:pPr>
              <a:defRPr/>
            </a:pPr>
            <a:fld id="{10A0354D-066D-477B-A6B6-0542C478172C}" type="slidenum">
              <a:rPr lang="en-US"/>
              <a:pPr>
                <a:defRPr/>
              </a:pPr>
              <a:t>‹#›</a:t>
            </a:fld>
            <a:endParaRPr lang="en-US"/>
          </a:p>
        </p:txBody>
      </p:sp>
    </p:spTree>
    <p:extLst>
      <p:ext uri="{BB962C8B-B14F-4D97-AF65-F5344CB8AC3E}">
        <p14:creationId xmlns:p14="http://schemas.microsoft.com/office/powerpoint/2010/main" xmlns="" val="3940037212"/>
      </p:ext>
    </p:extLst>
  </p:cSld>
  <p:clrMapOvr>
    <a:masterClrMapping/>
  </p:clrMapOvr>
  <p:transition>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lvl1pPr>
              <a:defRPr/>
            </a:lvl1pPr>
          </a:lstStyle>
          <a:p>
            <a:pPr>
              <a:defRPr/>
            </a:pPr>
            <a:endParaRPr lang="en-US"/>
          </a:p>
        </p:txBody>
      </p:sp>
      <p:sp>
        <p:nvSpPr>
          <p:cNvPr id="8" name="Nơi giữ chỗ cho Chân trang 7"/>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8"/>
          <p:cNvSpPr>
            <a:spLocks noGrp="1"/>
          </p:cNvSpPr>
          <p:nvPr>
            <p:ph type="sldNum" sz="quarter" idx="12"/>
          </p:nvPr>
        </p:nvSpPr>
        <p:spPr/>
        <p:txBody>
          <a:bodyPr/>
          <a:lstStyle>
            <a:lvl1pPr>
              <a:defRPr/>
            </a:lvl1pPr>
          </a:lstStyle>
          <a:p>
            <a:pPr>
              <a:defRPr/>
            </a:pPr>
            <a:fld id="{2EB449BC-C810-4B92-8D03-EE2D4F8DC9D1}" type="slidenum">
              <a:rPr lang="en-US"/>
              <a:pPr>
                <a:defRPr/>
              </a:pPr>
              <a:t>‹#›</a:t>
            </a:fld>
            <a:endParaRPr lang="en-US"/>
          </a:p>
        </p:txBody>
      </p:sp>
    </p:spTree>
    <p:extLst>
      <p:ext uri="{BB962C8B-B14F-4D97-AF65-F5344CB8AC3E}">
        <p14:creationId xmlns:p14="http://schemas.microsoft.com/office/powerpoint/2010/main" xmlns="" val="3414760442"/>
      </p:ext>
    </p:extLst>
  </p:cSld>
  <p:clrMapOvr>
    <a:masterClrMapping/>
  </p:clrMapOvr>
  <p:transition>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lvl1pPr>
              <a:defRPr/>
            </a:lvl1pPr>
          </a:lstStyle>
          <a:p>
            <a:pPr>
              <a:defRPr/>
            </a:pPr>
            <a:endParaRPr lang="en-US"/>
          </a:p>
        </p:txBody>
      </p:sp>
      <p:sp>
        <p:nvSpPr>
          <p:cNvPr id="4" name="Nơi giữ chỗ cho Chân trang 3"/>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4"/>
          <p:cNvSpPr>
            <a:spLocks noGrp="1"/>
          </p:cNvSpPr>
          <p:nvPr>
            <p:ph type="sldNum" sz="quarter" idx="12"/>
          </p:nvPr>
        </p:nvSpPr>
        <p:spPr/>
        <p:txBody>
          <a:bodyPr/>
          <a:lstStyle>
            <a:lvl1pPr>
              <a:defRPr/>
            </a:lvl1pPr>
          </a:lstStyle>
          <a:p>
            <a:pPr>
              <a:defRPr/>
            </a:pPr>
            <a:fld id="{A91B591C-9D96-4A24-AFA2-A5FBF5E12616}" type="slidenum">
              <a:rPr lang="en-US"/>
              <a:pPr>
                <a:defRPr/>
              </a:pPr>
              <a:t>‹#›</a:t>
            </a:fld>
            <a:endParaRPr lang="en-US"/>
          </a:p>
        </p:txBody>
      </p:sp>
    </p:spTree>
    <p:extLst>
      <p:ext uri="{BB962C8B-B14F-4D97-AF65-F5344CB8AC3E}">
        <p14:creationId xmlns:p14="http://schemas.microsoft.com/office/powerpoint/2010/main" xmlns="" val="1148445569"/>
      </p:ext>
    </p:extLst>
  </p:cSld>
  <p:clrMapOvr>
    <a:masterClrMapping/>
  </p:clrMapOvr>
  <p:transition>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lvl1pPr>
              <a:defRPr/>
            </a:lvl1pPr>
          </a:lstStyle>
          <a:p>
            <a:pPr>
              <a:defRPr/>
            </a:pPr>
            <a:endParaRPr lang="en-US"/>
          </a:p>
        </p:txBody>
      </p:sp>
      <p:sp>
        <p:nvSpPr>
          <p:cNvPr id="3" name="Nơi giữ chỗ cho Chân trang 2"/>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3"/>
          <p:cNvSpPr>
            <a:spLocks noGrp="1"/>
          </p:cNvSpPr>
          <p:nvPr>
            <p:ph type="sldNum" sz="quarter" idx="12"/>
          </p:nvPr>
        </p:nvSpPr>
        <p:spPr/>
        <p:txBody>
          <a:bodyPr/>
          <a:lstStyle>
            <a:lvl1pPr>
              <a:defRPr/>
            </a:lvl1pPr>
          </a:lstStyle>
          <a:p>
            <a:pPr>
              <a:defRPr/>
            </a:pPr>
            <a:fld id="{F1BBE7F6-AF8A-49CC-8989-9D72E7F2AB0F}" type="slidenum">
              <a:rPr lang="en-US"/>
              <a:pPr>
                <a:defRPr/>
              </a:pPr>
              <a:t>‹#›</a:t>
            </a:fld>
            <a:endParaRPr lang="en-US"/>
          </a:p>
        </p:txBody>
      </p:sp>
    </p:spTree>
    <p:extLst>
      <p:ext uri="{BB962C8B-B14F-4D97-AF65-F5344CB8AC3E}">
        <p14:creationId xmlns:p14="http://schemas.microsoft.com/office/powerpoint/2010/main" xmlns="" val="2299275979"/>
      </p:ext>
    </p:extLst>
  </p:cSld>
  <p:clrMapOvr>
    <a:masterClrMapping/>
  </p:clrMapOvr>
  <p:transitio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pPr>
              <a:defRPr/>
            </a:pPr>
            <a:endParaRPr lang="en-US"/>
          </a:p>
        </p:txBody>
      </p:sp>
      <p:sp>
        <p:nvSpPr>
          <p:cNvPr id="6" name="Nơi giữ chỗ cho Chân trang 5"/>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6"/>
          <p:cNvSpPr>
            <a:spLocks noGrp="1"/>
          </p:cNvSpPr>
          <p:nvPr>
            <p:ph type="sldNum" sz="quarter" idx="12"/>
          </p:nvPr>
        </p:nvSpPr>
        <p:spPr/>
        <p:txBody>
          <a:bodyPr/>
          <a:lstStyle>
            <a:lvl1pPr>
              <a:defRPr/>
            </a:lvl1pPr>
          </a:lstStyle>
          <a:p>
            <a:pPr>
              <a:defRPr/>
            </a:pPr>
            <a:fld id="{6D91D493-513C-449B-BDD0-B0C85C1537D7}" type="slidenum">
              <a:rPr lang="en-US"/>
              <a:pPr>
                <a:defRPr/>
              </a:pPr>
              <a:t>‹#›</a:t>
            </a:fld>
            <a:endParaRPr lang="en-US"/>
          </a:p>
        </p:txBody>
      </p:sp>
    </p:spTree>
    <p:extLst>
      <p:ext uri="{BB962C8B-B14F-4D97-AF65-F5344CB8AC3E}">
        <p14:creationId xmlns:p14="http://schemas.microsoft.com/office/powerpoint/2010/main" xmlns="" val="3815322095"/>
      </p:ext>
    </p:extLst>
  </p:cSld>
  <p:clrMapOvr>
    <a:masterClrMapping/>
  </p:clrMapOvr>
  <p:transitio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lvl1pPr>
              <a:defRPr/>
            </a:lvl1pPr>
          </a:lstStyle>
          <a:p>
            <a:pPr>
              <a:defRPr/>
            </a:pPr>
            <a:endParaRPr lang="en-US"/>
          </a:p>
        </p:txBody>
      </p:sp>
      <p:sp>
        <p:nvSpPr>
          <p:cNvPr id="6" name="Nơi giữ chỗ cho Chân trang 5"/>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6"/>
          <p:cNvSpPr>
            <a:spLocks noGrp="1"/>
          </p:cNvSpPr>
          <p:nvPr>
            <p:ph type="sldNum" sz="quarter" idx="12"/>
          </p:nvPr>
        </p:nvSpPr>
        <p:spPr/>
        <p:txBody>
          <a:bodyPr/>
          <a:lstStyle>
            <a:lvl1pPr>
              <a:defRPr/>
            </a:lvl1pPr>
          </a:lstStyle>
          <a:p>
            <a:pPr>
              <a:defRPr/>
            </a:pPr>
            <a:fld id="{AC65A0FA-8552-4F0C-87C6-1261C233BC1B}" type="slidenum">
              <a:rPr lang="en-US"/>
              <a:pPr>
                <a:defRPr/>
              </a:pPr>
              <a:t>‹#›</a:t>
            </a:fld>
            <a:endParaRPr lang="en-US"/>
          </a:p>
        </p:txBody>
      </p:sp>
    </p:spTree>
    <p:extLst>
      <p:ext uri="{BB962C8B-B14F-4D97-AF65-F5344CB8AC3E}">
        <p14:creationId xmlns:p14="http://schemas.microsoft.com/office/powerpoint/2010/main" xmlns="" val="3838126371"/>
      </p:ext>
    </p:extLst>
  </p:cSld>
  <p:clrMapOvr>
    <a:masterClrMapping/>
  </p:clrMapOvr>
  <p:transition>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9149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sz="2400"/>
          </a:p>
        </p:txBody>
      </p:sp>
      <p:sp>
        <p:nvSpPr>
          <p:cNvPr id="19149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a:p>
        </p:txBody>
      </p:sp>
      <p:sp>
        <p:nvSpPr>
          <p:cNvPr id="19149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sz="2400"/>
          </a:p>
        </p:txBody>
      </p:sp>
      <p:sp>
        <p:nvSpPr>
          <p:cNvPr id="19149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a:p>
        </p:txBody>
      </p:sp>
      <p:sp>
        <p:nvSpPr>
          <p:cNvPr id="19149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a:p>
        </p:txBody>
      </p:sp>
      <p:sp>
        <p:nvSpPr>
          <p:cNvPr id="19149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a:p>
        </p:txBody>
      </p:sp>
      <p:sp>
        <p:nvSpPr>
          <p:cNvPr id="19149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cs typeface="Arial" charset="0"/>
              </a:defRPr>
            </a:lvl1pPr>
          </a:lstStyle>
          <a:p>
            <a:pPr>
              <a:defRPr/>
            </a:pPr>
            <a:endParaRPr lang="en-US"/>
          </a:p>
        </p:txBody>
      </p:sp>
      <p:sp>
        <p:nvSpPr>
          <p:cNvPr id="19150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cs typeface="Arial" charset="0"/>
              </a:defRPr>
            </a:lvl1pPr>
          </a:lstStyle>
          <a:p>
            <a:pPr>
              <a:defRPr/>
            </a:pPr>
            <a:endParaRPr lang="en-US"/>
          </a:p>
        </p:txBody>
      </p:sp>
      <p:sp>
        <p:nvSpPr>
          <p:cNvPr id="19150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cs typeface="Arial" charset="0"/>
              </a:defRPr>
            </a:lvl1pPr>
          </a:lstStyle>
          <a:p>
            <a:pPr>
              <a:defRPr/>
            </a:pPr>
            <a:fld id="{D8248DD3-2DAA-41B0-8081-C62C7C74B5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ransition>
    <p:checker/>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2" y="0"/>
            <a:ext cx="9314411" cy="1200329"/>
          </a:xfrm>
          <a:prstGeom prst="rect">
            <a:avLst/>
          </a:prstGeom>
        </p:spPr>
        <p:txBody>
          <a:bodyPr wrap="square">
            <a:spAutoFit/>
          </a:bodyPr>
          <a:lstStyle/>
          <a:p>
            <a:r>
              <a:rPr lang="en-US" sz="3600" b="1" dirty="0" err="1" smtClean="0">
                <a:solidFill>
                  <a:srgbClr val="FF0000"/>
                </a:solidFill>
              </a:rPr>
              <a:t>Đoàn</a:t>
            </a:r>
            <a:r>
              <a:rPr lang="en-US" sz="3600" b="1" dirty="0" smtClean="0">
                <a:solidFill>
                  <a:srgbClr val="FF0000"/>
                </a:solidFill>
              </a:rPr>
              <a:t> </a:t>
            </a:r>
            <a:r>
              <a:rPr lang="en-US" sz="3600" b="1" dirty="0" err="1" smtClean="0">
                <a:solidFill>
                  <a:srgbClr val="FF0000"/>
                </a:solidFill>
              </a:rPr>
              <a:t>thám</a:t>
            </a:r>
            <a:r>
              <a:rPr lang="en-US" sz="3600" b="1" dirty="0" smtClean="0">
                <a:solidFill>
                  <a:srgbClr val="FF0000"/>
                </a:solidFill>
              </a:rPr>
              <a:t> </a:t>
            </a:r>
            <a:r>
              <a:rPr lang="en-US" sz="3600" b="1" dirty="0" err="1" smtClean="0">
                <a:solidFill>
                  <a:srgbClr val="FF0000"/>
                </a:solidFill>
              </a:rPr>
              <a:t>hiểm</a:t>
            </a:r>
            <a:r>
              <a:rPr lang="en-US" sz="3600" b="1" dirty="0" smtClean="0">
                <a:solidFill>
                  <a:srgbClr val="FF0000"/>
                </a:solidFill>
              </a:rPr>
              <a:t> </a:t>
            </a:r>
            <a:r>
              <a:rPr lang="en-US" sz="3600" b="1" dirty="0" err="1" smtClean="0">
                <a:solidFill>
                  <a:srgbClr val="FF0000"/>
                </a:solidFill>
              </a:rPr>
              <a:t>đã</a:t>
            </a:r>
            <a:r>
              <a:rPr lang="en-US" sz="3600" b="1" dirty="0" smtClean="0">
                <a:solidFill>
                  <a:srgbClr val="FF0000"/>
                </a:solidFill>
              </a:rPr>
              <a:t> </a:t>
            </a:r>
            <a:r>
              <a:rPr lang="en-US" sz="3600" b="1" dirty="0" err="1" smtClean="0">
                <a:solidFill>
                  <a:srgbClr val="FF0000"/>
                </a:solidFill>
              </a:rPr>
              <a:t>gặp</a:t>
            </a:r>
            <a:r>
              <a:rPr lang="en-US" sz="3600" b="1" dirty="0" smtClean="0">
                <a:solidFill>
                  <a:srgbClr val="FF0000"/>
                </a:solidFill>
              </a:rPr>
              <a:t> </a:t>
            </a:r>
            <a:r>
              <a:rPr lang="en-US" sz="3600" b="1" dirty="0" err="1" smtClean="0">
                <a:solidFill>
                  <a:srgbClr val="FF0000"/>
                </a:solidFill>
              </a:rPr>
              <a:t>những</a:t>
            </a:r>
            <a:r>
              <a:rPr lang="en-US" sz="3600" b="1" dirty="0" smtClean="0">
                <a:solidFill>
                  <a:srgbClr val="FF0000"/>
                </a:solidFill>
              </a:rPr>
              <a:t> </a:t>
            </a:r>
            <a:r>
              <a:rPr lang="en-US" sz="3600" b="1" dirty="0" err="1" smtClean="0">
                <a:solidFill>
                  <a:srgbClr val="FF0000"/>
                </a:solidFill>
              </a:rPr>
              <a:t>khó</a:t>
            </a:r>
            <a:r>
              <a:rPr lang="en-US" sz="3600" b="1" dirty="0" smtClean="0">
                <a:solidFill>
                  <a:srgbClr val="FF0000"/>
                </a:solidFill>
              </a:rPr>
              <a:t> </a:t>
            </a:r>
            <a:r>
              <a:rPr lang="en-US" sz="3600" b="1" dirty="0" err="1" smtClean="0">
                <a:solidFill>
                  <a:srgbClr val="FF0000"/>
                </a:solidFill>
              </a:rPr>
              <a:t>khăn</a:t>
            </a:r>
            <a:r>
              <a:rPr lang="en-US" sz="3600" b="1" dirty="0" smtClean="0">
                <a:solidFill>
                  <a:srgbClr val="FF0000"/>
                </a:solidFill>
              </a:rPr>
              <a:t> </a:t>
            </a:r>
            <a:r>
              <a:rPr lang="en-US" sz="3600" b="1" dirty="0" err="1" smtClean="0">
                <a:solidFill>
                  <a:srgbClr val="FF0000"/>
                </a:solidFill>
              </a:rPr>
              <a:t>gì</a:t>
            </a:r>
            <a:r>
              <a:rPr lang="en-US" sz="3600" b="1" dirty="0" smtClean="0">
                <a:solidFill>
                  <a:srgbClr val="FF0000"/>
                </a:solidFill>
              </a:rPr>
              <a:t> </a:t>
            </a:r>
            <a:r>
              <a:rPr lang="en-US" sz="3600" b="1" dirty="0" err="1" smtClean="0">
                <a:solidFill>
                  <a:srgbClr val="FF0000"/>
                </a:solidFill>
              </a:rPr>
              <a:t>dọc</a:t>
            </a:r>
            <a:r>
              <a:rPr lang="en-US" sz="3600" b="1" dirty="0" smtClean="0">
                <a:solidFill>
                  <a:srgbClr val="FF0000"/>
                </a:solidFill>
              </a:rPr>
              <a:t> </a:t>
            </a:r>
            <a:r>
              <a:rPr lang="en-US" sz="3600" b="1" dirty="0" err="1" smtClean="0">
                <a:solidFill>
                  <a:srgbClr val="FF0000"/>
                </a:solidFill>
              </a:rPr>
              <a:t>đường</a:t>
            </a:r>
            <a:r>
              <a:rPr lang="en-US" sz="3600" b="1" dirty="0" smtClean="0">
                <a:solidFill>
                  <a:srgbClr val="FF0000"/>
                </a:solidFill>
              </a:rPr>
              <a:t>?</a:t>
            </a:r>
            <a:endParaRPr lang="en-US" sz="3600" b="1" dirty="0">
              <a:solidFill>
                <a:srgbClr val="FF0000"/>
              </a:solidFill>
            </a:endParaRPr>
          </a:p>
        </p:txBody>
      </p:sp>
      <p:sp>
        <p:nvSpPr>
          <p:cNvPr id="3" name="Rectangle 2"/>
          <p:cNvSpPr/>
          <p:nvPr/>
        </p:nvSpPr>
        <p:spPr>
          <a:xfrm>
            <a:off x="15240" y="1066800"/>
            <a:ext cx="9128760" cy="5509200"/>
          </a:xfrm>
          <a:prstGeom prst="rect">
            <a:avLst/>
          </a:prstGeom>
        </p:spPr>
        <p:txBody>
          <a:bodyPr wrap="square">
            <a:spAutoFit/>
          </a:bodyPr>
          <a:lstStyle/>
          <a:p>
            <a:pPr eaLnBrk="1" hangingPunct="1">
              <a:spcBef>
                <a:spcPct val="50000"/>
              </a:spcBef>
            </a:pPr>
            <a:r>
              <a:rPr lang="en-US" sz="4400" b="1" dirty="0" err="1" smtClean="0">
                <a:solidFill>
                  <a:srgbClr val="002060"/>
                </a:solidFill>
              </a:rPr>
              <a:t>Thức</a:t>
            </a:r>
            <a:r>
              <a:rPr lang="en-US" sz="4400" b="1" dirty="0" smtClean="0">
                <a:solidFill>
                  <a:srgbClr val="002060"/>
                </a:solidFill>
              </a:rPr>
              <a:t> </a:t>
            </a:r>
            <a:r>
              <a:rPr lang="en-US" sz="4400" b="1" dirty="0" err="1" smtClean="0">
                <a:solidFill>
                  <a:srgbClr val="002060"/>
                </a:solidFill>
              </a:rPr>
              <a:t>ăn</a:t>
            </a:r>
            <a:r>
              <a:rPr lang="en-US" sz="4400" b="1" dirty="0" smtClean="0">
                <a:solidFill>
                  <a:srgbClr val="002060"/>
                </a:solidFill>
              </a:rPr>
              <a:t> </a:t>
            </a:r>
            <a:r>
              <a:rPr lang="en-US" sz="4400" b="1" dirty="0" err="1" smtClean="0">
                <a:solidFill>
                  <a:srgbClr val="002060"/>
                </a:solidFill>
              </a:rPr>
              <a:t>cạn</a:t>
            </a:r>
            <a:r>
              <a:rPr lang="en-US" sz="4400" b="1" dirty="0" smtClean="0">
                <a:solidFill>
                  <a:srgbClr val="002060"/>
                </a:solidFill>
              </a:rPr>
              <a:t>, </a:t>
            </a:r>
            <a:r>
              <a:rPr lang="en-US" sz="4400" b="1" dirty="0" err="1" smtClean="0">
                <a:solidFill>
                  <a:srgbClr val="002060"/>
                </a:solidFill>
              </a:rPr>
              <a:t>nước</a:t>
            </a:r>
            <a:r>
              <a:rPr lang="en-US" sz="4400" b="1" dirty="0" smtClean="0">
                <a:solidFill>
                  <a:srgbClr val="002060"/>
                </a:solidFill>
              </a:rPr>
              <a:t> </a:t>
            </a:r>
            <a:r>
              <a:rPr lang="en-US" sz="4400" b="1" dirty="0" err="1" smtClean="0">
                <a:solidFill>
                  <a:srgbClr val="002060"/>
                </a:solidFill>
              </a:rPr>
              <a:t>ngọt</a:t>
            </a:r>
            <a:r>
              <a:rPr lang="en-US" sz="4400" b="1" dirty="0" smtClean="0">
                <a:solidFill>
                  <a:srgbClr val="002060"/>
                </a:solidFill>
              </a:rPr>
              <a:t> </a:t>
            </a:r>
            <a:r>
              <a:rPr lang="en-US" sz="4400" b="1" dirty="0" err="1" smtClean="0">
                <a:solidFill>
                  <a:srgbClr val="002060"/>
                </a:solidFill>
              </a:rPr>
              <a:t>hết</a:t>
            </a:r>
            <a:r>
              <a:rPr lang="en-US" sz="4400" b="1" dirty="0" smtClean="0">
                <a:solidFill>
                  <a:srgbClr val="002060"/>
                </a:solidFill>
              </a:rPr>
              <a:t> </a:t>
            </a:r>
            <a:r>
              <a:rPr lang="en-US" sz="4400" b="1" dirty="0" err="1" smtClean="0">
                <a:solidFill>
                  <a:srgbClr val="002060"/>
                </a:solidFill>
              </a:rPr>
              <a:t>sạch</a:t>
            </a:r>
            <a:r>
              <a:rPr lang="en-US" sz="4400" b="1" dirty="0" smtClean="0">
                <a:solidFill>
                  <a:srgbClr val="002060"/>
                </a:solidFill>
              </a:rPr>
              <a:t>. </a:t>
            </a:r>
            <a:r>
              <a:rPr lang="en-US" sz="4400" b="1" dirty="0" err="1" smtClean="0">
                <a:solidFill>
                  <a:srgbClr val="002060"/>
                </a:solidFill>
              </a:rPr>
              <a:t>Thuỷ</a:t>
            </a:r>
            <a:r>
              <a:rPr lang="en-US" sz="4400" b="1" dirty="0" smtClean="0">
                <a:solidFill>
                  <a:srgbClr val="002060"/>
                </a:solidFill>
              </a:rPr>
              <a:t> </a:t>
            </a:r>
            <a:r>
              <a:rPr lang="en-US" sz="4400" b="1" dirty="0" err="1" smtClean="0">
                <a:solidFill>
                  <a:srgbClr val="002060"/>
                </a:solidFill>
              </a:rPr>
              <a:t>thủ</a:t>
            </a:r>
            <a:r>
              <a:rPr lang="en-US" sz="4400" b="1" dirty="0" smtClean="0">
                <a:solidFill>
                  <a:srgbClr val="002060"/>
                </a:solidFill>
              </a:rPr>
              <a:t> </a:t>
            </a:r>
            <a:r>
              <a:rPr lang="en-US" sz="4400" b="1" dirty="0" err="1" smtClean="0">
                <a:solidFill>
                  <a:srgbClr val="002060"/>
                </a:solidFill>
              </a:rPr>
              <a:t>phải</a:t>
            </a:r>
            <a:r>
              <a:rPr lang="en-US" sz="4400" b="1" dirty="0" smtClean="0">
                <a:solidFill>
                  <a:srgbClr val="002060"/>
                </a:solidFill>
              </a:rPr>
              <a:t> </a:t>
            </a:r>
            <a:r>
              <a:rPr lang="en-US" sz="4400" b="1" dirty="0" err="1" smtClean="0">
                <a:solidFill>
                  <a:srgbClr val="002060"/>
                </a:solidFill>
              </a:rPr>
              <a:t>uống</a:t>
            </a:r>
            <a:r>
              <a:rPr lang="en-US" sz="4400" b="1" dirty="0" smtClean="0">
                <a:solidFill>
                  <a:srgbClr val="002060"/>
                </a:solidFill>
              </a:rPr>
              <a:t> </a:t>
            </a:r>
            <a:r>
              <a:rPr lang="en-US" sz="4400" b="1" dirty="0" err="1" smtClean="0">
                <a:solidFill>
                  <a:srgbClr val="002060"/>
                </a:solidFill>
              </a:rPr>
              <a:t>nước</a:t>
            </a:r>
            <a:r>
              <a:rPr lang="en-US" sz="4400" b="1" dirty="0" smtClean="0">
                <a:solidFill>
                  <a:srgbClr val="002060"/>
                </a:solidFill>
              </a:rPr>
              <a:t> </a:t>
            </a:r>
            <a:r>
              <a:rPr lang="en-US" sz="4400" b="1" dirty="0" err="1" smtClean="0">
                <a:solidFill>
                  <a:srgbClr val="002060"/>
                </a:solidFill>
              </a:rPr>
              <a:t>tiểu</a:t>
            </a:r>
            <a:r>
              <a:rPr lang="en-US" sz="4400" b="1" dirty="0" smtClean="0">
                <a:solidFill>
                  <a:srgbClr val="002060"/>
                </a:solidFill>
              </a:rPr>
              <a:t>, </a:t>
            </a:r>
            <a:r>
              <a:rPr lang="en-US" sz="4400" b="1" dirty="0" err="1" smtClean="0">
                <a:solidFill>
                  <a:srgbClr val="002060"/>
                </a:solidFill>
              </a:rPr>
              <a:t>ninh</a:t>
            </a:r>
            <a:r>
              <a:rPr lang="en-US" sz="4400" b="1" dirty="0" smtClean="0">
                <a:solidFill>
                  <a:srgbClr val="002060"/>
                </a:solidFill>
              </a:rPr>
              <a:t> </a:t>
            </a:r>
            <a:r>
              <a:rPr lang="en-US" sz="4400" b="1" dirty="0" err="1" smtClean="0">
                <a:solidFill>
                  <a:srgbClr val="002060"/>
                </a:solidFill>
              </a:rPr>
              <a:t>nhừ</a:t>
            </a:r>
            <a:r>
              <a:rPr lang="en-US" sz="4400" b="1" dirty="0" smtClean="0">
                <a:solidFill>
                  <a:srgbClr val="002060"/>
                </a:solidFill>
              </a:rPr>
              <a:t> </a:t>
            </a:r>
            <a:r>
              <a:rPr lang="en-US" sz="4400" b="1" dirty="0" err="1" smtClean="0">
                <a:solidFill>
                  <a:srgbClr val="002060"/>
                </a:solidFill>
              </a:rPr>
              <a:t>giày</a:t>
            </a:r>
            <a:r>
              <a:rPr lang="en-US" sz="4400" b="1" dirty="0" smtClean="0">
                <a:solidFill>
                  <a:srgbClr val="002060"/>
                </a:solidFill>
              </a:rPr>
              <a:t> </a:t>
            </a:r>
            <a:r>
              <a:rPr lang="en-US" sz="4400" b="1" dirty="0" err="1" smtClean="0">
                <a:solidFill>
                  <a:srgbClr val="002060"/>
                </a:solidFill>
              </a:rPr>
              <a:t>và</a:t>
            </a:r>
            <a:r>
              <a:rPr lang="en-US" sz="4400" b="1" dirty="0" smtClean="0">
                <a:solidFill>
                  <a:srgbClr val="002060"/>
                </a:solidFill>
              </a:rPr>
              <a:t> </a:t>
            </a:r>
            <a:r>
              <a:rPr lang="en-US" sz="4400" b="1" dirty="0" err="1" smtClean="0">
                <a:solidFill>
                  <a:srgbClr val="002060"/>
                </a:solidFill>
              </a:rPr>
              <a:t>thắt</a:t>
            </a:r>
            <a:r>
              <a:rPr lang="en-US" sz="4400" b="1" dirty="0" smtClean="0">
                <a:solidFill>
                  <a:srgbClr val="002060"/>
                </a:solidFill>
              </a:rPr>
              <a:t> </a:t>
            </a:r>
            <a:r>
              <a:rPr lang="en-US" sz="4400" b="1" dirty="0" err="1" smtClean="0">
                <a:solidFill>
                  <a:srgbClr val="002060"/>
                </a:solidFill>
              </a:rPr>
              <a:t>lưng</a:t>
            </a:r>
            <a:r>
              <a:rPr lang="en-US" sz="4400" b="1" dirty="0" smtClean="0">
                <a:solidFill>
                  <a:srgbClr val="002060"/>
                </a:solidFill>
              </a:rPr>
              <a:t> da </a:t>
            </a:r>
            <a:r>
              <a:rPr lang="en-US" sz="4400" b="1" dirty="0" err="1" smtClean="0">
                <a:solidFill>
                  <a:srgbClr val="002060"/>
                </a:solidFill>
              </a:rPr>
              <a:t>để</a:t>
            </a:r>
            <a:r>
              <a:rPr lang="en-US" sz="4400" b="1" dirty="0" smtClean="0">
                <a:solidFill>
                  <a:srgbClr val="002060"/>
                </a:solidFill>
              </a:rPr>
              <a:t> </a:t>
            </a:r>
            <a:r>
              <a:rPr lang="en-US" sz="4400" b="1" dirty="0" err="1" smtClean="0">
                <a:solidFill>
                  <a:srgbClr val="002060"/>
                </a:solidFill>
              </a:rPr>
              <a:t>ăn</a:t>
            </a:r>
            <a:r>
              <a:rPr lang="en-US" sz="4400" b="1" dirty="0" smtClean="0">
                <a:solidFill>
                  <a:srgbClr val="002060"/>
                </a:solidFill>
              </a:rPr>
              <a:t>. </a:t>
            </a:r>
            <a:r>
              <a:rPr lang="en-US" sz="4400" b="1" dirty="0" err="1" smtClean="0">
                <a:solidFill>
                  <a:srgbClr val="002060"/>
                </a:solidFill>
              </a:rPr>
              <a:t>Mỗi</a:t>
            </a:r>
            <a:r>
              <a:rPr lang="en-US" sz="4400" b="1" dirty="0" smtClean="0">
                <a:solidFill>
                  <a:srgbClr val="002060"/>
                </a:solidFill>
              </a:rPr>
              <a:t> </a:t>
            </a:r>
            <a:r>
              <a:rPr lang="en-US" sz="4400" b="1" dirty="0" err="1" smtClean="0">
                <a:solidFill>
                  <a:srgbClr val="002060"/>
                </a:solidFill>
              </a:rPr>
              <a:t>ngày</a:t>
            </a:r>
            <a:r>
              <a:rPr lang="en-US" sz="4400" b="1" dirty="0" smtClean="0">
                <a:solidFill>
                  <a:srgbClr val="002060"/>
                </a:solidFill>
              </a:rPr>
              <a:t> </a:t>
            </a:r>
            <a:r>
              <a:rPr lang="en-US" sz="4400" b="1" dirty="0" err="1" smtClean="0">
                <a:solidFill>
                  <a:srgbClr val="002060"/>
                </a:solidFill>
              </a:rPr>
              <a:t>có</a:t>
            </a:r>
            <a:r>
              <a:rPr lang="en-US" sz="4400" b="1" dirty="0" smtClean="0">
                <a:solidFill>
                  <a:srgbClr val="002060"/>
                </a:solidFill>
              </a:rPr>
              <a:t> </a:t>
            </a:r>
            <a:r>
              <a:rPr lang="en-US" sz="4400" b="1" dirty="0" err="1" smtClean="0">
                <a:solidFill>
                  <a:srgbClr val="002060"/>
                </a:solidFill>
              </a:rPr>
              <a:t>vài</a:t>
            </a:r>
            <a:r>
              <a:rPr lang="en-US" sz="4400" b="1" dirty="0" smtClean="0">
                <a:solidFill>
                  <a:srgbClr val="002060"/>
                </a:solidFill>
              </a:rPr>
              <a:t> </a:t>
            </a:r>
            <a:r>
              <a:rPr lang="en-US" sz="4400" b="1" dirty="0" err="1" smtClean="0">
                <a:solidFill>
                  <a:srgbClr val="002060"/>
                </a:solidFill>
              </a:rPr>
              <a:t>ba</a:t>
            </a:r>
            <a:r>
              <a:rPr lang="en-US" sz="4400" b="1" dirty="0" smtClean="0">
                <a:solidFill>
                  <a:srgbClr val="002060"/>
                </a:solidFill>
              </a:rPr>
              <a:t> </a:t>
            </a:r>
            <a:r>
              <a:rPr lang="en-US" sz="4400" b="1" dirty="0" err="1" smtClean="0">
                <a:solidFill>
                  <a:srgbClr val="002060"/>
                </a:solidFill>
              </a:rPr>
              <a:t>người</a:t>
            </a:r>
            <a:r>
              <a:rPr lang="en-US" sz="4400" b="1" dirty="0" smtClean="0">
                <a:solidFill>
                  <a:srgbClr val="002060"/>
                </a:solidFill>
              </a:rPr>
              <a:t> </a:t>
            </a:r>
            <a:r>
              <a:rPr lang="en-US" sz="4400" b="1" dirty="0" err="1" smtClean="0">
                <a:solidFill>
                  <a:srgbClr val="002060"/>
                </a:solidFill>
              </a:rPr>
              <a:t>chết</a:t>
            </a:r>
            <a:r>
              <a:rPr lang="en-US" sz="4400" b="1" dirty="0" smtClean="0">
                <a:solidFill>
                  <a:srgbClr val="002060"/>
                </a:solidFill>
              </a:rPr>
              <a:t> </a:t>
            </a:r>
            <a:r>
              <a:rPr lang="en-US" sz="4400" b="1" dirty="0" err="1" smtClean="0">
                <a:solidFill>
                  <a:srgbClr val="002060"/>
                </a:solidFill>
              </a:rPr>
              <a:t>phải</a:t>
            </a:r>
            <a:r>
              <a:rPr lang="en-US" sz="4400" b="1" dirty="0" smtClean="0">
                <a:solidFill>
                  <a:srgbClr val="002060"/>
                </a:solidFill>
              </a:rPr>
              <a:t> </a:t>
            </a:r>
            <a:r>
              <a:rPr lang="en-US" sz="4400" b="1" dirty="0" err="1" smtClean="0">
                <a:solidFill>
                  <a:srgbClr val="002060"/>
                </a:solidFill>
              </a:rPr>
              <a:t>ném</a:t>
            </a:r>
            <a:r>
              <a:rPr lang="en-US" sz="4400" b="1" dirty="0" smtClean="0">
                <a:solidFill>
                  <a:srgbClr val="002060"/>
                </a:solidFill>
              </a:rPr>
              <a:t> </a:t>
            </a:r>
            <a:r>
              <a:rPr lang="en-US" sz="4400" b="1" dirty="0" err="1" smtClean="0">
                <a:solidFill>
                  <a:srgbClr val="002060"/>
                </a:solidFill>
              </a:rPr>
              <a:t>xác</a:t>
            </a:r>
            <a:r>
              <a:rPr lang="en-US" sz="4400" b="1" dirty="0" smtClean="0">
                <a:solidFill>
                  <a:srgbClr val="002060"/>
                </a:solidFill>
              </a:rPr>
              <a:t> </a:t>
            </a:r>
            <a:r>
              <a:rPr lang="en-US" sz="4400" b="1" dirty="0" err="1" smtClean="0">
                <a:solidFill>
                  <a:srgbClr val="002060"/>
                </a:solidFill>
              </a:rPr>
              <a:t>xuống</a:t>
            </a:r>
            <a:r>
              <a:rPr lang="en-US" sz="4400" b="1" dirty="0" smtClean="0">
                <a:solidFill>
                  <a:srgbClr val="002060"/>
                </a:solidFill>
              </a:rPr>
              <a:t> </a:t>
            </a:r>
            <a:r>
              <a:rPr lang="en-US" sz="4400" b="1" dirty="0" err="1" smtClean="0">
                <a:solidFill>
                  <a:srgbClr val="002060"/>
                </a:solidFill>
              </a:rPr>
              <a:t>biển</a:t>
            </a:r>
            <a:r>
              <a:rPr lang="en-US" sz="4400" b="1" dirty="0" smtClean="0">
                <a:solidFill>
                  <a:srgbClr val="002060"/>
                </a:solidFill>
              </a:rPr>
              <a:t>. </a:t>
            </a:r>
            <a:r>
              <a:rPr lang="en-US" sz="4400" b="1" dirty="0" err="1" smtClean="0">
                <a:solidFill>
                  <a:srgbClr val="002060"/>
                </a:solidFill>
              </a:rPr>
              <a:t>Trong</a:t>
            </a:r>
            <a:r>
              <a:rPr lang="en-US" sz="4400" b="1" dirty="0" smtClean="0">
                <a:solidFill>
                  <a:srgbClr val="002060"/>
                </a:solidFill>
              </a:rPr>
              <a:t> </a:t>
            </a:r>
            <a:r>
              <a:rPr lang="en-US" sz="4400" b="1" dirty="0" err="1" smtClean="0">
                <a:solidFill>
                  <a:srgbClr val="002060"/>
                </a:solidFill>
              </a:rPr>
              <a:t>một</a:t>
            </a:r>
            <a:r>
              <a:rPr lang="en-US" sz="4400" b="1" dirty="0" smtClean="0">
                <a:solidFill>
                  <a:srgbClr val="002060"/>
                </a:solidFill>
              </a:rPr>
              <a:t> </a:t>
            </a:r>
            <a:r>
              <a:rPr lang="en-US" sz="4400" b="1" dirty="0" err="1" smtClean="0">
                <a:solidFill>
                  <a:srgbClr val="002060"/>
                </a:solidFill>
              </a:rPr>
              <a:t>trận</a:t>
            </a:r>
            <a:r>
              <a:rPr lang="en-US" sz="4400" b="1" dirty="0" smtClean="0">
                <a:solidFill>
                  <a:srgbClr val="002060"/>
                </a:solidFill>
              </a:rPr>
              <a:t> </a:t>
            </a:r>
            <a:r>
              <a:rPr lang="en-US" sz="4400" b="1" dirty="0" err="1" smtClean="0">
                <a:solidFill>
                  <a:srgbClr val="002060"/>
                </a:solidFill>
              </a:rPr>
              <a:t>giao</a:t>
            </a:r>
            <a:r>
              <a:rPr lang="en-US" sz="4400" b="1" dirty="0" smtClean="0">
                <a:solidFill>
                  <a:srgbClr val="002060"/>
                </a:solidFill>
              </a:rPr>
              <a:t> </a:t>
            </a:r>
            <a:r>
              <a:rPr lang="en-US" sz="4400" b="1" dirty="0" err="1" smtClean="0">
                <a:solidFill>
                  <a:srgbClr val="002060"/>
                </a:solidFill>
              </a:rPr>
              <a:t>tranh</a:t>
            </a:r>
            <a:r>
              <a:rPr lang="en-US" sz="4400" b="1" dirty="0" smtClean="0">
                <a:solidFill>
                  <a:srgbClr val="002060"/>
                </a:solidFill>
              </a:rPr>
              <a:t> </a:t>
            </a:r>
            <a:r>
              <a:rPr lang="en-US" sz="4400" b="1" dirty="0" err="1" smtClean="0">
                <a:solidFill>
                  <a:srgbClr val="002060"/>
                </a:solidFill>
              </a:rPr>
              <a:t>với</a:t>
            </a:r>
            <a:r>
              <a:rPr lang="en-US" sz="4400" b="1" dirty="0" smtClean="0">
                <a:solidFill>
                  <a:srgbClr val="002060"/>
                </a:solidFill>
              </a:rPr>
              <a:t> </a:t>
            </a:r>
            <a:r>
              <a:rPr lang="en-US" sz="4400" b="1" dirty="0" err="1" smtClean="0">
                <a:solidFill>
                  <a:srgbClr val="002060"/>
                </a:solidFill>
              </a:rPr>
              <a:t>dân</a:t>
            </a:r>
            <a:r>
              <a:rPr lang="en-US" sz="4400" b="1" dirty="0" smtClean="0">
                <a:solidFill>
                  <a:srgbClr val="002060"/>
                </a:solidFill>
              </a:rPr>
              <a:t> </a:t>
            </a:r>
            <a:r>
              <a:rPr lang="en-US" sz="4400" b="1" dirty="0" err="1" smtClean="0">
                <a:solidFill>
                  <a:srgbClr val="002060"/>
                </a:solidFill>
              </a:rPr>
              <a:t>đảo</a:t>
            </a:r>
            <a:r>
              <a:rPr lang="en-US" sz="4400" b="1" dirty="0" smtClean="0">
                <a:solidFill>
                  <a:srgbClr val="002060"/>
                </a:solidFill>
              </a:rPr>
              <a:t> Ma-tan, Ma-</a:t>
            </a:r>
            <a:r>
              <a:rPr lang="en-US" sz="4400" b="1" dirty="0" err="1" smtClean="0">
                <a:solidFill>
                  <a:srgbClr val="002060"/>
                </a:solidFill>
              </a:rPr>
              <a:t>gien</a:t>
            </a:r>
            <a:r>
              <a:rPr lang="en-US" sz="4400" b="1" dirty="0" smtClean="0">
                <a:solidFill>
                  <a:srgbClr val="002060"/>
                </a:solidFill>
              </a:rPr>
              <a:t>-</a:t>
            </a:r>
            <a:r>
              <a:rPr lang="en-US" sz="4400" b="1" dirty="0" err="1" smtClean="0">
                <a:solidFill>
                  <a:srgbClr val="002060"/>
                </a:solidFill>
              </a:rPr>
              <a:t>lăng</a:t>
            </a:r>
            <a:r>
              <a:rPr lang="en-US" sz="4400" b="1" dirty="0" smtClean="0">
                <a:solidFill>
                  <a:srgbClr val="002060"/>
                </a:solidFill>
              </a:rPr>
              <a:t> </a:t>
            </a:r>
            <a:r>
              <a:rPr lang="en-US" sz="4400" b="1" dirty="0" err="1" smtClean="0">
                <a:solidFill>
                  <a:srgbClr val="002060"/>
                </a:solidFill>
              </a:rPr>
              <a:t>đã</a:t>
            </a:r>
            <a:r>
              <a:rPr lang="en-US" sz="4400" b="1" dirty="0" smtClean="0">
                <a:solidFill>
                  <a:srgbClr val="002060"/>
                </a:solidFill>
              </a:rPr>
              <a:t> </a:t>
            </a:r>
            <a:r>
              <a:rPr lang="en-US" sz="4400" b="1" dirty="0" err="1" smtClean="0">
                <a:solidFill>
                  <a:srgbClr val="002060"/>
                </a:solidFill>
              </a:rPr>
              <a:t>bỏ</a:t>
            </a:r>
            <a:r>
              <a:rPr lang="en-US" sz="4400" b="1" dirty="0" smtClean="0">
                <a:solidFill>
                  <a:srgbClr val="002060"/>
                </a:solidFill>
              </a:rPr>
              <a:t> </a:t>
            </a:r>
            <a:r>
              <a:rPr lang="en-US" sz="4400" b="1" dirty="0" err="1" smtClean="0">
                <a:solidFill>
                  <a:srgbClr val="002060"/>
                </a:solidFill>
              </a:rPr>
              <a:t>mình</a:t>
            </a:r>
            <a:r>
              <a:rPr lang="en-US" sz="4400" b="1" dirty="0" smtClean="0">
                <a:solidFill>
                  <a:srgbClr val="002060"/>
                </a:solidFill>
              </a:rPr>
              <a:t>.</a:t>
            </a:r>
            <a:endParaRPr lang="en-US" sz="4400" b="1" dirty="0">
              <a:solidFill>
                <a:srgbClr val="002060"/>
              </a:solidFill>
            </a:endParaRPr>
          </a:p>
        </p:txBody>
      </p:sp>
    </p:spTree>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21" name="Text Box 5"/>
          <p:cNvSpPr txBox="1">
            <a:spLocks noChangeArrowheads="1"/>
          </p:cNvSpPr>
          <p:nvPr/>
        </p:nvSpPr>
        <p:spPr bwMode="auto">
          <a:xfrm>
            <a:off x="228600" y="1524000"/>
            <a:ext cx="8915400" cy="507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lnSpc>
                <a:spcPct val="150000"/>
              </a:lnSpc>
            </a:pPr>
            <a:r>
              <a:rPr lang="en-US" sz="3600" b="1">
                <a:latin typeface="Arial" charset="0"/>
              </a:rPr>
              <a:t>     </a:t>
            </a:r>
            <a:r>
              <a:rPr lang="vi-VN" sz="3600" b="1">
                <a:latin typeface="Arial" charset="0"/>
              </a:rPr>
              <a:t>Khuya rồi, sông mặc áo đen</a:t>
            </a:r>
          </a:p>
          <a:p>
            <a:pPr eaLnBrk="1" hangingPunct="1">
              <a:lnSpc>
                <a:spcPct val="150000"/>
              </a:lnSpc>
            </a:pPr>
            <a:r>
              <a:rPr lang="vi-VN" sz="3600" b="1">
                <a:latin typeface="Arial" charset="0"/>
              </a:rPr>
              <a:t>Nép trong rừng bưởi lặng yên đôi bờ …</a:t>
            </a:r>
          </a:p>
          <a:p>
            <a:pPr eaLnBrk="1" hangingPunct="1">
              <a:lnSpc>
                <a:spcPct val="150000"/>
              </a:lnSpc>
            </a:pPr>
            <a:r>
              <a:rPr lang="en-US" sz="3600" b="1">
                <a:latin typeface="Arial" charset="0"/>
              </a:rPr>
              <a:t>     </a:t>
            </a:r>
            <a:r>
              <a:rPr lang="vi-VN" sz="3600" b="1">
                <a:latin typeface="Arial" charset="0"/>
              </a:rPr>
              <a:t>Sáng ra thơm đến ngẩn ngơ</a:t>
            </a:r>
          </a:p>
          <a:p>
            <a:pPr eaLnBrk="1" hangingPunct="1">
              <a:lnSpc>
                <a:spcPct val="150000"/>
              </a:lnSpc>
            </a:pPr>
            <a:r>
              <a:rPr lang="vi-VN" sz="3600" b="1">
                <a:latin typeface="Arial" charset="0"/>
              </a:rPr>
              <a:t>Dòng sông đã mặc bao giờ áo hoa</a:t>
            </a:r>
          </a:p>
          <a:p>
            <a:pPr eaLnBrk="1" hangingPunct="1">
              <a:lnSpc>
                <a:spcPct val="150000"/>
              </a:lnSpc>
            </a:pPr>
            <a:r>
              <a:rPr lang="en-US" sz="3600" b="1">
                <a:latin typeface="Arial" charset="0"/>
              </a:rPr>
              <a:t>      </a:t>
            </a:r>
            <a:r>
              <a:rPr lang="vi-VN" sz="3600" b="1">
                <a:latin typeface="Arial" charset="0"/>
              </a:rPr>
              <a:t>Ngước lên bỗng gặp la đà</a:t>
            </a:r>
          </a:p>
          <a:p>
            <a:pPr eaLnBrk="1" hangingPunct="1">
              <a:lnSpc>
                <a:spcPct val="150000"/>
              </a:lnSpc>
            </a:pPr>
            <a:r>
              <a:rPr lang="vi-VN" sz="3600" b="1">
                <a:latin typeface="Arial" charset="0"/>
              </a:rPr>
              <a:t>Ngàn hoa bưởi đã nở nhòa áo ai …</a:t>
            </a:r>
          </a:p>
        </p:txBody>
      </p:sp>
      <p:sp>
        <p:nvSpPr>
          <p:cNvPr id="111622" name="AutoShape 6"/>
          <p:cNvSpPr>
            <a:spLocks noChangeArrowheads="1"/>
          </p:cNvSpPr>
          <p:nvPr/>
        </p:nvSpPr>
        <p:spPr bwMode="auto">
          <a:xfrm>
            <a:off x="0" y="0"/>
            <a:ext cx="3505200" cy="1295400"/>
          </a:xfrm>
          <a:prstGeom prst="irregularSeal2">
            <a:avLst/>
          </a:prstGeom>
          <a:solidFill>
            <a:srgbClr val="FFFF00"/>
          </a:solidFill>
          <a:ln w="9525">
            <a:solidFill>
              <a:srgbClr val="33CCFF"/>
            </a:solidFill>
            <a:miter lim="800000"/>
            <a:headEnd/>
            <a:tailEnd/>
          </a:ln>
        </p:spPr>
        <p:txBody>
          <a:bodyPr wrap="none" anchor="ctr"/>
          <a:lstStyle/>
          <a:p>
            <a:pPr algn="ctr" eaLnBrk="0" hangingPunct="0"/>
            <a:r>
              <a:rPr lang="en-US" sz="2800" b="1">
                <a:latin typeface="VNI-Times" pitchFamily="2" charset="0"/>
              </a:rPr>
              <a:t>Ñoïc dieãn caûm</a:t>
            </a:r>
          </a:p>
        </p:txBody>
      </p:sp>
      <p:cxnSp>
        <p:nvCxnSpPr>
          <p:cNvPr id="18" name="Đường kết nối thẳng 17"/>
          <p:cNvCxnSpPr>
            <a:cxnSpLocks noChangeShapeType="1"/>
          </p:cNvCxnSpPr>
          <p:nvPr/>
        </p:nvCxnSpPr>
        <p:spPr bwMode="auto">
          <a:xfrm rot="5400000">
            <a:off x="2971800" y="1905000"/>
            <a:ext cx="533400" cy="228600"/>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19" name="Đường kết nối thẳng 18"/>
          <p:cNvCxnSpPr>
            <a:cxnSpLocks noChangeShapeType="1"/>
          </p:cNvCxnSpPr>
          <p:nvPr/>
        </p:nvCxnSpPr>
        <p:spPr bwMode="auto">
          <a:xfrm rot="5400000">
            <a:off x="2514600" y="4419600"/>
            <a:ext cx="533400" cy="228600"/>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20" name="Đường kết nối thẳng 19"/>
          <p:cNvCxnSpPr>
            <a:cxnSpLocks noChangeShapeType="1"/>
          </p:cNvCxnSpPr>
          <p:nvPr/>
        </p:nvCxnSpPr>
        <p:spPr bwMode="auto">
          <a:xfrm rot="5400000">
            <a:off x="2438400" y="3581400"/>
            <a:ext cx="533400" cy="228600"/>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22" name="Đường kết nối thẳng 21"/>
          <p:cNvCxnSpPr>
            <a:cxnSpLocks noChangeShapeType="1"/>
          </p:cNvCxnSpPr>
          <p:nvPr/>
        </p:nvCxnSpPr>
        <p:spPr bwMode="auto">
          <a:xfrm rot="5400000">
            <a:off x="4648200" y="2743200"/>
            <a:ext cx="533400" cy="228600"/>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23" name="Đường kết nối thẳng 22"/>
          <p:cNvCxnSpPr>
            <a:cxnSpLocks noChangeShapeType="1"/>
          </p:cNvCxnSpPr>
          <p:nvPr/>
        </p:nvCxnSpPr>
        <p:spPr bwMode="auto">
          <a:xfrm rot="5400000">
            <a:off x="3429000" y="6019800"/>
            <a:ext cx="533400" cy="228600"/>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26" name="Đường kết nối thẳng 25"/>
          <p:cNvCxnSpPr>
            <a:cxnSpLocks noChangeShapeType="1"/>
          </p:cNvCxnSpPr>
          <p:nvPr/>
        </p:nvCxnSpPr>
        <p:spPr bwMode="auto">
          <a:xfrm rot="10800000">
            <a:off x="5135563" y="3048000"/>
            <a:ext cx="1646237" cy="1588"/>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30" name="Đường kết nối thẳng 29"/>
          <p:cNvCxnSpPr>
            <a:cxnSpLocks noChangeShapeType="1"/>
          </p:cNvCxnSpPr>
          <p:nvPr/>
        </p:nvCxnSpPr>
        <p:spPr bwMode="auto">
          <a:xfrm rot="10800000">
            <a:off x="5165725" y="3886200"/>
            <a:ext cx="1920875" cy="1588"/>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31" name="Đường kết nối thẳng 30"/>
          <p:cNvCxnSpPr>
            <a:cxnSpLocks noChangeShapeType="1"/>
          </p:cNvCxnSpPr>
          <p:nvPr/>
        </p:nvCxnSpPr>
        <p:spPr bwMode="auto">
          <a:xfrm rot="10800000">
            <a:off x="6324600" y="4724400"/>
            <a:ext cx="1371600" cy="1588"/>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32" name="Đường kết nối thẳng 31"/>
          <p:cNvCxnSpPr>
            <a:cxnSpLocks noChangeShapeType="1"/>
          </p:cNvCxnSpPr>
          <p:nvPr/>
        </p:nvCxnSpPr>
        <p:spPr bwMode="auto">
          <a:xfrm rot="10800000">
            <a:off x="5745163" y="5562600"/>
            <a:ext cx="1006475" cy="1588"/>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33" name="Đường kết nối thẳng 32"/>
          <p:cNvCxnSpPr>
            <a:cxnSpLocks noChangeShapeType="1"/>
          </p:cNvCxnSpPr>
          <p:nvPr/>
        </p:nvCxnSpPr>
        <p:spPr bwMode="auto">
          <a:xfrm rot="10800000">
            <a:off x="4313238" y="6400800"/>
            <a:ext cx="1828800" cy="1588"/>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cxnSp>
        <p:nvCxnSpPr>
          <p:cNvPr id="34" name="Đường kết nối thẳng 33"/>
          <p:cNvCxnSpPr>
            <a:cxnSpLocks noChangeShapeType="1"/>
          </p:cNvCxnSpPr>
          <p:nvPr/>
        </p:nvCxnSpPr>
        <p:spPr bwMode="auto">
          <a:xfrm rot="10800000">
            <a:off x="1539875" y="6400800"/>
            <a:ext cx="2011363" cy="1588"/>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animEffect transition="in" filter="wheel(4)">
                                      <p:cBhvr>
                                        <p:cTn id="7" dur="2000"/>
                                        <p:tgtEl>
                                          <p:spTgt spid="111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1621"/>
                                        </p:tgtEl>
                                        <p:attrNameLst>
                                          <p:attrName>style.visibility</p:attrName>
                                        </p:attrNameLst>
                                      </p:cBhvr>
                                      <p:to>
                                        <p:strVal val="visible"/>
                                      </p:to>
                                    </p:set>
                                    <p:animEffect transition="in" filter="wedge">
                                      <p:cBhvr>
                                        <p:cTn id="12" dur="2000"/>
                                        <p:tgtEl>
                                          <p:spTgt spid="1116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downLeft)">
                                      <p:cBhvr>
                                        <p:cTn id="17" dur="2000"/>
                                        <p:tgtEl>
                                          <p:spTgt spid="18"/>
                                        </p:tgtEl>
                                      </p:cBhvr>
                                    </p:animEffect>
                                  </p:childTnLst>
                                </p:cTn>
                              </p:par>
                              <p:par>
                                <p:cTn id="18" presetID="18" presetClass="entr" presetSubtype="12"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strips(downLeft)">
                                      <p:cBhvr>
                                        <p:cTn id="20" dur="2000"/>
                                        <p:tgtEl>
                                          <p:spTgt spid="22"/>
                                        </p:tgtEl>
                                      </p:cBhvr>
                                    </p:animEffect>
                                  </p:childTnLst>
                                </p:cTn>
                              </p:par>
                              <p:par>
                                <p:cTn id="21" presetID="18" presetClass="entr" presetSubtype="12"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downLeft)">
                                      <p:cBhvr>
                                        <p:cTn id="23" dur="2000"/>
                                        <p:tgtEl>
                                          <p:spTgt spid="20"/>
                                        </p:tgtEl>
                                      </p:cBhvr>
                                    </p:animEffect>
                                  </p:childTnLst>
                                </p:cTn>
                              </p:par>
                              <p:par>
                                <p:cTn id="24" presetID="18" presetClass="entr" presetSubtype="1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strips(downLeft)">
                                      <p:cBhvr>
                                        <p:cTn id="26" dur="2000"/>
                                        <p:tgtEl>
                                          <p:spTgt spid="19"/>
                                        </p:tgtEl>
                                      </p:cBhvr>
                                    </p:animEffect>
                                  </p:childTnLst>
                                </p:cTn>
                              </p:par>
                              <p:par>
                                <p:cTn id="27" presetID="18" presetClass="entr" presetSubtype="12"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trips(downLeft)">
                                      <p:cBhvr>
                                        <p:cTn id="29" dur="2000"/>
                                        <p:tgtEl>
                                          <p:spTgt spid="2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strips(downRight)">
                                      <p:cBhvr>
                                        <p:cTn id="34" dur="1000"/>
                                        <p:tgtEl>
                                          <p:spTgt spid="26"/>
                                        </p:tgtEl>
                                      </p:cBhvr>
                                    </p:animEffect>
                                  </p:childTnLst>
                                </p:cTn>
                              </p:par>
                              <p:par>
                                <p:cTn id="35" presetID="18" presetClass="entr" presetSubtype="6"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strips(downRight)">
                                      <p:cBhvr>
                                        <p:cTn id="37" dur="1000"/>
                                        <p:tgtEl>
                                          <p:spTgt spid="30"/>
                                        </p:tgtEl>
                                      </p:cBhvr>
                                    </p:animEffect>
                                  </p:childTnLst>
                                </p:cTn>
                              </p:par>
                              <p:par>
                                <p:cTn id="38" presetID="18" presetClass="entr" presetSubtype="6"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strips(downRight)">
                                      <p:cBhvr>
                                        <p:cTn id="40" dur="1000"/>
                                        <p:tgtEl>
                                          <p:spTgt spid="31"/>
                                        </p:tgtEl>
                                      </p:cBhvr>
                                    </p:animEffect>
                                  </p:childTnLst>
                                </p:cTn>
                              </p:par>
                              <p:par>
                                <p:cTn id="41" presetID="18" presetClass="entr" presetSubtype="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strips(downRight)">
                                      <p:cBhvr>
                                        <p:cTn id="43" dur="1000"/>
                                        <p:tgtEl>
                                          <p:spTgt spid="32"/>
                                        </p:tgtEl>
                                      </p:cBhvr>
                                    </p:animEffect>
                                  </p:childTnLst>
                                </p:cTn>
                              </p:par>
                              <p:par>
                                <p:cTn id="44" presetID="18" presetClass="entr" presetSubtype="6"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strips(downRight)">
                                      <p:cBhvr>
                                        <p:cTn id="46" dur="1000"/>
                                        <p:tgtEl>
                                          <p:spTgt spid="34"/>
                                        </p:tgtEl>
                                      </p:cBhvr>
                                    </p:animEffect>
                                  </p:childTnLst>
                                </p:cTn>
                              </p:par>
                              <p:par>
                                <p:cTn id="47" presetID="18" presetClass="entr" presetSubtype="6"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strips(downRight)">
                                      <p:cBhvr>
                                        <p:cTn id="4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p:bldP spid="11162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4" descr="EJ145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51557" name="AutoShape 5"/>
          <p:cNvSpPr>
            <a:spLocks noChangeArrowheads="1"/>
          </p:cNvSpPr>
          <p:nvPr/>
        </p:nvSpPr>
        <p:spPr bwMode="auto">
          <a:xfrm>
            <a:off x="914400" y="1371600"/>
            <a:ext cx="7315200" cy="3505200"/>
          </a:xfrm>
          <a:prstGeom prst="ribbon">
            <a:avLst>
              <a:gd name="adj1" fmla="val 12500"/>
              <a:gd name="adj2" fmla="val 50000"/>
            </a:avLst>
          </a:prstGeom>
          <a:solidFill>
            <a:schemeClr val="accent1"/>
          </a:solidFill>
          <a:ln w="9525">
            <a:solidFill>
              <a:schemeClr val="bg1"/>
            </a:solidFill>
            <a:round/>
            <a:headEnd/>
            <a:tailEnd/>
          </a:ln>
        </p:spPr>
        <p:txBody>
          <a:bodyPr anchor="ctr">
            <a:spAutoFit/>
          </a:bodyPr>
          <a:lstStyle/>
          <a:p>
            <a:pPr algn="ctr">
              <a:spcBef>
                <a:spcPct val="50000"/>
              </a:spcBef>
            </a:pPr>
            <a:endParaRPr lang="en-US" sz="4800">
              <a:solidFill>
                <a:srgbClr val="0066FF"/>
              </a:solidFill>
              <a:latin typeface="VNI-Times" pitchFamily="2" charset="0"/>
            </a:endParaRPr>
          </a:p>
        </p:txBody>
      </p:sp>
      <p:sp>
        <p:nvSpPr>
          <p:cNvPr id="151558" name="WordArt 6"/>
          <p:cNvSpPr>
            <a:spLocks noChangeArrowheads="1" noChangeShapeType="1" noTextEdit="1"/>
          </p:cNvSpPr>
          <p:nvPr/>
        </p:nvSpPr>
        <p:spPr bwMode="auto">
          <a:xfrm>
            <a:off x="2514600" y="1524000"/>
            <a:ext cx="4133850" cy="32766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00FF00"/>
                </a:solidFill>
                <a:effectLst>
                  <a:outerShdw dist="125724" dir="18900000" algn="ctr" rotWithShape="0">
                    <a:srgbClr val="000099"/>
                  </a:outerShdw>
                </a:effectLst>
                <a:latin typeface="VNI-Times"/>
              </a:rPr>
              <a:t>HOÏC THUOÄC LOØNG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1558"/>
                                        </p:tgtEl>
                                        <p:attrNameLst>
                                          <p:attrName>style.visibility</p:attrName>
                                        </p:attrNameLst>
                                      </p:cBhvr>
                                      <p:to>
                                        <p:strVal val="visible"/>
                                      </p:to>
                                    </p:set>
                                    <p:anim calcmode="lin" valueType="num">
                                      <p:cBhvr>
                                        <p:cTn id="7" dur="500" fill="hold"/>
                                        <p:tgtEl>
                                          <p:spTgt spid="151558"/>
                                        </p:tgtEl>
                                        <p:attrNameLst>
                                          <p:attrName>ppt_w</p:attrName>
                                        </p:attrNameLst>
                                      </p:cBhvr>
                                      <p:tavLst>
                                        <p:tav tm="0">
                                          <p:val>
                                            <p:fltVal val="0"/>
                                          </p:val>
                                        </p:tav>
                                        <p:tav tm="100000">
                                          <p:val>
                                            <p:strVal val="#ppt_w"/>
                                          </p:val>
                                        </p:tav>
                                      </p:tavLst>
                                    </p:anim>
                                    <p:anim calcmode="lin" valueType="num">
                                      <p:cBhvr>
                                        <p:cTn id="8" dur="500" fill="hold"/>
                                        <p:tgtEl>
                                          <p:spTgt spid="15155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1557"/>
                                        </p:tgtEl>
                                        <p:attrNameLst>
                                          <p:attrName>style.visibility</p:attrName>
                                        </p:attrNameLst>
                                      </p:cBhvr>
                                      <p:to>
                                        <p:strVal val="visible"/>
                                      </p:to>
                                    </p:set>
                                    <p:anim calcmode="lin" valueType="num">
                                      <p:cBhvr>
                                        <p:cTn id="11" dur="500" fill="hold"/>
                                        <p:tgtEl>
                                          <p:spTgt spid="151557"/>
                                        </p:tgtEl>
                                        <p:attrNameLst>
                                          <p:attrName>ppt_w</p:attrName>
                                        </p:attrNameLst>
                                      </p:cBhvr>
                                      <p:tavLst>
                                        <p:tav tm="0">
                                          <p:val>
                                            <p:fltVal val="0"/>
                                          </p:val>
                                        </p:tav>
                                        <p:tav tm="100000">
                                          <p:val>
                                            <p:strVal val="#ppt_w"/>
                                          </p:val>
                                        </p:tav>
                                      </p:tavLst>
                                    </p:anim>
                                    <p:anim calcmode="lin" valueType="num">
                                      <p:cBhvr>
                                        <p:cTn id="12" dur="500" fill="hold"/>
                                        <p:tgtEl>
                                          <p:spTgt spid="1515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animBg="1"/>
      <p:bldP spid="15155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4" descr="6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381000" y="304800"/>
            <a:ext cx="4495800" cy="2133600"/>
            <a:chOff x="-144" y="874"/>
            <a:chExt cx="3264" cy="1680"/>
          </a:xfrm>
        </p:grpSpPr>
        <p:sp>
          <p:nvSpPr>
            <p:cNvPr id="33798" name="AutoShape 6"/>
            <p:cNvSpPr>
              <a:spLocks noChangeArrowheads="1"/>
            </p:cNvSpPr>
            <p:nvPr/>
          </p:nvSpPr>
          <p:spPr bwMode="auto">
            <a:xfrm>
              <a:off x="-144" y="874"/>
              <a:ext cx="3264" cy="1680"/>
            </a:xfrm>
            <a:prstGeom prst="cloudCallout">
              <a:avLst>
                <a:gd name="adj1" fmla="val 65532"/>
                <a:gd name="adj2" fmla="val -39880"/>
              </a:avLst>
            </a:prstGeom>
            <a:solidFill>
              <a:srgbClr val="FFFF00"/>
            </a:solidFill>
            <a:ln w="9525">
              <a:solidFill>
                <a:schemeClr val="tx1"/>
              </a:solidFill>
              <a:round/>
              <a:headEnd/>
              <a:tailEnd/>
            </a:ln>
          </p:spPr>
          <p:txBody>
            <a:bodyPr wrap="none" anchor="ctr"/>
            <a:lstStyle/>
            <a:p>
              <a:pPr algn="ctr" eaLnBrk="0" hangingPunct="0"/>
              <a:endParaRPr lang="en-US" sz="3200">
                <a:latin typeface=".VnAvant" pitchFamily="34" charset="0"/>
              </a:endParaRPr>
            </a:p>
          </p:txBody>
        </p:sp>
        <p:sp>
          <p:nvSpPr>
            <p:cNvPr id="142343" name="Rectangle 7"/>
            <p:cNvSpPr>
              <a:spLocks noChangeArrowheads="1"/>
            </p:cNvSpPr>
            <p:nvPr/>
          </p:nvSpPr>
          <p:spPr bwMode="auto">
            <a:xfrm>
              <a:off x="143" y="1385"/>
              <a:ext cx="2737" cy="505"/>
            </a:xfrm>
            <a:prstGeom prst="rect">
              <a:avLst/>
            </a:prstGeom>
            <a:noFill/>
            <a:ln w="9525">
              <a:noFill/>
              <a:miter lim="800000"/>
              <a:headEnd/>
              <a:tailEnd/>
            </a:ln>
            <a:effectLst/>
          </p:spPr>
          <p:txBody>
            <a:bodyPr anchor="ctr">
              <a:spAutoFit/>
            </a:bodyPr>
            <a:lstStyle/>
            <a:p>
              <a:pPr algn="ctr" eaLnBrk="0" hangingPunct="0">
                <a:spcBef>
                  <a:spcPct val="50000"/>
                </a:spcBef>
                <a:defRPr/>
              </a:pPr>
              <a:r>
                <a:rPr lang="en-US" sz="3600" b="1">
                  <a:effectLst>
                    <a:outerShdw blurRad="38100" dist="38100" dir="2700000" algn="tl">
                      <a:srgbClr val="C0C0C0"/>
                    </a:outerShdw>
                  </a:effectLst>
                  <a:latin typeface="VNI-Times" pitchFamily="2" charset="0"/>
                </a:rPr>
                <a:t>Troø chôi</a:t>
              </a:r>
            </a:p>
          </p:txBody>
        </p:sp>
      </p:grpSp>
      <p:sp>
        <p:nvSpPr>
          <p:cNvPr id="142344" name="AutoShape 8"/>
          <p:cNvSpPr>
            <a:spLocks noChangeArrowheads="1"/>
          </p:cNvSpPr>
          <p:nvPr/>
        </p:nvSpPr>
        <p:spPr bwMode="auto">
          <a:xfrm>
            <a:off x="0" y="2209800"/>
            <a:ext cx="9144000" cy="2362200"/>
          </a:xfrm>
          <a:prstGeom prst="cloudCallout">
            <a:avLst>
              <a:gd name="adj1" fmla="val 30468"/>
              <a:gd name="adj2" fmla="val -36829"/>
            </a:avLst>
          </a:prstGeom>
          <a:solidFill>
            <a:schemeClr val="accent1"/>
          </a:solidFill>
          <a:ln w="9525">
            <a:solidFill>
              <a:schemeClr val="tx1"/>
            </a:solidFill>
            <a:round/>
            <a:headEnd/>
            <a:tailEnd/>
          </a:ln>
        </p:spPr>
        <p:txBody>
          <a:bodyPr/>
          <a:lstStyle/>
          <a:p>
            <a:pPr algn="ctr"/>
            <a:endParaRPr lang="en-US" sz="3200" b="1">
              <a:solidFill>
                <a:srgbClr val="FF0000"/>
              </a:solidFill>
              <a:latin typeface="Arial" charset="0"/>
            </a:endParaRPr>
          </a:p>
        </p:txBody>
      </p:sp>
      <p:sp>
        <p:nvSpPr>
          <p:cNvPr id="142345" name="Text Box 9"/>
          <p:cNvSpPr txBox="1">
            <a:spLocks noChangeArrowheads="1"/>
          </p:cNvSpPr>
          <p:nvPr/>
        </p:nvSpPr>
        <p:spPr bwMode="auto">
          <a:xfrm>
            <a:off x="1143000" y="2971800"/>
            <a:ext cx="69342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sz="4000" b="1">
                <a:solidFill>
                  <a:srgbClr val="FF3300"/>
                </a:solidFill>
                <a:latin typeface="VNI-Times" pitchFamily="2" charset="0"/>
              </a:rPr>
              <a:t>Nhìn tranh ñoïc thô</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42344"/>
                                        </p:tgtEl>
                                        <p:attrNameLst>
                                          <p:attrName>style.visibility</p:attrName>
                                        </p:attrNameLst>
                                      </p:cBhvr>
                                      <p:to>
                                        <p:strVal val="visible"/>
                                      </p:to>
                                    </p:set>
                                    <p:anim calcmode="lin" valueType="num">
                                      <p:cBhvr>
                                        <p:cTn id="12" dur="500" fill="hold"/>
                                        <p:tgtEl>
                                          <p:spTgt spid="142344"/>
                                        </p:tgtEl>
                                        <p:attrNameLst>
                                          <p:attrName>ppt_w</p:attrName>
                                        </p:attrNameLst>
                                      </p:cBhvr>
                                      <p:tavLst>
                                        <p:tav tm="0">
                                          <p:val>
                                            <p:fltVal val="0"/>
                                          </p:val>
                                        </p:tav>
                                        <p:tav tm="100000">
                                          <p:val>
                                            <p:strVal val="#ppt_w"/>
                                          </p:val>
                                        </p:tav>
                                      </p:tavLst>
                                    </p:anim>
                                    <p:anim calcmode="lin" valueType="num">
                                      <p:cBhvr>
                                        <p:cTn id="13" dur="500" fill="hold"/>
                                        <p:tgtEl>
                                          <p:spTgt spid="142344"/>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42345"/>
                                        </p:tgtEl>
                                        <p:attrNameLst>
                                          <p:attrName>style.visibility</p:attrName>
                                        </p:attrNameLst>
                                      </p:cBhvr>
                                      <p:to>
                                        <p:strVal val="visible"/>
                                      </p:to>
                                    </p:set>
                                    <p:anim calcmode="lin" valueType="num">
                                      <p:cBhvr>
                                        <p:cTn id="16" dur="500" fill="hold"/>
                                        <p:tgtEl>
                                          <p:spTgt spid="142345"/>
                                        </p:tgtEl>
                                        <p:attrNameLst>
                                          <p:attrName>ppt_w</p:attrName>
                                        </p:attrNameLst>
                                      </p:cBhvr>
                                      <p:tavLst>
                                        <p:tav tm="0">
                                          <p:val>
                                            <p:fltVal val="0"/>
                                          </p:val>
                                        </p:tav>
                                        <p:tav tm="100000">
                                          <p:val>
                                            <p:strVal val="#ppt_w"/>
                                          </p:val>
                                        </p:tav>
                                      </p:tavLst>
                                    </p:anim>
                                    <p:anim calcmode="lin" valueType="num">
                                      <p:cBhvr>
                                        <p:cTn id="17" dur="500" fill="hold"/>
                                        <p:tgtEl>
                                          <p:spTgt spid="1423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4" grpId="0" animBg="1"/>
      <p:bldP spid="14234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AutoShape 8"/>
          <p:cNvSpPr>
            <a:spLocks noChangeArrowheads="1"/>
          </p:cNvSpPr>
          <p:nvPr/>
        </p:nvSpPr>
        <p:spPr bwMode="auto">
          <a:xfrm>
            <a:off x="3276600" y="685800"/>
            <a:ext cx="3505200" cy="685800"/>
          </a:xfrm>
          <a:prstGeom prst="horizontalScroll">
            <a:avLst>
              <a:gd name="adj" fmla="val 125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spAutoFit/>
          </a:bodyPr>
          <a:lstStyle/>
          <a:p>
            <a:endParaRPr lang="en-US"/>
          </a:p>
        </p:txBody>
      </p:sp>
      <p:pic>
        <p:nvPicPr>
          <p:cNvPr id="34819" name="Picture 13" descr="song- dao"/>
          <p:cNvPicPr>
            <a:picLocks noChangeAspect="1" noChangeArrowheads="1"/>
          </p:cNvPicPr>
          <p:nvPr/>
        </p:nvPicPr>
        <p:blipFill>
          <a:blip r:embed="rId2">
            <a:lum bright="6000" contrast="6000"/>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10" name="Text Box 14"/>
          <p:cNvSpPr txBox="1">
            <a:spLocks noChangeArrowheads="1"/>
          </p:cNvSpPr>
          <p:nvPr/>
        </p:nvSpPr>
        <p:spPr bwMode="auto">
          <a:xfrm>
            <a:off x="0" y="5257800"/>
            <a:ext cx="8915400" cy="13239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4000" b="1">
                <a:latin typeface="Arial" charset="0"/>
              </a:rPr>
              <a:t>      </a:t>
            </a:r>
            <a:r>
              <a:rPr lang="vi-VN" sz="4000" b="1">
                <a:latin typeface="Arial" charset="0"/>
              </a:rPr>
              <a:t>Dòng sông mới điệu làm sao             Nắng lên mặc áo lụa đào thướt tha</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2110">
                                            <p:txEl>
                                              <p:pRg st="0" end="0"/>
                                            </p:txEl>
                                          </p:spTgt>
                                        </p:tgtEl>
                                        <p:attrNameLst>
                                          <p:attrName>style.visibility</p:attrName>
                                        </p:attrNameLst>
                                      </p:cBhvr>
                                      <p:to>
                                        <p:strVal val="visible"/>
                                      </p:to>
                                    </p:set>
                                    <p:animEffect transition="in" filter="blinds(horizontal)">
                                      <p:cBhvr>
                                        <p:cTn id="7" dur="1000"/>
                                        <p:tgtEl>
                                          <p:spTgt spid="132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24" name="Picture 4" descr="song-xan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0"/>
            <a:ext cx="82296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25" name="Text Box 5"/>
          <p:cNvSpPr txBox="1">
            <a:spLocks noChangeArrowheads="1"/>
          </p:cNvSpPr>
          <p:nvPr/>
        </p:nvSpPr>
        <p:spPr bwMode="auto">
          <a:xfrm>
            <a:off x="304800" y="5318125"/>
            <a:ext cx="8839200" cy="13239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4000" b="1">
                <a:latin typeface="Arial" charset="0"/>
              </a:rPr>
              <a:t>     </a:t>
            </a:r>
            <a:r>
              <a:rPr lang="vi-VN" sz="4000" b="1">
                <a:latin typeface="Arial" charset="0"/>
              </a:rPr>
              <a:t>Trưa về trời rộng bao la                 Áo xanh sông mặc như là mới may</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wheel(4)">
                                      <p:cBhvr>
                                        <p:cTn id="7" dur="2000"/>
                                        <p:tgtEl>
                                          <p:spTgt spid="133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Effect transition="in" filter="plus(in)">
                                      <p:cBhvr>
                                        <p:cTn id="12" dur="2000"/>
                                        <p:tgtEl>
                                          <p:spTgt spid="133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8" name="Picture 4" descr="song-rang va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9" name="Text Box 5"/>
          <p:cNvSpPr txBox="1">
            <a:spLocks noChangeArrowheads="1"/>
          </p:cNvSpPr>
          <p:nvPr/>
        </p:nvSpPr>
        <p:spPr bwMode="auto">
          <a:xfrm>
            <a:off x="0" y="5257800"/>
            <a:ext cx="9144000" cy="13239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4000" b="1"/>
              <a:t>    </a:t>
            </a:r>
            <a:r>
              <a:rPr lang="vi-VN" sz="4000" b="1">
                <a:latin typeface="Arial" charset="0"/>
              </a:rPr>
              <a:t>Chiều trôi thơ thẩn áng mây                     Cài lên màu áo hây hây ráng vàng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strips(downLeft)">
                                      <p:cBhvr>
                                        <p:cTn id="7" dur="500"/>
                                        <p:tgtEl>
                                          <p:spTgt spid="134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134149">
                                            <p:txEl>
                                              <p:pRg st="0" end="0"/>
                                            </p:txEl>
                                          </p:spTgt>
                                        </p:tgtEl>
                                        <p:attrNameLst>
                                          <p:attrName>style.visibility</p:attrName>
                                        </p:attrNameLst>
                                      </p:cBhvr>
                                      <p:to>
                                        <p:strVal val="visible"/>
                                      </p:to>
                                    </p:set>
                                    <p:animEffect transition="in" filter="plus(in)">
                                      <p:cBhvr>
                                        <p:cTn id="12" dur="2000"/>
                                        <p:tgtEl>
                                          <p:spTgt spid="1341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6196" name="Picture 4" descr="song-de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6197" name="Text Box 5"/>
          <p:cNvSpPr txBox="1">
            <a:spLocks noChangeArrowheads="1"/>
          </p:cNvSpPr>
          <p:nvPr/>
        </p:nvSpPr>
        <p:spPr bwMode="auto">
          <a:xfrm>
            <a:off x="0" y="5181600"/>
            <a:ext cx="9144000" cy="1200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3600" b="1">
                <a:latin typeface="Arial" charset="0"/>
              </a:rPr>
              <a:t>      </a:t>
            </a:r>
            <a:r>
              <a:rPr lang="vi-VN" sz="3600" b="1">
                <a:latin typeface="Arial" charset="0"/>
              </a:rPr>
              <a:t>Khuya rồi, sông mặc áo đen           </a:t>
            </a:r>
            <a:endParaRPr lang="en-US" sz="3600" b="1">
              <a:latin typeface="Arial" charset="0"/>
            </a:endParaRPr>
          </a:p>
          <a:p>
            <a:pPr eaLnBrk="1" hangingPunct="1"/>
            <a:r>
              <a:rPr lang="vi-VN" sz="3600" b="1">
                <a:latin typeface="Arial" charset="0"/>
              </a:rPr>
              <a:t>Nép trong rừng bưởi lặng yên đôi bờ…</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36196"/>
                                        </p:tgtEl>
                                        <p:attrNameLst>
                                          <p:attrName>style.visibility</p:attrName>
                                        </p:attrNameLst>
                                      </p:cBhvr>
                                      <p:to>
                                        <p:strVal val="visible"/>
                                      </p:to>
                                    </p:set>
                                    <p:animEffect transition="in" filter="strips(downLeft)">
                                      <p:cBhvr>
                                        <p:cTn id="7" dur="3000"/>
                                        <p:tgtEl>
                                          <p:spTgt spid="136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6197">
                                            <p:txEl>
                                              <p:pRg st="0" end="0"/>
                                            </p:txEl>
                                          </p:spTgt>
                                        </p:tgtEl>
                                        <p:attrNameLst>
                                          <p:attrName>style.visibility</p:attrName>
                                        </p:attrNameLst>
                                      </p:cBhvr>
                                      <p:to>
                                        <p:strVal val="visible"/>
                                      </p:to>
                                    </p:set>
                                    <p:animEffect transition="in" filter="dissolve">
                                      <p:cBhvr>
                                        <p:cTn id="12" dur="500"/>
                                        <p:tgtEl>
                                          <p:spTgt spid="13619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6197">
                                            <p:txEl>
                                              <p:pRg st="1" end="1"/>
                                            </p:txEl>
                                          </p:spTgt>
                                        </p:tgtEl>
                                        <p:attrNameLst>
                                          <p:attrName>style.visibility</p:attrName>
                                        </p:attrNameLst>
                                      </p:cBhvr>
                                      <p:to>
                                        <p:strVal val="visible"/>
                                      </p:to>
                                    </p:set>
                                    <p:animEffect transition="in" filter="dissolve">
                                      <p:cBhvr>
                                        <p:cTn id="17" dur="500"/>
                                        <p:tgtEl>
                                          <p:spTgt spid="1361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0292" name="Picture 4" descr="hoa buo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0293" name="Text Box 5"/>
          <p:cNvSpPr txBox="1">
            <a:spLocks noChangeArrowheads="1"/>
          </p:cNvSpPr>
          <p:nvPr/>
        </p:nvSpPr>
        <p:spPr bwMode="auto">
          <a:xfrm>
            <a:off x="152400" y="5394325"/>
            <a:ext cx="8686800" cy="1200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3600" b="1">
                <a:latin typeface="Arial" charset="0"/>
              </a:rPr>
              <a:t>     </a:t>
            </a:r>
            <a:r>
              <a:rPr lang="vi-VN" sz="3600" b="1">
                <a:latin typeface="Arial" charset="0"/>
              </a:rPr>
              <a:t>Ngước lên bỗng gặp la đà         </a:t>
            </a:r>
            <a:endParaRPr lang="en-US" sz="3600" b="1">
              <a:latin typeface="Arial" charset="0"/>
            </a:endParaRPr>
          </a:p>
          <a:p>
            <a:pPr eaLnBrk="1" hangingPunct="1"/>
            <a:r>
              <a:rPr lang="vi-VN" sz="3600" b="1">
                <a:latin typeface="Arial" charset="0"/>
              </a:rPr>
              <a:t>Ngàn hoa bưởi đã nở nhòa áo ai…</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blinds(horizontal)">
                                      <p:cBhvr>
                                        <p:cTn id="7" dur="500"/>
                                        <p:tgtEl>
                                          <p:spTgt spid="140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40293">
                                            <p:txEl>
                                              <p:pRg st="0" end="0"/>
                                            </p:txEl>
                                          </p:spTgt>
                                        </p:tgtEl>
                                        <p:attrNameLst>
                                          <p:attrName>style.visibility</p:attrName>
                                        </p:attrNameLst>
                                      </p:cBhvr>
                                      <p:to>
                                        <p:strVal val="visible"/>
                                      </p:to>
                                    </p:set>
                                    <p:animEffect transition="in" filter="wedge">
                                      <p:cBhvr>
                                        <p:cTn id="12" dur="500"/>
                                        <p:tgtEl>
                                          <p:spTgt spid="1402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40293">
                                            <p:txEl>
                                              <p:pRg st="1" end="1"/>
                                            </p:txEl>
                                          </p:spTgt>
                                        </p:tgtEl>
                                        <p:attrNameLst>
                                          <p:attrName>style.visibility</p:attrName>
                                        </p:attrNameLst>
                                      </p:cBhvr>
                                      <p:to>
                                        <p:strVal val="visible"/>
                                      </p:to>
                                    </p:set>
                                    <p:animEffect transition="in" filter="wedge">
                                      <p:cBhvr>
                                        <p:cTn id="17" dur="500"/>
                                        <p:tgtEl>
                                          <p:spTgt spid="1402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6" descr="SH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463" name="Text Box 7"/>
          <p:cNvSpPr txBox="1">
            <a:spLocks noChangeArrowheads="1"/>
          </p:cNvSpPr>
          <p:nvPr/>
        </p:nvSpPr>
        <p:spPr bwMode="auto">
          <a:xfrm>
            <a:off x="2438400" y="6080125"/>
            <a:ext cx="5334000" cy="584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3200" b="1">
                <a:latin typeface="Arial" charset="0"/>
              </a:rPr>
              <a:t>Sông Hồng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47463"/>
                                        </p:tgtEl>
                                        <p:attrNameLst>
                                          <p:attrName>style.visibility</p:attrName>
                                        </p:attrNameLst>
                                      </p:cBhvr>
                                      <p:to>
                                        <p:strVal val="visible"/>
                                      </p:to>
                                    </p:set>
                                    <p:animEffect transition="in" filter="plus(in)">
                                      <p:cBhvr>
                                        <p:cTn id="7" dur="2000"/>
                                        <p:tgtEl>
                                          <p:spTgt spid="147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708" name="imgb" descr="images111679_songhuong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709" name="Text Box 21"/>
          <p:cNvSpPr txBox="1">
            <a:spLocks noChangeArrowheads="1"/>
          </p:cNvSpPr>
          <p:nvPr/>
        </p:nvSpPr>
        <p:spPr bwMode="auto">
          <a:xfrm>
            <a:off x="1600200" y="5486400"/>
            <a:ext cx="3810000" cy="7080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vi-VN" sz="4000" b="1">
                <a:latin typeface="Arial" charset="0"/>
              </a:rPr>
              <a:t>Sông Hương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4708"/>
                                        </p:tgtEl>
                                        <p:attrNameLst>
                                          <p:attrName>style.visibility</p:attrName>
                                        </p:attrNameLst>
                                      </p:cBhvr>
                                      <p:to>
                                        <p:strVal val="visible"/>
                                      </p:to>
                                    </p:set>
                                    <p:animEffect transition="in" filter="wedge">
                                      <p:cBhvr>
                                        <p:cTn id="7" dur="2000"/>
                                        <p:tgtEl>
                                          <p:spTgt spid="1147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14709"/>
                                        </p:tgtEl>
                                        <p:attrNameLst>
                                          <p:attrName>style.visibility</p:attrName>
                                        </p:attrNameLst>
                                      </p:cBhvr>
                                      <p:to>
                                        <p:strVal val="visible"/>
                                      </p:to>
                                    </p:set>
                                    <p:animEffect transition="in" filter="plus(in)">
                                      <p:cBhvr>
                                        <p:cTn id="12" dur="2000"/>
                                        <p:tgtEl>
                                          <p:spTgt spid="114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609600" y="304800"/>
            <a:ext cx="7543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vi-VN" sz="4000" b="1">
                <a:latin typeface="Arial" charset="0"/>
              </a:rPr>
              <a:t>    </a:t>
            </a:r>
            <a:r>
              <a:rPr lang="vi-VN" sz="4000" b="1" u="sng">
                <a:solidFill>
                  <a:srgbClr val="FF0000"/>
                </a:solidFill>
                <a:latin typeface="Arial" charset="0"/>
              </a:rPr>
              <a:t>Luyện đọc</a:t>
            </a:r>
            <a:r>
              <a:rPr lang="en-US" sz="4000" b="1" u="sng">
                <a:solidFill>
                  <a:srgbClr val="FF0000"/>
                </a:solidFill>
                <a:latin typeface="Arial" charset="0"/>
              </a:rPr>
              <a:t> tiếng – từ khó</a:t>
            </a:r>
            <a:endParaRPr lang="vi-VN" sz="4000" b="1" u="sng">
              <a:solidFill>
                <a:srgbClr val="FF0000"/>
              </a:solidFill>
              <a:latin typeface="Arial" charset="0"/>
            </a:endParaRPr>
          </a:p>
        </p:txBody>
      </p:sp>
      <p:sp>
        <p:nvSpPr>
          <p:cNvPr id="20483" name="Text Box 10"/>
          <p:cNvSpPr txBox="1">
            <a:spLocks noChangeArrowheads="1"/>
          </p:cNvSpPr>
          <p:nvPr/>
        </p:nvSpPr>
        <p:spPr bwMode="auto">
          <a:xfrm>
            <a:off x="609600" y="3886200"/>
            <a:ext cx="1371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endParaRPr lang="en-US" sz="4000" b="1" u="sng">
              <a:latin typeface="Arial" charset="0"/>
            </a:endParaRPr>
          </a:p>
        </p:txBody>
      </p:sp>
      <p:sp>
        <p:nvSpPr>
          <p:cNvPr id="20484" name="Line 11"/>
          <p:cNvSpPr>
            <a:spLocks noChangeShapeType="1"/>
          </p:cNvSpPr>
          <p:nvPr/>
        </p:nvSpPr>
        <p:spPr bwMode="auto">
          <a:xfrm>
            <a:off x="-152400" y="7467600"/>
            <a:ext cx="1524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p>
            <a:endParaRPr lang="en-US"/>
          </a:p>
        </p:txBody>
      </p:sp>
      <p:sp>
        <p:nvSpPr>
          <p:cNvPr id="20485" name="Line 12"/>
          <p:cNvSpPr>
            <a:spLocks noChangeShapeType="1"/>
          </p:cNvSpPr>
          <p:nvPr/>
        </p:nvSpPr>
        <p:spPr bwMode="auto">
          <a:xfrm>
            <a:off x="1600200" y="7924800"/>
            <a:ext cx="4572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p>
            <a:endParaRPr lang="en-US"/>
          </a:p>
        </p:txBody>
      </p:sp>
      <p:sp>
        <p:nvSpPr>
          <p:cNvPr id="20486" name="Rectangle 13"/>
          <p:cNvSpPr>
            <a:spLocks noChangeArrowheads="1"/>
          </p:cNvSpPr>
          <p:nvPr/>
        </p:nvSpPr>
        <p:spPr bwMode="auto">
          <a:xfrm>
            <a:off x="381000" y="3276600"/>
            <a:ext cx="4800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sz="4000" b="1">
              <a:solidFill>
                <a:srgbClr val="0066FF"/>
              </a:solidFill>
              <a:latin typeface="Arial" charset="0"/>
            </a:endParaRPr>
          </a:p>
        </p:txBody>
      </p:sp>
      <p:sp>
        <p:nvSpPr>
          <p:cNvPr id="20487" name="Text Box 16"/>
          <p:cNvSpPr txBox="1">
            <a:spLocks noChangeArrowheads="1"/>
          </p:cNvSpPr>
          <p:nvPr/>
        </p:nvSpPr>
        <p:spPr bwMode="auto">
          <a:xfrm>
            <a:off x="3505200" y="7543800"/>
            <a:ext cx="1905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endParaRPr lang="en-US" sz="4000" b="1">
              <a:solidFill>
                <a:srgbClr val="0066FF"/>
              </a:solidFill>
              <a:latin typeface="Arial" charset="0"/>
            </a:endParaRPr>
          </a:p>
        </p:txBody>
      </p:sp>
      <p:sp>
        <p:nvSpPr>
          <p:cNvPr id="149521" name="Text Box 17"/>
          <p:cNvSpPr txBox="1">
            <a:spLocks noChangeArrowheads="1"/>
          </p:cNvSpPr>
          <p:nvPr/>
        </p:nvSpPr>
        <p:spPr bwMode="auto">
          <a:xfrm>
            <a:off x="762000" y="1371600"/>
            <a:ext cx="3962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sz="4000" b="1">
                <a:latin typeface="Arial" charset="0"/>
              </a:rPr>
              <a:t>Thướt tha</a:t>
            </a:r>
          </a:p>
        </p:txBody>
      </p:sp>
      <p:sp>
        <p:nvSpPr>
          <p:cNvPr id="149523" name="Text Box 19"/>
          <p:cNvSpPr txBox="1">
            <a:spLocks noChangeArrowheads="1"/>
          </p:cNvSpPr>
          <p:nvPr/>
        </p:nvSpPr>
        <p:spPr bwMode="auto">
          <a:xfrm>
            <a:off x="762000" y="2286000"/>
            <a:ext cx="4038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sz="4000" b="1">
                <a:latin typeface="Arial" charset="0"/>
              </a:rPr>
              <a:t>Áng mây</a:t>
            </a:r>
          </a:p>
        </p:txBody>
      </p:sp>
      <p:sp>
        <p:nvSpPr>
          <p:cNvPr id="149524" name="Text Box 20"/>
          <p:cNvSpPr txBox="1">
            <a:spLocks noChangeArrowheads="1"/>
          </p:cNvSpPr>
          <p:nvPr/>
        </p:nvSpPr>
        <p:spPr bwMode="auto">
          <a:xfrm>
            <a:off x="4419600" y="1447800"/>
            <a:ext cx="2362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sz="4000" b="1">
                <a:latin typeface="Arial" charset="0"/>
              </a:rPr>
              <a:t>Nở nhòa</a:t>
            </a:r>
          </a:p>
        </p:txBody>
      </p:sp>
      <p:sp>
        <p:nvSpPr>
          <p:cNvPr id="149535" name="Text Box 31"/>
          <p:cNvSpPr txBox="1">
            <a:spLocks noChangeArrowheads="1"/>
          </p:cNvSpPr>
          <p:nvPr/>
        </p:nvSpPr>
        <p:spPr bwMode="auto">
          <a:xfrm>
            <a:off x="1600200" y="3200400"/>
            <a:ext cx="1676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sz="4000" b="1">
                <a:latin typeface="Arial" charset="0"/>
              </a:rPr>
              <a:t>Thêu</a:t>
            </a:r>
          </a:p>
        </p:txBody>
      </p:sp>
      <p:sp>
        <p:nvSpPr>
          <p:cNvPr id="149542" name="Text Box 38"/>
          <p:cNvSpPr txBox="1">
            <a:spLocks noChangeArrowheads="1"/>
          </p:cNvSpPr>
          <p:nvPr/>
        </p:nvSpPr>
        <p:spPr bwMode="auto">
          <a:xfrm>
            <a:off x="4343400" y="2286000"/>
            <a:ext cx="2209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sz="4000" b="1">
                <a:latin typeface="Arial" charset="0"/>
              </a:rPr>
              <a:t>Hây hây</a:t>
            </a:r>
          </a:p>
        </p:txBody>
      </p:sp>
      <p:sp>
        <p:nvSpPr>
          <p:cNvPr id="149543" name="Text Box 39"/>
          <p:cNvSpPr txBox="1">
            <a:spLocks noChangeArrowheads="1"/>
          </p:cNvSpPr>
          <p:nvPr/>
        </p:nvSpPr>
        <p:spPr bwMode="auto">
          <a:xfrm>
            <a:off x="4343400" y="3200400"/>
            <a:ext cx="2438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sz="4000" b="1">
                <a:latin typeface="Arial" charset="0"/>
              </a:rPr>
              <a:t>Ráng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9521"/>
                                        </p:tgtEl>
                                        <p:attrNameLst>
                                          <p:attrName>style.visibility</p:attrName>
                                        </p:attrNameLst>
                                      </p:cBhvr>
                                      <p:to>
                                        <p:strVal val="visible"/>
                                      </p:to>
                                    </p:set>
                                    <p:animEffect transition="in" filter="box(in)">
                                      <p:cBhvr>
                                        <p:cTn id="7" dur="500"/>
                                        <p:tgtEl>
                                          <p:spTgt spid="1495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9523"/>
                                        </p:tgtEl>
                                        <p:attrNameLst>
                                          <p:attrName>style.visibility</p:attrName>
                                        </p:attrNameLst>
                                      </p:cBhvr>
                                      <p:to>
                                        <p:strVal val="visible"/>
                                      </p:to>
                                    </p:set>
                                    <p:animEffect transition="in" filter="box(in)">
                                      <p:cBhvr>
                                        <p:cTn id="10" dur="500"/>
                                        <p:tgtEl>
                                          <p:spTgt spid="14952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49535"/>
                                        </p:tgtEl>
                                        <p:attrNameLst>
                                          <p:attrName>style.visibility</p:attrName>
                                        </p:attrNameLst>
                                      </p:cBhvr>
                                      <p:to>
                                        <p:strVal val="visible"/>
                                      </p:to>
                                    </p:set>
                                    <p:animEffect transition="in" filter="box(in)">
                                      <p:cBhvr>
                                        <p:cTn id="13" dur="500"/>
                                        <p:tgtEl>
                                          <p:spTgt spid="14953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49524"/>
                                        </p:tgtEl>
                                        <p:attrNameLst>
                                          <p:attrName>style.visibility</p:attrName>
                                        </p:attrNameLst>
                                      </p:cBhvr>
                                      <p:to>
                                        <p:strVal val="visible"/>
                                      </p:to>
                                    </p:set>
                                    <p:animEffect transition="in" filter="box(in)">
                                      <p:cBhvr>
                                        <p:cTn id="16" dur="500"/>
                                        <p:tgtEl>
                                          <p:spTgt spid="14952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9542"/>
                                        </p:tgtEl>
                                        <p:attrNameLst>
                                          <p:attrName>style.visibility</p:attrName>
                                        </p:attrNameLst>
                                      </p:cBhvr>
                                      <p:to>
                                        <p:strVal val="visible"/>
                                      </p:to>
                                    </p:set>
                                    <p:animEffect transition="in" filter="box(in)">
                                      <p:cBhvr>
                                        <p:cTn id="19" dur="500"/>
                                        <p:tgtEl>
                                          <p:spTgt spid="14954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49543"/>
                                        </p:tgtEl>
                                        <p:attrNameLst>
                                          <p:attrName>style.visibility</p:attrName>
                                        </p:attrNameLst>
                                      </p:cBhvr>
                                      <p:to>
                                        <p:strVal val="visible"/>
                                      </p:to>
                                    </p:set>
                                    <p:animEffect transition="in" filter="box(in)">
                                      <p:cBhvr>
                                        <p:cTn id="22" dur="500"/>
                                        <p:tgtEl>
                                          <p:spTgt spid="149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1" grpId="0"/>
      <p:bldP spid="149523" grpId="0"/>
      <p:bldP spid="149524" grpId="0"/>
      <p:bldP spid="149535" grpId="0"/>
      <p:bldP spid="149542" grpId="0"/>
      <p:bldP spid="14954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ipftQS5-Rx3dTNkuM:" descr="db_songcuulong_opentour-2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104900"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7" name="ipftQS5-Rx3dTNkuM:" descr="db_songcuulong_opentour-2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31763"/>
            <a:ext cx="9144000" cy="698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64" name="Text Box 4"/>
          <p:cNvSpPr txBox="1">
            <a:spLocks noChangeArrowheads="1"/>
          </p:cNvSpPr>
          <p:nvPr/>
        </p:nvSpPr>
        <p:spPr bwMode="auto">
          <a:xfrm>
            <a:off x="609600" y="6149975"/>
            <a:ext cx="5562600" cy="7080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sz="4000" b="1">
                <a:latin typeface="Arial" charset="0"/>
              </a:rPr>
              <a:t>Sông Cửu Long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94564">
                                            <p:txEl>
                                              <p:pRg st="0" end="0"/>
                                            </p:txEl>
                                          </p:spTgt>
                                        </p:tgtEl>
                                        <p:attrNameLst>
                                          <p:attrName>style.visibility</p:attrName>
                                        </p:attrNameLst>
                                      </p:cBhvr>
                                      <p:to>
                                        <p:strVal val="visible"/>
                                      </p:to>
                                    </p:set>
                                    <p:animEffect transition="in" filter="wheel(4)">
                                      <p:cBhvr>
                                        <p:cTn id="7" dur="2000"/>
                                        <p:tgtEl>
                                          <p:spTgt spid="1945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609600" y="304800"/>
            <a:ext cx="4572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vi-VN" sz="4000">
                <a:latin typeface="Arial" charset="0"/>
              </a:rPr>
              <a:t>    </a:t>
            </a:r>
            <a:r>
              <a:rPr lang="vi-VN" sz="4000" b="1" u="sng">
                <a:solidFill>
                  <a:srgbClr val="FF0000"/>
                </a:solidFill>
                <a:latin typeface="Arial" charset="0"/>
              </a:rPr>
              <a:t>Luyện đọc</a:t>
            </a:r>
            <a:r>
              <a:rPr lang="en-US" sz="4000" b="1" u="sng">
                <a:solidFill>
                  <a:srgbClr val="FF0000"/>
                </a:solidFill>
                <a:latin typeface="Arial" charset="0"/>
              </a:rPr>
              <a:t> câu</a:t>
            </a:r>
            <a:endParaRPr lang="vi-VN" sz="4000" b="1" u="sng">
              <a:solidFill>
                <a:srgbClr val="FF0000"/>
              </a:solidFill>
              <a:latin typeface="Arial" charset="0"/>
            </a:endParaRPr>
          </a:p>
        </p:txBody>
      </p:sp>
      <p:sp>
        <p:nvSpPr>
          <p:cNvPr id="22531" name="Text Box 10"/>
          <p:cNvSpPr txBox="1">
            <a:spLocks noChangeArrowheads="1"/>
          </p:cNvSpPr>
          <p:nvPr/>
        </p:nvSpPr>
        <p:spPr bwMode="auto">
          <a:xfrm>
            <a:off x="609600" y="3886200"/>
            <a:ext cx="1371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endParaRPr lang="en-US" sz="4000" u="sng">
              <a:latin typeface="Arial" charset="0"/>
            </a:endParaRPr>
          </a:p>
        </p:txBody>
      </p:sp>
      <p:sp>
        <p:nvSpPr>
          <p:cNvPr id="22532" name="Line 11"/>
          <p:cNvSpPr>
            <a:spLocks noChangeShapeType="1"/>
          </p:cNvSpPr>
          <p:nvPr/>
        </p:nvSpPr>
        <p:spPr bwMode="auto">
          <a:xfrm>
            <a:off x="-152400" y="7467600"/>
            <a:ext cx="1524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p>
            <a:endParaRPr lang="en-US"/>
          </a:p>
        </p:txBody>
      </p:sp>
      <p:sp>
        <p:nvSpPr>
          <p:cNvPr id="22533" name="Line 12"/>
          <p:cNvSpPr>
            <a:spLocks noChangeShapeType="1"/>
          </p:cNvSpPr>
          <p:nvPr/>
        </p:nvSpPr>
        <p:spPr bwMode="auto">
          <a:xfrm>
            <a:off x="1600200" y="7924800"/>
            <a:ext cx="4572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p>
            <a:endParaRPr lang="en-US"/>
          </a:p>
        </p:txBody>
      </p:sp>
      <p:sp>
        <p:nvSpPr>
          <p:cNvPr id="22534" name="Text Box 16"/>
          <p:cNvSpPr txBox="1">
            <a:spLocks noChangeArrowheads="1"/>
          </p:cNvSpPr>
          <p:nvPr/>
        </p:nvSpPr>
        <p:spPr bwMode="auto">
          <a:xfrm>
            <a:off x="3505200" y="7543800"/>
            <a:ext cx="1905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endParaRPr lang="en-US" sz="4000">
              <a:solidFill>
                <a:srgbClr val="0066FF"/>
              </a:solidFill>
              <a:latin typeface="Arial" charset="0"/>
            </a:endParaRPr>
          </a:p>
        </p:txBody>
      </p:sp>
      <p:sp>
        <p:nvSpPr>
          <p:cNvPr id="149525" name="Text Box 21"/>
          <p:cNvSpPr txBox="1">
            <a:spLocks noChangeArrowheads="1"/>
          </p:cNvSpPr>
          <p:nvPr/>
        </p:nvSpPr>
        <p:spPr bwMode="auto">
          <a:xfrm>
            <a:off x="228600" y="1905000"/>
            <a:ext cx="89154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sz="4000" b="1">
                <a:latin typeface="Arial" charset="0"/>
              </a:rPr>
              <a:t>Dòng sông mới điệu làm sao      </a:t>
            </a:r>
          </a:p>
          <a:p>
            <a:pPr algn="ctr" eaLnBrk="1" hangingPunct="1">
              <a:spcBef>
                <a:spcPct val="50000"/>
              </a:spcBef>
            </a:pPr>
            <a:r>
              <a:rPr lang="en-US" sz="4000" b="1">
                <a:latin typeface="Arial" charset="0"/>
              </a:rPr>
              <a:t>Nắng lên  mặc áo lụa đào thướt tha</a:t>
            </a:r>
          </a:p>
        </p:txBody>
      </p:sp>
      <p:sp>
        <p:nvSpPr>
          <p:cNvPr id="149538" name="Line 34"/>
          <p:cNvSpPr>
            <a:spLocks noChangeShapeType="1"/>
          </p:cNvSpPr>
          <p:nvPr/>
        </p:nvSpPr>
        <p:spPr bwMode="auto">
          <a:xfrm flipH="1">
            <a:off x="3810000" y="2133600"/>
            <a:ext cx="182563" cy="457200"/>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20" name="Line 34"/>
          <p:cNvSpPr>
            <a:spLocks noChangeShapeType="1"/>
          </p:cNvSpPr>
          <p:nvPr/>
        </p:nvSpPr>
        <p:spPr bwMode="auto">
          <a:xfrm flipH="1">
            <a:off x="2590800" y="3048000"/>
            <a:ext cx="182563" cy="457200"/>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9525"/>
                                        </p:tgtEl>
                                        <p:attrNameLst>
                                          <p:attrName>style.visibility</p:attrName>
                                        </p:attrNameLst>
                                      </p:cBhvr>
                                      <p:to>
                                        <p:strVal val="visible"/>
                                      </p:to>
                                    </p:set>
                                    <p:animEffect transition="in" filter="box(in)">
                                      <p:cBhvr>
                                        <p:cTn id="7" dur="500"/>
                                        <p:tgtEl>
                                          <p:spTgt spid="1495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9538"/>
                                        </p:tgtEl>
                                        <p:attrNameLst>
                                          <p:attrName>style.visibility</p:attrName>
                                        </p:attrNameLst>
                                      </p:cBhvr>
                                      <p:to>
                                        <p:strVal val="visible"/>
                                      </p:to>
                                    </p:set>
                                    <p:animEffect transition="in" filter="box(in)">
                                      <p:cBhvr>
                                        <p:cTn id="12" dur="500"/>
                                        <p:tgtEl>
                                          <p:spTgt spid="1495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5" grpId="0"/>
      <p:bldP spid="14953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504" name="Text Box 8"/>
          <p:cNvSpPr txBox="1">
            <a:spLocks noChangeArrowheads="1"/>
          </p:cNvSpPr>
          <p:nvPr/>
        </p:nvSpPr>
        <p:spPr bwMode="auto">
          <a:xfrm>
            <a:off x="5542" y="304800"/>
            <a:ext cx="9138458"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vi-VN" sz="4000" b="1" dirty="0">
                <a:solidFill>
                  <a:srgbClr val="FF0000"/>
                </a:solidFill>
                <a:latin typeface="Arial" charset="0"/>
              </a:rPr>
              <a:t>1. Vì sao tác giả nói là dòng sông “điệu” ?</a:t>
            </a:r>
          </a:p>
        </p:txBody>
      </p:sp>
      <p:sp>
        <p:nvSpPr>
          <p:cNvPr id="106505" name="Text Box 9"/>
          <p:cNvSpPr txBox="1">
            <a:spLocks noChangeArrowheads="1"/>
          </p:cNvSpPr>
          <p:nvPr/>
        </p:nvSpPr>
        <p:spPr bwMode="auto">
          <a:xfrm>
            <a:off x="0" y="1414462"/>
            <a:ext cx="92964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4000" b="1" dirty="0">
                <a:latin typeface="Arial" charset="0"/>
              </a:rPr>
              <a:t> </a:t>
            </a:r>
            <a:r>
              <a:rPr lang="en-US" sz="4000" b="1" dirty="0" err="1">
                <a:latin typeface="Arial" charset="0"/>
              </a:rPr>
              <a:t>Vì</a:t>
            </a:r>
            <a:r>
              <a:rPr lang="en-US" sz="4000" b="1" dirty="0">
                <a:latin typeface="Arial" charset="0"/>
              </a:rPr>
              <a:t> </a:t>
            </a:r>
            <a:r>
              <a:rPr lang="en-US" sz="4000" b="1" dirty="0" err="1">
                <a:latin typeface="Arial" charset="0"/>
              </a:rPr>
              <a:t>dòng</a:t>
            </a:r>
            <a:r>
              <a:rPr lang="en-US" sz="4000" b="1" dirty="0">
                <a:latin typeface="Arial" charset="0"/>
              </a:rPr>
              <a:t> </a:t>
            </a:r>
            <a:r>
              <a:rPr lang="en-US" sz="4000" b="1" dirty="0" err="1">
                <a:latin typeface="Arial" charset="0"/>
              </a:rPr>
              <a:t>sông</a:t>
            </a:r>
            <a:r>
              <a:rPr lang="en-US" sz="4000" b="1" dirty="0">
                <a:latin typeface="Arial" charset="0"/>
              </a:rPr>
              <a:t> </a:t>
            </a:r>
            <a:r>
              <a:rPr lang="en-US" sz="4000" b="1" dirty="0" err="1">
                <a:latin typeface="Arial" charset="0"/>
              </a:rPr>
              <a:t>luôn</a:t>
            </a:r>
            <a:r>
              <a:rPr lang="en-US" sz="4000" b="1" dirty="0">
                <a:latin typeface="Arial" charset="0"/>
              </a:rPr>
              <a:t> </a:t>
            </a:r>
            <a:r>
              <a:rPr lang="en-US" sz="4000" b="1" dirty="0" err="1">
                <a:latin typeface="Arial" charset="0"/>
              </a:rPr>
              <a:t>thay</a:t>
            </a:r>
            <a:r>
              <a:rPr lang="en-US" sz="4000" b="1" dirty="0">
                <a:latin typeface="Arial" charset="0"/>
              </a:rPr>
              <a:t> </a:t>
            </a:r>
            <a:r>
              <a:rPr lang="en-US" sz="4000" b="1" dirty="0" err="1">
                <a:latin typeface="Arial" charset="0"/>
              </a:rPr>
              <a:t>đổi</a:t>
            </a:r>
            <a:r>
              <a:rPr lang="en-US" sz="4000" b="1" dirty="0">
                <a:latin typeface="Arial" charset="0"/>
              </a:rPr>
              <a:t> </a:t>
            </a:r>
            <a:r>
              <a:rPr lang="en-US" sz="4000" b="1" dirty="0" err="1">
                <a:latin typeface="Arial" charset="0"/>
              </a:rPr>
              <a:t>màu</a:t>
            </a:r>
            <a:r>
              <a:rPr lang="en-US" sz="4000" b="1" dirty="0">
                <a:latin typeface="Arial" charset="0"/>
              </a:rPr>
              <a:t> </a:t>
            </a:r>
            <a:r>
              <a:rPr lang="en-US" sz="4000" b="1" dirty="0" err="1">
                <a:latin typeface="Arial" charset="0"/>
              </a:rPr>
              <a:t>sắc</a:t>
            </a:r>
            <a:r>
              <a:rPr lang="en-US" sz="4000" b="1" dirty="0">
                <a:latin typeface="Arial" charset="0"/>
              </a:rPr>
              <a:t> </a:t>
            </a:r>
            <a:r>
              <a:rPr lang="en-US" sz="4000" b="1" dirty="0" err="1">
                <a:latin typeface="Arial" charset="0"/>
              </a:rPr>
              <a:t>giống</a:t>
            </a:r>
            <a:r>
              <a:rPr lang="en-US" sz="4000" b="1" dirty="0">
                <a:latin typeface="Arial" charset="0"/>
              </a:rPr>
              <a:t> </a:t>
            </a:r>
            <a:r>
              <a:rPr lang="en-US" sz="4000" b="1" dirty="0" err="1">
                <a:latin typeface="Arial" charset="0"/>
              </a:rPr>
              <a:t>như</a:t>
            </a:r>
            <a:r>
              <a:rPr lang="en-US" sz="4000" b="1" dirty="0">
                <a:latin typeface="Arial" charset="0"/>
              </a:rPr>
              <a:t> </a:t>
            </a:r>
            <a:r>
              <a:rPr lang="en-US" sz="4000" b="1" dirty="0" err="1">
                <a:latin typeface="Arial" charset="0"/>
              </a:rPr>
              <a:t>một</a:t>
            </a:r>
            <a:r>
              <a:rPr lang="en-US" sz="4000" b="1" dirty="0">
                <a:latin typeface="Arial" charset="0"/>
              </a:rPr>
              <a:t> </a:t>
            </a:r>
            <a:r>
              <a:rPr lang="en-US" sz="4000" b="1" dirty="0" err="1">
                <a:latin typeface="Arial" charset="0"/>
              </a:rPr>
              <a:t>thiếu</a:t>
            </a:r>
            <a:r>
              <a:rPr lang="en-US" sz="4000" b="1" dirty="0">
                <a:latin typeface="Arial" charset="0"/>
              </a:rPr>
              <a:t> </a:t>
            </a:r>
            <a:r>
              <a:rPr lang="en-US" sz="4000" b="1" dirty="0" err="1">
                <a:latin typeface="Arial" charset="0"/>
              </a:rPr>
              <a:t>nữ</a:t>
            </a:r>
            <a:r>
              <a:rPr lang="en-US" sz="4000" b="1" dirty="0">
                <a:latin typeface="Arial" charset="0"/>
              </a:rPr>
              <a:t> </a:t>
            </a:r>
            <a:r>
              <a:rPr lang="en-US" sz="4000" b="1" dirty="0" err="1">
                <a:latin typeface="Arial" charset="0"/>
              </a:rPr>
              <a:t>điệu</a:t>
            </a:r>
            <a:r>
              <a:rPr lang="en-US" sz="4000" b="1" dirty="0">
                <a:latin typeface="Arial" charset="0"/>
              </a:rPr>
              <a:t> </a:t>
            </a:r>
            <a:r>
              <a:rPr lang="en-US" sz="4000" b="1" dirty="0" err="1">
                <a:latin typeface="Arial" charset="0"/>
              </a:rPr>
              <a:t>đà</a:t>
            </a:r>
            <a:r>
              <a:rPr lang="en-US" sz="4000" b="1" dirty="0">
                <a:latin typeface="Arial" charset="0"/>
              </a:rPr>
              <a:t>, </a:t>
            </a:r>
            <a:r>
              <a:rPr lang="en-US" sz="4000" b="1" dirty="0" err="1">
                <a:latin typeface="Arial" charset="0"/>
              </a:rPr>
              <a:t>một</a:t>
            </a:r>
            <a:r>
              <a:rPr lang="en-US" sz="4000" b="1" dirty="0">
                <a:latin typeface="Arial" charset="0"/>
              </a:rPr>
              <a:t> </a:t>
            </a:r>
            <a:r>
              <a:rPr lang="en-US" sz="4000" b="1" dirty="0" err="1">
                <a:latin typeface="Arial" charset="0"/>
              </a:rPr>
              <a:t>ngày</a:t>
            </a:r>
            <a:r>
              <a:rPr lang="en-US" sz="4000" b="1" dirty="0">
                <a:latin typeface="Arial" charset="0"/>
              </a:rPr>
              <a:t> </a:t>
            </a:r>
            <a:r>
              <a:rPr lang="en-US" sz="4000" b="1" dirty="0" err="1">
                <a:latin typeface="Arial" charset="0"/>
              </a:rPr>
              <a:t>thay</a:t>
            </a:r>
            <a:r>
              <a:rPr lang="en-US" sz="4000" b="1" dirty="0">
                <a:latin typeface="Arial" charset="0"/>
              </a:rPr>
              <a:t> </a:t>
            </a:r>
            <a:r>
              <a:rPr lang="en-US" sz="4000" b="1" dirty="0" err="1">
                <a:latin typeface="Arial" charset="0"/>
              </a:rPr>
              <a:t>đổi</a:t>
            </a:r>
            <a:r>
              <a:rPr lang="en-US" sz="4000" b="1" dirty="0">
                <a:latin typeface="Arial" charset="0"/>
              </a:rPr>
              <a:t> </a:t>
            </a:r>
            <a:r>
              <a:rPr lang="en-US" sz="4000" b="1" dirty="0" err="1">
                <a:latin typeface="Arial" charset="0"/>
              </a:rPr>
              <a:t>mấy</a:t>
            </a:r>
            <a:r>
              <a:rPr lang="en-US" sz="4000" b="1" dirty="0">
                <a:latin typeface="Arial" charset="0"/>
              </a:rPr>
              <a:t> </a:t>
            </a:r>
            <a:r>
              <a:rPr lang="en-US" sz="4000" b="1" dirty="0" err="1">
                <a:latin typeface="Arial" charset="0"/>
              </a:rPr>
              <a:t>sắc</a:t>
            </a:r>
            <a:r>
              <a:rPr lang="en-US" sz="4000" b="1" dirty="0">
                <a:latin typeface="Arial" charset="0"/>
              </a:rPr>
              <a:t> </a:t>
            </a:r>
            <a:r>
              <a:rPr lang="en-US" sz="4000" b="1" dirty="0" err="1">
                <a:latin typeface="Arial" charset="0"/>
              </a:rPr>
              <a:t>áo</a:t>
            </a:r>
            <a:r>
              <a:rPr lang="en-US" sz="4000" b="1" dirty="0">
                <a:latin typeface="Arial" charset="0"/>
              </a:rPr>
              <a:t>.</a:t>
            </a:r>
          </a:p>
        </p:txBody>
      </p:sp>
      <p:sp>
        <p:nvSpPr>
          <p:cNvPr id="23556" name="Text Box 15"/>
          <p:cNvSpPr txBox="1">
            <a:spLocks noChangeArrowheads="1"/>
          </p:cNvSpPr>
          <p:nvPr/>
        </p:nvSpPr>
        <p:spPr bwMode="auto">
          <a:xfrm>
            <a:off x="1143000" y="7924800"/>
            <a:ext cx="5562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endParaRPr lang="en-US" sz="4000" b="1">
              <a:latin typeface="Arial" charset="0"/>
            </a:endParaRPr>
          </a:p>
        </p:txBody>
      </p:sp>
      <p:sp>
        <p:nvSpPr>
          <p:cNvPr id="6" name="Text Box 24"/>
          <p:cNvSpPr txBox="1">
            <a:spLocks noChangeArrowheads="1"/>
          </p:cNvSpPr>
          <p:nvPr/>
        </p:nvSpPr>
        <p:spPr bwMode="auto">
          <a:xfrm>
            <a:off x="228600" y="3243262"/>
            <a:ext cx="89154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sz="4000" b="1" dirty="0">
                <a:solidFill>
                  <a:srgbClr val="FF0000"/>
                </a:solidFill>
                <a:latin typeface="Arial" charset="0"/>
              </a:rPr>
              <a:t>2. </a:t>
            </a:r>
            <a:r>
              <a:rPr lang="en-US" sz="4000" b="1" dirty="0" err="1">
                <a:solidFill>
                  <a:srgbClr val="FF0000"/>
                </a:solidFill>
                <a:latin typeface="Arial" charset="0"/>
              </a:rPr>
              <a:t>Tác</a:t>
            </a:r>
            <a:r>
              <a:rPr lang="en-US" sz="4000" b="1" dirty="0">
                <a:solidFill>
                  <a:srgbClr val="FF0000"/>
                </a:solidFill>
                <a:latin typeface="Arial" charset="0"/>
              </a:rPr>
              <a:t> </a:t>
            </a:r>
            <a:r>
              <a:rPr lang="en-US" sz="4000" b="1" dirty="0" err="1">
                <a:solidFill>
                  <a:srgbClr val="FF0000"/>
                </a:solidFill>
                <a:latin typeface="Arial" charset="0"/>
              </a:rPr>
              <a:t>giã</a:t>
            </a:r>
            <a:r>
              <a:rPr lang="en-US" sz="4000" b="1" dirty="0">
                <a:solidFill>
                  <a:srgbClr val="FF0000"/>
                </a:solidFill>
                <a:latin typeface="Arial" charset="0"/>
              </a:rPr>
              <a:t> </a:t>
            </a:r>
            <a:r>
              <a:rPr lang="en-US" sz="4000" b="1" dirty="0" err="1">
                <a:solidFill>
                  <a:srgbClr val="FF0000"/>
                </a:solidFill>
                <a:latin typeface="Arial" charset="0"/>
              </a:rPr>
              <a:t>đã</a:t>
            </a:r>
            <a:r>
              <a:rPr lang="en-US" sz="4000" b="1" dirty="0">
                <a:solidFill>
                  <a:srgbClr val="FF0000"/>
                </a:solidFill>
                <a:latin typeface="Arial" charset="0"/>
              </a:rPr>
              <a:t> </a:t>
            </a:r>
            <a:r>
              <a:rPr lang="en-US" sz="4000" b="1" dirty="0" err="1">
                <a:solidFill>
                  <a:srgbClr val="FF0000"/>
                </a:solidFill>
                <a:latin typeface="Arial" charset="0"/>
              </a:rPr>
              <a:t>dùng</a:t>
            </a:r>
            <a:r>
              <a:rPr lang="en-US" sz="4000" b="1" dirty="0">
                <a:solidFill>
                  <a:srgbClr val="FF0000"/>
                </a:solidFill>
                <a:latin typeface="Arial" charset="0"/>
              </a:rPr>
              <a:t> </a:t>
            </a:r>
            <a:r>
              <a:rPr lang="en-US" sz="4000" b="1" dirty="0" err="1">
                <a:solidFill>
                  <a:srgbClr val="FF0000"/>
                </a:solidFill>
                <a:latin typeface="Arial" charset="0"/>
              </a:rPr>
              <a:t>những</a:t>
            </a:r>
            <a:r>
              <a:rPr lang="en-US" sz="4000" b="1" dirty="0">
                <a:solidFill>
                  <a:srgbClr val="FF0000"/>
                </a:solidFill>
                <a:latin typeface="Arial" charset="0"/>
              </a:rPr>
              <a:t> </a:t>
            </a:r>
            <a:r>
              <a:rPr lang="en-US" sz="4000" b="1" dirty="0" err="1">
                <a:solidFill>
                  <a:srgbClr val="FF0000"/>
                </a:solidFill>
                <a:latin typeface="Arial" charset="0"/>
              </a:rPr>
              <a:t>từ</a:t>
            </a:r>
            <a:r>
              <a:rPr lang="en-US" sz="4000" b="1" dirty="0">
                <a:solidFill>
                  <a:srgbClr val="FF0000"/>
                </a:solidFill>
                <a:latin typeface="Arial" charset="0"/>
              </a:rPr>
              <a:t> </a:t>
            </a:r>
            <a:r>
              <a:rPr lang="en-US" sz="4000" b="1" dirty="0" err="1">
                <a:solidFill>
                  <a:srgbClr val="FF0000"/>
                </a:solidFill>
                <a:latin typeface="Arial" charset="0"/>
              </a:rPr>
              <a:t>ngữ</a:t>
            </a:r>
            <a:r>
              <a:rPr lang="en-US" sz="4000" b="1" dirty="0">
                <a:solidFill>
                  <a:srgbClr val="FF0000"/>
                </a:solidFill>
                <a:latin typeface="Arial" charset="0"/>
              </a:rPr>
              <a:t> </a:t>
            </a:r>
            <a:r>
              <a:rPr lang="en-US" sz="4000" b="1" dirty="0" err="1">
                <a:solidFill>
                  <a:srgbClr val="FF0000"/>
                </a:solidFill>
                <a:latin typeface="Arial" charset="0"/>
              </a:rPr>
              <a:t>nào</a:t>
            </a:r>
            <a:r>
              <a:rPr lang="en-US" sz="4000" b="1" dirty="0">
                <a:solidFill>
                  <a:srgbClr val="FF0000"/>
                </a:solidFill>
                <a:latin typeface="Arial" charset="0"/>
              </a:rPr>
              <a:t> </a:t>
            </a:r>
            <a:r>
              <a:rPr lang="en-US" sz="4000" b="1" dirty="0" err="1">
                <a:solidFill>
                  <a:srgbClr val="FF0000"/>
                </a:solidFill>
                <a:latin typeface="Arial" charset="0"/>
              </a:rPr>
              <a:t>để</a:t>
            </a:r>
            <a:r>
              <a:rPr lang="en-US" sz="4000" b="1" dirty="0">
                <a:solidFill>
                  <a:srgbClr val="FF0000"/>
                </a:solidFill>
                <a:latin typeface="Arial" charset="0"/>
              </a:rPr>
              <a:t> </a:t>
            </a:r>
            <a:r>
              <a:rPr lang="en-US" sz="4000" b="1" dirty="0" err="1">
                <a:solidFill>
                  <a:srgbClr val="FF0000"/>
                </a:solidFill>
                <a:latin typeface="Arial" charset="0"/>
              </a:rPr>
              <a:t>tả</a:t>
            </a:r>
            <a:r>
              <a:rPr lang="en-US" sz="4000" b="1" dirty="0">
                <a:solidFill>
                  <a:srgbClr val="FF0000"/>
                </a:solidFill>
                <a:latin typeface="Arial" charset="0"/>
              </a:rPr>
              <a:t> </a:t>
            </a:r>
            <a:r>
              <a:rPr lang="en-US" sz="4000" b="1" dirty="0" err="1">
                <a:solidFill>
                  <a:srgbClr val="FF0000"/>
                </a:solidFill>
                <a:latin typeface="Arial" charset="0"/>
              </a:rPr>
              <a:t>cái</a:t>
            </a:r>
            <a:r>
              <a:rPr lang="en-US" sz="4000" b="1" dirty="0">
                <a:solidFill>
                  <a:srgbClr val="FF0000"/>
                </a:solidFill>
                <a:latin typeface="Arial" charset="0"/>
              </a:rPr>
              <a:t> “</a:t>
            </a:r>
            <a:r>
              <a:rPr lang="en-US" sz="4000" b="1" dirty="0" err="1">
                <a:solidFill>
                  <a:srgbClr val="FF0000"/>
                </a:solidFill>
                <a:latin typeface="Arial" charset="0"/>
              </a:rPr>
              <a:t>điệu</a:t>
            </a:r>
            <a:r>
              <a:rPr lang="en-US" sz="4000" b="1" dirty="0">
                <a:solidFill>
                  <a:srgbClr val="FF0000"/>
                </a:solidFill>
                <a:latin typeface="Arial" charset="0"/>
              </a:rPr>
              <a:t>” </a:t>
            </a:r>
            <a:r>
              <a:rPr lang="en-US" sz="4000" b="1" dirty="0" err="1">
                <a:solidFill>
                  <a:srgbClr val="FF0000"/>
                </a:solidFill>
                <a:latin typeface="Arial" charset="0"/>
              </a:rPr>
              <a:t>của</a:t>
            </a:r>
            <a:r>
              <a:rPr lang="en-US" sz="4000" b="1" dirty="0">
                <a:solidFill>
                  <a:srgbClr val="FF0000"/>
                </a:solidFill>
                <a:latin typeface="Arial" charset="0"/>
              </a:rPr>
              <a:t> </a:t>
            </a:r>
            <a:r>
              <a:rPr lang="en-US" sz="4000" b="1" dirty="0" err="1">
                <a:solidFill>
                  <a:srgbClr val="FF0000"/>
                </a:solidFill>
                <a:latin typeface="Arial" charset="0"/>
              </a:rPr>
              <a:t>dòng</a:t>
            </a:r>
            <a:r>
              <a:rPr lang="en-US" sz="4000" b="1" dirty="0">
                <a:solidFill>
                  <a:srgbClr val="FF0000"/>
                </a:solidFill>
                <a:latin typeface="Arial" charset="0"/>
              </a:rPr>
              <a:t> </a:t>
            </a:r>
            <a:r>
              <a:rPr lang="en-US" sz="4000" b="1" dirty="0" err="1">
                <a:solidFill>
                  <a:srgbClr val="FF0000"/>
                </a:solidFill>
                <a:latin typeface="Arial" charset="0"/>
              </a:rPr>
              <a:t>sông</a:t>
            </a:r>
            <a:r>
              <a:rPr lang="en-US" sz="4000" b="1" dirty="0">
                <a:solidFill>
                  <a:srgbClr val="FF0000"/>
                </a:solidFill>
                <a:latin typeface="Arial" charset="0"/>
              </a:rPr>
              <a:t>?</a:t>
            </a:r>
          </a:p>
        </p:txBody>
      </p:sp>
      <p:sp>
        <p:nvSpPr>
          <p:cNvPr id="7" name="Text Box 25"/>
          <p:cNvSpPr txBox="1">
            <a:spLocks noChangeArrowheads="1"/>
          </p:cNvSpPr>
          <p:nvPr/>
        </p:nvSpPr>
        <p:spPr bwMode="auto">
          <a:xfrm>
            <a:off x="304800" y="4953000"/>
            <a:ext cx="83058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sz="4000" b="1" dirty="0">
                <a:latin typeface="Arial" charset="0"/>
              </a:rPr>
              <a:t>- </a:t>
            </a:r>
            <a:r>
              <a:rPr lang="en-US" sz="4000" b="1" dirty="0" err="1">
                <a:latin typeface="Arial" charset="0"/>
              </a:rPr>
              <a:t>Thướt</a:t>
            </a:r>
            <a:r>
              <a:rPr lang="en-US" sz="4000" b="1" dirty="0">
                <a:latin typeface="Arial" charset="0"/>
              </a:rPr>
              <a:t> </a:t>
            </a:r>
            <a:r>
              <a:rPr lang="en-US" sz="4000" b="1" dirty="0" err="1">
                <a:latin typeface="Arial" charset="0"/>
              </a:rPr>
              <a:t>tha</a:t>
            </a:r>
            <a:r>
              <a:rPr lang="en-US" sz="4000" b="1" dirty="0">
                <a:latin typeface="Arial" charset="0"/>
              </a:rPr>
              <a:t>, </a:t>
            </a:r>
            <a:r>
              <a:rPr lang="en-US" sz="4000" b="1" dirty="0" err="1">
                <a:latin typeface="Arial" charset="0"/>
              </a:rPr>
              <a:t>mới</a:t>
            </a:r>
            <a:r>
              <a:rPr lang="en-US" sz="4000" b="1" dirty="0">
                <a:latin typeface="Arial" charset="0"/>
              </a:rPr>
              <a:t> may, </a:t>
            </a:r>
            <a:r>
              <a:rPr lang="en-US" sz="4000" b="1" dirty="0" err="1">
                <a:latin typeface="Arial" charset="0"/>
              </a:rPr>
              <a:t>ngẩn</a:t>
            </a:r>
            <a:r>
              <a:rPr lang="en-US" sz="4000" b="1" dirty="0">
                <a:latin typeface="Arial" charset="0"/>
              </a:rPr>
              <a:t> </a:t>
            </a:r>
            <a:r>
              <a:rPr lang="en-US" sz="4000" b="1" dirty="0" err="1">
                <a:latin typeface="Arial" charset="0"/>
              </a:rPr>
              <a:t>ngơ</a:t>
            </a:r>
            <a:r>
              <a:rPr lang="en-US" sz="4000" b="1" dirty="0">
                <a:latin typeface="Arial" charset="0"/>
              </a:rPr>
              <a:t>, </a:t>
            </a:r>
            <a:r>
              <a:rPr lang="en-US" sz="4000" b="1" dirty="0" err="1">
                <a:latin typeface="Arial" charset="0"/>
              </a:rPr>
              <a:t>nép</a:t>
            </a:r>
            <a:r>
              <a:rPr lang="en-US" sz="4000" b="1" dirty="0">
                <a:latin typeface="Arial" charset="0"/>
              </a:rPr>
              <a:t>, </a:t>
            </a:r>
            <a:r>
              <a:rPr lang="en-US" sz="4000" b="1" dirty="0" err="1">
                <a:latin typeface="Arial" charset="0"/>
              </a:rPr>
              <a:t>mặc</a:t>
            </a:r>
            <a:r>
              <a:rPr lang="en-US" sz="4000" b="1" dirty="0">
                <a:latin typeface="Arial" charset="0"/>
              </a:rPr>
              <a:t> </a:t>
            </a:r>
            <a:r>
              <a:rPr lang="en-US" sz="4000" b="1" dirty="0" err="1">
                <a:latin typeface="Arial" charset="0"/>
              </a:rPr>
              <a:t>áo</a:t>
            </a:r>
            <a:r>
              <a:rPr lang="en-US" sz="4000" b="1" dirty="0">
                <a:latin typeface="Arial" charset="0"/>
              </a:rPr>
              <a:t> </a:t>
            </a:r>
            <a:r>
              <a:rPr lang="en-US" sz="4000" b="1" dirty="0" err="1">
                <a:latin typeface="Arial" charset="0"/>
              </a:rPr>
              <a:t>hồng</a:t>
            </a:r>
            <a:r>
              <a:rPr lang="en-US" sz="4000" b="1" dirty="0">
                <a:latin typeface="Arial" charset="0"/>
              </a:rPr>
              <a:t>, </a:t>
            </a:r>
            <a:r>
              <a:rPr lang="en-US" sz="4000" b="1" dirty="0" err="1">
                <a:latin typeface="Arial" charset="0"/>
              </a:rPr>
              <a:t>áo</a:t>
            </a:r>
            <a:r>
              <a:rPr lang="en-US" sz="4000" b="1" dirty="0">
                <a:latin typeface="Arial" charset="0"/>
              </a:rPr>
              <a:t> </a:t>
            </a:r>
            <a:r>
              <a:rPr lang="en-US" sz="4000" b="1" dirty="0" err="1">
                <a:latin typeface="Arial" charset="0"/>
              </a:rPr>
              <a:t>xanh</a:t>
            </a:r>
            <a:r>
              <a:rPr lang="en-US" sz="4000" b="1" dirty="0">
                <a:latin typeface="Arial" charset="0"/>
              </a:rPr>
              <a:t>, </a:t>
            </a:r>
            <a:r>
              <a:rPr lang="en-US" sz="4000" b="1" dirty="0" err="1">
                <a:latin typeface="Arial" charset="0"/>
              </a:rPr>
              <a:t>áo</a:t>
            </a:r>
            <a:r>
              <a:rPr lang="en-US" sz="4000" b="1" dirty="0">
                <a:latin typeface="Arial" charset="0"/>
              </a:rPr>
              <a:t> </a:t>
            </a:r>
            <a:r>
              <a:rPr lang="en-US" sz="4000" b="1" dirty="0" err="1">
                <a:latin typeface="Arial" charset="0"/>
              </a:rPr>
              <a:t>vàng</a:t>
            </a:r>
            <a:r>
              <a:rPr lang="en-US" sz="4000" b="1" dirty="0">
                <a:latin typeface="Arial" charset="0"/>
              </a:rPr>
              <a:t> , </a:t>
            </a:r>
            <a:r>
              <a:rPr lang="en-US" sz="4000" b="1" dirty="0" err="1">
                <a:latin typeface="Arial" charset="0"/>
              </a:rPr>
              <a:t>áo</a:t>
            </a:r>
            <a:r>
              <a:rPr lang="en-US" sz="4000" b="1" dirty="0">
                <a:latin typeface="Arial" charset="0"/>
              </a:rPr>
              <a:t> </a:t>
            </a:r>
            <a:r>
              <a:rPr lang="en-US" sz="4000" b="1" dirty="0" err="1">
                <a:latin typeface="Arial" charset="0"/>
              </a:rPr>
              <a:t>đen</a:t>
            </a:r>
            <a:r>
              <a:rPr lang="en-US" sz="4000" b="1" dirty="0">
                <a:latin typeface="Arial" charset="0"/>
              </a:rPr>
              <a:t>, </a:t>
            </a:r>
            <a:r>
              <a:rPr lang="en-US" sz="4000" b="1" dirty="0" err="1">
                <a:latin typeface="Arial" charset="0"/>
              </a:rPr>
              <a:t>áo</a:t>
            </a:r>
            <a:r>
              <a:rPr lang="en-US" sz="4000" b="1" dirty="0">
                <a:latin typeface="Arial" charset="0"/>
              </a:rPr>
              <a:t> </a:t>
            </a:r>
            <a:r>
              <a:rPr lang="en-US" sz="4000" b="1" dirty="0" err="1">
                <a:latin typeface="Arial" charset="0"/>
              </a:rPr>
              <a:t>hoa</a:t>
            </a:r>
            <a:r>
              <a:rPr lang="en-US" sz="4000" b="1" dirty="0">
                <a:latin typeface="Arial" charset="0"/>
              </a:rPr>
              <a: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6504"/>
                                        </p:tgtEl>
                                        <p:attrNameLst>
                                          <p:attrName>style.visibility</p:attrName>
                                        </p:attrNameLst>
                                      </p:cBhvr>
                                      <p:to>
                                        <p:strVal val="visible"/>
                                      </p:to>
                                    </p:set>
                                    <p:animEffect transition="in" filter="wipe(down)">
                                      <p:cBhvr>
                                        <p:cTn id="7" dur="500"/>
                                        <p:tgtEl>
                                          <p:spTgt spid="1065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6505"/>
                                        </p:tgtEl>
                                        <p:attrNameLst>
                                          <p:attrName>style.visibility</p:attrName>
                                        </p:attrNameLst>
                                      </p:cBhvr>
                                      <p:to>
                                        <p:strVal val="visible"/>
                                      </p:to>
                                    </p:set>
                                    <p:animEffect transition="in" filter="barn(inVertical)">
                                      <p:cBhvr>
                                        <p:cTn id="12" dur="500"/>
                                        <p:tgtEl>
                                          <p:spTgt spid="10650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4" grpId="0"/>
      <p:bldP spid="10650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9" name="Text Box 5"/>
          <p:cNvSpPr txBox="1">
            <a:spLocks noChangeArrowheads="1"/>
          </p:cNvSpPr>
          <p:nvPr/>
        </p:nvSpPr>
        <p:spPr bwMode="auto">
          <a:xfrm>
            <a:off x="304800" y="228600"/>
            <a:ext cx="77724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vi-VN" sz="3600" b="1">
                <a:solidFill>
                  <a:srgbClr val="FF0000"/>
                </a:solidFill>
                <a:latin typeface="Arial" charset="0"/>
              </a:rPr>
              <a:t>3. Màu sắc của dòng sông thay đổi như thế nào trong một ngày?</a:t>
            </a:r>
          </a:p>
        </p:txBody>
      </p:sp>
      <p:sp>
        <p:nvSpPr>
          <p:cNvPr id="25603" name="Text Box 9"/>
          <p:cNvSpPr txBox="1">
            <a:spLocks noChangeArrowheads="1"/>
          </p:cNvSpPr>
          <p:nvPr/>
        </p:nvSpPr>
        <p:spPr bwMode="auto">
          <a:xfrm>
            <a:off x="304800" y="3048000"/>
            <a:ext cx="2133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endParaRPr lang="en-US" sz="3600">
              <a:solidFill>
                <a:srgbClr val="0066FF"/>
              </a:solidFill>
              <a:latin typeface="Arial" charset="0"/>
            </a:endParaRPr>
          </a:p>
        </p:txBody>
      </p:sp>
      <p:sp>
        <p:nvSpPr>
          <p:cNvPr id="108554" name="Text Box 10"/>
          <p:cNvSpPr txBox="1">
            <a:spLocks noChangeArrowheads="1"/>
          </p:cNvSpPr>
          <p:nvPr/>
        </p:nvSpPr>
        <p:spPr bwMode="auto">
          <a:xfrm>
            <a:off x="38100" y="1353343"/>
            <a:ext cx="2514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sz="3600" b="1" dirty="0" err="1">
                <a:latin typeface="Arial" charset="0"/>
              </a:rPr>
              <a:t>Nắng</a:t>
            </a:r>
            <a:r>
              <a:rPr lang="en-US" sz="3600" b="1" dirty="0">
                <a:latin typeface="Arial" charset="0"/>
              </a:rPr>
              <a:t> </a:t>
            </a:r>
            <a:r>
              <a:rPr lang="en-US" sz="3600" b="1" dirty="0" err="1">
                <a:latin typeface="Arial" charset="0"/>
              </a:rPr>
              <a:t>lên</a:t>
            </a:r>
            <a:r>
              <a:rPr lang="en-US" sz="3600" b="1" dirty="0">
                <a:latin typeface="Arial" charset="0"/>
              </a:rPr>
              <a:t>:</a:t>
            </a:r>
          </a:p>
        </p:txBody>
      </p:sp>
      <p:sp>
        <p:nvSpPr>
          <p:cNvPr id="108555" name="Text Box 11"/>
          <p:cNvSpPr txBox="1">
            <a:spLocks noChangeArrowheads="1"/>
          </p:cNvSpPr>
          <p:nvPr/>
        </p:nvSpPr>
        <p:spPr bwMode="auto">
          <a:xfrm>
            <a:off x="2667000" y="1828800"/>
            <a:ext cx="5715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sz="3600" b="1">
                <a:solidFill>
                  <a:srgbClr val="FF3300"/>
                </a:solidFill>
                <a:latin typeface="Arial" charset="0"/>
              </a:rPr>
              <a:t>Áo lụa đào thướt tha</a:t>
            </a:r>
          </a:p>
        </p:txBody>
      </p:sp>
      <p:sp>
        <p:nvSpPr>
          <p:cNvPr id="108556" name="Text Box 12"/>
          <p:cNvSpPr txBox="1">
            <a:spLocks noChangeArrowheads="1"/>
          </p:cNvSpPr>
          <p:nvPr/>
        </p:nvSpPr>
        <p:spPr bwMode="auto">
          <a:xfrm>
            <a:off x="52647" y="2042160"/>
            <a:ext cx="22098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vi-VN" sz="3600" b="1" dirty="0">
                <a:latin typeface="Arial" charset="0"/>
              </a:rPr>
              <a:t>Trưa về:</a:t>
            </a:r>
          </a:p>
        </p:txBody>
      </p:sp>
      <p:sp>
        <p:nvSpPr>
          <p:cNvPr id="25607" name="Text Box 13"/>
          <p:cNvSpPr txBox="1">
            <a:spLocks noChangeArrowheads="1"/>
          </p:cNvSpPr>
          <p:nvPr/>
        </p:nvSpPr>
        <p:spPr bwMode="auto">
          <a:xfrm>
            <a:off x="2590800" y="3429000"/>
            <a:ext cx="1143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endParaRPr lang="en-US" sz="3600">
              <a:solidFill>
                <a:srgbClr val="0066FF"/>
              </a:solidFill>
              <a:latin typeface="Arial" charset="0"/>
            </a:endParaRPr>
          </a:p>
        </p:txBody>
      </p:sp>
      <p:sp>
        <p:nvSpPr>
          <p:cNvPr id="25608" name="Text Box 14"/>
          <p:cNvSpPr txBox="1">
            <a:spLocks noChangeArrowheads="1"/>
          </p:cNvSpPr>
          <p:nvPr/>
        </p:nvSpPr>
        <p:spPr bwMode="auto">
          <a:xfrm>
            <a:off x="2514600" y="3581400"/>
            <a:ext cx="1219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endParaRPr lang="en-US" sz="3600">
              <a:solidFill>
                <a:srgbClr val="0066FF"/>
              </a:solidFill>
              <a:latin typeface="Arial" charset="0"/>
            </a:endParaRPr>
          </a:p>
        </p:txBody>
      </p:sp>
      <p:sp>
        <p:nvSpPr>
          <p:cNvPr id="108559" name="Text Box 15"/>
          <p:cNvSpPr txBox="1">
            <a:spLocks noChangeArrowheads="1"/>
          </p:cNvSpPr>
          <p:nvPr/>
        </p:nvSpPr>
        <p:spPr bwMode="auto">
          <a:xfrm>
            <a:off x="2514600" y="2514600"/>
            <a:ext cx="37338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sz="3600" b="1">
                <a:solidFill>
                  <a:srgbClr val="FF3300"/>
                </a:solidFill>
                <a:latin typeface="Arial" charset="0"/>
              </a:rPr>
              <a:t>Áo xanh</a:t>
            </a:r>
          </a:p>
        </p:txBody>
      </p:sp>
      <p:sp>
        <p:nvSpPr>
          <p:cNvPr id="25610" name="Text Box 16"/>
          <p:cNvSpPr txBox="1">
            <a:spLocks noChangeArrowheads="1"/>
          </p:cNvSpPr>
          <p:nvPr/>
        </p:nvSpPr>
        <p:spPr bwMode="auto">
          <a:xfrm>
            <a:off x="990600" y="3962400"/>
            <a:ext cx="1219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endParaRPr lang="en-US" sz="3600">
              <a:solidFill>
                <a:srgbClr val="0066FF"/>
              </a:solidFill>
              <a:latin typeface="Arial" charset="0"/>
            </a:endParaRPr>
          </a:p>
        </p:txBody>
      </p:sp>
      <p:sp>
        <p:nvSpPr>
          <p:cNvPr id="108561" name="Text Box 17"/>
          <p:cNvSpPr txBox="1">
            <a:spLocks noChangeArrowheads="1"/>
          </p:cNvSpPr>
          <p:nvPr/>
        </p:nvSpPr>
        <p:spPr bwMode="auto">
          <a:xfrm>
            <a:off x="0" y="2670262"/>
            <a:ext cx="2133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3600" b="1" dirty="0" err="1">
                <a:latin typeface="Arial" charset="0"/>
              </a:rPr>
              <a:t>Chiều</a:t>
            </a:r>
            <a:r>
              <a:rPr lang="en-US" sz="3600" b="1" dirty="0">
                <a:latin typeface="Arial" charset="0"/>
              </a:rPr>
              <a:t>:</a:t>
            </a:r>
          </a:p>
        </p:txBody>
      </p:sp>
      <p:sp>
        <p:nvSpPr>
          <p:cNvPr id="108562" name="Text Box 18"/>
          <p:cNvSpPr txBox="1">
            <a:spLocks noChangeArrowheads="1"/>
          </p:cNvSpPr>
          <p:nvPr/>
        </p:nvSpPr>
        <p:spPr bwMode="auto">
          <a:xfrm>
            <a:off x="2514600" y="3276600"/>
            <a:ext cx="5486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sz="3600" b="1">
                <a:solidFill>
                  <a:srgbClr val="FF3300"/>
                </a:solidFill>
                <a:latin typeface="Arial" charset="0"/>
              </a:rPr>
              <a:t>Áo hây hây ráng vàng</a:t>
            </a:r>
          </a:p>
        </p:txBody>
      </p:sp>
      <p:sp>
        <p:nvSpPr>
          <p:cNvPr id="108565" name="Text Box 21"/>
          <p:cNvSpPr txBox="1">
            <a:spLocks noChangeArrowheads="1"/>
          </p:cNvSpPr>
          <p:nvPr/>
        </p:nvSpPr>
        <p:spPr bwMode="auto">
          <a:xfrm>
            <a:off x="-99753" y="3429000"/>
            <a:ext cx="307155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3600" b="1" dirty="0" err="1">
                <a:latin typeface="Arial" charset="0"/>
              </a:rPr>
              <a:t>Chiều</a:t>
            </a:r>
            <a:r>
              <a:rPr lang="en-US" sz="3600" b="1" dirty="0">
                <a:latin typeface="Arial" charset="0"/>
              </a:rPr>
              <a:t> </a:t>
            </a:r>
            <a:r>
              <a:rPr lang="en-US" sz="3600" b="1" dirty="0" err="1">
                <a:latin typeface="Arial" charset="0"/>
              </a:rPr>
              <a:t>tối</a:t>
            </a:r>
            <a:r>
              <a:rPr lang="en-US" sz="3600" b="1" dirty="0">
                <a:latin typeface="Arial" charset="0"/>
              </a:rPr>
              <a:t>:</a:t>
            </a:r>
          </a:p>
        </p:txBody>
      </p:sp>
      <p:sp>
        <p:nvSpPr>
          <p:cNvPr id="108566" name="Text Box 22"/>
          <p:cNvSpPr txBox="1">
            <a:spLocks noChangeArrowheads="1"/>
          </p:cNvSpPr>
          <p:nvPr/>
        </p:nvSpPr>
        <p:spPr bwMode="auto">
          <a:xfrm>
            <a:off x="2133600" y="3962400"/>
            <a:ext cx="60198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sz="3600" b="1">
                <a:solidFill>
                  <a:srgbClr val="FF3300"/>
                </a:solidFill>
                <a:latin typeface="Arial" charset="0"/>
              </a:rPr>
              <a:t>Áo nhung tím thêu trăm ngàn sao lên</a:t>
            </a:r>
          </a:p>
        </p:txBody>
      </p:sp>
      <p:sp>
        <p:nvSpPr>
          <p:cNvPr id="108567" name="Text Box 23"/>
          <p:cNvSpPr txBox="1">
            <a:spLocks noChangeArrowheads="1"/>
          </p:cNvSpPr>
          <p:nvPr/>
        </p:nvSpPr>
        <p:spPr bwMode="auto">
          <a:xfrm>
            <a:off x="52647" y="4381500"/>
            <a:ext cx="22098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3600" b="1" dirty="0" err="1">
                <a:latin typeface="Arial" charset="0"/>
              </a:rPr>
              <a:t>Đêm</a:t>
            </a:r>
            <a:r>
              <a:rPr lang="en-US" sz="3600" b="1" dirty="0">
                <a:latin typeface="Arial" charset="0"/>
              </a:rPr>
              <a:t> </a:t>
            </a:r>
            <a:r>
              <a:rPr lang="en-US" sz="3600" b="1" dirty="0" err="1">
                <a:latin typeface="Arial" charset="0"/>
              </a:rPr>
              <a:t>khuya</a:t>
            </a:r>
            <a:r>
              <a:rPr lang="en-US" sz="3600" b="1" dirty="0">
                <a:latin typeface="Arial" charset="0"/>
              </a:rPr>
              <a:t>:</a:t>
            </a:r>
          </a:p>
        </p:txBody>
      </p:sp>
      <p:sp>
        <p:nvSpPr>
          <p:cNvPr id="25616" name="Text Box 24"/>
          <p:cNvSpPr txBox="1">
            <a:spLocks noChangeArrowheads="1"/>
          </p:cNvSpPr>
          <p:nvPr/>
        </p:nvSpPr>
        <p:spPr bwMode="auto">
          <a:xfrm>
            <a:off x="2971800" y="5029200"/>
            <a:ext cx="2438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endParaRPr lang="en-US" sz="3600">
              <a:solidFill>
                <a:srgbClr val="0066FF"/>
              </a:solidFill>
              <a:latin typeface="Arial" charset="0"/>
            </a:endParaRPr>
          </a:p>
        </p:txBody>
      </p:sp>
      <p:sp>
        <p:nvSpPr>
          <p:cNvPr id="108569" name="Text Box 25"/>
          <p:cNvSpPr txBox="1">
            <a:spLocks noChangeArrowheads="1"/>
          </p:cNvSpPr>
          <p:nvPr/>
        </p:nvSpPr>
        <p:spPr bwMode="auto">
          <a:xfrm>
            <a:off x="2743200" y="5181600"/>
            <a:ext cx="2819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sz="3600" b="1">
                <a:solidFill>
                  <a:srgbClr val="FF3300"/>
                </a:solidFill>
                <a:latin typeface="Arial" charset="0"/>
              </a:rPr>
              <a:t>Áo đen</a:t>
            </a:r>
          </a:p>
        </p:txBody>
      </p:sp>
      <p:sp>
        <p:nvSpPr>
          <p:cNvPr id="108570" name="Text Box 26"/>
          <p:cNvSpPr txBox="1">
            <a:spLocks noChangeArrowheads="1"/>
          </p:cNvSpPr>
          <p:nvPr/>
        </p:nvSpPr>
        <p:spPr bwMode="auto">
          <a:xfrm>
            <a:off x="40178" y="5845724"/>
            <a:ext cx="2133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3600" b="1" dirty="0" err="1">
                <a:latin typeface="Arial" charset="0"/>
              </a:rPr>
              <a:t>Sáng</a:t>
            </a:r>
            <a:r>
              <a:rPr lang="en-US" sz="3600" b="1" dirty="0">
                <a:latin typeface="Arial" charset="0"/>
              </a:rPr>
              <a:t> </a:t>
            </a:r>
            <a:r>
              <a:rPr lang="en-US" sz="3600" b="1" dirty="0" err="1">
                <a:latin typeface="Arial" charset="0"/>
              </a:rPr>
              <a:t>ra</a:t>
            </a:r>
            <a:r>
              <a:rPr lang="en-US" sz="3600" b="1" dirty="0">
                <a:latin typeface="Arial" charset="0"/>
              </a:rPr>
              <a:t>:</a:t>
            </a:r>
          </a:p>
        </p:txBody>
      </p:sp>
      <p:sp>
        <p:nvSpPr>
          <p:cNvPr id="25619" name="Text Box 27"/>
          <p:cNvSpPr txBox="1">
            <a:spLocks noChangeArrowheads="1"/>
          </p:cNvSpPr>
          <p:nvPr/>
        </p:nvSpPr>
        <p:spPr bwMode="auto">
          <a:xfrm>
            <a:off x="2971800" y="5791200"/>
            <a:ext cx="1600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endParaRPr lang="en-US" sz="3600">
              <a:solidFill>
                <a:srgbClr val="0066FF"/>
              </a:solidFill>
              <a:latin typeface="Arial" charset="0"/>
            </a:endParaRPr>
          </a:p>
        </p:txBody>
      </p:sp>
      <p:sp>
        <p:nvSpPr>
          <p:cNvPr id="108572" name="Text Box 28"/>
          <p:cNvSpPr txBox="1">
            <a:spLocks noChangeArrowheads="1"/>
          </p:cNvSpPr>
          <p:nvPr/>
        </p:nvSpPr>
        <p:spPr bwMode="auto">
          <a:xfrm>
            <a:off x="2667000" y="5943600"/>
            <a:ext cx="2667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sz="3600" b="1">
                <a:solidFill>
                  <a:srgbClr val="FF3300"/>
                </a:solidFill>
                <a:latin typeface="Arial" charset="0"/>
              </a:rPr>
              <a:t>Áo hoa</a:t>
            </a:r>
          </a:p>
        </p:txBody>
      </p:sp>
      <p:pic>
        <p:nvPicPr>
          <p:cNvPr id="108582" name="Picture 38" descr="song- dao"/>
          <p:cNvPicPr>
            <a:picLocks noChangeAspect="1" noChangeArrowheads="1"/>
          </p:cNvPicPr>
          <p:nvPr/>
        </p:nvPicPr>
        <p:blipFill>
          <a:blip r:embed="rId2">
            <a:lum bright="6000" contrast="6000"/>
            <a:extLst>
              <a:ext uri="{28A0092B-C50C-407E-A947-70E740481C1C}">
                <a14:useLocalDpi xmlns:a14="http://schemas.microsoft.com/office/drawing/2010/main" xmlns="" val="0"/>
              </a:ext>
            </a:extLst>
          </a:blip>
          <a:srcRect/>
          <a:stretch>
            <a:fillRect/>
          </a:stretch>
        </p:blipFill>
        <p:spPr bwMode="auto">
          <a:xfrm>
            <a:off x="2514600" y="1828800"/>
            <a:ext cx="64008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583" name="Picture 39" descr="song-xan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4600" y="1828800"/>
            <a:ext cx="66294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584" name="Picture 40" descr="song-rang va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62200" y="2057400"/>
            <a:ext cx="65532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585" name="Picture 41" descr="song-den"/>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362200" y="1905000"/>
            <a:ext cx="65532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586" name="Picture 42" descr="hoa buoi"/>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245822" y="1323002"/>
            <a:ext cx="6934200" cy="5504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8549">
                                            <p:txEl>
                                              <p:pRg st="0" end="0"/>
                                            </p:txEl>
                                          </p:spTgt>
                                        </p:tgtEl>
                                        <p:attrNameLst>
                                          <p:attrName>style.visibility</p:attrName>
                                        </p:attrNameLst>
                                      </p:cBhvr>
                                      <p:to>
                                        <p:strVal val="visible"/>
                                      </p:to>
                                    </p:set>
                                    <p:animEffect transition="in" filter="dissolve">
                                      <p:cBhvr>
                                        <p:cTn id="7" dur="500"/>
                                        <p:tgtEl>
                                          <p:spTgt spid="1085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8554">
                                            <p:txEl>
                                              <p:pRg st="0" end="0"/>
                                            </p:txEl>
                                          </p:spTgt>
                                        </p:tgtEl>
                                        <p:attrNameLst>
                                          <p:attrName>style.visibility</p:attrName>
                                        </p:attrNameLst>
                                      </p:cBhvr>
                                      <p:to>
                                        <p:strVal val="visible"/>
                                      </p:to>
                                    </p:set>
                                    <p:animEffect transition="in" filter="dissolve">
                                      <p:cBhvr>
                                        <p:cTn id="12" dur="500"/>
                                        <p:tgtEl>
                                          <p:spTgt spid="10855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108555">
                                            <p:txEl>
                                              <p:pRg st="0" end="0"/>
                                            </p:txEl>
                                          </p:spTgt>
                                        </p:tgtEl>
                                        <p:attrNameLst>
                                          <p:attrName>style.visibility</p:attrName>
                                        </p:attrNameLst>
                                      </p:cBhvr>
                                      <p:to>
                                        <p:strVal val="visible"/>
                                      </p:to>
                                    </p:set>
                                    <p:anim calcmode="lin" valueType="num">
                                      <p:cBhvr>
                                        <p:cTn id="17" dur="500" fill="hold"/>
                                        <p:tgtEl>
                                          <p:spTgt spid="10855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085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nodeType="clickEffect">
                                  <p:stCondLst>
                                    <p:cond delay="0"/>
                                  </p:stCondLst>
                                  <p:childTnLst>
                                    <p:set>
                                      <p:cBhvr>
                                        <p:cTn id="22" dur="1" fill="hold">
                                          <p:stCondLst>
                                            <p:cond delay="0"/>
                                          </p:stCondLst>
                                        </p:cTn>
                                        <p:tgtEl>
                                          <p:spTgt spid="108582"/>
                                        </p:tgtEl>
                                        <p:attrNameLst>
                                          <p:attrName>style.visibility</p:attrName>
                                        </p:attrNameLst>
                                      </p:cBhvr>
                                      <p:to>
                                        <p:strVal val="visible"/>
                                      </p:to>
                                    </p:set>
                                    <p:animEffect transition="in" filter="wheel(4)">
                                      <p:cBhvr>
                                        <p:cTn id="23" dur="2000"/>
                                        <p:tgtEl>
                                          <p:spTgt spid="10858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xit" presetSubtype="4" fill="hold" nodeType="clickEffect">
                                  <p:stCondLst>
                                    <p:cond delay="0"/>
                                  </p:stCondLst>
                                  <p:childTnLst>
                                    <p:anim calcmode="lin" valueType="num">
                                      <p:cBhvr additive="base">
                                        <p:cTn id="27" dur="500"/>
                                        <p:tgtEl>
                                          <p:spTgt spid="108582"/>
                                        </p:tgtEl>
                                        <p:attrNameLst>
                                          <p:attrName>ppt_x</p:attrName>
                                        </p:attrNameLst>
                                      </p:cBhvr>
                                      <p:tavLst>
                                        <p:tav tm="0">
                                          <p:val>
                                            <p:strVal val="ppt_x"/>
                                          </p:val>
                                        </p:tav>
                                        <p:tav tm="100000">
                                          <p:val>
                                            <p:strVal val="ppt_x"/>
                                          </p:val>
                                        </p:tav>
                                      </p:tavLst>
                                    </p:anim>
                                    <p:anim calcmode="lin" valueType="num">
                                      <p:cBhvr additive="base">
                                        <p:cTn id="28" dur="500"/>
                                        <p:tgtEl>
                                          <p:spTgt spid="108582"/>
                                        </p:tgtEl>
                                        <p:attrNameLst>
                                          <p:attrName>ppt_y</p:attrName>
                                        </p:attrNameLst>
                                      </p:cBhvr>
                                      <p:tavLst>
                                        <p:tav tm="0">
                                          <p:val>
                                            <p:strVal val="ppt_y"/>
                                          </p:val>
                                        </p:tav>
                                        <p:tav tm="100000">
                                          <p:val>
                                            <p:strVal val="1+ppt_h/2"/>
                                          </p:val>
                                        </p:tav>
                                      </p:tavLst>
                                    </p:anim>
                                    <p:set>
                                      <p:cBhvr>
                                        <p:cTn id="29" dur="1" fill="hold">
                                          <p:stCondLst>
                                            <p:cond delay="499"/>
                                          </p:stCondLst>
                                        </p:cTn>
                                        <p:tgtEl>
                                          <p:spTgt spid="108582"/>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nodeType="clickEffect">
                                  <p:stCondLst>
                                    <p:cond delay="0"/>
                                  </p:stCondLst>
                                  <p:childTnLst>
                                    <p:set>
                                      <p:cBhvr>
                                        <p:cTn id="33" dur="1" fill="hold">
                                          <p:stCondLst>
                                            <p:cond delay="0"/>
                                          </p:stCondLst>
                                        </p:cTn>
                                        <p:tgtEl>
                                          <p:spTgt spid="108556">
                                            <p:txEl>
                                              <p:pRg st="0" end="0"/>
                                            </p:txEl>
                                          </p:spTgt>
                                        </p:tgtEl>
                                        <p:attrNameLst>
                                          <p:attrName>style.visibility</p:attrName>
                                        </p:attrNameLst>
                                      </p:cBhvr>
                                      <p:to>
                                        <p:strVal val="visible"/>
                                      </p:to>
                                    </p:set>
                                    <p:animEffect transition="in" filter="fade">
                                      <p:cBhvr>
                                        <p:cTn id="34" dur="1000"/>
                                        <p:tgtEl>
                                          <p:spTgt spid="108556">
                                            <p:txEl>
                                              <p:pRg st="0" end="0"/>
                                            </p:txEl>
                                          </p:spTgt>
                                        </p:tgtEl>
                                      </p:cBhvr>
                                    </p:animEffect>
                                    <p:anim calcmode="lin" valueType="num">
                                      <p:cBhvr>
                                        <p:cTn id="35" dur="1000" fill="hold"/>
                                        <p:tgtEl>
                                          <p:spTgt spid="10855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085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108559">
                                            <p:txEl>
                                              <p:pRg st="0" end="0"/>
                                            </p:txEl>
                                          </p:spTgt>
                                        </p:tgtEl>
                                        <p:attrNameLst>
                                          <p:attrName>style.visibility</p:attrName>
                                        </p:attrNameLst>
                                      </p:cBhvr>
                                      <p:to>
                                        <p:strVal val="visible"/>
                                      </p:to>
                                    </p:set>
                                    <p:animEffect transition="in" filter="dissolve">
                                      <p:cBhvr>
                                        <p:cTn id="41" dur="500"/>
                                        <p:tgtEl>
                                          <p:spTgt spid="108559">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1" presetClass="entr" presetSubtype="4" fill="hold" nodeType="clickEffect">
                                  <p:stCondLst>
                                    <p:cond delay="0"/>
                                  </p:stCondLst>
                                  <p:childTnLst>
                                    <p:set>
                                      <p:cBhvr>
                                        <p:cTn id="45" dur="1" fill="hold">
                                          <p:stCondLst>
                                            <p:cond delay="0"/>
                                          </p:stCondLst>
                                        </p:cTn>
                                        <p:tgtEl>
                                          <p:spTgt spid="108583"/>
                                        </p:tgtEl>
                                        <p:attrNameLst>
                                          <p:attrName>style.visibility</p:attrName>
                                        </p:attrNameLst>
                                      </p:cBhvr>
                                      <p:to>
                                        <p:strVal val="visible"/>
                                      </p:to>
                                    </p:set>
                                    <p:animEffect transition="in" filter="wheel(4)">
                                      <p:cBhvr>
                                        <p:cTn id="46" dur="2000"/>
                                        <p:tgtEl>
                                          <p:spTgt spid="10858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xit" presetSubtype="4" fill="hold" nodeType="clickEffect">
                                  <p:stCondLst>
                                    <p:cond delay="0"/>
                                  </p:stCondLst>
                                  <p:childTnLst>
                                    <p:anim calcmode="lin" valueType="num">
                                      <p:cBhvr additive="base">
                                        <p:cTn id="50" dur="500"/>
                                        <p:tgtEl>
                                          <p:spTgt spid="108583"/>
                                        </p:tgtEl>
                                        <p:attrNameLst>
                                          <p:attrName>ppt_x</p:attrName>
                                        </p:attrNameLst>
                                      </p:cBhvr>
                                      <p:tavLst>
                                        <p:tav tm="0">
                                          <p:val>
                                            <p:strVal val="ppt_x"/>
                                          </p:val>
                                        </p:tav>
                                        <p:tav tm="100000">
                                          <p:val>
                                            <p:strVal val="ppt_x"/>
                                          </p:val>
                                        </p:tav>
                                      </p:tavLst>
                                    </p:anim>
                                    <p:anim calcmode="lin" valueType="num">
                                      <p:cBhvr additive="base">
                                        <p:cTn id="51" dur="500"/>
                                        <p:tgtEl>
                                          <p:spTgt spid="108583"/>
                                        </p:tgtEl>
                                        <p:attrNameLst>
                                          <p:attrName>ppt_y</p:attrName>
                                        </p:attrNameLst>
                                      </p:cBhvr>
                                      <p:tavLst>
                                        <p:tav tm="0">
                                          <p:val>
                                            <p:strVal val="ppt_y"/>
                                          </p:val>
                                        </p:tav>
                                        <p:tav tm="100000">
                                          <p:val>
                                            <p:strVal val="1+ppt_h/2"/>
                                          </p:val>
                                        </p:tav>
                                      </p:tavLst>
                                    </p:anim>
                                    <p:set>
                                      <p:cBhvr>
                                        <p:cTn id="52" dur="1" fill="hold">
                                          <p:stCondLst>
                                            <p:cond delay="499"/>
                                          </p:stCondLst>
                                        </p:cTn>
                                        <p:tgtEl>
                                          <p:spTgt spid="108583"/>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4" presetClass="entr" presetSubtype="0" fill="hold" nodeType="clickEffect">
                                  <p:stCondLst>
                                    <p:cond delay="0"/>
                                  </p:stCondLst>
                                  <p:childTnLst>
                                    <p:set>
                                      <p:cBhvr>
                                        <p:cTn id="56" dur="1" fill="hold">
                                          <p:stCondLst>
                                            <p:cond delay="0"/>
                                          </p:stCondLst>
                                        </p:cTn>
                                        <p:tgtEl>
                                          <p:spTgt spid="108561">
                                            <p:txEl>
                                              <p:pRg st="0" end="0"/>
                                            </p:txEl>
                                          </p:spTgt>
                                        </p:tgtEl>
                                        <p:attrNameLst>
                                          <p:attrName>style.visibility</p:attrName>
                                        </p:attrNameLst>
                                      </p:cBhvr>
                                      <p:to>
                                        <p:strVal val="visible"/>
                                      </p:to>
                                    </p:set>
                                    <p:anim from="(-#ppt_w/2)" to="(#ppt_x)" calcmode="lin" valueType="num">
                                      <p:cBhvr>
                                        <p:cTn id="57" dur="600" fill="hold">
                                          <p:stCondLst>
                                            <p:cond delay="0"/>
                                          </p:stCondLst>
                                        </p:cTn>
                                        <p:tgtEl>
                                          <p:spTgt spid="108561">
                                            <p:txEl>
                                              <p:pRg st="0" end="0"/>
                                            </p:txEl>
                                          </p:spTgt>
                                        </p:tgtEl>
                                        <p:attrNameLst>
                                          <p:attrName>ppt_x</p:attrName>
                                        </p:attrNameLst>
                                      </p:cBhvr>
                                    </p:anim>
                                    <p:anim from="0" to="-1.0" calcmode="lin" valueType="num">
                                      <p:cBhvr>
                                        <p:cTn id="58" dur="200" decel="50000" autoRev="1" fill="hold">
                                          <p:stCondLst>
                                            <p:cond delay="600"/>
                                          </p:stCondLst>
                                        </p:cTn>
                                        <p:tgtEl>
                                          <p:spTgt spid="108561">
                                            <p:txEl>
                                              <p:pRg st="0" end="0"/>
                                            </p:txEl>
                                          </p:spTgt>
                                        </p:tgtEl>
                                        <p:attrNameLst>
                                          <p:attrName>xshear</p:attrName>
                                        </p:attrNameLst>
                                      </p:cBhvr>
                                    </p:anim>
                                    <p:animScale>
                                      <p:cBhvr>
                                        <p:cTn id="59" dur="200" decel="100000" autoRev="1" fill="hold">
                                          <p:stCondLst>
                                            <p:cond delay="600"/>
                                          </p:stCondLst>
                                        </p:cTn>
                                        <p:tgtEl>
                                          <p:spTgt spid="108561">
                                            <p:txEl>
                                              <p:pRg st="0" end="0"/>
                                            </p:txEl>
                                          </p:spTgt>
                                        </p:tgtEl>
                                      </p:cBhvr>
                                      <p:from x="100000" y="100000"/>
                                      <p:to x="80000" y="100000"/>
                                    </p:animScale>
                                    <p:anim by="(#ppt_h/3+#ppt_w*0.1)" calcmode="lin" valueType="num">
                                      <p:cBhvr additive="sum">
                                        <p:cTn id="60" dur="200" decel="100000" autoRev="1" fill="hold">
                                          <p:stCondLst>
                                            <p:cond delay="600"/>
                                          </p:stCondLst>
                                        </p:cTn>
                                        <p:tgtEl>
                                          <p:spTgt spid="108561">
                                            <p:txEl>
                                              <p:pRg st="0" end="0"/>
                                            </p:txEl>
                                          </p:spTgt>
                                        </p:tgtEl>
                                        <p:attrNameLst>
                                          <p:attrName>ppt_x</p:attrName>
                                        </p:attrNameLst>
                                      </p:cBhvr>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1" presetClass="entr" presetSubtype="4" fill="hold" nodeType="clickEffect">
                                  <p:stCondLst>
                                    <p:cond delay="0"/>
                                  </p:stCondLst>
                                  <p:childTnLst>
                                    <p:set>
                                      <p:cBhvr>
                                        <p:cTn id="64" dur="1" fill="hold">
                                          <p:stCondLst>
                                            <p:cond delay="0"/>
                                          </p:stCondLst>
                                        </p:cTn>
                                        <p:tgtEl>
                                          <p:spTgt spid="108562">
                                            <p:txEl>
                                              <p:pRg st="0" end="0"/>
                                            </p:txEl>
                                          </p:spTgt>
                                        </p:tgtEl>
                                        <p:attrNameLst>
                                          <p:attrName>style.visibility</p:attrName>
                                        </p:attrNameLst>
                                      </p:cBhvr>
                                      <p:to>
                                        <p:strVal val="visible"/>
                                      </p:to>
                                    </p:set>
                                    <p:animEffect transition="in" filter="wheel(4)">
                                      <p:cBhvr>
                                        <p:cTn id="65" dur="2000"/>
                                        <p:tgtEl>
                                          <p:spTgt spid="108562">
                                            <p:txEl>
                                              <p:pRg st="0" end="0"/>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8" presetClass="entr" presetSubtype="12" fill="hold" nodeType="clickEffect">
                                  <p:stCondLst>
                                    <p:cond delay="0"/>
                                  </p:stCondLst>
                                  <p:childTnLst>
                                    <p:set>
                                      <p:cBhvr>
                                        <p:cTn id="69" dur="1" fill="hold">
                                          <p:stCondLst>
                                            <p:cond delay="0"/>
                                          </p:stCondLst>
                                        </p:cTn>
                                        <p:tgtEl>
                                          <p:spTgt spid="108584"/>
                                        </p:tgtEl>
                                        <p:attrNameLst>
                                          <p:attrName>style.visibility</p:attrName>
                                        </p:attrNameLst>
                                      </p:cBhvr>
                                      <p:to>
                                        <p:strVal val="visible"/>
                                      </p:to>
                                    </p:set>
                                    <p:animEffect transition="in" filter="strips(downLeft)">
                                      <p:cBhvr>
                                        <p:cTn id="70" dur="500"/>
                                        <p:tgtEl>
                                          <p:spTgt spid="10858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xit" presetSubtype="4" fill="hold" nodeType="clickEffect">
                                  <p:stCondLst>
                                    <p:cond delay="0"/>
                                  </p:stCondLst>
                                  <p:childTnLst>
                                    <p:anim calcmode="lin" valueType="num">
                                      <p:cBhvr additive="base">
                                        <p:cTn id="74" dur="500"/>
                                        <p:tgtEl>
                                          <p:spTgt spid="108584"/>
                                        </p:tgtEl>
                                        <p:attrNameLst>
                                          <p:attrName>ppt_x</p:attrName>
                                        </p:attrNameLst>
                                      </p:cBhvr>
                                      <p:tavLst>
                                        <p:tav tm="0">
                                          <p:val>
                                            <p:strVal val="ppt_x"/>
                                          </p:val>
                                        </p:tav>
                                        <p:tav tm="100000">
                                          <p:val>
                                            <p:strVal val="ppt_x"/>
                                          </p:val>
                                        </p:tav>
                                      </p:tavLst>
                                    </p:anim>
                                    <p:anim calcmode="lin" valueType="num">
                                      <p:cBhvr additive="base">
                                        <p:cTn id="75" dur="500"/>
                                        <p:tgtEl>
                                          <p:spTgt spid="108584"/>
                                        </p:tgtEl>
                                        <p:attrNameLst>
                                          <p:attrName>ppt_y</p:attrName>
                                        </p:attrNameLst>
                                      </p:cBhvr>
                                      <p:tavLst>
                                        <p:tav tm="0">
                                          <p:val>
                                            <p:strVal val="ppt_y"/>
                                          </p:val>
                                        </p:tav>
                                        <p:tav tm="100000">
                                          <p:val>
                                            <p:strVal val="1+ppt_h/2"/>
                                          </p:val>
                                        </p:tav>
                                      </p:tavLst>
                                    </p:anim>
                                    <p:set>
                                      <p:cBhvr>
                                        <p:cTn id="76" dur="1" fill="hold">
                                          <p:stCondLst>
                                            <p:cond delay="499"/>
                                          </p:stCondLst>
                                        </p:cTn>
                                        <p:tgtEl>
                                          <p:spTgt spid="108584"/>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21" presetClass="entr" presetSubtype="4" fill="hold" nodeType="clickEffect">
                                  <p:stCondLst>
                                    <p:cond delay="0"/>
                                  </p:stCondLst>
                                  <p:childTnLst>
                                    <p:set>
                                      <p:cBhvr>
                                        <p:cTn id="80" dur="1" fill="hold">
                                          <p:stCondLst>
                                            <p:cond delay="0"/>
                                          </p:stCondLst>
                                        </p:cTn>
                                        <p:tgtEl>
                                          <p:spTgt spid="108565">
                                            <p:txEl>
                                              <p:pRg st="0" end="0"/>
                                            </p:txEl>
                                          </p:spTgt>
                                        </p:tgtEl>
                                        <p:attrNameLst>
                                          <p:attrName>style.visibility</p:attrName>
                                        </p:attrNameLst>
                                      </p:cBhvr>
                                      <p:to>
                                        <p:strVal val="visible"/>
                                      </p:to>
                                    </p:set>
                                    <p:animEffect transition="in" filter="wheel(4)">
                                      <p:cBhvr>
                                        <p:cTn id="81" dur="2000"/>
                                        <p:tgtEl>
                                          <p:spTgt spid="108565">
                                            <p:txEl>
                                              <p:pRg st="0" end="0"/>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108566">
                                            <p:txEl>
                                              <p:pRg st="0" end="0"/>
                                            </p:txEl>
                                          </p:spTgt>
                                        </p:tgtEl>
                                        <p:attrNameLst>
                                          <p:attrName>style.visibility</p:attrName>
                                        </p:attrNameLst>
                                      </p:cBhvr>
                                      <p:to>
                                        <p:strVal val="visible"/>
                                      </p:to>
                                    </p:set>
                                    <p:anim calcmode="lin" valueType="num">
                                      <p:cBhvr additive="base">
                                        <p:cTn id="86" dur="500" fill="hold"/>
                                        <p:tgtEl>
                                          <p:spTgt spid="108566">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085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18" presetClass="entr" presetSubtype="12" fill="hold" nodeType="clickEffect">
                                  <p:stCondLst>
                                    <p:cond delay="0"/>
                                  </p:stCondLst>
                                  <p:childTnLst>
                                    <p:set>
                                      <p:cBhvr>
                                        <p:cTn id="91" dur="1" fill="hold">
                                          <p:stCondLst>
                                            <p:cond delay="0"/>
                                          </p:stCondLst>
                                        </p:cTn>
                                        <p:tgtEl>
                                          <p:spTgt spid="108585"/>
                                        </p:tgtEl>
                                        <p:attrNameLst>
                                          <p:attrName>style.visibility</p:attrName>
                                        </p:attrNameLst>
                                      </p:cBhvr>
                                      <p:to>
                                        <p:strVal val="visible"/>
                                      </p:to>
                                    </p:set>
                                    <p:animEffect transition="in" filter="strips(downLeft)">
                                      <p:cBhvr>
                                        <p:cTn id="92" dur="3000"/>
                                        <p:tgtEl>
                                          <p:spTgt spid="10858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xit" presetSubtype="4" fill="hold" nodeType="clickEffect">
                                  <p:stCondLst>
                                    <p:cond delay="0"/>
                                  </p:stCondLst>
                                  <p:childTnLst>
                                    <p:anim calcmode="lin" valueType="num">
                                      <p:cBhvr additive="base">
                                        <p:cTn id="96" dur="500"/>
                                        <p:tgtEl>
                                          <p:spTgt spid="108585"/>
                                        </p:tgtEl>
                                        <p:attrNameLst>
                                          <p:attrName>ppt_x</p:attrName>
                                        </p:attrNameLst>
                                      </p:cBhvr>
                                      <p:tavLst>
                                        <p:tav tm="0">
                                          <p:val>
                                            <p:strVal val="ppt_x"/>
                                          </p:val>
                                        </p:tav>
                                        <p:tav tm="100000">
                                          <p:val>
                                            <p:strVal val="ppt_x"/>
                                          </p:val>
                                        </p:tav>
                                      </p:tavLst>
                                    </p:anim>
                                    <p:anim calcmode="lin" valueType="num">
                                      <p:cBhvr additive="base">
                                        <p:cTn id="97" dur="500"/>
                                        <p:tgtEl>
                                          <p:spTgt spid="108585"/>
                                        </p:tgtEl>
                                        <p:attrNameLst>
                                          <p:attrName>ppt_y</p:attrName>
                                        </p:attrNameLst>
                                      </p:cBhvr>
                                      <p:tavLst>
                                        <p:tav tm="0">
                                          <p:val>
                                            <p:strVal val="ppt_y"/>
                                          </p:val>
                                        </p:tav>
                                        <p:tav tm="100000">
                                          <p:val>
                                            <p:strVal val="1+ppt_h/2"/>
                                          </p:val>
                                        </p:tav>
                                      </p:tavLst>
                                    </p:anim>
                                    <p:set>
                                      <p:cBhvr>
                                        <p:cTn id="98" dur="1" fill="hold">
                                          <p:stCondLst>
                                            <p:cond delay="499"/>
                                          </p:stCondLst>
                                        </p:cTn>
                                        <p:tgtEl>
                                          <p:spTgt spid="108585"/>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1" presetClass="entr" presetSubtype="4" fill="hold" nodeType="clickEffect">
                                  <p:stCondLst>
                                    <p:cond delay="0"/>
                                  </p:stCondLst>
                                  <p:childTnLst>
                                    <p:set>
                                      <p:cBhvr>
                                        <p:cTn id="102" dur="1" fill="hold">
                                          <p:stCondLst>
                                            <p:cond delay="0"/>
                                          </p:stCondLst>
                                        </p:cTn>
                                        <p:tgtEl>
                                          <p:spTgt spid="108567">
                                            <p:txEl>
                                              <p:pRg st="0" end="0"/>
                                            </p:txEl>
                                          </p:spTgt>
                                        </p:tgtEl>
                                        <p:attrNameLst>
                                          <p:attrName>style.visibility</p:attrName>
                                        </p:attrNameLst>
                                      </p:cBhvr>
                                      <p:to>
                                        <p:strVal val="visible"/>
                                      </p:to>
                                    </p:set>
                                    <p:animEffect transition="in" filter="wheel(4)">
                                      <p:cBhvr>
                                        <p:cTn id="103" dur="2000"/>
                                        <p:tgtEl>
                                          <p:spTgt spid="108567">
                                            <p:txEl>
                                              <p:pRg st="0" end="0"/>
                                            </p:txEl>
                                          </p:spTgt>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4" presetClass="entr" presetSubtype="0" fill="hold" nodeType="clickEffect">
                                  <p:stCondLst>
                                    <p:cond delay="0"/>
                                  </p:stCondLst>
                                  <p:childTnLst>
                                    <p:set>
                                      <p:cBhvr>
                                        <p:cTn id="107" dur="1" fill="hold">
                                          <p:stCondLst>
                                            <p:cond delay="0"/>
                                          </p:stCondLst>
                                        </p:cTn>
                                        <p:tgtEl>
                                          <p:spTgt spid="108569">
                                            <p:txEl>
                                              <p:pRg st="0" end="0"/>
                                            </p:txEl>
                                          </p:spTgt>
                                        </p:tgtEl>
                                        <p:attrNameLst>
                                          <p:attrName>style.visibility</p:attrName>
                                        </p:attrNameLst>
                                      </p:cBhvr>
                                      <p:to>
                                        <p:strVal val="visible"/>
                                      </p:to>
                                    </p:set>
                                    <p:anim from="(-#ppt_w/2)" to="(#ppt_x)" calcmode="lin" valueType="num">
                                      <p:cBhvr>
                                        <p:cTn id="108" dur="600" fill="hold">
                                          <p:stCondLst>
                                            <p:cond delay="0"/>
                                          </p:stCondLst>
                                        </p:cTn>
                                        <p:tgtEl>
                                          <p:spTgt spid="108569">
                                            <p:txEl>
                                              <p:pRg st="0" end="0"/>
                                            </p:txEl>
                                          </p:spTgt>
                                        </p:tgtEl>
                                        <p:attrNameLst>
                                          <p:attrName>ppt_x</p:attrName>
                                        </p:attrNameLst>
                                      </p:cBhvr>
                                    </p:anim>
                                    <p:anim from="0" to="-1.0" calcmode="lin" valueType="num">
                                      <p:cBhvr>
                                        <p:cTn id="109" dur="200" decel="50000" autoRev="1" fill="hold">
                                          <p:stCondLst>
                                            <p:cond delay="600"/>
                                          </p:stCondLst>
                                        </p:cTn>
                                        <p:tgtEl>
                                          <p:spTgt spid="108569">
                                            <p:txEl>
                                              <p:pRg st="0" end="0"/>
                                            </p:txEl>
                                          </p:spTgt>
                                        </p:tgtEl>
                                        <p:attrNameLst>
                                          <p:attrName>xshear</p:attrName>
                                        </p:attrNameLst>
                                      </p:cBhvr>
                                    </p:anim>
                                    <p:animScale>
                                      <p:cBhvr>
                                        <p:cTn id="110" dur="200" decel="100000" autoRev="1" fill="hold">
                                          <p:stCondLst>
                                            <p:cond delay="600"/>
                                          </p:stCondLst>
                                        </p:cTn>
                                        <p:tgtEl>
                                          <p:spTgt spid="108569">
                                            <p:txEl>
                                              <p:pRg st="0" end="0"/>
                                            </p:txEl>
                                          </p:spTgt>
                                        </p:tgtEl>
                                      </p:cBhvr>
                                      <p:from x="100000" y="100000"/>
                                      <p:to x="80000" y="100000"/>
                                    </p:animScale>
                                    <p:anim by="(#ppt_h/3+#ppt_w*0.1)" calcmode="lin" valueType="num">
                                      <p:cBhvr additive="sum">
                                        <p:cTn id="111" dur="200" decel="100000" autoRev="1" fill="hold">
                                          <p:stCondLst>
                                            <p:cond delay="600"/>
                                          </p:stCondLst>
                                        </p:cTn>
                                        <p:tgtEl>
                                          <p:spTgt spid="108569">
                                            <p:txEl>
                                              <p:pRg st="0" end="0"/>
                                            </p:txEl>
                                          </p:spTgt>
                                        </p:tgtEl>
                                        <p:attrNameLst>
                                          <p:attrName>ppt_x</p:attrName>
                                        </p:attrNameLst>
                                      </p:cBhvr>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3" presetClass="entr" presetSubtype="16" fill="hold" nodeType="clickEffect">
                                  <p:stCondLst>
                                    <p:cond delay="0"/>
                                  </p:stCondLst>
                                  <p:childTnLst>
                                    <p:set>
                                      <p:cBhvr>
                                        <p:cTn id="115" dur="1" fill="hold">
                                          <p:stCondLst>
                                            <p:cond delay="0"/>
                                          </p:stCondLst>
                                        </p:cTn>
                                        <p:tgtEl>
                                          <p:spTgt spid="108570">
                                            <p:txEl>
                                              <p:pRg st="0" end="0"/>
                                            </p:txEl>
                                          </p:spTgt>
                                        </p:tgtEl>
                                        <p:attrNameLst>
                                          <p:attrName>style.visibility</p:attrName>
                                        </p:attrNameLst>
                                      </p:cBhvr>
                                      <p:to>
                                        <p:strVal val="visible"/>
                                      </p:to>
                                    </p:set>
                                    <p:animEffect transition="in" filter="plus(in)">
                                      <p:cBhvr>
                                        <p:cTn id="116" dur="2000"/>
                                        <p:tgtEl>
                                          <p:spTgt spid="108570">
                                            <p:txEl>
                                              <p:pRg st="0" end="0"/>
                                            </p:txEl>
                                          </p:spTgt>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3" presetClass="entr" presetSubtype="16" fill="hold" nodeType="clickEffect">
                                  <p:stCondLst>
                                    <p:cond delay="0"/>
                                  </p:stCondLst>
                                  <p:childTnLst>
                                    <p:set>
                                      <p:cBhvr>
                                        <p:cTn id="120" dur="1" fill="hold">
                                          <p:stCondLst>
                                            <p:cond delay="0"/>
                                          </p:stCondLst>
                                        </p:cTn>
                                        <p:tgtEl>
                                          <p:spTgt spid="108572">
                                            <p:txEl>
                                              <p:pRg st="0" end="0"/>
                                            </p:txEl>
                                          </p:spTgt>
                                        </p:tgtEl>
                                        <p:attrNameLst>
                                          <p:attrName>style.visibility</p:attrName>
                                        </p:attrNameLst>
                                      </p:cBhvr>
                                      <p:to>
                                        <p:strVal val="visible"/>
                                      </p:to>
                                    </p:set>
                                    <p:animEffect transition="in" filter="plus(in)">
                                      <p:cBhvr>
                                        <p:cTn id="121" dur="2000"/>
                                        <p:tgtEl>
                                          <p:spTgt spid="108572">
                                            <p:txEl>
                                              <p:pRg st="0" end="0"/>
                                            </p:txEl>
                                          </p:spTgt>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ntr" presetSubtype="10" fill="hold" nodeType="clickEffect">
                                  <p:stCondLst>
                                    <p:cond delay="0"/>
                                  </p:stCondLst>
                                  <p:childTnLst>
                                    <p:set>
                                      <p:cBhvr>
                                        <p:cTn id="125" dur="1" fill="hold">
                                          <p:stCondLst>
                                            <p:cond delay="0"/>
                                          </p:stCondLst>
                                        </p:cTn>
                                        <p:tgtEl>
                                          <p:spTgt spid="108586"/>
                                        </p:tgtEl>
                                        <p:attrNameLst>
                                          <p:attrName>style.visibility</p:attrName>
                                        </p:attrNameLst>
                                      </p:cBhvr>
                                      <p:to>
                                        <p:strVal val="visible"/>
                                      </p:to>
                                    </p:set>
                                    <p:animEffect transition="in" filter="blinds(horizontal)">
                                      <p:cBhvr>
                                        <p:cTn id="126" dur="500"/>
                                        <p:tgtEl>
                                          <p:spTgt spid="108586"/>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xit" presetSubtype="4" fill="hold" nodeType="clickEffect">
                                  <p:stCondLst>
                                    <p:cond delay="0"/>
                                  </p:stCondLst>
                                  <p:childTnLst>
                                    <p:anim calcmode="lin" valueType="num">
                                      <p:cBhvr additive="base">
                                        <p:cTn id="130" dur="500"/>
                                        <p:tgtEl>
                                          <p:spTgt spid="108586"/>
                                        </p:tgtEl>
                                        <p:attrNameLst>
                                          <p:attrName>ppt_x</p:attrName>
                                        </p:attrNameLst>
                                      </p:cBhvr>
                                      <p:tavLst>
                                        <p:tav tm="0">
                                          <p:val>
                                            <p:strVal val="ppt_x"/>
                                          </p:val>
                                        </p:tav>
                                        <p:tav tm="100000">
                                          <p:val>
                                            <p:strVal val="ppt_x"/>
                                          </p:val>
                                        </p:tav>
                                      </p:tavLst>
                                    </p:anim>
                                    <p:anim calcmode="lin" valueType="num">
                                      <p:cBhvr additive="base">
                                        <p:cTn id="131" dur="500"/>
                                        <p:tgtEl>
                                          <p:spTgt spid="108586"/>
                                        </p:tgtEl>
                                        <p:attrNameLst>
                                          <p:attrName>ppt_y</p:attrName>
                                        </p:attrNameLst>
                                      </p:cBhvr>
                                      <p:tavLst>
                                        <p:tav tm="0">
                                          <p:val>
                                            <p:strVal val="ppt_y"/>
                                          </p:val>
                                        </p:tav>
                                        <p:tav tm="100000">
                                          <p:val>
                                            <p:strVal val="1+ppt_h/2"/>
                                          </p:val>
                                        </p:tav>
                                      </p:tavLst>
                                    </p:anim>
                                    <p:set>
                                      <p:cBhvr>
                                        <p:cTn id="132" dur="1" fill="hold">
                                          <p:stCondLst>
                                            <p:cond delay="499"/>
                                          </p:stCondLst>
                                        </p:cTn>
                                        <p:tgtEl>
                                          <p:spTgt spid="1085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04800" y="962025"/>
            <a:ext cx="76962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sz="4000" b="1">
                <a:solidFill>
                  <a:srgbClr val="FF0000"/>
                </a:solidFill>
                <a:latin typeface="Arial" charset="0"/>
              </a:rPr>
              <a:t>4.Vì sao tác giả lại nói sông mặc áo lụa đào khi nắng lên? </a:t>
            </a:r>
          </a:p>
        </p:txBody>
      </p:sp>
      <p:sp>
        <p:nvSpPr>
          <p:cNvPr id="175110" name="Text Box 6"/>
          <p:cNvSpPr txBox="1">
            <a:spLocks noChangeArrowheads="1"/>
          </p:cNvSpPr>
          <p:nvPr/>
        </p:nvSpPr>
        <p:spPr bwMode="auto">
          <a:xfrm>
            <a:off x="152400" y="2703513"/>
            <a:ext cx="8991600" cy="255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sz="4000" b="1">
                <a:latin typeface="Arial" charset="0"/>
              </a:rPr>
              <a:t>-Khi nắng lên thì ánh nắng chiếu xuống dòng sông làm cho dòng sông có màu đỏ như màu áo lụa đào.</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5110"/>
                                        </p:tgtEl>
                                        <p:attrNameLst>
                                          <p:attrName>style.visibility</p:attrName>
                                        </p:attrNameLst>
                                      </p:cBhvr>
                                      <p:to>
                                        <p:strVal val="visible"/>
                                      </p:to>
                                    </p:set>
                                    <p:animEffect transition="in" filter="box(in)">
                                      <p:cBhvr>
                                        <p:cTn id="7" dur="500"/>
                                        <p:tgtEl>
                                          <p:spTgt spid="175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9" name="Text Box 5"/>
          <p:cNvSpPr txBox="1">
            <a:spLocks noChangeArrowheads="1"/>
          </p:cNvSpPr>
          <p:nvPr/>
        </p:nvSpPr>
        <p:spPr bwMode="auto">
          <a:xfrm>
            <a:off x="30480" y="1143000"/>
            <a:ext cx="911352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sz="4000" b="1" dirty="0">
                <a:latin typeface="Arial" charset="0"/>
              </a:rPr>
              <a:t>-</a:t>
            </a:r>
            <a:r>
              <a:rPr lang="en-US" sz="4000" b="1" dirty="0" err="1">
                <a:latin typeface="Arial" charset="0"/>
              </a:rPr>
              <a:t>Trưa</a:t>
            </a:r>
            <a:r>
              <a:rPr lang="en-US" sz="4000" b="1" dirty="0">
                <a:latin typeface="Arial" charset="0"/>
              </a:rPr>
              <a:t> </a:t>
            </a:r>
            <a:r>
              <a:rPr lang="en-US" sz="4000" b="1" dirty="0" err="1">
                <a:latin typeface="Arial" charset="0"/>
              </a:rPr>
              <a:t>đến</a:t>
            </a:r>
            <a:r>
              <a:rPr lang="en-US" sz="4000" b="1" dirty="0">
                <a:latin typeface="Arial" charset="0"/>
              </a:rPr>
              <a:t>, </a:t>
            </a:r>
            <a:r>
              <a:rPr lang="en-US" sz="4000" b="1" dirty="0" err="1">
                <a:latin typeface="Arial" charset="0"/>
              </a:rPr>
              <a:t>trời</a:t>
            </a:r>
            <a:r>
              <a:rPr lang="en-US" sz="4000" b="1" dirty="0">
                <a:latin typeface="Arial" charset="0"/>
              </a:rPr>
              <a:t> </a:t>
            </a:r>
            <a:r>
              <a:rPr lang="en-US" sz="4000" b="1" dirty="0" err="1">
                <a:latin typeface="Arial" charset="0"/>
              </a:rPr>
              <a:t>cao</a:t>
            </a:r>
            <a:r>
              <a:rPr lang="en-US" sz="4000" b="1" dirty="0">
                <a:latin typeface="Arial" charset="0"/>
              </a:rPr>
              <a:t> </a:t>
            </a:r>
            <a:r>
              <a:rPr lang="en-US" sz="4000" b="1" dirty="0" err="1">
                <a:latin typeface="Arial" charset="0"/>
              </a:rPr>
              <a:t>và</a:t>
            </a:r>
            <a:r>
              <a:rPr lang="en-US" sz="4000" b="1" dirty="0">
                <a:latin typeface="Arial" charset="0"/>
              </a:rPr>
              <a:t> </a:t>
            </a:r>
            <a:r>
              <a:rPr lang="en-US" sz="4000" b="1" dirty="0" err="1">
                <a:latin typeface="Arial" charset="0"/>
              </a:rPr>
              <a:t>xanh</a:t>
            </a:r>
            <a:r>
              <a:rPr lang="en-US" sz="4000" b="1" dirty="0">
                <a:latin typeface="Arial" charset="0"/>
              </a:rPr>
              <a:t> in </a:t>
            </a:r>
            <a:r>
              <a:rPr lang="en-US" sz="4000" b="1" dirty="0" err="1">
                <a:latin typeface="Arial" charset="0"/>
              </a:rPr>
              <a:t>hình</a:t>
            </a:r>
            <a:r>
              <a:rPr lang="en-US" sz="4000" b="1" dirty="0">
                <a:latin typeface="Arial" charset="0"/>
              </a:rPr>
              <a:t> </a:t>
            </a:r>
            <a:r>
              <a:rPr lang="en-US" sz="4000" b="1" dirty="0" err="1">
                <a:latin typeface="Arial" charset="0"/>
              </a:rPr>
              <a:t>xuống</a:t>
            </a:r>
            <a:r>
              <a:rPr lang="en-US" sz="4000" b="1" dirty="0">
                <a:latin typeface="Arial" charset="0"/>
              </a:rPr>
              <a:t> </a:t>
            </a:r>
            <a:r>
              <a:rPr lang="en-US" sz="4000" b="1" dirty="0" err="1">
                <a:latin typeface="Arial" charset="0"/>
              </a:rPr>
              <a:t>sông</a:t>
            </a:r>
            <a:r>
              <a:rPr lang="en-US" sz="4000" b="1" dirty="0">
                <a:latin typeface="Arial" charset="0"/>
              </a:rPr>
              <a:t>, ta </a:t>
            </a:r>
            <a:r>
              <a:rPr lang="en-US" sz="4000" b="1" dirty="0" err="1">
                <a:latin typeface="Arial" charset="0"/>
              </a:rPr>
              <a:t>lại</a:t>
            </a:r>
            <a:r>
              <a:rPr lang="en-US" sz="4000" b="1" dirty="0">
                <a:latin typeface="Arial" charset="0"/>
              </a:rPr>
              <a:t> </a:t>
            </a:r>
            <a:r>
              <a:rPr lang="en-US" sz="4000" b="1" dirty="0" err="1">
                <a:latin typeface="Arial" charset="0"/>
              </a:rPr>
              <a:t>thấy</a:t>
            </a:r>
            <a:r>
              <a:rPr lang="en-US" sz="4000" b="1" dirty="0">
                <a:latin typeface="Arial" charset="0"/>
              </a:rPr>
              <a:t> </a:t>
            </a:r>
            <a:r>
              <a:rPr lang="en-US" sz="4000" b="1" dirty="0" err="1">
                <a:latin typeface="Arial" charset="0"/>
              </a:rPr>
              <a:t>sông</a:t>
            </a:r>
            <a:r>
              <a:rPr lang="en-US" sz="4000" b="1" dirty="0">
                <a:latin typeface="Arial" charset="0"/>
              </a:rPr>
              <a:t> </a:t>
            </a:r>
            <a:r>
              <a:rPr lang="en-US" sz="4000" b="1" dirty="0" err="1">
                <a:latin typeface="Arial" charset="0"/>
              </a:rPr>
              <a:t>như</a:t>
            </a:r>
            <a:r>
              <a:rPr lang="en-US" sz="4000" b="1" dirty="0">
                <a:latin typeface="Arial" charset="0"/>
              </a:rPr>
              <a:t> </a:t>
            </a:r>
            <a:r>
              <a:rPr lang="en-US" sz="4000" b="1" dirty="0" err="1">
                <a:latin typeface="Arial" charset="0"/>
              </a:rPr>
              <a:t>có</a:t>
            </a:r>
            <a:r>
              <a:rPr lang="en-US" sz="4000" b="1" dirty="0">
                <a:latin typeface="Arial" charset="0"/>
              </a:rPr>
              <a:t> </a:t>
            </a:r>
            <a:r>
              <a:rPr lang="en-US" sz="4000" b="1" dirty="0" err="1">
                <a:latin typeface="Arial" charset="0"/>
              </a:rPr>
              <a:t>màu</a:t>
            </a:r>
            <a:r>
              <a:rPr lang="en-US" sz="4000" b="1" dirty="0">
                <a:latin typeface="Arial" charset="0"/>
              </a:rPr>
              <a:t> </a:t>
            </a:r>
            <a:r>
              <a:rPr lang="en-US" sz="4000" b="1" dirty="0" err="1">
                <a:latin typeface="Arial" charset="0"/>
              </a:rPr>
              <a:t>xanh</a:t>
            </a:r>
            <a:r>
              <a:rPr lang="en-US" sz="4000" b="1" dirty="0">
                <a:latin typeface="Arial" charset="0"/>
              </a:rPr>
              <a:t> </a:t>
            </a:r>
            <a:r>
              <a:rPr lang="en-US" sz="4000" b="1" dirty="0" err="1">
                <a:latin typeface="Arial" charset="0"/>
              </a:rPr>
              <a:t>ngắt</a:t>
            </a:r>
            <a:r>
              <a:rPr lang="en-US" sz="4000" b="1" dirty="0">
                <a:latin typeface="Arial" charset="0"/>
              </a:rPr>
              <a:t>.</a:t>
            </a:r>
          </a:p>
        </p:txBody>
      </p:sp>
      <p:sp>
        <p:nvSpPr>
          <p:cNvPr id="27651" name="Text Box 9"/>
          <p:cNvSpPr txBox="1">
            <a:spLocks noChangeArrowheads="1"/>
          </p:cNvSpPr>
          <p:nvPr/>
        </p:nvSpPr>
        <p:spPr bwMode="auto">
          <a:xfrm>
            <a:off x="0" y="0"/>
            <a:ext cx="9144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sz="4000" b="1" dirty="0">
                <a:solidFill>
                  <a:srgbClr val="FF0000"/>
                </a:solidFill>
                <a:latin typeface="Arial" charset="0"/>
              </a:rPr>
              <a:t>* </a:t>
            </a:r>
            <a:r>
              <a:rPr lang="en-US" sz="4000" b="1" dirty="0" err="1">
                <a:solidFill>
                  <a:srgbClr val="FF0000"/>
                </a:solidFill>
                <a:latin typeface="Arial" charset="0"/>
              </a:rPr>
              <a:t>Vì</a:t>
            </a:r>
            <a:r>
              <a:rPr lang="en-US" sz="4000" b="1" dirty="0">
                <a:solidFill>
                  <a:srgbClr val="FF0000"/>
                </a:solidFill>
                <a:latin typeface="Arial" charset="0"/>
              </a:rPr>
              <a:t> </a:t>
            </a:r>
            <a:r>
              <a:rPr lang="en-US" sz="4000" b="1" dirty="0" err="1">
                <a:solidFill>
                  <a:srgbClr val="FF0000"/>
                </a:solidFill>
                <a:latin typeface="Arial" charset="0"/>
              </a:rPr>
              <a:t>sao</a:t>
            </a:r>
            <a:r>
              <a:rPr lang="en-US" sz="4000" b="1" dirty="0">
                <a:solidFill>
                  <a:srgbClr val="FF0000"/>
                </a:solidFill>
                <a:latin typeface="Arial" charset="0"/>
              </a:rPr>
              <a:t> </a:t>
            </a:r>
            <a:r>
              <a:rPr lang="en-US" sz="4000" b="1" dirty="0" err="1">
                <a:solidFill>
                  <a:srgbClr val="FF0000"/>
                </a:solidFill>
                <a:latin typeface="Arial" charset="0"/>
              </a:rPr>
              <a:t>tác</a:t>
            </a:r>
            <a:r>
              <a:rPr lang="en-US" sz="4000" b="1" dirty="0">
                <a:solidFill>
                  <a:srgbClr val="FF0000"/>
                </a:solidFill>
                <a:latin typeface="Arial" charset="0"/>
              </a:rPr>
              <a:t> </a:t>
            </a:r>
            <a:r>
              <a:rPr lang="en-US" sz="4000" b="1" dirty="0" err="1">
                <a:solidFill>
                  <a:srgbClr val="FF0000"/>
                </a:solidFill>
                <a:latin typeface="Arial" charset="0"/>
              </a:rPr>
              <a:t>giả</a:t>
            </a:r>
            <a:r>
              <a:rPr lang="en-US" sz="4000" b="1" dirty="0">
                <a:solidFill>
                  <a:srgbClr val="FF0000"/>
                </a:solidFill>
                <a:latin typeface="Arial" charset="0"/>
              </a:rPr>
              <a:t> </a:t>
            </a:r>
            <a:r>
              <a:rPr lang="en-US" sz="4000" b="1" dirty="0" err="1">
                <a:solidFill>
                  <a:srgbClr val="FF0000"/>
                </a:solidFill>
                <a:latin typeface="Arial" charset="0"/>
              </a:rPr>
              <a:t>lại</a:t>
            </a:r>
            <a:r>
              <a:rPr lang="en-US" sz="4000" b="1" dirty="0">
                <a:solidFill>
                  <a:srgbClr val="FF0000"/>
                </a:solidFill>
                <a:latin typeface="Arial" charset="0"/>
              </a:rPr>
              <a:t> </a:t>
            </a:r>
            <a:r>
              <a:rPr lang="en-US" sz="4000" b="1" dirty="0" err="1">
                <a:solidFill>
                  <a:srgbClr val="FF0000"/>
                </a:solidFill>
                <a:latin typeface="Arial" charset="0"/>
              </a:rPr>
              <a:t>nói</a:t>
            </a:r>
            <a:r>
              <a:rPr lang="en-US" sz="4000" b="1" dirty="0">
                <a:solidFill>
                  <a:srgbClr val="FF0000"/>
                </a:solidFill>
                <a:latin typeface="Arial" charset="0"/>
              </a:rPr>
              <a:t> </a:t>
            </a:r>
            <a:r>
              <a:rPr lang="en-US" sz="4000" b="1" dirty="0" err="1">
                <a:solidFill>
                  <a:srgbClr val="FF0000"/>
                </a:solidFill>
                <a:latin typeface="Arial" charset="0"/>
              </a:rPr>
              <a:t>sông</a:t>
            </a:r>
            <a:r>
              <a:rPr lang="en-US" sz="4000" b="1" dirty="0">
                <a:solidFill>
                  <a:srgbClr val="FF0000"/>
                </a:solidFill>
                <a:latin typeface="Arial" charset="0"/>
              </a:rPr>
              <a:t> </a:t>
            </a:r>
            <a:r>
              <a:rPr lang="en-US" sz="4000" b="1" dirty="0" err="1">
                <a:solidFill>
                  <a:srgbClr val="FF0000"/>
                </a:solidFill>
                <a:latin typeface="Arial" charset="0"/>
              </a:rPr>
              <a:t>mặc</a:t>
            </a:r>
            <a:r>
              <a:rPr lang="en-US" sz="4000" b="1" dirty="0">
                <a:solidFill>
                  <a:srgbClr val="FF0000"/>
                </a:solidFill>
                <a:latin typeface="Arial" charset="0"/>
              </a:rPr>
              <a:t> </a:t>
            </a:r>
            <a:r>
              <a:rPr lang="en-US" sz="4000" b="1" dirty="0" err="1">
                <a:solidFill>
                  <a:srgbClr val="FF0000"/>
                </a:solidFill>
                <a:latin typeface="Arial" charset="0"/>
              </a:rPr>
              <a:t>áo</a:t>
            </a:r>
            <a:r>
              <a:rPr lang="en-US" sz="4000" b="1" dirty="0">
                <a:solidFill>
                  <a:srgbClr val="FF0000"/>
                </a:solidFill>
                <a:latin typeface="Arial" charset="0"/>
              </a:rPr>
              <a:t> </a:t>
            </a:r>
            <a:r>
              <a:rPr lang="en-US" sz="4000" b="1" dirty="0" err="1">
                <a:solidFill>
                  <a:srgbClr val="FF0000"/>
                </a:solidFill>
                <a:latin typeface="Arial" charset="0"/>
              </a:rPr>
              <a:t>xanh</a:t>
            </a:r>
            <a:r>
              <a:rPr lang="en-US" sz="4000" b="1" dirty="0">
                <a:solidFill>
                  <a:srgbClr val="FF0000"/>
                </a:solidFill>
                <a:latin typeface="Arial" charset="0"/>
              </a:rPr>
              <a:t> </a:t>
            </a:r>
            <a:r>
              <a:rPr lang="en-US" sz="4000" b="1" dirty="0" err="1">
                <a:solidFill>
                  <a:srgbClr val="FF0000"/>
                </a:solidFill>
                <a:latin typeface="Arial" charset="0"/>
              </a:rPr>
              <a:t>khi</a:t>
            </a:r>
            <a:r>
              <a:rPr lang="en-US" sz="4000" b="1" dirty="0">
                <a:solidFill>
                  <a:srgbClr val="FF0000"/>
                </a:solidFill>
                <a:latin typeface="Arial" charset="0"/>
              </a:rPr>
              <a:t> </a:t>
            </a:r>
            <a:r>
              <a:rPr lang="en-US" sz="4000" b="1" dirty="0" err="1">
                <a:solidFill>
                  <a:srgbClr val="FF0000"/>
                </a:solidFill>
                <a:latin typeface="Arial" charset="0"/>
              </a:rPr>
              <a:t>trưa</a:t>
            </a:r>
            <a:r>
              <a:rPr lang="en-US" sz="4000" b="1" dirty="0">
                <a:solidFill>
                  <a:srgbClr val="FF0000"/>
                </a:solidFill>
                <a:latin typeface="Arial" charset="0"/>
              </a:rPr>
              <a:t> </a:t>
            </a:r>
            <a:r>
              <a:rPr lang="en-US" sz="4000" b="1" dirty="0" err="1">
                <a:solidFill>
                  <a:srgbClr val="FF0000"/>
                </a:solidFill>
                <a:latin typeface="Arial" charset="0"/>
              </a:rPr>
              <a:t>đến</a:t>
            </a:r>
            <a:r>
              <a:rPr lang="en-US" sz="4000" b="1" dirty="0">
                <a:solidFill>
                  <a:srgbClr val="FF0000"/>
                </a:solidFill>
                <a:latin typeface="Arial" charset="0"/>
              </a:rPr>
              <a:t>?</a:t>
            </a:r>
          </a:p>
        </p:txBody>
      </p:sp>
      <p:sp>
        <p:nvSpPr>
          <p:cNvPr id="4" name="Text Box 18"/>
          <p:cNvSpPr txBox="1">
            <a:spLocks noChangeArrowheads="1"/>
          </p:cNvSpPr>
          <p:nvPr/>
        </p:nvSpPr>
        <p:spPr bwMode="auto">
          <a:xfrm>
            <a:off x="30480" y="2867025"/>
            <a:ext cx="911352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sz="4000" b="1" dirty="0" smtClean="0">
                <a:solidFill>
                  <a:srgbClr val="FF0000"/>
                </a:solidFill>
                <a:latin typeface="Arial" charset="0"/>
              </a:rPr>
              <a:t>+</a:t>
            </a:r>
            <a:r>
              <a:rPr lang="en-US" sz="4000" b="1" dirty="0" err="1" smtClean="0">
                <a:solidFill>
                  <a:srgbClr val="FF0000"/>
                </a:solidFill>
                <a:latin typeface="Arial" charset="0"/>
              </a:rPr>
              <a:t>Tác</a:t>
            </a:r>
            <a:r>
              <a:rPr lang="en-US" sz="4000" b="1" dirty="0" smtClean="0">
                <a:solidFill>
                  <a:srgbClr val="FF0000"/>
                </a:solidFill>
                <a:latin typeface="Arial" charset="0"/>
              </a:rPr>
              <a:t> </a:t>
            </a:r>
            <a:r>
              <a:rPr lang="en-US" sz="4000" b="1" dirty="0" err="1">
                <a:solidFill>
                  <a:srgbClr val="FF0000"/>
                </a:solidFill>
                <a:latin typeface="Arial" charset="0"/>
              </a:rPr>
              <a:t>giả</a:t>
            </a:r>
            <a:r>
              <a:rPr lang="en-US" sz="4000" b="1" dirty="0">
                <a:solidFill>
                  <a:srgbClr val="FF0000"/>
                </a:solidFill>
                <a:latin typeface="Arial" charset="0"/>
              </a:rPr>
              <a:t> </a:t>
            </a:r>
            <a:r>
              <a:rPr lang="en-US" sz="4000" b="1" dirty="0" err="1">
                <a:solidFill>
                  <a:srgbClr val="FF0000"/>
                </a:solidFill>
                <a:latin typeface="Arial" charset="0"/>
              </a:rPr>
              <a:t>đã</a:t>
            </a:r>
            <a:r>
              <a:rPr lang="en-US" sz="4000" b="1" dirty="0">
                <a:solidFill>
                  <a:srgbClr val="FF0000"/>
                </a:solidFill>
                <a:latin typeface="Arial" charset="0"/>
              </a:rPr>
              <a:t> </a:t>
            </a:r>
            <a:r>
              <a:rPr lang="en-US" sz="4000" b="1" dirty="0" err="1">
                <a:solidFill>
                  <a:srgbClr val="FF0000"/>
                </a:solidFill>
                <a:latin typeface="Arial" charset="0"/>
              </a:rPr>
              <a:t>dùng</a:t>
            </a:r>
            <a:r>
              <a:rPr lang="en-US" sz="4000" b="1" dirty="0">
                <a:solidFill>
                  <a:srgbClr val="FF0000"/>
                </a:solidFill>
                <a:latin typeface="Arial" charset="0"/>
              </a:rPr>
              <a:t> </a:t>
            </a:r>
            <a:r>
              <a:rPr lang="en-US" sz="4000" b="1" dirty="0" err="1">
                <a:solidFill>
                  <a:srgbClr val="FF0000"/>
                </a:solidFill>
                <a:latin typeface="Arial" charset="0"/>
              </a:rPr>
              <a:t>hình</a:t>
            </a:r>
            <a:r>
              <a:rPr lang="en-US" sz="4000" b="1" dirty="0">
                <a:solidFill>
                  <a:srgbClr val="FF0000"/>
                </a:solidFill>
                <a:latin typeface="Arial" charset="0"/>
              </a:rPr>
              <a:t> </a:t>
            </a:r>
            <a:r>
              <a:rPr lang="en-US" sz="4000" b="1" dirty="0" err="1">
                <a:solidFill>
                  <a:srgbClr val="FF0000"/>
                </a:solidFill>
                <a:latin typeface="Arial" charset="0"/>
              </a:rPr>
              <a:t>ảnh</a:t>
            </a:r>
            <a:r>
              <a:rPr lang="en-US" sz="4000" b="1" dirty="0">
                <a:solidFill>
                  <a:srgbClr val="FF0000"/>
                </a:solidFill>
                <a:latin typeface="Arial" charset="0"/>
              </a:rPr>
              <a:t> </a:t>
            </a:r>
            <a:r>
              <a:rPr lang="en-US" sz="4000" b="1" dirty="0" err="1">
                <a:solidFill>
                  <a:srgbClr val="FF0000"/>
                </a:solidFill>
                <a:latin typeface="Arial" charset="0"/>
              </a:rPr>
              <a:t>nhân</a:t>
            </a:r>
            <a:r>
              <a:rPr lang="en-US" sz="4000" b="1" dirty="0">
                <a:solidFill>
                  <a:srgbClr val="FF0000"/>
                </a:solidFill>
                <a:latin typeface="Arial" charset="0"/>
              </a:rPr>
              <a:t> </a:t>
            </a:r>
            <a:r>
              <a:rPr lang="en-US" sz="4000" b="1" dirty="0" err="1">
                <a:solidFill>
                  <a:srgbClr val="FF0000"/>
                </a:solidFill>
                <a:latin typeface="Arial" charset="0"/>
              </a:rPr>
              <a:t>hóa</a:t>
            </a:r>
            <a:r>
              <a:rPr lang="en-US" sz="4000" b="1" dirty="0">
                <a:solidFill>
                  <a:srgbClr val="FF0000"/>
                </a:solidFill>
                <a:latin typeface="Arial" charset="0"/>
              </a:rPr>
              <a:t> </a:t>
            </a:r>
            <a:r>
              <a:rPr lang="en-US" sz="4000" b="1" dirty="0" err="1">
                <a:solidFill>
                  <a:srgbClr val="FF0000"/>
                </a:solidFill>
                <a:latin typeface="Arial" charset="0"/>
              </a:rPr>
              <a:t>để</a:t>
            </a:r>
            <a:r>
              <a:rPr lang="en-US" sz="4000" b="1" dirty="0">
                <a:solidFill>
                  <a:srgbClr val="FF0000"/>
                </a:solidFill>
                <a:latin typeface="Arial" charset="0"/>
              </a:rPr>
              <a:t> </a:t>
            </a:r>
            <a:r>
              <a:rPr lang="en-US" sz="4000" b="1" dirty="0" err="1">
                <a:solidFill>
                  <a:srgbClr val="FF0000"/>
                </a:solidFill>
                <a:latin typeface="Arial" charset="0"/>
              </a:rPr>
              <a:t>làm</a:t>
            </a:r>
            <a:r>
              <a:rPr lang="en-US" sz="4000" b="1" dirty="0">
                <a:solidFill>
                  <a:srgbClr val="FF0000"/>
                </a:solidFill>
                <a:latin typeface="Arial" charset="0"/>
              </a:rPr>
              <a:t> </a:t>
            </a:r>
            <a:r>
              <a:rPr lang="en-US" sz="4000" b="1" dirty="0" err="1">
                <a:solidFill>
                  <a:srgbClr val="FF0000"/>
                </a:solidFill>
                <a:latin typeface="Arial" charset="0"/>
              </a:rPr>
              <a:t>gì</a:t>
            </a:r>
            <a:r>
              <a:rPr lang="en-US" sz="4000" b="1" dirty="0">
                <a:solidFill>
                  <a:srgbClr val="FF0000"/>
                </a:solidFill>
                <a:latin typeface="Arial" charset="0"/>
              </a:rPr>
              <a:t>?</a:t>
            </a:r>
          </a:p>
        </p:txBody>
      </p:sp>
      <p:sp>
        <p:nvSpPr>
          <p:cNvPr id="5" name="Text Box 19"/>
          <p:cNvSpPr txBox="1">
            <a:spLocks noChangeArrowheads="1"/>
          </p:cNvSpPr>
          <p:nvPr/>
        </p:nvSpPr>
        <p:spPr bwMode="auto">
          <a:xfrm>
            <a:off x="30480" y="4168676"/>
            <a:ext cx="911352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sz="3600" b="1" dirty="0" err="1">
                <a:latin typeface="Arial" charset="0"/>
              </a:rPr>
              <a:t>Tác</a:t>
            </a:r>
            <a:r>
              <a:rPr lang="en-US" sz="3600" b="1" dirty="0">
                <a:latin typeface="Arial" charset="0"/>
              </a:rPr>
              <a:t> </a:t>
            </a:r>
            <a:r>
              <a:rPr lang="en-US" sz="3600" b="1" dirty="0" err="1">
                <a:latin typeface="Arial" charset="0"/>
              </a:rPr>
              <a:t>giả</a:t>
            </a:r>
            <a:r>
              <a:rPr lang="en-US" sz="3600" b="1" dirty="0">
                <a:latin typeface="Arial" charset="0"/>
              </a:rPr>
              <a:t> </a:t>
            </a:r>
            <a:r>
              <a:rPr lang="en-US" sz="3600" b="1" dirty="0" err="1">
                <a:latin typeface="Arial" charset="0"/>
              </a:rPr>
              <a:t>đã</a:t>
            </a:r>
            <a:r>
              <a:rPr lang="en-US" sz="3600" b="1" dirty="0">
                <a:latin typeface="Arial" charset="0"/>
              </a:rPr>
              <a:t> </a:t>
            </a:r>
            <a:r>
              <a:rPr lang="en-US" sz="3600" b="1" dirty="0" err="1">
                <a:latin typeface="Arial" charset="0"/>
              </a:rPr>
              <a:t>dùng</a:t>
            </a:r>
            <a:r>
              <a:rPr lang="en-US" sz="3600" b="1" dirty="0">
                <a:latin typeface="Arial" charset="0"/>
              </a:rPr>
              <a:t> </a:t>
            </a:r>
            <a:r>
              <a:rPr lang="en-US" sz="3600" b="1" dirty="0" err="1">
                <a:latin typeface="Arial" charset="0"/>
              </a:rPr>
              <a:t>hình</a:t>
            </a:r>
            <a:r>
              <a:rPr lang="en-US" sz="3600" b="1" dirty="0">
                <a:latin typeface="Arial" charset="0"/>
              </a:rPr>
              <a:t> </a:t>
            </a:r>
            <a:r>
              <a:rPr lang="en-US" sz="3600" b="1" dirty="0" err="1">
                <a:latin typeface="Arial" charset="0"/>
              </a:rPr>
              <a:t>ảnh</a:t>
            </a:r>
            <a:r>
              <a:rPr lang="en-US" sz="3600" b="1" dirty="0">
                <a:latin typeface="Arial" charset="0"/>
              </a:rPr>
              <a:t> </a:t>
            </a:r>
            <a:r>
              <a:rPr lang="en-US" sz="3600" b="1" dirty="0" err="1">
                <a:latin typeface="Arial" charset="0"/>
              </a:rPr>
              <a:t>nhân</a:t>
            </a:r>
            <a:r>
              <a:rPr lang="en-US" sz="3600" b="1" dirty="0">
                <a:latin typeface="Arial" charset="0"/>
              </a:rPr>
              <a:t> </a:t>
            </a:r>
            <a:r>
              <a:rPr lang="en-US" sz="3600" b="1" dirty="0" err="1">
                <a:latin typeface="Arial" charset="0"/>
              </a:rPr>
              <a:t>hóa</a:t>
            </a:r>
            <a:r>
              <a:rPr lang="en-US" sz="3600" b="1" dirty="0">
                <a:latin typeface="Arial" charset="0"/>
              </a:rPr>
              <a:t> </a:t>
            </a:r>
            <a:r>
              <a:rPr lang="en-US" sz="3600" b="1" dirty="0" err="1">
                <a:latin typeface="Arial" charset="0"/>
              </a:rPr>
              <a:t>để</a:t>
            </a:r>
            <a:r>
              <a:rPr lang="en-US" sz="3600" b="1" dirty="0">
                <a:latin typeface="Arial" charset="0"/>
              </a:rPr>
              <a:t> </a:t>
            </a:r>
            <a:r>
              <a:rPr lang="en-US" sz="3600" b="1" dirty="0" err="1">
                <a:latin typeface="Arial" charset="0"/>
              </a:rPr>
              <a:t>ca</a:t>
            </a:r>
            <a:r>
              <a:rPr lang="en-US" sz="3600" b="1" dirty="0">
                <a:latin typeface="Arial" charset="0"/>
              </a:rPr>
              <a:t> </a:t>
            </a:r>
            <a:r>
              <a:rPr lang="en-US" sz="3600" b="1" dirty="0" err="1">
                <a:latin typeface="Arial" charset="0"/>
              </a:rPr>
              <a:t>ngợi</a:t>
            </a:r>
            <a:r>
              <a:rPr lang="en-US" sz="3600" b="1" dirty="0">
                <a:latin typeface="Arial" charset="0"/>
              </a:rPr>
              <a:t> </a:t>
            </a:r>
            <a:r>
              <a:rPr lang="en-US" sz="3600" b="1" dirty="0" err="1">
                <a:latin typeface="Arial" charset="0"/>
              </a:rPr>
              <a:t>vẻ</a:t>
            </a:r>
            <a:r>
              <a:rPr lang="en-US" sz="3600" b="1" dirty="0">
                <a:latin typeface="Arial" charset="0"/>
              </a:rPr>
              <a:t> </a:t>
            </a:r>
            <a:r>
              <a:rPr lang="en-US" sz="3600" b="1" dirty="0" err="1">
                <a:latin typeface="Arial" charset="0"/>
              </a:rPr>
              <a:t>đẹp</a:t>
            </a:r>
            <a:r>
              <a:rPr lang="en-US" sz="3600" b="1" dirty="0">
                <a:latin typeface="Arial" charset="0"/>
              </a:rPr>
              <a:t> </a:t>
            </a:r>
            <a:r>
              <a:rPr lang="en-US" sz="3600" b="1" dirty="0" err="1">
                <a:latin typeface="Arial" charset="0"/>
              </a:rPr>
              <a:t>của</a:t>
            </a:r>
            <a:r>
              <a:rPr lang="en-US" sz="3600" b="1" dirty="0">
                <a:latin typeface="Arial" charset="0"/>
              </a:rPr>
              <a:t> </a:t>
            </a:r>
            <a:r>
              <a:rPr lang="en-US" sz="3600" b="1" dirty="0" err="1">
                <a:latin typeface="Arial" charset="0"/>
              </a:rPr>
              <a:t>dòng</a:t>
            </a:r>
            <a:r>
              <a:rPr lang="en-US" sz="3600" b="1" dirty="0">
                <a:latin typeface="Arial" charset="0"/>
              </a:rPr>
              <a:t> </a:t>
            </a:r>
            <a:r>
              <a:rPr lang="en-US" sz="3600" b="1" dirty="0" err="1">
                <a:latin typeface="Arial" charset="0"/>
              </a:rPr>
              <a:t>sông</a:t>
            </a:r>
            <a:r>
              <a:rPr lang="en-US" sz="3600" b="1" dirty="0">
                <a:latin typeface="Arial" charset="0"/>
              </a:rPr>
              <a:t> </a:t>
            </a:r>
            <a:r>
              <a:rPr lang="en-US" sz="3600" b="1" dirty="0" err="1">
                <a:latin typeface="Arial" charset="0"/>
              </a:rPr>
              <a:t>quê</a:t>
            </a:r>
            <a:r>
              <a:rPr lang="en-US" sz="3600" b="1" dirty="0">
                <a:latin typeface="Arial" charset="0"/>
              </a:rPr>
              <a:t> </a:t>
            </a:r>
            <a:r>
              <a:rPr lang="en-US" sz="3600" b="1" dirty="0" err="1">
                <a:latin typeface="Arial" charset="0"/>
              </a:rPr>
              <a:t>hương</a:t>
            </a:r>
            <a:r>
              <a:rPr lang="en-US" sz="3600" b="1" dirty="0">
                <a:latin typeface="Arial" charset="0"/>
              </a:rPr>
              <a:t> </a:t>
            </a:r>
            <a:r>
              <a:rPr lang="en-US" sz="3600" b="1" dirty="0" err="1">
                <a:latin typeface="Arial" charset="0"/>
              </a:rPr>
              <a:t>và</a:t>
            </a:r>
            <a:r>
              <a:rPr lang="en-US" sz="3600" b="1" dirty="0">
                <a:latin typeface="Arial" charset="0"/>
              </a:rPr>
              <a:t> </a:t>
            </a:r>
            <a:r>
              <a:rPr lang="en-US" sz="3600" b="1" dirty="0" err="1">
                <a:latin typeface="Arial" charset="0"/>
              </a:rPr>
              <a:t>nói</a:t>
            </a:r>
            <a:r>
              <a:rPr lang="en-US" sz="3600" b="1" dirty="0">
                <a:latin typeface="Arial" charset="0"/>
              </a:rPr>
              <a:t> </a:t>
            </a:r>
            <a:r>
              <a:rPr lang="en-US" sz="3600" b="1" dirty="0" err="1">
                <a:latin typeface="Arial" charset="0"/>
              </a:rPr>
              <a:t>lên</a:t>
            </a:r>
            <a:r>
              <a:rPr lang="en-US" sz="3600" b="1" dirty="0">
                <a:latin typeface="Arial" charset="0"/>
              </a:rPr>
              <a:t> </a:t>
            </a:r>
            <a:r>
              <a:rPr lang="en-US" sz="3600" b="1" dirty="0" err="1">
                <a:latin typeface="Arial" charset="0"/>
              </a:rPr>
              <a:t>tình</a:t>
            </a:r>
            <a:r>
              <a:rPr lang="en-US" sz="3600" b="1" dirty="0">
                <a:latin typeface="Arial" charset="0"/>
              </a:rPr>
              <a:t> </a:t>
            </a:r>
            <a:r>
              <a:rPr lang="en-US" sz="3600" b="1" dirty="0" err="1">
                <a:latin typeface="Arial" charset="0"/>
              </a:rPr>
              <a:t>cảm</a:t>
            </a:r>
            <a:r>
              <a:rPr lang="en-US" sz="3600" b="1" dirty="0">
                <a:latin typeface="Arial" charset="0"/>
              </a:rPr>
              <a:t> </a:t>
            </a:r>
            <a:r>
              <a:rPr lang="en-US" sz="3600" b="1" dirty="0" err="1">
                <a:latin typeface="Arial" charset="0"/>
              </a:rPr>
              <a:t>của</a:t>
            </a:r>
            <a:r>
              <a:rPr lang="en-US" sz="3600" b="1" dirty="0">
                <a:latin typeface="Arial" charset="0"/>
              </a:rPr>
              <a:t> </a:t>
            </a:r>
            <a:r>
              <a:rPr lang="en-US" sz="3600" b="1" dirty="0" err="1">
                <a:latin typeface="Arial" charset="0"/>
              </a:rPr>
              <a:t>tác</a:t>
            </a:r>
            <a:r>
              <a:rPr lang="en-US" sz="3600" b="1" dirty="0">
                <a:latin typeface="Arial" charset="0"/>
              </a:rPr>
              <a:t> </a:t>
            </a:r>
            <a:r>
              <a:rPr lang="en-US" sz="3600" b="1" dirty="0" err="1">
                <a:latin typeface="Arial" charset="0"/>
              </a:rPr>
              <a:t>giả</a:t>
            </a:r>
            <a:r>
              <a:rPr lang="en-US" sz="3600" b="1" dirty="0">
                <a:latin typeface="Arial" charset="0"/>
              </a:rPr>
              <a:t> </a:t>
            </a:r>
            <a:r>
              <a:rPr lang="en-US" sz="3600" b="1" dirty="0" err="1">
                <a:latin typeface="Arial" charset="0"/>
              </a:rPr>
              <a:t>đối</a:t>
            </a:r>
            <a:r>
              <a:rPr lang="en-US" sz="3600" b="1" dirty="0">
                <a:latin typeface="Arial" charset="0"/>
              </a:rPr>
              <a:t> </a:t>
            </a:r>
            <a:r>
              <a:rPr lang="en-US" sz="3600" b="1" dirty="0" err="1">
                <a:latin typeface="Arial" charset="0"/>
              </a:rPr>
              <a:t>với</a:t>
            </a:r>
            <a:r>
              <a:rPr lang="en-US" sz="3600" b="1" dirty="0">
                <a:latin typeface="Arial" charset="0"/>
              </a:rPr>
              <a:t> </a:t>
            </a:r>
            <a:r>
              <a:rPr lang="en-US" sz="3600" b="1" dirty="0" err="1">
                <a:latin typeface="Arial" charset="0"/>
              </a:rPr>
              <a:t>dòng</a:t>
            </a:r>
            <a:r>
              <a:rPr lang="en-US" sz="3600" b="1" dirty="0">
                <a:latin typeface="Arial" charset="0"/>
              </a:rPr>
              <a:t> </a:t>
            </a:r>
            <a:r>
              <a:rPr lang="en-US" sz="3600" b="1" dirty="0" err="1">
                <a:latin typeface="Arial" charset="0"/>
              </a:rPr>
              <a:t>sông</a:t>
            </a:r>
            <a:r>
              <a:rPr lang="en-US" sz="3600" b="1" dirty="0">
                <a:latin typeface="Arial" charset="0"/>
              </a:rPr>
              <a:t> </a:t>
            </a:r>
            <a:r>
              <a:rPr lang="en-US" sz="3600" b="1" dirty="0" err="1">
                <a:latin typeface="Arial" charset="0"/>
              </a:rPr>
              <a:t>quê</a:t>
            </a:r>
            <a:r>
              <a:rPr lang="en-US" sz="3600" b="1" dirty="0">
                <a:latin typeface="Arial" charset="0"/>
              </a:rPr>
              <a:t> </a:t>
            </a:r>
            <a:r>
              <a:rPr lang="en-US" sz="3600" b="1" dirty="0" err="1">
                <a:latin typeface="Arial" charset="0"/>
              </a:rPr>
              <a:t>hương</a:t>
            </a:r>
            <a:r>
              <a:rPr lang="en-US" sz="3600" b="1" dirty="0">
                <a:latin typeface="Arial" charset="0"/>
              </a:rPr>
              <a: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5109"/>
                                        </p:tgtEl>
                                        <p:attrNameLst>
                                          <p:attrName>style.visibility</p:attrName>
                                        </p:attrNameLst>
                                      </p:cBhvr>
                                      <p:to>
                                        <p:strVal val="visible"/>
                                      </p:to>
                                    </p:set>
                                    <p:animEffect transition="in" filter="wedge">
                                      <p:cBhvr>
                                        <p:cTn id="7" dur="1000"/>
                                        <p:tgtEl>
                                          <p:spTgt spid="1751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304800" y="381000"/>
            <a:ext cx="8001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sz="4000" b="1" dirty="0">
                <a:solidFill>
                  <a:srgbClr val="FF0000"/>
                </a:solidFill>
                <a:latin typeface="Arial" charset="0"/>
              </a:rPr>
              <a:t>+</a:t>
            </a:r>
            <a:r>
              <a:rPr lang="en-US" sz="4000" b="1" dirty="0" err="1" smtClean="0">
                <a:solidFill>
                  <a:srgbClr val="FF0000"/>
                </a:solidFill>
                <a:latin typeface="Arial" charset="0"/>
              </a:rPr>
              <a:t>Cách</a:t>
            </a:r>
            <a:r>
              <a:rPr lang="en-US" sz="4000" b="1" dirty="0" smtClean="0">
                <a:solidFill>
                  <a:srgbClr val="FF0000"/>
                </a:solidFill>
                <a:latin typeface="Arial" charset="0"/>
              </a:rPr>
              <a:t> </a:t>
            </a:r>
            <a:r>
              <a:rPr lang="en-US" sz="4000" b="1" dirty="0" err="1">
                <a:solidFill>
                  <a:srgbClr val="FF0000"/>
                </a:solidFill>
                <a:latin typeface="Arial" charset="0"/>
              </a:rPr>
              <a:t>nói</a:t>
            </a:r>
            <a:r>
              <a:rPr lang="en-US" sz="4000" b="1" dirty="0">
                <a:solidFill>
                  <a:srgbClr val="FF0000"/>
                </a:solidFill>
                <a:latin typeface="Arial" charset="0"/>
              </a:rPr>
              <a:t> “</a:t>
            </a:r>
            <a:r>
              <a:rPr lang="en-US" sz="4000" b="1" dirty="0" err="1">
                <a:solidFill>
                  <a:srgbClr val="FF0000"/>
                </a:solidFill>
                <a:latin typeface="Arial" charset="0"/>
              </a:rPr>
              <a:t>dòng</a:t>
            </a:r>
            <a:r>
              <a:rPr lang="en-US" sz="4000" b="1" dirty="0">
                <a:solidFill>
                  <a:srgbClr val="FF0000"/>
                </a:solidFill>
                <a:latin typeface="Arial" charset="0"/>
              </a:rPr>
              <a:t> </a:t>
            </a:r>
            <a:r>
              <a:rPr lang="en-US" sz="4000" b="1" dirty="0" err="1">
                <a:solidFill>
                  <a:srgbClr val="FF0000"/>
                </a:solidFill>
                <a:latin typeface="Arial" charset="0"/>
              </a:rPr>
              <a:t>sông</a:t>
            </a:r>
            <a:r>
              <a:rPr lang="en-US" sz="4000" b="1" dirty="0">
                <a:solidFill>
                  <a:srgbClr val="FF0000"/>
                </a:solidFill>
                <a:latin typeface="Arial" charset="0"/>
              </a:rPr>
              <a:t> </a:t>
            </a:r>
            <a:r>
              <a:rPr lang="en-US" sz="4000" b="1" dirty="0" err="1">
                <a:solidFill>
                  <a:srgbClr val="FF0000"/>
                </a:solidFill>
                <a:latin typeface="Arial" charset="0"/>
              </a:rPr>
              <a:t>mặc</a:t>
            </a:r>
            <a:r>
              <a:rPr lang="en-US" sz="4000" b="1" dirty="0">
                <a:solidFill>
                  <a:srgbClr val="FF0000"/>
                </a:solidFill>
                <a:latin typeface="Arial" charset="0"/>
              </a:rPr>
              <a:t> </a:t>
            </a:r>
            <a:r>
              <a:rPr lang="en-US" sz="4000" b="1" dirty="0" err="1">
                <a:solidFill>
                  <a:srgbClr val="FF0000"/>
                </a:solidFill>
                <a:latin typeface="Arial" charset="0"/>
              </a:rPr>
              <a:t>áo</a:t>
            </a:r>
            <a:r>
              <a:rPr lang="en-US" sz="4000" b="1" dirty="0">
                <a:solidFill>
                  <a:srgbClr val="FF0000"/>
                </a:solidFill>
                <a:latin typeface="Arial" charset="0"/>
              </a:rPr>
              <a:t>” </a:t>
            </a:r>
            <a:r>
              <a:rPr lang="en-US" sz="4000" b="1" dirty="0" err="1">
                <a:solidFill>
                  <a:srgbClr val="FF0000"/>
                </a:solidFill>
                <a:latin typeface="Arial" charset="0"/>
              </a:rPr>
              <a:t>có</a:t>
            </a:r>
            <a:r>
              <a:rPr lang="en-US" sz="4000" b="1" dirty="0">
                <a:solidFill>
                  <a:srgbClr val="FF0000"/>
                </a:solidFill>
                <a:latin typeface="Arial" charset="0"/>
              </a:rPr>
              <a:t> </a:t>
            </a:r>
            <a:r>
              <a:rPr lang="en-US" sz="4000" b="1" dirty="0" err="1">
                <a:solidFill>
                  <a:srgbClr val="FF0000"/>
                </a:solidFill>
                <a:latin typeface="Arial" charset="0"/>
              </a:rPr>
              <a:t>gì</a:t>
            </a:r>
            <a:r>
              <a:rPr lang="en-US" sz="4000" b="1" dirty="0">
                <a:solidFill>
                  <a:srgbClr val="FF0000"/>
                </a:solidFill>
                <a:latin typeface="Arial" charset="0"/>
              </a:rPr>
              <a:t> hay?</a:t>
            </a:r>
          </a:p>
        </p:txBody>
      </p:sp>
      <p:sp>
        <p:nvSpPr>
          <p:cNvPr id="109574" name="Text Box 6"/>
          <p:cNvSpPr txBox="1">
            <a:spLocks noChangeArrowheads="1"/>
          </p:cNvSpPr>
          <p:nvPr/>
        </p:nvSpPr>
        <p:spPr bwMode="auto">
          <a:xfrm>
            <a:off x="381000" y="1905000"/>
            <a:ext cx="8458200"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sz="4000" b="1">
                <a:latin typeface="Arial" charset="0"/>
              </a:rPr>
              <a:t> Dòng sông mặc áo là một hình ảnh nhân hóa, dòng sông giống như con người. Cách nói đó làm nổi bật sự thay đổi màu sắc của dòng sông theo thời gian, theo màu trời, màu nắng và màu cỏ cây.</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9574"/>
                                        </p:tgtEl>
                                        <p:attrNameLst>
                                          <p:attrName>style.visibility</p:attrName>
                                        </p:attrNameLst>
                                      </p:cBhvr>
                                      <p:to>
                                        <p:strVal val="visible"/>
                                      </p:to>
                                    </p:set>
                                    <p:animEffect transition="in" filter="wheel(4)">
                                      <p:cBhvr>
                                        <p:cTn id="7" dur="2000"/>
                                        <p:tgtEl>
                                          <p:spTgt spid="109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87" name="Text Box 19"/>
          <p:cNvSpPr txBox="1">
            <a:spLocks noChangeArrowheads="1"/>
          </p:cNvSpPr>
          <p:nvPr/>
        </p:nvSpPr>
        <p:spPr bwMode="auto">
          <a:xfrm>
            <a:off x="0" y="457200"/>
            <a:ext cx="9144000" cy="618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sz="6600" b="1" dirty="0" err="1" smtClean="0">
                <a:solidFill>
                  <a:srgbClr val="00CC00"/>
                </a:solidFill>
                <a:latin typeface="Arial" charset="0"/>
              </a:rPr>
              <a:t>Nội</a:t>
            </a:r>
            <a:r>
              <a:rPr lang="en-US" sz="6600" b="1" dirty="0" smtClean="0">
                <a:solidFill>
                  <a:srgbClr val="00CC00"/>
                </a:solidFill>
                <a:latin typeface="Arial" charset="0"/>
              </a:rPr>
              <a:t> </a:t>
            </a:r>
            <a:r>
              <a:rPr lang="en-US" sz="6600" b="1" dirty="0" err="1" smtClean="0">
                <a:solidFill>
                  <a:srgbClr val="00CC00"/>
                </a:solidFill>
                <a:latin typeface="Arial" charset="0"/>
              </a:rPr>
              <a:t>dung:</a:t>
            </a:r>
            <a:r>
              <a:rPr lang="en-US" sz="6600" b="1" dirty="0" err="1">
                <a:latin typeface="Arial" charset="0"/>
              </a:rPr>
              <a:t>C</a:t>
            </a:r>
            <a:r>
              <a:rPr lang="en-US" sz="6600" b="1" dirty="0" err="1" smtClean="0">
                <a:latin typeface="Arial" charset="0"/>
              </a:rPr>
              <a:t>a</a:t>
            </a:r>
            <a:r>
              <a:rPr lang="en-US" sz="6600" b="1" dirty="0" smtClean="0">
                <a:latin typeface="Arial" charset="0"/>
              </a:rPr>
              <a:t> </a:t>
            </a:r>
            <a:r>
              <a:rPr lang="en-US" sz="6600" b="1" dirty="0" err="1">
                <a:latin typeface="Arial" charset="0"/>
              </a:rPr>
              <a:t>ngợi</a:t>
            </a:r>
            <a:r>
              <a:rPr lang="en-US" sz="6600" b="1" dirty="0">
                <a:latin typeface="Arial" charset="0"/>
              </a:rPr>
              <a:t> </a:t>
            </a:r>
            <a:r>
              <a:rPr lang="en-US" sz="6600" b="1" dirty="0" err="1">
                <a:latin typeface="Arial" charset="0"/>
              </a:rPr>
              <a:t>vẻ</a:t>
            </a:r>
            <a:r>
              <a:rPr lang="en-US" sz="6600" b="1" dirty="0">
                <a:latin typeface="Arial" charset="0"/>
              </a:rPr>
              <a:t> </a:t>
            </a:r>
            <a:r>
              <a:rPr lang="en-US" sz="6600" b="1" dirty="0" err="1">
                <a:latin typeface="Arial" charset="0"/>
              </a:rPr>
              <a:t>đẹp</a:t>
            </a:r>
            <a:r>
              <a:rPr lang="en-US" sz="6600" b="1" dirty="0">
                <a:latin typeface="Arial" charset="0"/>
              </a:rPr>
              <a:t> </a:t>
            </a:r>
            <a:r>
              <a:rPr lang="en-US" sz="6600" b="1" dirty="0" err="1">
                <a:latin typeface="Arial" charset="0"/>
              </a:rPr>
              <a:t>của</a:t>
            </a:r>
            <a:r>
              <a:rPr lang="en-US" sz="6600" b="1" dirty="0">
                <a:latin typeface="Arial" charset="0"/>
              </a:rPr>
              <a:t> </a:t>
            </a:r>
            <a:r>
              <a:rPr lang="en-US" sz="6600" b="1" dirty="0" err="1">
                <a:latin typeface="Arial" charset="0"/>
              </a:rPr>
              <a:t>dòng</a:t>
            </a:r>
            <a:r>
              <a:rPr lang="en-US" sz="6600" b="1" dirty="0">
                <a:latin typeface="Arial" charset="0"/>
              </a:rPr>
              <a:t> </a:t>
            </a:r>
            <a:r>
              <a:rPr lang="en-US" sz="6600" b="1" dirty="0" err="1">
                <a:latin typeface="Arial" charset="0"/>
              </a:rPr>
              <a:t>sông</a:t>
            </a:r>
            <a:r>
              <a:rPr lang="en-US" sz="6600" b="1" dirty="0">
                <a:latin typeface="Arial" charset="0"/>
              </a:rPr>
              <a:t> </a:t>
            </a:r>
            <a:r>
              <a:rPr lang="en-US" sz="6600" b="1" dirty="0" err="1">
                <a:latin typeface="Arial" charset="0"/>
              </a:rPr>
              <a:t>quê</a:t>
            </a:r>
            <a:r>
              <a:rPr lang="en-US" sz="6600" b="1" dirty="0">
                <a:latin typeface="Arial" charset="0"/>
              </a:rPr>
              <a:t> </a:t>
            </a:r>
            <a:r>
              <a:rPr lang="en-US" sz="6600" b="1" dirty="0" err="1">
                <a:latin typeface="Arial" charset="0"/>
              </a:rPr>
              <a:t>hương</a:t>
            </a:r>
            <a:r>
              <a:rPr lang="en-US" sz="6600" b="1" dirty="0">
                <a:latin typeface="Arial" charset="0"/>
              </a:rPr>
              <a:t> </a:t>
            </a:r>
            <a:r>
              <a:rPr lang="en-US" sz="6600" b="1" dirty="0" err="1">
                <a:latin typeface="Arial" charset="0"/>
              </a:rPr>
              <a:t>và</a:t>
            </a:r>
            <a:r>
              <a:rPr lang="en-US" sz="6600" b="1" dirty="0">
                <a:latin typeface="Arial" charset="0"/>
              </a:rPr>
              <a:t> </a:t>
            </a:r>
            <a:r>
              <a:rPr lang="en-US" sz="6600" b="1" dirty="0" err="1">
                <a:latin typeface="Arial" charset="0"/>
              </a:rPr>
              <a:t>nói</a:t>
            </a:r>
            <a:r>
              <a:rPr lang="en-US" sz="6600" b="1" dirty="0">
                <a:latin typeface="Arial" charset="0"/>
              </a:rPr>
              <a:t> </a:t>
            </a:r>
            <a:r>
              <a:rPr lang="en-US" sz="6600" b="1" dirty="0" err="1">
                <a:latin typeface="Arial" charset="0"/>
              </a:rPr>
              <a:t>lên</a:t>
            </a:r>
            <a:r>
              <a:rPr lang="en-US" sz="6600" b="1" dirty="0">
                <a:latin typeface="Arial" charset="0"/>
              </a:rPr>
              <a:t> </a:t>
            </a:r>
            <a:r>
              <a:rPr lang="en-US" sz="6600" b="1" dirty="0" err="1">
                <a:latin typeface="Arial" charset="0"/>
              </a:rPr>
              <a:t>tình</a:t>
            </a:r>
            <a:r>
              <a:rPr lang="en-US" sz="6600" b="1" dirty="0">
                <a:latin typeface="Arial" charset="0"/>
              </a:rPr>
              <a:t> </a:t>
            </a:r>
            <a:r>
              <a:rPr lang="en-US" sz="6600" b="1" dirty="0" err="1">
                <a:latin typeface="Arial" charset="0"/>
              </a:rPr>
              <a:t>cảm</a:t>
            </a:r>
            <a:r>
              <a:rPr lang="en-US" sz="6600" b="1" dirty="0">
                <a:latin typeface="Arial" charset="0"/>
              </a:rPr>
              <a:t> </a:t>
            </a:r>
            <a:r>
              <a:rPr lang="en-US" sz="6600" b="1" dirty="0" err="1">
                <a:latin typeface="Arial" charset="0"/>
              </a:rPr>
              <a:t>của</a:t>
            </a:r>
            <a:r>
              <a:rPr lang="en-US" sz="6600" b="1" dirty="0">
                <a:latin typeface="Arial" charset="0"/>
              </a:rPr>
              <a:t> </a:t>
            </a:r>
            <a:r>
              <a:rPr lang="en-US" sz="6600" b="1" dirty="0" err="1">
                <a:latin typeface="Arial" charset="0"/>
              </a:rPr>
              <a:t>tác</a:t>
            </a:r>
            <a:r>
              <a:rPr lang="en-US" sz="6600" b="1" dirty="0">
                <a:latin typeface="Arial" charset="0"/>
              </a:rPr>
              <a:t> </a:t>
            </a:r>
            <a:r>
              <a:rPr lang="en-US" sz="6600" b="1" dirty="0" err="1">
                <a:latin typeface="Arial" charset="0"/>
              </a:rPr>
              <a:t>giả</a:t>
            </a:r>
            <a:r>
              <a:rPr lang="en-US" sz="6600" b="1" dirty="0">
                <a:latin typeface="Arial" charset="0"/>
              </a:rPr>
              <a:t> </a:t>
            </a:r>
            <a:r>
              <a:rPr lang="en-US" sz="6600" b="1" dirty="0" err="1">
                <a:latin typeface="Arial" charset="0"/>
              </a:rPr>
              <a:t>đối</a:t>
            </a:r>
            <a:r>
              <a:rPr lang="en-US" sz="6600" b="1" dirty="0">
                <a:latin typeface="Arial" charset="0"/>
              </a:rPr>
              <a:t> </a:t>
            </a:r>
            <a:r>
              <a:rPr lang="en-US" sz="6600" b="1" dirty="0" err="1">
                <a:latin typeface="Arial" charset="0"/>
              </a:rPr>
              <a:t>với</a:t>
            </a:r>
            <a:r>
              <a:rPr lang="en-US" sz="6600" b="1" dirty="0">
                <a:latin typeface="Arial" charset="0"/>
              </a:rPr>
              <a:t> </a:t>
            </a:r>
            <a:r>
              <a:rPr lang="en-US" sz="6600" b="1" dirty="0" err="1">
                <a:latin typeface="Arial" charset="0"/>
              </a:rPr>
              <a:t>dòng</a:t>
            </a:r>
            <a:r>
              <a:rPr lang="en-US" sz="6600" b="1" dirty="0">
                <a:latin typeface="Arial" charset="0"/>
              </a:rPr>
              <a:t> </a:t>
            </a:r>
            <a:r>
              <a:rPr lang="en-US" sz="6600" b="1" dirty="0" err="1">
                <a:latin typeface="Arial" charset="0"/>
              </a:rPr>
              <a:t>sông</a:t>
            </a:r>
            <a:r>
              <a:rPr lang="en-US" sz="6600" b="1" dirty="0">
                <a:latin typeface="Arial" charset="0"/>
              </a:rPr>
              <a:t> </a:t>
            </a:r>
            <a:r>
              <a:rPr lang="en-US" sz="6600" b="1" dirty="0" err="1">
                <a:latin typeface="Arial" charset="0"/>
              </a:rPr>
              <a:t>quê</a:t>
            </a:r>
            <a:r>
              <a:rPr lang="en-US" sz="6600" b="1" dirty="0">
                <a:latin typeface="Arial" charset="0"/>
              </a:rPr>
              <a:t> </a:t>
            </a:r>
            <a:r>
              <a:rPr lang="en-US" sz="6600" b="1" dirty="0" err="1">
                <a:latin typeface="Arial" charset="0"/>
              </a:rPr>
              <a:t>hương</a:t>
            </a:r>
            <a:r>
              <a:rPr lang="en-US" sz="6600" b="1" dirty="0">
                <a:latin typeface="Arial" charset="0"/>
              </a:rPr>
              <a:t>.</a:t>
            </a:r>
          </a:p>
        </p:txBody>
      </p:sp>
      <p:sp>
        <p:nvSpPr>
          <p:cNvPr id="2" name="TextBox 1"/>
          <p:cNvSpPr txBox="1"/>
          <p:nvPr/>
        </p:nvSpPr>
        <p:spPr>
          <a:xfrm>
            <a:off x="0" y="0"/>
            <a:ext cx="9144000" cy="615553"/>
          </a:xfrm>
          <a:prstGeom prst="rect">
            <a:avLst/>
          </a:prstGeom>
          <a:noFill/>
        </p:spPr>
        <p:txBody>
          <a:bodyPr wrap="square" rtlCol="0">
            <a:spAutoFit/>
          </a:bodyPr>
          <a:lstStyle/>
          <a:p>
            <a:r>
              <a:rPr lang="en-US" sz="3400" b="1" i="1" dirty="0" smtClean="0">
                <a:solidFill>
                  <a:srgbClr val="FF0000"/>
                </a:solidFill>
              </a:rPr>
              <a:t>Theo </a:t>
            </a:r>
            <a:r>
              <a:rPr lang="en-US" sz="3400" b="1" i="1" dirty="0" err="1" smtClean="0">
                <a:solidFill>
                  <a:srgbClr val="FF0000"/>
                </a:solidFill>
              </a:rPr>
              <a:t>em</a:t>
            </a:r>
            <a:r>
              <a:rPr lang="en-US" sz="3400" b="1" i="1" dirty="0" smtClean="0">
                <a:solidFill>
                  <a:srgbClr val="FF0000"/>
                </a:solidFill>
              </a:rPr>
              <a:t>, </a:t>
            </a:r>
            <a:r>
              <a:rPr lang="en-US" sz="3400" b="1" i="1" dirty="0" err="1" smtClean="0">
                <a:solidFill>
                  <a:srgbClr val="FF0000"/>
                </a:solidFill>
              </a:rPr>
              <a:t>nội</a:t>
            </a:r>
            <a:r>
              <a:rPr lang="en-US" sz="3400" b="1" i="1" dirty="0" smtClean="0">
                <a:solidFill>
                  <a:srgbClr val="FF0000"/>
                </a:solidFill>
              </a:rPr>
              <a:t> dung </a:t>
            </a:r>
            <a:r>
              <a:rPr lang="en-US" sz="3400" b="1" i="1" dirty="0" err="1" smtClean="0">
                <a:solidFill>
                  <a:srgbClr val="FF0000"/>
                </a:solidFill>
              </a:rPr>
              <a:t>của</a:t>
            </a:r>
            <a:r>
              <a:rPr lang="en-US" sz="3400" b="1" i="1" dirty="0" smtClean="0">
                <a:solidFill>
                  <a:srgbClr val="FF0000"/>
                </a:solidFill>
              </a:rPr>
              <a:t> </a:t>
            </a:r>
            <a:r>
              <a:rPr lang="en-US" sz="3400" b="1" i="1" dirty="0" err="1" smtClean="0">
                <a:solidFill>
                  <a:srgbClr val="FF0000"/>
                </a:solidFill>
              </a:rPr>
              <a:t>bài</a:t>
            </a:r>
            <a:r>
              <a:rPr lang="en-US" sz="3400" b="1" i="1" dirty="0" smtClean="0">
                <a:solidFill>
                  <a:srgbClr val="FF0000"/>
                </a:solidFill>
              </a:rPr>
              <a:t> </a:t>
            </a:r>
            <a:r>
              <a:rPr lang="en-US" sz="3400" b="1" i="1" dirty="0" err="1" smtClean="0">
                <a:solidFill>
                  <a:srgbClr val="FF0000"/>
                </a:solidFill>
              </a:rPr>
              <a:t>thơ</a:t>
            </a:r>
            <a:r>
              <a:rPr lang="en-US" sz="3400" b="1" i="1" dirty="0" smtClean="0">
                <a:solidFill>
                  <a:srgbClr val="FF0000"/>
                </a:solidFill>
              </a:rPr>
              <a:t> </a:t>
            </a:r>
            <a:r>
              <a:rPr lang="en-US" sz="3400" b="1" i="1" dirty="0" err="1" smtClean="0">
                <a:solidFill>
                  <a:srgbClr val="FF0000"/>
                </a:solidFill>
              </a:rPr>
              <a:t>này</a:t>
            </a:r>
            <a:r>
              <a:rPr lang="en-US" sz="3400" b="1" i="1" dirty="0" smtClean="0">
                <a:solidFill>
                  <a:srgbClr val="FF0000"/>
                </a:solidFill>
              </a:rPr>
              <a:t> </a:t>
            </a:r>
            <a:r>
              <a:rPr lang="en-US" sz="3400" b="1" i="1" dirty="0" err="1" smtClean="0">
                <a:solidFill>
                  <a:srgbClr val="FF0000"/>
                </a:solidFill>
              </a:rPr>
              <a:t>là</a:t>
            </a:r>
            <a:r>
              <a:rPr lang="en-US" sz="3400" b="1" i="1" dirty="0" smtClean="0">
                <a:solidFill>
                  <a:srgbClr val="FF0000"/>
                </a:solidFill>
              </a:rPr>
              <a:t> </a:t>
            </a:r>
            <a:r>
              <a:rPr lang="en-US" sz="3400" b="1" i="1" dirty="0" err="1" smtClean="0">
                <a:solidFill>
                  <a:srgbClr val="FF0000"/>
                </a:solidFill>
              </a:rPr>
              <a:t>gì</a:t>
            </a:r>
            <a:r>
              <a:rPr lang="en-US" sz="3400" b="1" i="1" dirty="0" smtClean="0">
                <a:solidFill>
                  <a:srgbClr val="FF0000"/>
                </a:solidFill>
              </a:rPr>
              <a:t> ?</a:t>
            </a:r>
            <a:endParaRPr lang="en-US" sz="3400" b="1" i="1" dirty="0">
              <a:solidFill>
                <a:srgbClr val="FF000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9587"/>
                                        </p:tgtEl>
                                        <p:attrNameLst>
                                          <p:attrName>style.visibility</p:attrName>
                                        </p:attrNameLst>
                                      </p:cBhvr>
                                      <p:to>
                                        <p:strVal val="visible"/>
                                      </p:to>
                                    </p:set>
                                    <p:animEffect transition="in" filter="box(in)">
                                      <p:cBhvr>
                                        <p:cTn id="7" dur="500"/>
                                        <p:tgtEl>
                                          <p:spTgt spid="109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2848a86b8a5df244c1f402023e968e4949fe"/>
</p:tagLst>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3771</TotalTime>
  <Words>611</Words>
  <Application>Microsoft Office PowerPoint</Application>
  <PresentationFormat>On-screen Show (4:3)</PresentationFormat>
  <Paragraphs>59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Blends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welcome</dc:creator>
  <cp:lastModifiedBy>HONG</cp:lastModifiedBy>
  <cp:revision>385</cp:revision>
  <dcterms:created xsi:type="dcterms:W3CDTF">2008-09-26T14:31:52Z</dcterms:created>
  <dcterms:modified xsi:type="dcterms:W3CDTF">2019-04-10T15:05:16Z</dcterms:modified>
</cp:coreProperties>
</file>