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70" r:id="rId3"/>
    <p:sldId id="259" r:id="rId4"/>
    <p:sldId id="272" r:id="rId5"/>
    <p:sldId id="273" r:id="rId6"/>
    <p:sldId id="274" r:id="rId7"/>
    <p:sldId id="269" r:id="rId8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4.bp.blogspot.com/_AlUq7pt6y00/SL5AGAY7rjI/AAAAAAAACh8/EacGB_RC_Ag/s1600-h/mac_4.jpg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nhac%20d\Chu%20ech%20con.mp3" TargetMode="Externa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midbackgndá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 b="155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WordArt 18"/>
          <p:cNvSpPr>
            <a:spLocks noChangeArrowheads="1" noChangeShapeType="1" noTextEdit="1"/>
          </p:cNvSpPr>
          <p:nvPr/>
        </p:nvSpPr>
        <p:spPr bwMode="auto">
          <a:xfrm>
            <a:off x="1371600" y="228600"/>
            <a:ext cx="6858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TRƯỜNG TIỂU HỌC </a:t>
            </a:r>
            <a:r>
              <a:rPr lang="en-US" sz="3600" b="1" kern="10" dirty="0" smtClean="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GIA THƯỢNG</a:t>
            </a:r>
            <a:endParaRPr lang="en-US" sz="3600" b="1" kern="10" dirty="0">
              <a:ln w="9525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WordArt 22"/>
          <p:cNvSpPr>
            <a:spLocks noChangeArrowheads="1" noChangeShapeType="1" noTextEdit="1"/>
          </p:cNvSpPr>
          <p:nvPr/>
        </p:nvSpPr>
        <p:spPr bwMode="auto">
          <a:xfrm>
            <a:off x="4876800" y="1752600"/>
            <a:ext cx="3962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TOÁN - LỚP </a:t>
            </a:r>
            <a:r>
              <a:rPr lang="en-US" sz="2800" b="1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</a:t>
            </a:r>
            <a:endParaRPr lang="en-US" sz="2800" b="1" kern="10" dirty="0">
              <a:ln w="19050">
                <a:solidFill>
                  <a:srgbClr val="0000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517525" y="4456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" name="WordArt 25"/>
          <p:cNvSpPr>
            <a:spLocks noChangeArrowheads="1" noChangeShapeType="1" noTextEdit="1"/>
          </p:cNvSpPr>
          <p:nvPr/>
        </p:nvSpPr>
        <p:spPr bwMode="auto">
          <a:xfrm>
            <a:off x="228600" y="3505200"/>
            <a:ext cx="77724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 CHUNG (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165 )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" name="WordArt 18"/>
          <p:cNvSpPr>
            <a:spLocks noChangeArrowheads="1" noChangeShapeType="1" noTextEdit="1"/>
          </p:cNvSpPr>
          <p:nvPr/>
        </p:nvSpPr>
        <p:spPr bwMode="auto">
          <a:xfrm>
            <a:off x="457200" y="5867400"/>
            <a:ext cx="6400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/>
                <a:cs typeface="Arial"/>
              </a:rPr>
              <a:t>GV: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/>
                <a:cs typeface="Arial"/>
              </a:rPr>
              <a:t>Bùi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/>
                <a:cs typeface="Arial"/>
              </a:rPr>
              <a:t> Thu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/>
                <a:cs typeface="Arial"/>
              </a:rPr>
              <a:t>Hiền</a:t>
            </a:r>
            <a:endParaRPr lang="en-US" sz="3600" b="1" kern="10" dirty="0">
              <a:solidFill>
                <a:srgbClr val="FF0000"/>
              </a:solidFill>
              <a:effectLst>
                <a:outerShdw blurRad="38100" dist="38100" dir="2700000" algn="tl" rotWithShape="0">
                  <a:srgbClr val="00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" y="2438400"/>
          <a:ext cx="8839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1219200"/>
                <a:gridCol w="1066800"/>
                <a:gridCol w="1066800"/>
                <a:gridCol w="1295400"/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Đọc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28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Viết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28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endParaRPr lang="en-US" sz="28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  <a:endParaRPr lang="en-US" sz="28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Đơn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endParaRPr lang="en-US" sz="28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800" b="1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r>
                        <a:rPr lang="en-US" sz="2800" b="1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2800" b="1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mươi</a:t>
                      </a:r>
                      <a:r>
                        <a:rPr lang="en-US" sz="2800" b="1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04800" y="18288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3124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123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5000" y="3124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05600" y="3124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848600" y="3124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4800" y="37338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0" y="37338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416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15000" y="37338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05600" y="37338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24800" y="37338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15000" y="4343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05600" y="4343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48600" y="4343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0" y="49530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299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15000" y="55626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05600" y="55626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848600" y="55626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15000" y="49530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705600" y="49530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924800" y="49530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72000" y="55626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940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72000" y="435358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4800" y="43434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4800" y="4953000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4800" y="5562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mươi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381000" y="1752600"/>
            <a:ext cx="16002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2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09800" y="1752600"/>
            <a:ext cx="10182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?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295400" y="2514600"/>
            <a:ext cx="1295400" cy="8382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524000" y="2615625"/>
            <a:ext cx="8382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389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962400" y="2514600"/>
            <a:ext cx="1371600" cy="8382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267200" y="2615625"/>
            <a:ext cx="8382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390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6781800" y="2514600"/>
            <a:ext cx="1295400" cy="8382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7010400" y="2615625"/>
            <a:ext cx="8382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391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52400" y="2691825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</a:rPr>
              <a:t>Mẫu</a:t>
            </a:r>
            <a:endParaRPr lang="en-US" sz="3200" b="1" dirty="0">
              <a:solidFill>
                <a:srgbClr val="FF0000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2743200" y="2971800"/>
            <a:ext cx="990600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486400" y="2971800"/>
            <a:ext cx="990600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1371600" y="3429000"/>
            <a:ext cx="1295400" cy="838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600200" y="3530025"/>
            <a:ext cx="838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899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4038600" y="3429000"/>
            <a:ext cx="1371600" cy="838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4343400" y="3581400"/>
            <a:ext cx="838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2819400" y="3886200"/>
            <a:ext cx="990600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1447800" y="4419600"/>
            <a:ext cx="1295400" cy="838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676400" y="4520625"/>
            <a:ext cx="838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298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4114800" y="4419600"/>
            <a:ext cx="1371600" cy="838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2895600" y="4876800"/>
            <a:ext cx="990600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1447800" y="5486400"/>
            <a:ext cx="1295400" cy="838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1676400" y="5587425"/>
            <a:ext cx="838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998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4114800" y="5486400"/>
            <a:ext cx="1371600" cy="838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2895600" y="5943600"/>
            <a:ext cx="990600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5715000" y="3886200"/>
            <a:ext cx="990600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5715000" y="4876800"/>
            <a:ext cx="990600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715000" y="5943600"/>
            <a:ext cx="990600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6934200" y="3505200"/>
            <a:ext cx="838200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086600" y="4572000"/>
            <a:ext cx="838200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086600" y="5486400"/>
            <a:ext cx="1066800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934200" y="3505200"/>
            <a:ext cx="838200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901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419600" y="4495800"/>
            <a:ext cx="838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299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086600" y="4572000"/>
            <a:ext cx="838200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300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419600" y="5587425"/>
            <a:ext cx="838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999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086600" y="5486400"/>
            <a:ext cx="1066800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/>
      <p:bldP spid="32" grpId="0" animBg="1"/>
      <p:bldP spid="33" grpId="0" animBg="1"/>
      <p:bldP spid="34" grpId="0" animBg="1"/>
      <p:bldP spid="35" grpId="0" animBg="1"/>
      <p:bldP spid="39" grpId="0" animBg="1"/>
      <p:bldP spid="40" grpId="0" animBg="1"/>
      <p:bldP spid="41" grpId="0" animBg="1"/>
      <p:bldP spid="46" grpId="0" animBg="1"/>
      <p:bldP spid="47" grpId="0" animBg="1"/>
      <p:bldP spid="48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7"/>
          <p:cNvSpPr>
            <a:spLocks noChangeArrowheads="1"/>
          </p:cNvSpPr>
          <p:nvPr/>
        </p:nvSpPr>
        <p:spPr bwMode="auto">
          <a:xfrm>
            <a:off x="306388" y="1905000"/>
            <a:ext cx="1446212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3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124201" y="2286000"/>
            <a:ext cx="3047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all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?</a:t>
            </a:r>
            <a:endParaRPr lang="en-US" sz="6600" b="1" cap="all" spc="0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286000" y="1828800"/>
            <a:ext cx="731520" cy="21236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&gt;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&lt;</a:t>
            </a:r>
            <a:endParaRPr lang="en-US" sz="4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=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1068388" y="4152403"/>
            <a:ext cx="3351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875  …  785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5" name="Text Box 8"/>
          <p:cNvSpPr txBox="1">
            <a:spLocks noChangeArrowheads="1"/>
          </p:cNvSpPr>
          <p:nvPr/>
        </p:nvSpPr>
        <p:spPr bwMode="auto">
          <a:xfrm>
            <a:off x="1066800" y="4832866"/>
            <a:ext cx="3351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697  …  699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1066800" y="5518666"/>
            <a:ext cx="3351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599  …  701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5410200" y="4147066"/>
            <a:ext cx="2743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321…  298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8" name="Text Box 8"/>
          <p:cNvSpPr txBox="1">
            <a:spLocks noChangeArrowheads="1"/>
          </p:cNvSpPr>
          <p:nvPr/>
        </p:nvSpPr>
        <p:spPr bwMode="auto">
          <a:xfrm>
            <a:off x="4038600" y="4808041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900 + 90 + 8 …  1000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5486400" y="5518666"/>
            <a:ext cx="3505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732…  700 + 30 + 2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905000" y="4038600"/>
            <a:ext cx="46519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&gt;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1" name="Rectangle 60"/>
          <p:cNvSpPr/>
          <p:nvPr/>
        </p:nvSpPr>
        <p:spPr>
          <a:xfrm rot="10800000">
            <a:off x="1912991" y="4724400"/>
            <a:ext cx="46519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&gt;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248400" y="5410200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=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905000" y="5410200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&lt;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248400" y="4724400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&lt;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240409" y="4038600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&gt;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0" grpId="0"/>
      <p:bldP spid="52" grpId="0" animBg="1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5" grpId="0"/>
      <p:bldP spid="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" y="1828800"/>
            <a:ext cx="868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1/5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3429000"/>
            <a:ext cx="3886200" cy="1676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181600" y="3352800"/>
            <a:ext cx="3733800" cy="1752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71600" y="2895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57800" y="2667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b)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4400" y="3581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600200" y="3581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286000" y="3581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971800" y="3581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914400" y="4343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600200" y="4343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286000" y="4343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971800" y="4343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410200" y="4343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096000" y="4343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781800" y="4343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467600" y="4343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8153400" y="4343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257800" y="3429000"/>
            <a:ext cx="35814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5410200" y="3581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6096000" y="3581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6781800" y="3581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67600" y="3581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8153400" y="3581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3581400" y="3505200"/>
            <a:ext cx="914400" cy="152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733800" y="4343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3733800" y="3581400"/>
            <a:ext cx="53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1371600" y="2895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/>
      <p:bldP spid="11" grpId="0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57200" y="2362200"/>
            <a:ext cx="8305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700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300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18288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24200" y="42672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4800600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8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0" y="5410200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700 + 300 = 1000 ( </a:t>
            </a:r>
            <a:r>
              <a:rPr lang="en-US" sz="28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5200" y="60198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: 1000 ( </a:t>
            </a:r>
            <a:r>
              <a:rPr lang="en-US" sz="28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48000" y="2819400"/>
            <a:ext cx="3505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971800" y="3200400"/>
            <a:ext cx="5486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7200" y="3657600"/>
            <a:ext cx="1828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24200" y="3657600"/>
            <a:ext cx="4648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371600" y="4114800"/>
            <a:ext cx="838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mac_4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Chu ech con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WordArt 5"/>
          <p:cNvSpPr>
            <a:spLocks noChangeArrowheads="1" noChangeShapeType="1" noTextEdit="1"/>
          </p:cNvSpPr>
          <p:nvPr/>
        </p:nvSpPr>
        <p:spPr bwMode="auto">
          <a:xfrm>
            <a:off x="457200" y="304800"/>
            <a:ext cx="8305800" cy="5562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5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CHÀO CÁC EM !</a:t>
            </a:r>
          </a:p>
        </p:txBody>
      </p:sp>
      <p:pic>
        <p:nvPicPr>
          <p:cNvPr id="15365" name="Picture 2" descr="flower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67200" y="4254500"/>
            <a:ext cx="4876800" cy="260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575" fill="hold"/>
                                        <p:tgtEl>
                                          <p:spTgt spid="327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773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8&quot;/&gt;&lt;/object&gt;&lt;object type=&quot;3&quot; unique_id=&quot;10005&quot;&gt;&lt;property id=&quot;20148&quot; value=&quot;5&quot;/&gt;&lt;property id=&quot;20300&quot; value=&quot;Slide 2&quot;/&gt;&lt;property id=&quot;20307&quot; value=&quot;270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72&quot;/&gt;&lt;/object&gt;&lt;object type=&quot;3&quot; unique_id=&quot;10008&quot;&gt;&lt;property id=&quot;20148&quot; value=&quot;5&quot;/&gt;&lt;property id=&quot;20300&quot; value=&quot;Slide 5&quot;/&gt;&lt;property id=&quot;20307&quot; value=&quot;273&quot;/&gt;&lt;/object&gt;&lt;object type=&quot;3&quot; unique_id=&quot;10009&quot;&gt;&lt;property id=&quot;20148&quot; value=&quot;5&quot;/&gt;&lt;property id=&quot;20300&quot; value=&quot;Slide 6&quot;/&gt;&lt;property id=&quot;20307&quot; value=&quot;274&quot;/&gt;&lt;/object&gt;&lt;object type=&quot;3&quot; unique_id=&quot;10010&quot;&gt;&lt;property id=&quot;20148&quot; value=&quot;5&quot;/&gt;&lt;property id=&quot;20300&quot; value=&quot;Slide 7&quot;/&gt;&lt;property id=&quot;20307&quot; value=&quot;26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</TotalTime>
  <Words>232</Words>
  <Application>Microsoft Office PowerPoint</Application>
  <PresentationFormat>On-screen Show (4:3)</PresentationFormat>
  <Paragraphs>78</Paragraphs>
  <Slides>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Dang Le Phan Danh</cp:lastModifiedBy>
  <cp:revision>46</cp:revision>
  <dcterms:created xsi:type="dcterms:W3CDTF">2016-04-17T10:26:20Z</dcterms:created>
  <dcterms:modified xsi:type="dcterms:W3CDTF">2019-04-22T09:21:49Z</dcterms:modified>
</cp:coreProperties>
</file>