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57" r:id="rId2"/>
    <p:sldId id="256" r:id="rId3"/>
    <p:sldId id="259" r:id="rId4"/>
    <p:sldId id="258" r:id="rId5"/>
    <p:sldId id="276" r:id="rId6"/>
    <p:sldId id="288" r:id="rId7"/>
    <p:sldId id="265" r:id="rId8"/>
    <p:sldId id="290" r:id="rId9"/>
    <p:sldId id="285" r:id="rId10"/>
    <p:sldId id="267" r:id="rId11"/>
    <p:sldId id="289" r:id="rId12"/>
    <p:sldId id="271" r:id="rId13"/>
    <p:sldId id="269" r:id="rId14"/>
    <p:sldId id="272" r:id="rId15"/>
    <p:sldId id="273" r:id="rId16"/>
    <p:sldId id="274" r:id="rId17"/>
    <p:sldId id="275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EDA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E221A-E87B-4D2E-AA31-6E82469FC8D5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ACFFD-1869-47A1-876A-124C24AC6A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75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2E93635-DE39-4DD7-A895-43352BEC17DC}" type="slidenum">
              <a:rPr lang="en-US" sz="1200" smtClean="0">
                <a:latin typeface="Arial Narrow" panose="020B0606020202030204" pitchFamily="34" charset="0"/>
              </a:rPr>
              <a:pPr/>
              <a:t>9</a:t>
            </a:fld>
            <a:endParaRPr lang="en-US" sz="1200" smtClean="0">
              <a:latin typeface="Arial Narrow" panose="020B060602020203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71394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E08-DA5C-4B9F-AD2F-05AF6F2F41D4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E988D6-0AD4-460A-AD77-52BB4770AE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E08-DA5C-4B9F-AD2F-05AF6F2F41D4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88D6-0AD4-460A-AD77-52BB4770A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E08-DA5C-4B9F-AD2F-05AF6F2F41D4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88D6-0AD4-460A-AD77-52BB4770A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E08-DA5C-4B9F-AD2F-05AF6F2F41D4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88D6-0AD4-460A-AD77-52BB4770A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E08-DA5C-4B9F-AD2F-05AF6F2F41D4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88D6-0AD4-460A-AD77-52BB4770AE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E08-DA5C-4B9F-AD2F-05AF6F2F41D4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88D6-0AD4-460A-AD77-52BB4770AE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E08-DA5C-4B9F-AD2F-05AF6F2F41D4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88D6-0AD4-460A-AD77-52BB4770AE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E08-DA5C-4B9F-AD2F-05AF6F2F41D4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88D6-0AD4-460A-AD77-52BB4770A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E08-DA5C-4B9F-AD2F-05AF6F2F41D4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88D6-0AD4-460A-AD77-52BB4770A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E08-DA5C-4B9F-AD2F-05AF6F2F41D4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88D6-0AD4-460A-AD77-52BB4770A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E08-DA5C-4B9F-AD2F-05AF6F2F41D4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988D6-0AD4-460A-AD77-52BB4770A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BD9CE08-DA5C-4B9F-AD2F-05AF6F2F41D4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0E988D6-0AD4-460A-AD77-52BB4770AE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F:\Phim%20tu%20lieu\Ungdung%20bai%207\TD_QUAY%20QUANH%20TRUC.MPG" TargetMode="External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14"/>
          <p:cNvSpPr>
            <a:spLocks noChangeArrowheads="1" noChangeShapeType="1" noTextEdit="1"/>
          </p:cNvSpPr>
          <p:nvPr/>
        </p:nvSpPr>
        <p:spPr bwMode="auto">
          <a:xfrm>
            <a:off x="775577" y="2057400"/>
            <a:ext cx="7620000" cy="4267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Tự</a:t>
            </a:r>
            <a:r>
              <a:rPr lang="en-US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nhiên</a:t>
            </a:r>
            <a:r>
              <a:rPr lang="en-US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và</a:t>
            </a:r>
            <a:r>
              <a:rPr lang="en-US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Xã</a:t>
            </a:r>
            <a:r>
              <a:rPr lang="en-US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hội</a:t>
            </a:r>
            <a:r>
              <a:rPr lang="en-US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endParaRPr lang="en-US" sz="4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82747" y="3296342"/>
            <a:ext cx="3344185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LỚP 3</a:t>
            </a:r>
            <a:endParaRPr lang="en-US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772400" y="1371600"/>
            <a:ext cx="669925" cy="615950"/>
            <a:chOff x="3859" y="3011"/>
            <a:chExt cx="862" cy="792"/>
          </a:xfrm>
        </p:grpSpPr>
        <p:sp>
          <p:nvSpPr>
            <p:cNvPr id="3340" name="AutoShape 9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341" name="AutoShape 10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8229600" y="3200400"/>
            <a:ext cx="669925" cy="615950"/>
            <a:chOff x="3859" y="3011"/>
            <a:chExt cx="862" cy="792"/>
          </a:xfrm>
        </p:grpSpPr>
        <p:sp>
          <p:nvSpPr>
            <p:cNvPr id="3338" name="AutoShape 12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339" name="AutoShape 13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076056" y="1988840"/>
            <a:ext cx="669925" cy="615950"/>
            <a:chOff x="3859" y="3011"/>
            <a:chExt cx="862" cy="792"/>
          </a:xfrm>
        </p:grpSpPr>
        <p:sp>
          <p:nvSpPr>
            <p:cNvPr id="3336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337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2411760" y="1484784"/>
            <a:ext cx="669925" cy="615950"/>
            <a:chOff x="3859" y="3011"/>
            <a:chExt cx="862" cy="792"/>
          </a:xfrm>
        </p:grpSpPr>
        <p:sp>
          <p:nvSpPr>
            <p:cNvPr id="3334" name="AutoShape 6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335" name="AutoShape 7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685800" y="1905000"/>
            <a:ext cx="669925" cy="615950"/>
            <a:chOff x="3859" y="3011"/>
            <a:chExt cx="862" cy="792"/>
          </a:xfrm>
        </p:grpSpPr>
        <p:sp>
          <p:nvSpPr>
            <p:cNvPr id="3332" name="AutoShape 3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333" name="AutoShape 4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8" name="Group 17"/>
          <p:cNvGrpSpPr>
            <a:grpSpLocks/>
          </p:cNvGrpSpPr>
          <p:nvPr/>
        </p:nvGrpSpPr>
        <p:grpSpPr bwMode="auto">
          <a:xfrm>
            <a:off x="304800" y="3124200"/>
            <a:ext cx="669925" cy="615950"/>
            <a:chOff x="3859" y="3011"/>
            <a:chExt cx="862" cy="792"/>
          </a:xfrm>
        </p:grpSpPr>
        <p:sp>
          <p:nvSpPr>
            <p:cNvPr id="3330" name="AutoShape 18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331" name="AutoShape 19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1524000" y="4191000"/>
            <a:ext cx="669925" cy="615950"/>
            <a:chOff x="3859" y="3011"/>
            <a:chExt cx="862" cy="792"/>
          </a:xfrm>
        </p:grpSpPr>
        <p:sp>
          <p:nvSpPr>
            <p:cNvPr id="3328" name="AutoShape 6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329" name="AutoShape 7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4038600" y="5029200"/>
            <a:ext cx="669925" cy="615950"/>
            <a:chOff x="3859" y="3011"/>
            <a:chExt cx="862" cy="792"/>
          </a:xfrm>
        </p:grpSpPr>
        <p:sp>
          <p:nvSpPr>
            <p:cNvPr id="3326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327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7162800" y="4038600"/>
            <a:ext cx="669925" cy="615950"/>
            <a:chOff x="3859" y="3011"/>
            <a:chExt cx="862" cy="792"/>
          </a:xfrm>
        </p:grpSpPr>
        <p:sp>
          <p:nvSpPr>
            <p:cNvPr id="3324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325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6629400" y="5638800"/>
            <a:ext cx="669925" cy="615950"/>
            <a:chOff x="3859" y="3011"/>
            <a:chExt cx="862" cy="792"/>
          </a:xfrm>
        </p:grpSpPr>
        <p:sp>
          <p:nvSpPr>
            <p:cNvPr id="3322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323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304800" y="5943600"/>
            <a:ext cx="669925" cy="615950"/>
            <a:chOff x="3859" y="3011"/>
            <a:chExt cx="862" cy="792"/>
          </a:xfrm>
        </p:grpSpPr>
        <p:sp>
          <p:nvSpPr>
            <p:cNvPr id="3320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321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8001000" y="304800"/>
            <a:ext cx="669925" cy="615950"/>
            <a:chOff x="3859" y="3011"/>
            <a:chExt cx="862" cy="792"/>
          </a:xfrm>
        </p:grpSpPr>
        <p:sp>
          <p:nvSpPr>
            <p:cNvPr id="3318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319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81000" y="304800"/>
            <a:ext cx="669925" cy="615950"/>
            <a:chOff x="3859" y="3011"/>
            <a:chExt cx="862" cy="792"/>
          </a:xfrm>
        </p:grpSpPr>
        <p:sp>
          <p:nvSpPr>
            <p:cNvPr id="3316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317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8474075" y="6242050"/>
            <a:ext cx="669925" cy="615950"/>
            <a:chOff x="3859" y="3011"/>
            <a:chExt cx="862" cy="792"/>
          </a:xfrm>
        </p:grpSpPr>
        <p:sp>
          <p:nvSpPr>
            <p:cNvPr id="3314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315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17" name="Group 2"/>
          <p:cNvGrpSpPr>
            <a:grpSpLocks/>
          </p:cNvGrpSpPr>
          <p:nvPr/>
        </p:nvGrpSpPr>
        <p:grpSpPr bwMode="auto">
          <a:xfrm>
            <a:off x="685800" y="1905000"/>
            <a:ext cx="669925" cy="615950"/>
            <a:chOff x="3859" y="3011"/>
            <a:chExt cx="862" cy="792"/>
          </a:xfrm>
        </p:grpSpPr>
        <p:sp>
          <p:nvSpPr>
            <p:cNvPr id="3312" name="AutoShape 3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313" name="AutoShape 4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18" name="Group 14"/>
          <p:cNvGrpSpPr>
            <a:grpSpLocks/>
          </p:cNvGrpSpPr>
          <p:nvPr/>
        </p:nvGrpSpPr>
        <p:grpSpPr bwMode="auto">
          <a:xfrm>
            <a:off x="381000" y="304800"/>
            <a:ext cx="669925" cy="615950"/>
            <a:chOff x="3859" y="3011"/>
            <a:chExt cx="862" cy="792"/>
          </a:xfrm>
        </p:grpSpPr>
        <p:sp>
          <p:nvSpPr>
            <p:cNvPr id="3310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311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20" name="Group 2"/>
          <p:cNvGrpSpPr>
            <a:grpSpLocks/>
          </p:cNvGrpSpPr>
          <p:nvPr/>
        </p:nvGrpSpPr>
        <p:grpSpPr bwMode="auto">
          <a:xfrm>
            <a:off x="685800" y="1905000"/>
            <a:ext cx="669925" cy="615950"/>
            <a:chOff x="3859" y="3011"/>
            <a:chExt cx="862" cy="792"/>
          </a:xfrm>
        </p:grpSpPr>
        <p:sp>
          <p:nvSpPr>
            <p:cNvPr id="3306" name="AutoShape 3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307" name="AutoShape 4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21" name="Group 14"/>
          <p:cNvGrpSpPr>
            <a:grpSpLocks/>
          </p:cNvGrpSpPr>
          <p:nvPr/>
        </p:nvGrpSpPr>
        <p:grpSpPr bwMode="auto">
          <a:xfrm>
            <a:off x="381000" y="304800"/>
            <a:ext cx="669925" cy="615950"/>
            <a:chOff x="3859" y="3011"/>
            <a:chExt cx="862" cy="792"/>
          </a:xfrm>
        </p:grpSpPr>
        <p:sp>
          <p:nvSpPr>
            <p:cNvPr id="3304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305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24" name="Group 2"/>
          <p:cNvGrpSpPr>
            <a:grpSpLocks/>
          </p:cNvGrpSpPr>
          <p:nvPr/>
        </p:nvGrpSpPr>
        <p:grpSpPr bwMode="auto">
          <a:xfrm>
            <a:off x="685800" y="1905000"/>
            <a:ext cx="669925" cy="615950"/>
            <a:chOff x="3859" y="3011"/>
            <a:chExt cx="862" cy="792"/>
          </a:xfrm>
        </p:grpSpPr>
        <p:sp>
          <p:nvSpPr>
            <p:cNvPr id="3298" name="AutoShape 3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99" name="AutoShape 4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25" name="Group 14"/>
          <p:cNvGrpSpPr>
            <a:grpSpLocks/>
          </p:cNvGrpSpPr>
          <p:nvPr/>
        </p:nvGrpSpPr>
        <p:grpSpPr bwMode="auto">
          <a:xfrm>
            <a:off x="381000" y="304800"/>
            <a:ext cx="669925" cy="615950"/>
            <a:chOff x="3859" y="3011"/>
            <a:chExt cx="862" cy="792"/>
          </a:xfrm>
        </p:grpSpPr>
        <p:sp>
          <p:nvSpPr>
            <p:cNvPr id="3296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97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26" name="Group 8"/>
          <p:cNvGrpSpPr>
            <a:grpSpLocks/>
          </p:cNvGrpSpPr>
          <p:nvPr/>
        </p:nvGrpSpPr>
        <p:grpSpPr bwMode="auto">
          <a:xfrm>
            <a:off x="7772400" y="1371600"/>
            <a:ext cx="669925" cy="615950"/>
            <a:chOff x="3859" y="3011"/>
            <a:chExt cx="862" cy="792"/>
          </a:xfrm>
        </p:grpSpPr>
        <p:sp>
          <p:nvSpPr>
            <p:cNvPr id="3294" name="AutoShape 9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95" name="AutoShape 10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29" name="Group 2"/>
          <p:cNvGrpSpPr>
            <a:grpSpLocks/>
          </p:cNvGrpSpPr>
          <p:nvPr/>
        </p:nvGrpSpPr>
        <p:grpSpPr bwMode="auto">
          <a:xfrm>
            <a:off x="685800" y="1905000"/>
            <a:ext cx="669925" cy="615950"/>
            <a:chOff x="3859" y="3011"/>
            <a:chExt cx="862" cy="792"/>
          </a:xfrm>
        </p:grpSpPr>
        <p:sp>
          <p:nvSpPr>
            <p:cNvPr id="3288" name="AutoShape 3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89" name="AutoShape 4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0" name="Group 14"/>
          <p:cNvGrpSpPr>
            <a:grpSpLocks/>
          </p:cNvGrpSpPr>
          <p:nvPr/>
        </p:nvGrpSpPr>
        <p:grpSpPr bwMode="auto">
          <a:xfrm>
            <a:off x="381000" y="304800"/>
            <a:ext cx="669925" cy="615950"/>
            <a:chOff x="3859" y="3011"/>
            <a:chExt cx="862" cy="792"/>
          </a:xfrm>
        </p:grpSpPr>
        <p:sp>
          <p:nvSpPr>
            <p:cNvPr id="3286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87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" name="Group 14"/>
          <p:cNvGrpSpPr>
            <a:grpSpLocks/>
          </p:cNvGrpSpPr>
          <p:nvPr/>
        </p:nvGrpSpPr>
        <p:grpSpPr bwMode="auto">
          <a:xfrm>
            <a:off x="8001000" y="304800"/>
            <a:ext cx="669925" cy="615950"/>
            <a:chOff x="3859" y="3011"/>
            <a:chExt cx="862" cy="792"/>
          </a:xfrm>
        </p:grpSpPr>
        <p:sp>
          <p:nvSpPr>
            <p:cNvPr id="3284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85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072" name="Group 8"/>
          <p:cNvGrpSpPr>
            <a:grpSpLocks/>
          </p:cNvGrpSpPr>
          <p:nvPr/>
        </p:nvGrpSpPr>
        <p:grpSpPr bwMode="auto">
          <a:xfrm>
            <a:off x="7772400" y="1371600"/>
            <a:ext cx="669925" cy="615950"/>
            <a:chOff x="3859" y="3011"/>
            <a:chExt cx="862" cy="792"/>
          </a:xfrm>
        </p:grpSpPr>
        <p:sp>
          <p:nvSpPr>
            <p:cNvPr id="3282" name="AutoShape 9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83" name="AutoShape 10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078" name="Group 2"/>
          <p:cNvGrpSpPr>
            <a:grpSpLocks/>
          </p:cNvGrpSpPr>
          <p:nvPr/>
        </p:nvGrpSpPr>
        <p:grpSpPr bwMode="auto">
          <a:xfrm>
            <a:off x="685800" y="1905000"/>
            <a:ext cx="669925" cy="615950"/>
            <a:chOff x="3859" y="3011"/>
            <a:chExt cx="862" cy="792"/>
          </a:xfrm>
        </p:grpSpPr>
        <p:sp>
          <p:nvSpPr>
            <p:cNvPr id="3276" name="AutoShape 3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77" name="AutoShape 4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079" name="Group 14"/>
          <p:cNvGrpSpPr>
            <a:grpSpLocks/>
          </p:cNvGrpSpPr>
          <p:nvPr/>
        </p:nvGrpSpPr>
        <p:grpSpPr bwMode="auto">
          <a:xfrm>
            <a:off x="381000" y="304800"/>
            <a:ext cx="669925" cy="615950"/>
            <a:chOff x="3859" y="3011"/>
            <a:chExt cx="862" cy="792"/>
          </a:xfrm>
        </p:grpSpPr>
        <p:sp>
          <p:nvSpPr>
            <p:cNvPr id="3274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75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082" name="Group 11"/>
          <p:cNvGrpSpPr>
            <a:grpSpLocks/>
          </p:cNvGrpSpPr>
          <p:nvPr/>
        </p:nvGrpSpPr>
        <p:grpSpPr bwMode="auto">
          <a:xfrm>
            <a:off x="8474075" y="3200400"/>
            <a:ext cx="669925" cy="615950"/>
            <a:chOff x="3859" y="3011"/>
            <a:chExt cx="862" cy="792"/>
          </a:xfrm>
        </p:grpSpPr>
        <p:sp>
          <p:nvSpPr>
            <p:cNvPr id="3272" name="AutoShape 12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73" name="AutoShape 13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085" name="Group 14"/>
          <p:cNvGrpSpPr>
            <a:grpSpLocks/>
          </p:cNvGrpSpPr>
          <p:nvPr/>
        </p:nvGrpSpPr>
        <p:grpSpPr bwMode="auto">
          <a:xfrm>
            <a:off x="8245475" y="304800"/>
            <a:ext cx="669925" cy="615950"/>
            <a:chOff x="3859" y="3011"/>
            <a:chExt cx="862" cy="792"/>
          </a:xfrm>
        </p:grpSpPr>
        <p:sp>
          <p:nvSpPr>
            <p:cNvPr id="3270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71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088" name="Group 8"/>
          <p:cNvGrpSpPr>
            <a:grpSpLocks/>
          </p:cNvGrpSpPr>
          <p:nvPr/>
        </p:nvGrpSpPr>
        <p:grpSpPr bwMode="auto">
          <a:xfrm>
            <a:off x="8016875" y="1371600"/>
            <a:ext cx="669925" cy="615950"/>
            <a:chOff x="3859" y="3011"/>
            <a:chExt cx="862" cy="792"/>
          </a:xfrm>
        </p:grpSpPr>
        <p:sp>
          <p:nvSpPr>
            <p:cNvPr id="3268" name="AutoShape 9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69" name="AutoShape 10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091" name="Group 14"/>
          <p:cNvGrpSpPr>
            <a:grpSpLocks/>
          </p:cNvGrpSpPr>
          <p:nvPr/>
        </p:nvGrpSpPr>
        <p:grpSpPr bwMode="auto">
          <a:xfrm>
            <a:off x="5349875" y="2492896"/>
            <a:ext cx="669925" cy="615950"/>
            <a:chOff x="3859" y="3011"/>
            <a:chExt cx="862" cy="792"/>
          </a:xfrm>
        </p:grpSpPr>
        <p:sp>
          <p:nvSpPr>
            <p:cNvPr id="3266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67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094" name="Group 5"/>
          <p:cNvGrpSpPr>
            <a:grpSpLocks/>
          </p:cNvGrpSpPr>
          <p:nvPr/>
        </p:nvGrpSpPr>
        <p:grpSpPr bwMode="auto">
          <a:xfrm>
            <a:off x="2911475" y="2308994"/>
            <a:ext cx="669925" cy="615950"/>
            <a:chOff x="3859" y="3011"/>
            <a:chExt cx="862" cy="792"/>
          </a:xfrm>
        </p:grpSpPr>
        <p:sp>
          <p:nvSpPr>
            <p:cNvPr id="3264" name="AutoShape 6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65" name="AutoShape 7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097" name="Group 2"/>
          <p:cNvGrpSpPr>
            <a:grpSpLocks/>
          </p:cNvGrpSpPr>
          <p:nvPr/>
        </p:nvGrpSpPr>
        <p:grpSpPr bwMode="auto">
          <a:xfrm>
            <a:off x="930275" y="1905000"/>
            <a:ext cx="669925" cy="615950"/>
            <a:chOff x="3859" y="3011"/>
            <a:chExt cx="862" cy="792"/>
          </a:xfrm>
        </p:grpSpPr>
        <p:sp>
          <p:nvSpPr>
            <p:cNvPr id="3262" name="AutoShape 3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63" name="AutoShape 4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00" name="Group 14"/>
          <p:cNvGrpSpPr>
            <a:grpSpLocks/>
          </p:cNvGrpSpPr>
          <p:nvPr/>
        </p:nvGrpSpPr>
        <p:grpSpPr bwMode="auto">
          <a:xfrm>
            <a:off x="625475" y="304800"/>
            <a:ext cx="669925" cy="615950"/>
            <a:chOff x="3859" y="3011"/>
            <a:chExt cx="862" cy="792"/>
          </a:xfrm>
        </p:grpSpPr>
        <p:sp>
          <p:nvSpPr>
            <p:cNvPr id="3260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61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03" name="Group 14"/>
          <p:cNvGrpSpPr>
            <a:grpSpLocks/>
          </p:cNvGrpSpPr>
          <p:nvPr/>
        </p:nvGrpSpPr>
        <p:grpSpPr bwMode="auto">
          <a:xfrm>
            <a:off x="7162800" y="4038600"/>
            <a:ext cx="669925" cy="615950"/>
            <a:chOff x="3859" y="3011"/>
            <a:chExt cx="862" cy="792"/>
          </a:xfrm>
        </p:grpSpPr>
        <p:sp>
          <p:nvSpPr>
            <p:cNvPr id="3258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59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06" name="Group 11"/>
          <p:cNvGrpSpPr>
            <a:grpSpLocks/>
          </p:cNvGrpSpPr>
          <p:nvPr/>
        </p:nvGrpSpPr>
        <p:grpSpPr bwMode="auto">
          <a:xfrm>
            <a:off x="8474075" y="3200400"/>
            <a:ext cx="669925" cy="615950"/>
            <a:chOff x="3859" y="3011"/>
            <a:chExt cx="862" cy="792"/>
          </a:xfrm>
        </p:grpSpPr>
        <p:sp>
          <p:nvSpPr>
            <p:cNvPr id="3256" name="AutoShape 12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57" name="AutoShape 13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09" name="Group 14"/>
          <p:cNvGrpSpPr>
            <a:grpSpLocks/>
          </p:cNvGrpSpPr>
          <p:nvPr/>
        </p:nvGrpSpPr>
        <p:grpSpPr bwMode="auto">
          <a:xfrm>
            <a:off x="8245475" y="304800"/>
            <a:ext cx="669925" cy="615950"/>
            <a:chOff x="3859" y="3011"/>
            <a:chExt cx="862" cy="792"/>
          </a:xfrm>
        </p:grpSpPr>
        <p:sp>
          <p:nvSpPr>
            <p:cNvPr id="3254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55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12" name="Group 8"/>
          <p:cNvGrpSpPr>
            <a:grpSpLocks/>
          </p:cNvGrpSpPr>
          <p:nvPr/>
        </p:nvGrpSpPr>
        <p:grpSpPr bwMode="auto">
          <a:xfrm>
            <a:off x="8016875" y="1371600"/>
            <a:ext cx="669925" cy="615950"/>
            <a:chOff x="3859" y="3011"/>
            <a:chExt cx="862" cy="792"/>
          </a:xfrm>
        </p:grpSpPr>
        <p:sp>
          <p:nvSpPr>
            <p:cNvPr id="3252" name="AutoShape 9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53" name="AutoShape 10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21" name="Group 2"/>
          <p:cNvGrpSpPr>
            <a:grpSpLocks/>
          </p:cNvGrpSpPr>
          <p:nvPr/>
        </p:nvGrpSpPr>
        <p:grpSpPr bwMode="auto">
          <a:xfrm>
            <a:off x="930275" y="1905000"/>
            <a:ext cx="669925" cy="615950"/>
            <a:chOff x="3859" y="3011"/>
            <a:chExt cx="862" cy="792"/>
          </a:xfrm>
        </p:grpSpPr>
        <p:sp>
          <p:nvSpPr>
            <p:cNvPr id="3246" name="AutoShape 3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47" name="AutoShape 4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24" name="Group 14"/>
          <p:cNvGrpSpPr>
            <a:grpSpLocks/>
          </p:cNvGrpSpPr>
          <p:nvPr/>
        </p:nvGrpSpPr>
        <p:grpSpPr bwMode="auto">
          <a:xfrm>
            <a:off x="625475" y="304800"/>
            <a:ext cx="669925" cy="615950"/>
            <a:chOff x="3859" y="3011"/>
            <a:chExt cx="862" cy="792"/>
          </a:xfrm>
        </p:grpSpPr>
        <p:sp>
          <p:nvSpPr>
            <p:cNvPr id="3244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45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27" name="Group 14"/>
          <p:cNvGrpSpPr>
            <a:grpSpLocks/>
          </p:cNvGrpSpPr>
          <p:nvPr/>
        </p:nvGrpSpPr>
        <p:grpSpPr bwMode="auto">
          <a:xfrm>
            <a:off x="6629400" y="5638800"/>
            <a:ext cx="669925" cy="615950"/>
            <a:chOff x="3859" y="3011"/>
            <a:chExt cx="862" cy="792"/>
          </a:xfrm>
        </p:grpSpPr>
        <p:sp>
          <p:nvSpPr>
            <p:cNvPr id="3242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43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30" name="Group 14"/>
          <p:cNvGrpSpPr>
            <a:grpSpLocks/>
          </p:cNvGrpSpPr>
          <p:nvPr/>
        </p:nvGrpSpPr>
        <p:grpSpPr bwMode="auto">
          <a:xfrm>
            <a:off x="7162800" y="4038600"/>
            <a:ext cx="669925" cy="615950"/>
            <a:chOff x="3859" y="3011"/>
            <a:chExt cx="862" cy="792"/>
          </a:xfrm>
        </p:grpSpPr>
        <p:sp>
          <p:nvSpPr>
            <p:cNvPr id="3240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137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33" name="Group 11"/>
          <p:cNvGrpSpPr>
            <a:grpSpLocks/>
          </p:cNvGrpSpPr>
          <p:nvPr/>
        </p:nvGrpSpPr>
        <p:grpSpPr bwMode="auto">
          <a:xfrm>
            <a:off x="8474075" y="3200400"/>
            <a:ext cx="669925" cy="615950"/>
            <a:chOff x="3859" y="3011"/>
            <a:chExt cx="862" cy="792"/>
          </a:xfrm>
        </p:grpSpPr>
        <p:sp>
          <p:nvSpPr>
            <p:cNvPr id="3138" name="AutoShape 12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39" name="AutoShape 13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36" name="Group 14"/>
          <p:cNvGrpSpPr>
            <a:grpSpLocks/>
          </p:cNvGrpSpPr>
          <p:nvPr/>
        </p:nvGrpSpPr>
        <p:grpSpPr bwMode="auto">
          <a:xfrm>
            <a:off x="8245475" y="304800"/>
            <a:ext cx="669925" cy="615950"/>
            <a:chOff x="3859" y="3011"/>
            <a:chExt cx="862" cy="792"/>
          </a:xfrm>
        </p:grpSpPr>
        <p:sp>
          <p:nvSpPr>
            <p:cNvPr id="3236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37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39" name="Group 8"/>
          <p:cNvGrpSpPr>
            <a:grpSpLocks/>
          </p:cNvGrpSpPr>
          <p:nvPr/>
        </p:nvGrpSpPr>
        <p:grpSpPr bwMode="auto">
          <a:xfrm>
            <a:off x="8016875" y="1371600"/>
            <a:ext cx="669925" cy="615950"/>
            <a:chOff x="3859" y="3011"/>
            <a:chExt cx="862" cy="792"/>
          </a:xfrm>
        </p:grpSpPr>
        <p:sp>
          <p:nvSpPr>
            <p:cNvPr id="3234" name="AutoShape 9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140" name="AutoShape 10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48" name="Group 2"/>
          <p:cNvGrpSpPr>
            <a:grpSpLocks/>
          </p:cNvGrpSpPr>
          <p:nvPr/>
        </p:nvGrpSpPr>
        <p:grpSpPr bwMode="auto">
          <a:xfrm>
            <a:off x="930275" y="1905000"/>
            <a:ext cx="669925" cy="615950"/>
            <a:chOff x="3859" y="3011"/>
            <a:chExt cx="862" cy="792"/>
          </a:xfrm>
        </p:grpSpPr>
        <p:sp>
          <p:nvSpPr>
            <p:cNvPr id="3228" name="AutoShape 3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143" name="AutoShape 4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51" name="Group 14"/>
          <p:cNvGrpSpPr>
            <a:grpSpLocks/>
          </p:cNvGrpSpPr>
          <p:nvPr/>
        </p:nvGrpSpPr>
        <p:grpSpPr bwMode="auto">
          <a:xfrm>
            <a:off x="625475" y="304800"/>
            <a:ext cx="669925" cy="615950"/>
            <a:chOff x="3859" y="3011"/>
            <a:chExt cx="862" cy="792"/>
          </a:xfrm>
        </p:grpSpPr>
        <p:sp>
          <p:nvSpPr>
            <p:cNvPr id="3144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27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54" name="Group 14"/>
          <p:cNvGrpSpPr>
            <a:grpSpLocks/>
          </p:cNvGrpSpPr>
          <p:nvPr/>
        </p:nvGrpSpPr>
        <p:grpSpPr bwMode="auto">
          <a:xfrm>
            <a:off x="8474075" y="6242050"/>
            <a:ext cx="669925" cy="615950"/>
            <a:chOff x="3859" y="3011"/>
            <a:chExt cx="862" cy="792"/>
          </a:xfrm>
        </p:grpSpPr>
        <p:sp>
          <p:nvSpPr>
            <p:cNvPr id="3224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25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57" name="Group 14"/>
          <p:cNvGrpSpPr>
            <a:grpSpLocks/>
          </p:cNvGrpSpPr>
          <p:nvPr/>
        </p:nvGrpSpPr>
        <p:grpSpPr bwMode="auto">
          <a:xfrm>
            <a:off x="6629400" y="5638800"/>
            <a:ext cx="669925" cy="615950"/>
            <a:chOff x="3859" y="3011"/>
            <a:chExt cx="862" cy="792"/>
          </a:xfrm>
        </p:grpSpPr>
        <p:sp>
          <p:nvSpPr>
            <p:cNvPr id="3222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146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60" name="Group 14"/>
          <p:cNvGrpSpPr>
            <a:grpSpLocks/>
          </p:cNvGrpSpPr>
          <p:nvPr/>
        </p:nvGrpSpPr>
        <p:grpSpPr bwMode="auto">
          <a:xfrm>
            <a:off x="7162800" y="4038600"/>
            <a:ext cx="669925" cy="615950"/>
            <a:chOff x="3859" y="3011"/>
            <a:chExt cx="862" cy="792"/>
          </a:xfrm>
        </p:grpSpPr>
        <p:sp>
          <p:nvSpPr>
            <p:cNvPr id="3147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21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63" name="Group 11"/>
          <p:cNvGrpSpPr>
            <a:grpSpLocks/>
          </p:cNvGrpSpPr>
          <p:nvPr/>
        </p:nvGrpSpPr>
        <p:grpSpPr bwMode="auto">
          <a:xfrm>
            <a:off x="8474075" y="3200400"/>
            <a:ext cx="669925" cy="615950"/>
            <a:chOff x="3859" y="3011"/>
            <a:chExt cx="862" cy="792"/>
          </a:xfrm>
        </p:grpSpPr>
        <p:sp>
          <p:nvSpPr>
            <p:cNvPr id="3218" name="AutoShape 12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19" name="AutoShape 13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66" name="Group 14"/>
          <p:cNvGrpSpPr>
            <a:grpSpLocks/>
          </p:cNvGrpSpPr>
          <p:nvPr/>
        </p:nvGrpSpPr>
        <p:grpSpPr bwMode="auto">
          <a:xfrm>
            <a:off x="8245475" y="304800"/>
            <a:ext cx="669925" cy="615950"/>
            <a:chOff x="3859" y="3011"/>
            <a:chExt cx="862" cy="792"/>
          </a:xfrm>
        </p:grpSpPr>
        <p:sp>
          <p:nvSpPr>
            <p:cNvPr id="3216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149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69" name="Group 8"/>
          <p:cNvGrpSpPr>
            <a:grpSpLocks/>
          </p:cNvGrpSpPr>
          <p:nvPr/>
        </p:nvGrpSpPr>
        <p:grpSpPr bwMode="auto">
          <a:xfrm>
            <a:off x="8016875" y="1371600"/>
            <a:ext cx="669925" cy="615950"/>
            <a:chOff x="3859" y="3011"/>
            <a:chExt cx="862" cy="792"/>
          </a:xfrm>
        </p:grpSpPr>
        <p:sp>
          <p:nvSpPr>
            <p:cNvPr id="3150" name="AutoShape 9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15" name="AutoShape 10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75" name="Group 14"/>
          <p:cNvGrpSpPr>
            <a:grpSpLocks/>
          </p:cNvGrpSpPr>
          <p:nvPr/>
        </p:nvGrpSpPr>
        <p:grpSpPr bwMode="auto">
          <a:xfrm>
            <a:off x="625475" y="304800"/>
            <a:ext cx="669925" cy="615950"/>
            <a:chOff x="3859" y="3011"/>
            <a:chExt cx="862" cy="792"/>
          </a:xfrm>
        </p:grpSpPr>
        <p:sp>
          <p:nvSpPr>
            <p:cNvPr id="3210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152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78" name="Group 14"/>
          <p:cNvGrpSpPr>
            <a:grpSpLocks/>
          </p:cNvGrpSpPr>
          <p:nvPr/>
        </p:nvGrpSpPr>
        <p:grpSpPr bwMode="auto">
          <a:xfrm>
            <a:off x="4038600" y="5029200"/>
            <a:ext cx="669925" cy="615950"/>
            <a:chOff x="3859" y="3011"/>
            <a:chExt cx="862" cy="792"/>
          </a:xfrm>
        </p:grpSpPr>
        <p:sp>
          <p:nvSpPr>
            <p:cNvPr id="3153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09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81" name="Group 14"/>
          <p:cNvGrpSpPr>
            <a:grpSpLocks/>
          </p:cNvGrpSpPr>
          <p:nvPr/>
        </p:nvGrpSpPr>
        <p:grpSpPr bwMode="auto">
          <a:xfrm>
            <a:off x="8474075" y="6242050"/>
            <a:ext cx="669925" cy="615950"/>
            <a:chOff x="3859" y="3011"/>
            <a:chExt cx="862" cy="792"/>
          </a:xfrm>
        </p:grpSpPr>
        <p:sp>
          <p:nvSpPr>
            <p:cNvPr id="3206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07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84" name="Group 14"/>
          <p:cNvGrpSpPr>
            <a:grpSpLocks/>
          </p:cNvGrpSpPr>
          <p:nvPr/>
        </p:nvGrpSpPr>
        <p:grpSpPr bwMode="auto">
          <a:xfrm>
            <a:off x="6629400" y="5638800"/>
            <a:ext cx="669925" cy="615950"/>
            <a:chOff x="3859" y="3011"/>
            <a:chExt cx="862" cy="792"/>
          </a:xfrm>
        </p:grpSpPr>
        <p:sp>
          <p:nvSpPr>
            <p:cNvPr id="3204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155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87" name="Group 14"/>
          <p:cNvGrpSpPr>
            <a:grpSpLocks/>
          </p:cNvGrpSpPr>
          <p:nvPr/>
        </p:nvGrpSpPr>
        <p:grpSpPr bwMode="auto">
          <a:xfrm>
            <a:off x="7162800" y="4038600"/>
            <a:ext cx="669925" cy="615950"/>
            <a:chOff x="3859" y="3011"/>
            <a:chExt cx="862" cy="792"/>
          </a:xfrm>
        </p:grpSpPr>
        <p:sp>
          <p:nvSpPr>
            <p:cNvPr id="3156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03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90" name="Group 11"/>
          <p:cNvGrpSpPr>
            <a:grpSpLocks/>
          </p:cNvGrpSpPr>
          <p:nvPr/>
        </p:nvGrpSpPr>
        <p:grpSpPr bwMode="auto">
          <a:xfrm>
            <a:off x="8474075" y="3200400"/>
            <a:ext cx="669925" cy="615950"/>
            <a:chOff x="3859" y="3011"/>
            <a:chExt cx="862" cy="792"/>
          </a:xfrm>
        </p:grpSpPr>
        <p:sp>
          <p:nvSpPr>
            <p:cNvPr id="3200" name="AutoShape 12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201" name="AutoShape 13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93" name="Group 14"/>
          <p:cNvGrpSpPr>
            <a:grpSpLocks/>
          </p:cNvGrpSpPr>
          <p:nvPr/>
        </p:nvGrpSpPr>
        <p:grpSpPr bwMode="auto">
          <a:xfrm>
            <a:off x="8245475" y="304800"/>
            <a:ext cx="669925" cy="615950"/>
            <a:chOff x="3859" y="3011"/>
            <a:chExt cx="862" cy="792"/>
          </a:xfrm>
        </p:grpSpPr>
        <p:sp>
          <p:nvSpPr>
            <p:cNvPr id="3198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158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96" name="Group 8"/>
          <p:cNvGrpSpPr>
            <a:grpSpLocks/>
          </p:cNvGrpSpPr>
          <p:nvPr/>
        </p:nvGrpSpPr>
        <p:grpSpPr bwMode="auto">
          <a:xfrm>
            <a:off x="8016875" y="1371600"/>
            <a:ext cx="669925" cy="615950"/>
            <a:chOff x="3859" y="3011"/>
            <a:chExt cx="862" cy="792"/>
          </a:xfrm>
        </p:grpSpPr>
        <p:sp>
          <p:nvSpPr>
            <p:cNvPr id="3159" name="AutoShape 9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197" name="AutoShape 10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202" name="Group 14"/>
          <p:cNvGrpSpPr>
            <a:grpSpLocks/>
          </p:cNvGrpSpPr>
          <p:nvPr/>
        </p:nvGrpSpPr>
        <p:grpSpPr bwMode="auto">
          <a:xfrm>
            <a:off x="625475" y="304800"/>
            <a:ext cx="669925" cy="615950"/>
            <a:chOff x="3859" y="3011"/>
            <a:chExt cx="862" cy="792"/>
          </a:xfrm>
        </p:grpSpPr>
        <p:sp>
          <p:nvSpPr>
            <p:cNvPr id="3192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161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205" name="Group 5"/>
          <p:cNvGrpSpPr>
            <a:grpSpLocks/>
          </p:cNvGrpSpPr>
          <p:nvPr/>
        </p:nvGrpSpPr>
        <p:grpSpPr bwMode="auto">
          <a:xfrm>
            <a:off x="1524000" y="4191000"/>
            <a:ext cx="669925" cy="615950"/>
            <a:chOff x="3859" y="3011"/>
            <a:chExt cx="862" cy="792"/>
          </a:xfrm>
        </p:grpSpPr>
        <p:sp>
          <p:nvSpPr>
            <p:cNvPr id="3162" name="AutoShape 6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191" name="AutoShape 7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208" name="Group 14"/>
          <p:cNvGrpSpPr>
            <a:grpSpLocks/>
          </p:cNvGrpSpPr>
          <p:nvPr/>
        </p:nvGrpSpPr>
        <p:grpSpPr bwMode="auto">
          <a:xfrm>
            <a:off x="4038600" y="5029200"/>
            <a:ext cx="669925" cy="615950"/>
            <a:chOff x="3859" y="3011"/>
            <a:chExt cx="862" cy="792"/>
          </a:xfrm>
        </p:grpSpPr>
        <p:sp>
          <p:nvSpPr>
            <p:cNvPr id="3188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189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211" name="Group 14"/>
          <p:cNvGrpSpPr>
            <a:grpSpLocks/>
          </p:cNvGrpSpPr>
          <p:nvPr/>
        </p:nvGrpSpPr>
        <p:grpSpPr bwMode="auto">
          <a:xfrm>
            <a:off x="8474075" y="6242050"/>
            <a:ext cx="669925" cy="615950"/>
            <a:chOff x="3859" y="3011"/>
            <a:chExt cx="862" cy="792"/>
          </a:xfrm>
        </p:grpSpPr>
        <p:sp>
          <p:nvSpPr>
            <p:cNvPr id="3186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164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214" name="Group 14"/>
          <p:cNvGrpSpPr>
            <a:grpSpLocks/>
          </p:cNvGrpSpPr>
          <p:nvPr/>
        </p:nvGrpSpPr>
        <p:grpSpPr bwMode="auto">
          <a:xfrm>
            <a:off x="6629400" y="5638800"/>
            <a:ext cx="669925" cy="615950"/>
            <a:chOff x="3859" y="3011"/>
            <a:chExt cx="862" cy="792"/>
          </a:xfrm>
        </p:grpSpPr>
        <p:sp>
          <p:nvSpPr>
            <p:cNvPr id="3165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185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217" name="Group 14"/>
          <p:cNvGrpSpPr>
            <a:grpSpLocks/>
          </p:cNvGrpSpPr>
          <p:nvPr/>
        </p:nvGrpSpPr>
        <p:grpSpPr bwMode="auto">
          <a:xfrm>
            <a:off x="7162800" y="4038600"/>
            <a:ext cx="669925" cy="615950"/>
            <a:chOff x="3859" y="3011"/>
            <a:chExt cx="862" cy="792"/>
          </a:xfrm>
        </p:grpSpPr>
        <p:sp>
          <p:nvSpPr>
            <p:cNvPr id="3182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183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220" name="Group 14"/>
          <p:cNvGrpSpPr>
            <a:grpSpLocks/>
          </p:cNvGrpSpPr>
          <p:nvPr/>
        </p:nvGrpSpPr>
        <p:grpSpPr bwMode="auto">
          <a:xfrm>
            <a:off x="8245475" y="304800"/>
            <a:ext cx="669925" cy="615950"/>
            <a:chOff x="3859" y="3011"/>
            <a:chExt cx="862" cy="792"/>
          </a:xfrm>
        </p:grpSpPr>
        <p:sp>
          <p:nvSpPr>
            <p:cNvPr id="3180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080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223" name="Group 8"/>
          <p:cNvGrpSpPr>
            <a:grpSpLocks/>
          </p:cNvGrpSpPr>
          <p:nvPr/>
        </p:nvGrpSpPr>
        <p:grpSpPr bwMode="auto">
          <a:xfrm>
            <a:off x="8016875" y="1371600"/>
            <a:ext cx="669925" cy="615950"/>
            <a:chOff x="3859" y="3011"/>
            <a:chExt cx="862" cy="792"/>
          </a:xfrm>
        </p:grpSpPr>
        <p:sp>
          <p:nvSpPr>
            <p:cNvPr id="3081" name="AutoShape 9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179" name="AutoShape 10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229" name="Group 17"/>
          <p:cNvGrpSpPr>
            <a:grpSpLocks/>
          </p:cNvGrpSpPr>
          <p:nvPr/>
        </p:nvGrpSpPr>
        <p:grpSpPr bwMode="auto">
          <a:xfrm>
            <a:off x="304800" y="3124200"/>
            <a:ext cx="669925" cy="615950"/>
            <a:chOff x="3859" y="3011"/>
            <a:chExt cx="862" cy="792"/>
          </a:xfrm>
        </p:grpSpPr>
        <p:sp>
          <p:nvSpPr>
            <p:cNvPr id="3174" name="AutoShape 18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083" name="AutoShape 19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232" name="Group 5"/>
          <p:cNvGrpSpPr>
            <a:grpSpLocks/>
          </p:cNvGrpSpPr>
          <p:nvPr/>
        </p:nvGrpSpPr>
        <p:grpSpPr bwMode="auto">
          <a:xfrm>
            <a:off x="1524000" y="4191000"/>
            <a:ext cx="669925" cy="615950"/>
            <a:chOff x="3859" y="3011"/>
            <a:chExt cx="862" cy="792"/>
          </a:xfrm>
        </p:grpSpPr>
        <p:sp>
          <p:nvSpPr>
            <p:cNvPr id="3084" name="AutoShape 6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173" name="AutoShape 7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235" name="Group 14"/>
          <p:cNvGrpSpPr>
            <a:grpSpLocks/>
          </p:cNvGrpSpPr>
          <p:nvPr/>
        </p:nvGrpSpPr>
        <p:grpSpPr bwMode="auto">
          <a:xfrm>
            <a:off x="4038600" y="5029200"/>
            <a:ext cx="669925" cy="615950"/>
            <a:chOff x="3859" y="3011"/>
            <a:chExt cx="862" cy="792"/>
          </a:xfrm>
        </p:grpSpPr>
        <p:sp>
          <p:nvSpPr>
            <p:cNvPr id="3170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171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238" name="Group 14"/>
          <p:cNvGrpSpPr>
            <a:grpSpLocks/>
          </p:cNvGrpSpPr>
          <p:nvPr/>
        </p:nvGrpSpPr>
        <p:grpSpPr bwMode="auto">
          <a:xfrm>
            <a:off x="8474075" y="6242050"/>
            <a:ext cx="669925" cy="615950"/>
            <a:chOff x="3859" y="3011"/>
            <a:chExt cx="862" cy="792"/>
          </a:xfrm>
        </p:grpSpPr>
        <p:sp>
          <p:nvSpPr>
            <p:cNvPr id="3168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086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241" name="Group 14"/>
          <p:cNvGrpSpPr>
            <a:grpSpLocks/>
          </p:cNvGrpSpPr>
          <p:nvPr/>
        </p:nvGrpSpPr>
        <p:grpSpPr bwMode="auto">
          <a:xfrm>
            <a:off x="6629400" y="5638800"/>
            <a:ext cx="669925" cy="615950"/>
            <a:chOff x="3859" y="3011"/>
            <a:chExt cx="862" cy="792"/>
          </a:xfrm>
        </p:grpSpPr>
        <p:sp>
          <p:nvSpPr>
            <p:cNvPr id="3087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3167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725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3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3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3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3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3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300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00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00"/>
                                        <p:tgtEl>
                                          <p:spTgt spid="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3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300"/>
                                        <p:tgtEl>
                                          <p:spTgt spid="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300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300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3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3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3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3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3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3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300"/>
                                        <p:tgtEl>
                                          <p:spTgt spid="3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300"/>
                                        <p:tgtEl>
                                          <p:spTgt spid="3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300"/>
                                        <p:tgtEl>
                                          <p:spTgt spid="3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300"/>
                                        <p:tgtEl>
                                          <p:spTgt spid="3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300"/>
                                        <p:tgtEl>
                                          <p:spTgt spid="3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300"/>
                                        <p:tgtEl>
                                          <p:spTgt spid="3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300"/>
                                        <p:tgtEl>
                                          <p:spTgt spid="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300"/>
                                        <p:tgtEl>
                                          <p:spTgt spid="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300"/>
                                        <p:tgtEl>
                                          <p:spTgt spid="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300"/>
                                        <p:tgtEl>
                                          <p:spTgt spid="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300"/>
                                        <p:tgtEl>
                                          <p:spTgt spid="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300"/>
                                        <p:tgtEl>
                                          <p:spTgt spid="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300"/>
                                        <p:tgtEl>
                                          <p:spTgt spid="3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300"/>
                                        <p:tgtEl>
                                          <p:spTgt spid="3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300"/>
                                        <p:tgtEl>
                                          <p:spTgt spid="3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300"/>
                                        <p:tgtEl>
                                          <p:spTgt spid="3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300"/>
                                        <p:tgtEl>
                                          <p:spTgt spid="3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300"/>
                                        <p:tgtEl>
                                          <p:spTgt spid="3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3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3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3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300"/>
                                        <p:tgtEl>
                                          <p:spTgt spid="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300"/>
                                        <p:tgtEl>
                                          <p:spTgt spid="3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97315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467544" y="980728"/>
            <a:ext cx="8208912" cy="4032448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1973158"/>
            <a:ext cx="70567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i="1" dirty="0"/>
              <a:t>Do </a:t>
            </a:r>
            <a:r>
              <a:rPr lang="en-US" sz="3200" b="1" i="1" dirty="0" err="1"/>
              <a:t>Trái</a:t>
            </a:r>
            <a:r>
              <a:rPr lang="en-US" sz="3200" b="1" i="1" dirty="0"/>
              <a:t> </a:t>
            </a:r>
            <a:r>
              <a:rPr lang="en-US" sz="3200" b="1" i="1" dirty="0" err="1"/>
              <a:t>Đất</a:t>
            </a:r>
            <a:r>
              <a:rPr lang="en-US" sz="3200" b="1" i="1" dirty="0"/>
              <a:t> </a:t>
            </a:r>
            <a:r>
              <a:rPr lang="en-US" sz="3200" b="1" i="1" dirty="0" err="1"/>
              <a:t>luôn</a:t>
            </a:r>
            <a:r>
              <a:rPr lang="en-US" sz="3200" b="1" i="1" dirty="0"/>
              <a:t> </a:t>
            </a:r>
            <a:r>
              <a:rPr lang="en-US" sz="3200" b="1" i="1" dirty="0" err="1"/>
              <a:t>tự</a:t>
            </a:r>
            <a:r>
              <a:rPr lang="en-US" sz="3200" b="1" i="1" dirty="0"/>
              <a:t> quay </a:t>
            </a:r>
            <a:r>
              <a:rPr lang="en-US" sz="3200" b="1" i="1" dirty="0" err="1"/>
              <a:t>quanh</a:t>
            </a:r>
            <a:r>
              <a:rPr lang="en-US" sz="3200" b="1" i="1" dirty="0"/>
              <a:t> </a:t>
            </a:r>
            <a:r>
              <a:rPr lang="en-US" sz="3200" b="1" i="1" dirty="0" err="1"/>
              <a:t>mình</a:t>
            </a:r>
            <a:r>
              <a:rPr lang="en-US" sz="3200" b="1" i="1" dirty="0"/>
              <a:t> </a:t>
            </a:r>
            <a:r>
              <a:rPr lang="en-US" sz="3200" b="1" i="1" dirty="0" err="1"/>
              <a:t>nó</a:t>
            </a:r>
            <a:r>
              <a:rPr lang="en-US" sz="3200" b="1" i="1" dirty="0"/>
              <a:t>, </a:t>
            </a:r>
            <a:r>
              <a:rPr lang="en-US" sz="3200" b="1" i="1" dirty="0" err="1"/>
              <a:t>nên</a:t>
            </a:r>
            <a:r>
              <a:rPr lang="en-US" sz="3200" b="1" i="1" dirty="0"/>
              <a:t> </a:t>
            </a:r>
            <a:r>
              <a:rPr lang="en-US" sz="3200" b="1" i="1" dirty="0" err="1"/>
              <a:t>mọi</a:t>
            </a:r>
            <a:r>
              <a:rPr lang="en-US" sz="3200" b="1" i="1" dirty="0"/>
              <a:t> </a:t>
            </a:r>
            <a:r>
              <a:rPr lang="en-US" sz="3200" b="1" i="1" dirty="0" err="1"/>
              <a:t>nơi</a:t>
            </a:r>
            <a:r>
              <a:rPr lang="en-US" sz="3200" b="1" i="1" dirty="0"/>
              <a:t> </a:t>
            </a:r>
            <a:r>
              <a:rPr lang="en-US" sz="3200" b="1" i="1" dirty="0" err="1"/>
              <a:t>trên</a:t>
            </a:r>
            <a:r>
              <a:rPr lang="en-US" sz="3200" b="1" i="1" dirty="0"/>
              <a:t> </a:t>
            </a:r>
            <a:r>
              <a:rPr lang="en-US" sz="3200" b="1" i="1" dirty="0" err="1"/>
              <a:t>Trái</a:t>
            </a:r>
            <a:r>
              <a:rPr lang="en-US" sz="3200" b="1" i="1" dirty="0"/>
              <a:t> </a:t>
            </a:r>
            <a:r>
              <a:rPr lang="en-US" sz="3200" b="1" i="1" dirty="0" err="1"/>
              <a:t>Đất</a:t>
            </a:r>
            <a:r>
              <a:rPr lang="en-US" sz="3200" b="1" i="1" dirty="0"/>
              <a:t> </a:t>
            </a:r>
            <a:r>
              <a:rPr lang="en-US" sz="3200" b="1" i="1" dirty="0" err="1"/>
              <a:t>đều</a:t>
            </a:r>
            <a:r>
              <a:rPr lang="en-US" sz="3200" b="1" i="1" dirty="0"/>
              <a:t> </a:t>
            </a:r>
            <a:r>
              <a:rPr lang="en-US" sz="3200" b="1" i="1" dirty="0" err="1"/>
              <a:t>lần</a:t>
            </a:r>
            <a:r>
              <a:rPr lang="en-US" sz="3200" b="1" i="1" dirty="0"/>
              <a:t> </a:t>
            </a:r>
            <a:r>
              <a:rPr lang="en-US" sz="3200" b="1" i="1" dirty="0" err="1"/>
              <a:t>lượt</a:t>
            </a:r>
            <a:r>
              <a:rPr lang="en-US" sz="3200" b="1" i="1" dirty="0"/>
              <a:t> </a:t>
            </a:r>
            <a:r>
              <a:rPr lang="en-US" sz="3200" b="1" i="1" dirty="0" err="1"/>
              <a:t>có</a:t>
            </a:r>
            <a:r>
              <a:rPr lang="en-US" sz="3200" b="1" i="1" dirty="0"/>
              <a:t> </a:t>
            </a:r>
            <a:r>
              <a:rPr lang="en-US" sz="3200" b="1" i="1" dirty="0" err="1"/>
              <a:t>ngày</a:t>
            </a:r>
            <a:r>
              <a:rPr lang="en-US" sz="3200" b="1" i="1" dirty="0"/>
              <a:t> </a:t>
            </a:r>
            <a:r>
              <a:rPr lang="en-US" sz="3200" b="1" i="1" dirty="0" err="1"/>
              <a:t>và</a:t>
            </a:r>
            <a:r>
              <a:rPr lang="en-US" sz="3200" b="1" i="1" dirty="0"/>
              <a:t> </a:t>
            </a:r>
            <a:r>
              <a:rPr lang="en-US" sz="3200" b="1" i="1" dirty="0" err="1"/>
              <a:t>đêm</a:t>
            </a:r>
            <a:r>
              <a:rPr lang="en-US" sz="3200" b="1" i="1" dirty="0"/>
              <a:t> </a:t>
            </a:r>
            <a:r>
              <a:rPr lang="en-US" sz="3200" b="1" i="1" dirty="0" err="1"/>
              <a:t>kế</a:t>
            </a:r>
            <a:r>
              <a:rPr lang="en-US" sz="3200" b="1" i="1" dirty="0"/>
              <a:t> </a:t>
            </a:r>
            <a:r>
              <a:rPr lang="en-US" sz="3200" b="1" i="1" dirty="0" err="1"/>
              <a:t>tiếp</a:t>
            </a:r>
            <a:r>
              <a:rPr lang="en-US" sz="3200" b="1" i="1" dirty="0"/>
              <a:t> </a:t>
            </a:r>
            <a:r>
              <a:rPr lang="en-US" sz="3200" b="1" i="1" dirty="0" err="1"/>
              <a:t>nhau</a:t>
            </a:r>
            <a:r>
              <a:rPr lang="en-US" sz="3200" b="1" i="1" dirty="0"/>
              <a:t> </a:t>
            </a:r>
            <a:r>
              <a:rPr lang="en-US" sz="3200" b="1" i="1" dirty="0" err="1"/>
              <a:t>không</a:t>
            </a:r>
            <a:r>
              <a:rPr lang="en-US" sz="3200" b="1" i="1" dirty="0"/>
              <a:t> </a:t>
            </a:r>
            <a:r>
              <a:rPr lang="en-US" sz="3200" b="1" i="1" dirty="0" err="1"/>
              <a:t>ngừng</a:t>
            </a:r>
            <a:r>
              <a:rPr lang="en-US" sz="3200" b="1" i="1" dirty="0"/>
              <a:t>.</a:t>
            </a:r>
            <a:endParaRPr lang="en-US" sz="3200" dirty="0"/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7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97315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467544" y="980728"/>
            <a:ext cx="8208912" cy="4032448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2185117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smtClean="0">
                <a:latin typeface="Times New Roman" pitchFamily="18" charset="0"/>
                <a:cs typeface="Times New Roman" pitchFamily="18" charset="0"/>
              </a:rPr>
              <a:t>. Một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13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Slid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9" descr="C005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" y="86519"/>
            <a:ext cx="22860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WordArt 12"/>
          <p:cNvSpPr>
            <a:spLocks noChangeArrowheads="1" noChangeShapeType="1" noTextEdit="1"/>
          </p:cNvSpPr>
          <p:nvPr/>
        </p:nvSpPr>
        <p:spPr bwMode="auto">
          <a:xfrm>
            <a:off x="2057400" y="247650"/>
            <a:ext cx="5029200" cy="13747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-824"/>
              </a:avLst>
            </a:prstTxWarp>
          </a:bodyPr>
          <a:lstStyle/>
          <a:p>
            <a:pPr algn="ctr"/>
            <a:r>
              <a:rPr lang="vi-VN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TRÒ CHƠI</a:t>
            </a:r>
            <a:endParaRPr lang="en-US" sz="3600" b="1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94830" y="2667000"/>
            <a:ext cx="53543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AI NHANH HƠN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9" descr="C005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-80963"/>
            <a:ext cx="22860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4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lide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513384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Câu 1: Cùng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một lúc, Mặt Trời chiếu sáng: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1600" y="2348880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a. Toàn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bộ bề mặt Trái Đất.</a:t>
            </a:r>
          </a:p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3070701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b. Một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phần bề mặt Trái Đất.</a:t>
            </a:r>
          </a:p>
          <a:p>
            <a:pPr lvl="0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un 11"/>
          <p:cNvSpPr/>
          <p:nvPr/>
        </p:nvSpPr>
        <p:spPr>
          <a:xfrm>
            <a:off x="6781800" y="2112640"/>
            <a:ext cx="1828800" cy="16764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467600" y="261204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FF00"/>
                </a:solidFill>
              </a:rPr>
              <a:t>5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67600" y="256984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FF00"/>
                </a:solidFill>
              </a:rPr>
              <a:t>0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7600" y="259328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FF00"/>
                </a:solidFill>
              </a:rPr>
              <a:t>4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7600" y="262395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FF00"/>
                </a:solidFill>
              </a:rPr>
              <a:t>3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7600" y="2583908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FF00"/>
                </a:solidFill>
              </a:rPr>
              <a:t>1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7600" y="262395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FF00"/>
                </a:solidFill>
              </a:rPr>
              <a:t>2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24932" y="279844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 smtClean="0">
                <a:solidFill>
                  <a:srgbClr val="FFFF00"/>
                </a:solidFill>
              </a:rPr>
              <a:t>HẾT GiỜ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20" name="Smiley Face 19"/>
          <p:cNvSpPr/>
          <p:nvPr/>
        </p:nvSpPr>
        <p:spPr>
          <a:xfrm>
            <a:off x="797282" y="3016560"/>
            <a:ext cx="504056" cy="630560"/>
          </a:xfrm>
          <a:prstGeom prst="smileyFac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lide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513384"/>
            <a:ext cx="6912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/>
              <a:t>Khoảng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 </a:t>
            </a:r>
            <a:r>
              <a:rPr lang="en-US" sz="2800" dirty="0" err="1" smtClean="0"/>
              <a:t>phần</a:t>
            </a:r>
            <a:r>
              <a:rPr lang="en-US" sz="2800" dirty="0" smtClean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 smtClean="0"/>
              <a:t>Đất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/>
              <a:t>chiếu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 lvl="0"/>
            <a:r>
              <a:rPr lang="en-US" sz="2800" dirty="0" smtClean="0"/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2924944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/>
              <a:t>Ban ngày.</a:t>
            </a:r>
          </a:p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3646765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/>
              <a:t>Ban đêm.</a:t>
            </a:r>
          </a:p>
          <a:p>
            <a:pPr lvl="0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un 11"/>
          <p:cNvSpPr/>
          <p:nvPr/>
        </p:nvSpPr>
        <p:spPr>
          <a:xfrm>
            <a:off x="6781800" y="2112640"/>
            <a:ext cx="1828800" cy="16764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467600" y="261204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FF00"/>
                </a:solidFill>
              </a:rPr>
              <a:t>5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67600" y="256984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FF00"/>
                </a:solidFill>
              </a:rPr>
              <a:t>0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7600" y="259328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FF00"/>
                </a:solidFill>
              </a:rPr>
              <a:t>4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7600" y="262395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FF00"/>
                </a:solidFill>
              </a:rPr>
              <a:t>3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7600" y="2583908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FF00"/>
                </a:solidFill>
              </a:rPr>
              <a:t>1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7600" y="262395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FF00"/>
                </a:solidFill>
              </a:rPr>
              <a:t>2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24932" y="279844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 smtClean="0">
                <a:solidFill>
                  <a:srgbClr val="FFFF00"/>
                </a:solidFill>
              </a:rPr>
              <a:t>HẾT GiỜ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20" name="Smiley Face 19"/>
          <p:cNvSpPr/>
          <p:nvPr/>
        </p:nvSpPr>
        <p:spPr>
          <a:xfrm>
            <a:off x="769864" y="2812728"/>
            <a:ext cx="504056" cy="630560"/>
          </a:xfrm>
          <a:prstGeom prst="smileyFac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7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lide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066800"/>
            <a:ext cx="6912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quay 1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smtClean="0"/>
              <a:t>?</a:t>
            </a:r>
            <a:endParaRPr lang="en-US" sz="2800" dirty="0"/>
          </a:p>
          <a:p>
            <a:pPr lvl="0"/>
            <a:r>
              <a:rPr lang="en-US" sz="2800" dirty="0" smtClean="0"/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2164214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/>
              <a:t>20 giờ</a:t>
            </a:r>
          </a:p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2886035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/>
              <a:t>22 giờ</a:t>
            </a:r>
          </a:p>
          <a:p>
            <a:pPr lvl="0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un 11"/>
          <p:cNvSpPr/>
          <p:nvPr/>
        </p:nvSpPr>
        <p:spPr>
          <a:xfrm>
            <a:off x="6781800" y="2112640"/>
            <a:ext cx="1828800" cy="16764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467600" y="261204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FF00"/>
                </a:solidFill>
              </a:rPr>
              <a:t>5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67600" y="256984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FF00"/>
                </a:solidFill>
              </a:rPr>
              <a:t>0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7600" y="259328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FF00"/>
                </a:solidFill>
              </a:rPr>
              <a:t>4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7600" y="262395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FF00"/>
                </a:solidFill>
              </a:rPr>
              <a:t>3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7600" y="2583908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FF00"/>
                </a:solidFill>
              </a:rPr>
              <a:t>1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7600" y="262395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FF00"/>
                </a:solidFill>
              </a:rPr>
              <a:t>2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24932" y="279844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 smtClean="0">
                <a:solidFill>
                  <a:srgbClr val="FFFF00"/>
                </a:solidFill>
              </a:rPr>
              <a:t>HẾT GiỜ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1600" y="3501008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/>
              <a:t>24 giờ</a:t>
            </a:r>
          </a:p>
          <a:p>
            <a:pPr lvl="0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Smiley Face 19"/>
          <p:cNvSpPr/>
          <p:nvPr/>
        </p:nvSpPr>
        <p:spPr>
          <a:xfrm>
            <a:off x="791012" y="3416040"/>
            <a:ext cx="504056" cy="630560"/>
          </a:xfrm>
          <a:prstGeom prst="smileyFac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4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21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lide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513384"/>
            <a:ext cx="6912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en-US" sz="2800"/>
              <a:t>Trái đất quay cùng chiều hay ngược chiều kim đồng hồ?</a:t>
            </a:r>
          </a:p>
          <a:p>
            <a:pPr lvl="0"/>
            <a:r>
              <a:rPr lang="en-US" sz="2800" smtClean="0"/>
              <a:t>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2924944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/>
              <a:t>Cùng chiều</a:t>
            </a:r>
          </a:p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3646765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/>
              <a:t>Ngược chiều.</a:t>
            </a:r>
          </a:p>
          <a:p>
            <a:pPr lvl="0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un 11"/>
          <p:cNvSpPr/>
          <p:nvPr/>
        </p:nvSpPr>
        <p:spPr>
          <a:xfrm>
            <a:off x="6781800" y="2112640"/>
            <a:ext cx="1828800" cy="16764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467600" y="261204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FF00"/>
                </a:solidFill>
              </a:rPr>
              <a:t>5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67600" y="256984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FF00"/>
                </a:solidFill>
              </a:rPr>
              <a:t>0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7600" y="259328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FF00"/>
                </a:solidFill>
              </a:rPr>
              <a:t>4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7600" y="262395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FF00"/>
                </a:solidFill>
              </a:rPr>
              <a:t>3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7600" y="2583908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FF00"/>
                </a:solidFill>
              </a:rPr>
              <a:t>1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7600" y="262395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FF00"/>
                </a:solidFill>
              </a:rPr>
              <a:t>2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24932" y="279844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 smtClean="0">
                <a:solidFill>
                  <a:srgbClr val="FFFF00"/>
                </a:solidFill>
              </a:rPr>
              <a:t>HẾT GiỜ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20" name="Smiley Face 19"/>
          <p:cNvSpPr/>
          <p:nvPr/>
        </p:nvSpPr>
        <p:spPr>
          <a:xfrm>
            <a:off x="813296" y="3574822"/>
            <a:ext cx="504056" cy="630560"/>
          </a:xfrm>
          <a:prstGeom prst="smileyFac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1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t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978" y="3448513"/>
            <a:ext cx="51054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td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43" y="1848313"/>
            <a:ext cx="51054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5" descr="Ferre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02" y="5095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8" descr="726986tyvhi3urb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509588"/>
            <a:ext cx="6397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8" descr="726986tyvhi3urb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363" y="438150"/>
            <a:ext cx="6397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8" descr="726986tyvhi3urb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6397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8229600" y="3200400"/>
            <a:ext cx="669925" cy="615950"/>
            <a:chOff x="3859" y="3011"/>
            <a:chExt cx="862" cy="792"/>
          </a:xfrm>
        </p:grpSpPr>
        <p:sp>
          <p:nvSpPr>
            <p:cNvPr id="1074" name="AutoShape 12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1075" name="AutoShape 13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04800" y="5943600"/>
            <a:ext cx="669925" cy="615950"/>
            <a:chOff x="3859" y="3011"/>
            <a:chExt cx="862" cy="792"/>
          </a:xfrm>
        </p:grpSpPr>
        <p:sp>
          <p:nvSpPr>
            <p:cNvPr id="1072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1073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349875" y="1905000"/>
            <a:ext cx="669925" cy="615950"/>
            <a:chOff x="3859" y="3011"/>
            <a:chExt cx="862" cy="792"/>
          </a:xfrm>
        </p:grpSpPr>
        <p:sp>
          <p:nvSpPr>
            <p:cNvPr id="1070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1071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930275" y="1905000"/>
            <a:ext cx="669925" cy="615950"/>
            <a:chOff x="3859" y="3011"/>
            <a:chExt cx="862" cy="792"/>
          </a:xfrm>
        </p:grpSpPr>
        <p:sp>
          <p:nvSpPr>
            <p:cNvPr id="1068" name="AutoShape 3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1069" name="AutoShape 4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625475" y="304800"/>
            <a:ext cx="669925" cy="615950"/>
            <a:chOff x="3859" y="3011"/>
            <a:chExt cx="862" cy="792"/>
          </a:xfrm>
        </p:grpSpPr>
        <p:sp>
          <p:nvSpPr>
            <p:cNvPr id="1066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1067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7162800" y="4038600"/>
            <a:ext cx="669925" cy="615950"/>
            <a:chOff x="3859" y="3011"/>
            <a:chExt cx="862" cy="792"/>
          </a:xfrm>
        </p:grpSpPr>
        <p:sp>
          <p:nvSpPr>
            <p:cNvPr id="1064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1065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8245475" y="304800"/>
            <a:ext cx="669925" cy="615950"/>
            <a:chOff x="3859" y="3011"/>
            <a:chExt cx="862" cy="792"/>
          </a:xfrm>
        </p:grpSpPr>
        <p:sp>
          <p:nvSpPr>
            <p:cNvPr id="1062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1063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16" name="Group 8"/>
          <p:cNvGrpSpPr>
            <a:grpSpLocks/>
          </p:cNvGrpSpPr>
          <p:nvPr/>
        </p:nvGrpSpPr>
        <p:grpSpPr bwMode="auto">
          <a:xfrm>
            <a:off x="8016875" y="1371600"/>
            <a:ext cx="669925" cy="615950"/>
            <a:chOff x="3859" y="3011"/>
            <a:chExt cx="862" cy="792"/>
          </a:xfrm>
        </p:grpSpPr>
        <p:sp>
          <p:nvSpPr>
            <p:cNvPr id="1060" name="AutoShape 9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1061" name="AutoShape 10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19" name="Group 5"/>
          <p:cNvGrpSpPr>
            <a:grpSpLocks/>
          </p:cNvGrpSpPr>
          <p:nvPr/>
        </p:nvGrpSpPr>
        <p:grpSpPr bwMode="auto">
          <a:xfrm>
            <a:off x="2895600" y="1676400"/>
            <a:ext cx="669925" cy="615950"/>
            <a:chOff x="3859" y="3011"/>
            <a:chExt cx="862" cy="792"/>
          </a:xfrm>
        </p:grpSpPr>
        <p:sp>
          <p:nvSpPr>
            <p:cNvPr id="1058" name="AutoShape 6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1059" name="AutoShape 7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304800" y="3124200"/>
            <a:ext cx="669925" cy="615950"/>
            <a:chOff x="3859" y="3011"/>
            <a:chExt cx="862" cy="792"/>
          </a:xfrm>
        </p:grpSpPr>
        <p:sp>
          <p:nvSpPr>
            <p:cNvPr id="1056" name="AutoShape 18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1057" name="AutoShape 19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1524000" y="4191000"/>
            <a:ext cx="669925" cy="615950"/>
            <a:chOff x="3859" y="3011"/>
            <a:chExt cx="862" cy="792"/>
          </a:xfrm>
        </p:grpSpPr>
        <p:sp>
          <p:nvSpPr>
            <p:cNvPr id="1054" name="AutoShape 6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1055" name="AutoShape 7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28" name="Group 14"/>
          <p:cNvGrpSpPr>
            <a:grpSpLocks/>
          </p:cNvGrpSpPr>
          <p:nvPr/>
        </p:nvGrpSpPr>
        <p:grpSpPr bwMode="auto">
          <a:xfrm>
            <a:off x="4038600" y="5029200"/>
            <a:ext cx="669925" cy="615950"/>
            <a:chOff x="3859" y="3011"/>
            <a:chExt cx="862" cy="792"/>
          </a:xfrm>
        </p:grpSpPr>
        <p:sp>
          <p:nvSpPr>
            <p:cNvPr id="1052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1053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1" name="Group 14"/>
          <p:cNvGrpSpPr>
            <a:grpSpLocks/>
          </p:cNvGrpSpPr>
          <p:nvPr/>
        </p:nvGrpSpPr>
        <p:grpSpPr bwMode="auto">
          <a:xfrm>
            <a:off x="8474075" y="6242050"/>
            <a:ext cx="669925" cy="615950"/>
            <a:chOff x="3859" y="3011"/>
            <a:chExt cx="862" cy="792"/>
          </a:xfrm>
        </p:grpSpPr>
        <p:sp>
          <p:nvSpPr>
            <p:cNvPr id="1050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1051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  <p:grpSp>
        <p:nvGrpSpPr>
          <p:cNvPr id="34" name="Group 14"/>
          <p:cNvGrpSpPr>
            <a:grpSpLocks/>
          </p:cNvGrpSpPr>
          <p:nvPr/>
        </p:nvGrpSpPr>
        <p:grpSpPr bwMode="auto">
          <a:xfrm>
            <a:off x="6629400" y="5638800"/>
            <a:ext cx="669925" cy="615950"/>
            <a:chOff x="3859" y="3011"/>
            <a:chExt cx="862" cy="792"/>
          </a:xfrm>
        </p:grpSpPr>
        <p:sp>
          <p:nvSpPr>
            <p:cNvPr id="1048" name="AutoShape 15"/>
            <p:cNvSpPr>
              <a:spLocks noChangeArrowheads="1"/>
            </p:cNvSpPr>
            <p:nvPr/>
          </p:nvSpPr>
          <p:spPr bwMode="auto">
            <a:xfrm rot="8100000" flipV="1">
              <a:off x="3983" y="3237"/>
              <a:ext cx="622" cy="34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  <p:sp>
          <p:nvSpPr>
            <p:cNvPr id="1049" name="AutoShape 16"/>
            <p:cNvSpPr>
              <a:spLocks noChangeArrowheads="1"/>
            </p:cNvSpPr>
            <p:nvPr/>
          </p:nvSpPr>
          <p:spPr bwMode="auto">
            <a:xfrm rot="-5400000">
              <a:off x="3894" y="2976"/>
              <a:ext cx="792" cy="86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FF99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0" hangingPunct="0"/>
              <a:endParaRPr lang="en-US">
                <a:latin typeface="Garamon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2460428"/>
      </p:ext>
    </p:extLst>
  </p:cSld>
  <p:clrMapOvr>
    <a:masterClrMapping/>
  </p:clrMapOvr>
  <p:transition>
    <p:wipe dir="r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ái đất này là của chúng mình - Tập hát cùng b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68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9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12949220512059867599_574_5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2424749" y="620688"/>
            <a:ext cx="4469493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ÔN </a:t>
            </a:r>
            <a:r>
              <a:rPr lang="en-US" sz="6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 </a:t>
            </a: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CŨ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560" y="2836093"/>
            <a:ext cx="792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smtClean="0"/>
              <a:t>Hãy </a:t>
            </a:r>
            <a:r>
              <a:rPr lang="en-US" sz="2800"/>
              <a:t>trình bày mối quan hệ </a:t>
            </a:r>
            <a:r>
              <a:rPr lang="en-US" sz="2800" smtClean="0"/>
              <a:t> </a:t>
            </a:r>
            <a:r>
              <a:rPr lang="en-US" sz="2800"/>
              <a:t>giữa Trái đất, Mặt Trời và Mặt </a:t>
            </a:r>
            <a:r>
              <a:rPr lang="en-US" sz="2800" smtClean="0"/>
              <a:t>Trăng</a:t>
            </a:r>
            <a:r>
              <a:rPr lang="en-US" sz="2800"/>
              <a:t>?</a:t>
            </a:r>
          </a:p>
          <a:p>
            <a:endParaRPr lang="en-US" sz="2800"/>
          </a:p>
        </p:txBody>
      </p:sp>
      <p:sp>
        <p:nvSpPr>
          <p:cNvPr id="5" name="TextBox 4"/>
          <p:cNvSpPr txBox="1"/>
          <p:nvPr/>
        </p:nvSpPr>
        <p:spPr>
          <a:xfrm>
            <a:off x="763960" y="2852936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/>
              <a:t>Hãy vẽ sơ đồ và đánh mũi tên chỉ hướng chuyển động của mặt trăng quanh trái </a:t>
            </a:r>
            <a:r>
              <a:rPr lang="en-US" sz="2800" smtClean="0"/>
              <a:t>đất?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090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86858"/>
            <a:ext cx="6749752" cy="66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9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295636" y="116632"/>
            <a:ext cx="6624736" cy="1872208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THẢO LUẬN NHÓM TỔ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5516" y="2204864"/>
            <a:ext cx="8784976" cy="2504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(?)1.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en-US" sz="2800" dirty="0" smtClean="0">
                <a:latin typeface="Times New Roman" panose="02020603050405020304" pitchFamily="18" charset="0"/>
              </a:rPr>
              <a:t>(?)</a:t>
            </a:r>
            <a:r>
              <a:rPr lang="en-US" sz="2800" dirty="0">
                <a:latin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</a:rPr>
              <a:t>) </a:t>
            </a:r>
            <a:r>
              <a:rPr lang="en-US" sz="2800" dirty="0" smtClean="0">
                <a:latin typeface="Times New Roman" panose="02020603050405020304" pitchFamily="18" charset="0"/>
              </a:rPr>
              <a:t>?</a:t>
            </a:r>
          </a:p>
          <a:p>
            <a:pPr algn="just" fontAlgn="base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773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973158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467544" y="980728"/>
            <a:ext cx="8208912" cy="4032448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1973158"/>
            <a:ext cx="720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61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" y="0"/>
            <a:ext cx="9110077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051720" y="548680"/>
            <a:ext cx="4824536" cy="1296144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THẢO LUẬN NHÓM 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2636912"/>
            <a:ext cx="756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Câu 1: Tại </a:t>
            </a:r>
            <a:r>
              <a:rPr lang="en-US" sz="2400" b="1"/>
              <a:t>sao Mặt trời không cùng một lúc chiếu sáng được toàn bộ bề mặt Trái Đất</a:t>
            </a:r>
            <a:r>
              <a:rPr lang="en-US" sz="2400" b="1" smtClean="0"/>
              <a:t>?</a:t>
            </a: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smtClean="0"/>
              <a:t>Câu 2: Tại </a:t>
            </a:r>
            <a:r>
              <a:rPr lang="en-US" sz="2400" b="1"/>
              <a:t>sao khi Trái Đất quay liên tục, mọi nơi trên Trái Đất đều lần lượt có ngày và đêm?</a:t>
            </a:r>
          </a:p>
        </p:txBody>
      </p:sp>
    </p:spTree>
    <p:extLst>
      <p:ext uri="{BB962C8B-B14F-4D97-AF65-F5344CB8AC3E}">
        <p14:creationId xmlns:p14="http://schemas.microsoft.com/office/powerpoint/2010/main" val="244577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IP HIỆN TƯỢNG NGÀY VÀ ĐÊM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175193"/>
            <a:ext cx="7855314" cy="642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44" descr="1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5571"/>
            <a:ext cx="2952328" cy="298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Line 5"/>
          <p:cNvSpPr>
            <a:spLocks noChangeShapeType="1"/>
          </p:cNvSpPr>
          <p:nvPr/>
        </p:nvSpPr>
        <p:spPr bwMode="auto">
          <a:xfrm rot="672539" flipH="1">
            <a:off x="3979540" y="278940"/>
            <a:ext cx="778752" cy="204897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4275" name="Picture 4" descr="EART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480">
            <a:off x="3262002" y="384039"/>
            <a:ext cx="2076486" cy="207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76" name="Freeform 20"/>
          <p:cNvSpPr>
            <a:spLocks/>
          </p:cNvSpPr>
          <p:nvPr/>
        </p:nvSpPr>
        <p:spPr bwMode="auto">
          <a:xfrm>
            <a:off x="3737310" y="292510"/>
            <a:ext cx="584641" cy="601328"/>
          </a:xfrm>
          <a:custGeom>
            <a:avLst/>
            <a:gdLst>
              <a:gd name="T0" fmla="*/ 2147483646 w 522"/>
              <a:gd name="T1" fmla="*/ 2147483646 h 666"/>
              <a:gd name="T2" fmla="*/ 2147483646 w 522"/>
              <a:gd name="T3" fmla="*/ 2147483646 h 666"/>
              <a:gd name="T4" fmla="*/ 2147483646 w 522"/>
              <a:gd name="T5" fmla="*/ 2147483646 h 666"/>
              <a:gd name="T6" fmla="*/ 2147483646 w 522"/>
              <a:gd name="T7" fmla="*/ 2147483646 h 666"/>
              <a:gd name="T8" fmla="*/ 2147483646 w 522"/>
              <a:gd name="T9" fmla="*/ 2147483646 h 666"/>
              <a:gd name="T10" fmla="*/ 2147483646 w 522"/>
              <a:gd name="T11" fmla="*/ 2147483646 h 666"/>
              <a:gd name="T12" fmla="*/ 2147483646 w 522"/>
              <a:gd name="T13" fmla="*/ 2147483646 h 666"/>
              <a:gd name="T14" fmla="*/ 2147483646 w 522"/>
              <a:gd name="T15" fmla="*/ 2147483646 h 66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22" h="666">
                <a:moveTo>
                  <a:pt x="315" y="52"/>
                </a:moveTo>
                <a:cubicBezTo>
                  <a:pt x="299" y="44"/>
                  <a:pt x="240" y="16"/>
                  <a:pt x="201" y="10"/>
                </a:cubicBezTo>
                <a:cubicBezTo>
                  <a:pt x="162" y="4"/>
                  <a:pt x="113" y="0"/>
                  <a:pt x="81" y="16"/>
                </a:cubicBezTo>
                <a:cubicBezTo>
                  <a:pt x="49" y="32"/>
                  <a:pt x="18" y="74"/>
                  <a:pt x="9" y="106"/>
                </a:cubicBezTo>
                <a:cubicBezTo>
                  <a:pt x="0" y="138"/>
                  <a:pt x="3" y="160"/>
                  <a:pt x="27" y="208"/>
                </a:cubicBezTo>
                <a:cubicBezTo>
                  <a:pt x="51" y="256"/>
                  <a:pt x="92" y="331"/>
                  <a:pt x="153" y="394"/>
                </a:cubicBezTo>
                <a:cubicBezTo>
                  <a:pt x="214" y="457"/>
                  <a:pt x="332" y="541"/>
                  <a:pt x="393" y="586"/>
                </a:cubicBezTo>
                <a:cubicBezTo>
                  <a:pt x="454" y="631"/>
                  <a:pt x="495" y="649"/>
                  <a:pt x="522" y="666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4277" name="Freeform 21"/>
          <p:cNvSpPr>
            <a:spLocks/>
          </p:cNvSpPr>
          <p:nvPr/>
        </p:nvSpPr>
        <p:spPr bwMode="auto">
          <a:xfrm>
            <a:off x="3208040" y="747914"/>
            <a:ext cx="1216324" cy="1012145"/>
          </a:xfrm>
          <a:custGeom>
            <a:avLst/>
            <a:gdLst>
              <a:gd name="T0" fmla="*/ 2147483646 w 1086"/>
              <a:gd name="T1" fmla="*/ 2147483646 h 1121"/>
              <a:gd name="T2" fmla="*/ 2147483646 w 1086"/>
              <a:gd name="T3" fmla="*/ 2147483646 h 1121"/>
              <a:gd name="T4" fmla="*/ 2147483646 w 1086"/>
              <a:gd name="T5" fmla="*/ 2147483646 h 1121"/>
              <a:gd name="T6" fmla="*/ 2147483646 w 1086"/>
              <a:gd name="T7" fmla="*/ 2147483646 h 1121"/>
              <a:gd name="T8" fmla="*/ 2147483646 w 1086"/>
              <a:gd name="T9" fmla="*/ 2147483646 h 1121"/>
              <a:gd name="T10" fmla="*/ 2147483646 w 1086"/>
              <a:gd name="T11" fmla="*/ 2147483646 h 1121"/>
              <a:gd name="T12" fmla="*/ 2147483646 w 1086"/>
              <a:gd name="T13" fmla="*/ 2147483646 h 1121"/>
              <a:gd name="T14" fmla="*/ 2147483646 w 1086"/>
              <a:gd name="T15" fmla="*/ 2147483646 h 1121"/>
              <a:gd name="T16" fmla="*/ 2147483646 w 1086"/>
              <a:gd name="T17" fmla="*/ 2147483646 h 11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86" h="1121">
                <a:moveTo>
                  <a:pt x="204" y="5"/>
                </a:moveTo>
                <a:cubicBezTo>
                  <a:pt x="202" y="5"/>
                  <a:pt x="216" y="7"/>
                  <a:pt x="195" y="9"/>
                </a:cubicBezTo>
                <a:cubicBezTo>
                  <a:pt x="174" y="11"/>
                  <a:pt x="106" y="0"/>
                  <a:pt x="75" y="15"/>
                </a:cubicBezTo>
                <a:cubicBezTo>
                  <a:pt x="44" y="30"/>
                  <a:pt x="12" y="65"/>
                  <a:pt x="6" y="101"/>
                </a:cubicBezTo>
                <a:cubicBezTo>
                  <a:pt x="0" y="137"/>
                  <a:pt x="12" y="184"/>
                  <a:pt x="36" y="233"/>
                </a:cubicBezTo>
                <a:cubicBezTo>
                  <a:pt x="60" y="282"/>
                  <a:pt x="90" y="329"/>
                  <a:pt x="147" y="393"/>
                </a:cubicBezTo>
                <a:cubicBezTo>
                  <a:pt x="204" y="457"/>
                  <a:pt x="277" y="530"/>
                  <a:pt x="378" y="617"/>
                </a:cubicBezTo>
                <a:cubicBezTo>
                  <a:pt x="479" y="704"/>
                  <a:pt x="638" y="833"/>
                  <a:pt x="756" y="917"/>
                </a:cubicBezTo>
                <a:cubicBezTo>
                  <a:pt x="874" y="1001"/>
                  <a:pt x="1017" y="1079"/>
                  <a:pt x="1086" y="1121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4278" name="Freeform 22"/>
          <p:cNvSpPr>
            <a:spLocks/>
          </p:cNvSpPr>
          <p:nvPr/>
        </p:nvSpPr>
        <p:spPr bwMode="auto">
          <a:xfrm>
            <a:off x="3011333" y="1303429"/>
            <a:ext cx="617122" cy="631123"/>
          </a:xfrm>
          <a:custGeom>
            <a:avLst/>
            <a:gdLst>
              <a:gd name="T0" fmla="*/ 2147483646 w 551"/>
              <a:gd name="T1" fmla="*/ 2147483646 h 699"/>
              <a:gd name="T2" fmla="*/ 2147483646 w 551"/>
              <a:gd name="T3" fmla="*/ 2147483646 h 699"/>
              <a:gd name="T4" fmla="*/ 2147483646 w 551"/>
              <a:gd name="T5" fmla="*/ 2147483646 h 699"/>
              <a:gd name="T6" fmla="*/ 2147483646 w 551"/>
              <a:gd name="T7" fmla="*/ 2147483646 h 699"/>
              <a:gd name="T8" fmla="*/ 2147483646 w 551"/>
              <a:gd name="T9" fmla="*/ 2147483646 h 699"/>
              <a:gd name="T10" fmla="*/ 2147483646 w 551"/>
              <a:gd name="T11" fmla="*/ 2147483646 h 699"/>
              <a:gd name="T12" fmla="*/ 2147483646 w 551"/>
              <a:gd name="T13" fmla="*/ 2147483646 h 699"/>
              <a:gd name="T14" fmla="*/ 2147483646 w 551"/>
              <a:gd name="T15" fmla="*/ 2147483646 h 699"/>
              <a:gd name="T16" fmla="*/ 2147483646 w 551"/>
              <a:gd name="T17" fmla="*/ 2147483646 h 6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51" h="699">
                <a:moveTo>
                  <a:pt x="209" y="15"/>
                </a:moveTo>
                <a:cubicBezTo>
                  <a:pt x="198" y="13"/>
                  <a:pt x="170" y="0"/>
                  <a:pt x="143" y="3"/>
                </a:cubicBezTo>
                <a:cubicBezTo>
                  <a:pt x="116" y="6"/>
                  <a:pt x="70" y="17"/>
                  <a:pt x="47" y="33"/>
                </a:cubicBezTo>
                <a:cubicBezTo>
                  <a:pt x="24" y="49"/>
                  <a:pt x="9" y="68"/>
                  <a:pt x="5" y="99"/>
                </a:cubicBezTo>
                <a:cubicBezTo>
                  <a:pt x="1" y="130"/>
                  <a:pt x="0" y="170"/>
                  <a:pt x="23" y="219"/>
                </a:cubicBezTo>
                <a:cubicBezTo>
                  <a:pt x="46" y="268"/>
                  <a:pt x="108" y="351"/>
                  <a:pt x="143" y="393"/>
                </a:cubicBezTo>
                <a:cubicBezTo>
                  <a:pt x="178" y="435"/>
                  <a:pt x="197" y="440"/>
                  <a:pt x="233" y="471"/>
                </a:cubicBezTo>
                <a:cubicBezTo>
                  <a:pt x="269" y="502"/>
                  <a:pt x="309" y="539"/>
                  <a:pt x="362" y="577"/>
                </a:cubicBezTo>
                <a:cubicBezTo>
                  <a:pt x="415" y="615"/>
                  <a:pt x="512" y="674"/>
                  <a:pt x="551" y="699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821988" y="2954638"/>
            <a:ext cx="7486547" cy="3879880"/>
          </a:xfrm>
          <a:prstGeom prst="rect">
            <a:avLst/>
          </a:prstGeom>
          <a:solidFill>
            <a:srgbClr val="0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9" name="Oval 2"/>
          <p:cNvSpPr>
            <a:spLocks noChangeArrowheads="1"/>
          </p:cNvSpPr>
          <p:nvPr/>
        </p:nvSpPr>
        <p:spPr bwMode="auto">
          <a:xfrm>
            <a:off x="1610976" y="3530057"/>
            <a:ext cx="6015260" cy="2448917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2000" b="1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3" descr="SUN_MED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925" y="4248438"/>
            <a:ext cx="792088" cy="7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821988" y="4730475"/>
            <a:ext cx="1815338" cy="1243309"/>
            <a:chOff x="-250" y="1344"/>
            <a:chExt cx="1451" cy="1451"/>
          </a:xfrm>
        </p:grpSpPr>
        <p:sp>
          <p:nvSpPr>
            <p:cNvPr id="12" name="Line 5"/>
            <p:cNvSpPr>
              <a:spLocks noChangeShapeType="1"/>
            </p:cNvSpPr>
            <p:nvPr/>
          </p:nvSpPr>
          <p:spPr bwMode="auto">
            <a:xfrm flipH="1">
              <a:off x="332" y="1541"/>
              <a:ext cx="272" cy="10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3" name="Picture 6" descr="GLOBE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0" y="1344"/>
              <a:ext cx="1451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390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22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22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22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24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4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242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24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2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242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24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242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24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27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8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242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242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242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242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27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 -0.06782 C 0.0316 0.02477 0.17778 0.1007 0.35764 0.10024 C 0.53733 0.1007 0.68438 0.02477 0.68438 -0.06828 C 0.68438 -0.16111 0.53785 -0.23564 0.35764 -0.23564 C 0.17778 -0.23564 0.0316 -0.16111 0.0316 -0.06782 Z " pathEditMode="relative" rAng="5400000" ptsTypes="AAAAA">
                                      <p:cBhvr>
                                        <p:cTn id="34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76" grpId="0" animBg="1"/>
      <p:bldP spid="224276" grpId="1" animBg="1"/>
      <p:bldP spid="224277" grpId="0" animBg="1"/>
      <p:bldP spid="224277" grpId="1" animBg="1"/>
      <p:bldP spid="224278" grpId="0" animBg="1"/>
      <p:bldP spid="22427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fafb5e33174839d8418984efb248195d42a03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678</TotalTime>
  <Words>378</Words>
  <Application>Microsoft Office PowerPoint</Application>
  <PresentationFormat>On-screen Show (4:3)</PresentationFormat>
  <Paragraphs>65</Paragraphs>
  <Slides>17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54</cp:revision>
  <dcterms:created xsi:type="dcterms:W3CDTF">2017-08-05T02:39:01Z</dcterms:created>
  <dcterms:modified xsi:type="dcterms:W3CDTF">2018-04-05T08:19:26Z</dcterms:modified>
</cp:coreProperties>
</file>