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7"/>
  </p:notesMasterIdLst>
  <p:sldIdLst>
    <p:sldId id="294" r:id="rId2"/>
    <p:sldId id="258" r:id="rId3"/>
    <p:sldId id="261" r:id="rId4"/>
    <p:sldId id="293" r:id="rId5"/>
    <p:sldId id="262" r:id="rId6"/>
    <p:sldId id="263" r:id="rId7"/>
    <p:sldId id="266" r:id="rId8"/>
    <p:sldId id="269" r:id="rId9"/>
    <p:sldId id="268" r:id="rId10"/>
    <p:sldId id="270" r:id="rId11"/>
    <p:sldId id="282" r:id="rId12"/>
    <p:sldId id="271" r:id="rId13"/>
    <p:sldId id="281" r:id="rId14"/>
    <p:sldId id="275" r:id="rId15"/>
    <p:sldId id="273" r:id="rId16"/>
    <p:sldId id="276" r:id="rId17"/>
    <p:sldId id="272" r:id="rId18"/>
    <p:sldId id="274" r:id="rId19"/>
    <p:sldId id="284" r:id="rId20"/>
    <p:sldId id="285" r:id="rId21"/>
    <p:sldId id="287" r:id="rId22"/>
    <p:sldId id="292" r:id="rId23"/>
    <p:sldId id="288" r:id="rId24"/>
    <p:sldId id="289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-108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B5DE8-44BA-4690-A5E7-A7EBF5053021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DF0D54-CE43-498B-A34A-FF6520E1228C}">
      <dgm:prSet phldrT="[Text]"/>
      <dgm:spPr/>
      <dgm:t>
        <a:bodyPr/>
        <a:lstStyle/>
        <a:p>
          <a:r>
            <a:rPr lang="vi-VN" smtClean="0"/>
            <a:t>1</a:t>
          </a:r>
          <a:endParaRPr lang="en-US" dirty="0"/>
        </a:p>
      </dgm:t>
    </dgm:pt>
    <dgm:pt modelId="{3CB13C44-3F28-4408-9743-192C79BC1B1B}" type="parTrans" cxnId="{7DD8255C-FE3B-42B2-B568-F599EC9E025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F1204184-5BE9-4150-9A3D-B121357CA163}" type="sibTrans" cxnId="{7DD8255C-FE3B-42B2-B568-F599EC9E025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FF67BFFB-BF5D-4EAC-AA7B-B90C5AF57EF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3000" dirty="0" smtClean="0"/>
            <a:t>Mặt Trăng hình gì?</a:t>
          </a:r>
          <a:endParaRPr lang="en-US" sz="3000" dirty="0"/>
        </a:p>
      </dgm:t>
    </dgm:pt>
    <dgm:pt modelId="{295FCC43-65F0-4A9C-BA2F-1E5BC1B7355D}" type="parTrans" cxnId="{99325598-ADED-4B9E-B018-BC296066838F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DF5909E7-40C5-453D-8C03-17BDAACBF308}" type="sibTrans" cxnId="{99325598-ADED-4B9E-B018-BC296066838F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5D26D1E-7018-460E-8297-4125F7978DA1}">
      <dgm:prSet phldrT="[Text]"/>
      <dgm:spPr/>
      <dgm:t>
        <a:bodyPr/>
        <a:lstStyle/>
        <a:p>
          <a:r>
            <a:rPr lang="vi-VN" smtClean="0"/>
            <a:t>2</a:t>
          </a:r>
          <a:endParaRPr lang="en-US" dirty="0"/>
        </a:p>
      </dgm:t>
    </dgm:pt>
    <dgm:pt modelId="{1BA6A906-E1D6-41ED-AC2D-DE0033A54AB3}" type="parTrans" cxnId="{B98FB089-A216-44CE-A562-CFC50C5A96E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3BC2F77-FA63-4194-8F0B-EA2E20842543}" type="sibTrans" cxnId="{B98FB089-A216-44CE-A562-CFC50C5A96E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AB825378-0C76-45F0-AC3C-C2FD72A49A8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3000" dirty="0" smtClean="0"/>
            <a:t>Mặt Trăng đem lại lợi ích  gì?</a:t>
          </a:r>
          <a:endParaRPr lang="en-US" sz="3000" dirty="0"/>
        </a:p>
      </dgm:t>
    </dgm:pt>
    <dgm:pt modelId="{F3CCC6FE-314D-4623-9113-5088E3E2E06D}" type="parTrans" cxnId="{F22395CD-3084-4B6E-A9A5-2D248C38B6E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35EEB64-378A-49C8-B6E4-E9A45EFDF682}" type="sibTrans" cxnId="{F22395CD-3084-4B6E-A9A5-2D248C38B6E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DC93C5B-9AB6-4749-B383-4461667CF4F4}">
      <dgm:prSet phldrT="[Text]"/>
      <dgm:spPr/>
      <dgm:t>
        <a:bodyPr/>
        <a:lstStyle/>
        <a:p>
          <a:r>
            <a:rPr lang="vi-VN" smtClean="0"/>
            <a:t>3</a:t>
          </a:r>
          <a:endParaRPr lang="en-US" dirty="0"/>
        </a:p>
      </dgm:t>
    </dgm:pt>
    <dgm:pt modelId="{95BA86C3-8FB4-4AA4-BBB9-AF6CC6168544}" type="parTrans" cxnId="{E47D3E70-5D88-43C0-844E-B2207F7691B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CADD6884-CEEA-470F-AC46-7FC879A052EC}" type="sibTrans" cxnId="{E47D3E70-5D88-43C0-844E-B2207F7691B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CC2BADE-E37C-4252-95DE-473D8603889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3000" dirty="0" smtClean="0"/>
            <a:t>Ánh sáng Mặt Trăng khác với ánh sáng Mặt Trời như thế nào?</a:t>
          </a:r>
          <a:endParaRPr lang="en-US" sz="3000" dirty="0"/>
        </a:p>
      </dgm:t>
    </dgm:pt>
    <dgm:pt modelId="{FFB5EBF2-AB74-4863-A7B3-AFCC83F0084C}" type="sibTrans" cxnId="{655FF399-5BF1-478F-9F37-149EB1AAE9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25B4CAF-ED5D-47F3-98D7-AE539955F5DC}" type="parTrans" cxnId="{655FF399-5BF1-478F-9F37-149EB1AAE9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7D5B37E-DFDD-4347-AF6D-E75627436C19}" type="pres">
      <dgm:prSet presAssocID="{EA9B5DE8-44BA-4690-A5E7-A7EBF50530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594CF-3A25-4139-B907-6A5E5FDEF3DC}" type="pres">
      <dgm:prSet presAssocID="{72DF0D54-CE43-498B-A34A-FF6520E1228C}" presName="composite" presStyleCnt="0"/>
      <dgm:spPr/>
    </dgm:pt>
    <dgm:pt modelId="{01ADEB27-AEDD-42B3-ACED-EE02879D2581}" type="pres">
      <dgm:prSet presAssocID="{72DF0D54-CE43-498B-A34A-FF6520E122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B2DDF-29C7-42A2-9104-7A5616E5682A}" type="pres">
      <dgm:prSet presAssocID="{72DF0D54-CE43-498B-A34A-FF6520E1228C}" presName="descendantText" presStyleLbl="alignAcc1" presStyleIdx="0" presStyleCnt="3" custLinFactNeighborX="226" custLinFactNeighborY="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FE834-EB53-4BDB-BA8D-0FB062B65C39}" type="pres">
      <dgm:prSet presAssocID="{F1204184-5BE9-4150-9A3D-B121357CA163}" presName="sp" presStyleCnt="0"/>
      <dgm:spPr/>
    </dgm:pt>
    <dgm:pt modelId="{E38A3C34-74CA-4526-B6E9-70000116ECB9}" type="pres">
      <dgm:prSet presAssocID="{85D26D1E-7018-460E-8297-4125F7978DA1}" presName="composite" presStyleCnt="0"/>
      <dgm:spPr/>
    </dgm:pt>
    <dgm:pt modelId="{739B171C-5DE2-465E-8F6F-2752B672BDCC}" type="pres">
      <dgm:prSet presAssocID="{85D26D1E-7018-460E-8297-4125F7978DA1}" presName="parentText" presStyleLbl="alignNode1" presStyleIdx="1" presStyleCnt="3" custLinFactNeighborY="-121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94B23-6B9D-4D0E-8F26-6F3E18F7EB9C}" type="pres">
      <dgm:prSet presAssocID="{85D26D1E-7018-460E-8297-4125F7978DA1}" presName="descendantText" presStyleLbl="alignAcc1" presStyleIdx="1" presStyleCnt="3" custLinFactNeighborX="135" custLinFactNeighborY="-14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3417-D188-431E-BB04-18E5BCEC1503}" type="pres">
      <dgm:prSet presAssocID="{93BC2F77-FA63-4194-8F0B-EA2E20842543}" presName="sp" presStyleCnt="0"/>
      <dgm:spPr/>
    </dgm:pt>
    <dgm:pt modelId="{DB7D05D0-4152-4397-B611-593F5DEF147E}" type="pres">
      <dgm:prSet presAssocID="{9DC93C5B-9AB6-4749-B383-4461667CF4F4}" presName="composite" presStyleCnt="0"/>
      <dgm:spPr/>
    </dgm:pt>
    <dgm:pt modelId="{5F730558-588D-4699-8726-1DB48AB55034}" type="pres">
      <dgm:prSet presAssocID="{9DC93C5B-9AB6-4749-B383-4461667CF4F4}" presName="parentText" presStyleLbl="alignNode1" presStyleIdx="2" presStyleCnt="3" custLinFactNeighborY="-217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E9D4D-2F0C-4A74-9D04-CD6E14CDF208}" type="pres">
      <dgm:prSet presAssocID="{9DC93C5B-9AB6-4749-B383-4461667CF4F4}" presName="descendantText" presStyleLbl="alignAcc1" presStyleIdx="2" presStyleCnt="3" custLinFactNeighborY="-3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395CD-3084-4B6E-A9A5-2D248C38B6E5}" srcId="{85D26D1E-7018-460E-8297-4125F7978DA1}" destId="{AB825378-0C76-45F0-AC3C-C2FD72A49A80}" srcOrd="0" destOrd="0" parTransId="{F3CCC6FE-314D-4623-9113-5088E3E2E06D}" sibTransId="{835EEB64-378A-49C8-B6E4-E9A45EFDF682}"/>
    <dgm:cxn modelId="{95330309-6139-4CBE-A349-D73B92489C21}" type="presOf" srcId="{FF67BFFB-BF5D-4EAC-AA7B-B90C5AF57EF1}" destId="{1E5B2DDF-29C7-42A2-9104-7A5616E5682A}" srcOrd="0" destOrd="0" presId="urn:microsoft.com/office/officeart/2005/8/layout/chevron2"/>
    <dgm:cxn modelId="{7DD8255C-FE3B-42B2-B568-F599EC9E0250}" srcId="{EA9B5DE8-44BA-4690-A5E7-A7EBF5053021}" destId="{72DF0D54-CE43-498B-A34A-FF6520E1228C}" srcOrd="0" destOrd="0" parTransId="{3CB13C44-3F28-4408-9743-192C79BC1B1B}" sibTransId="{F1204184-5BE9-4150-9A3D-B121357CA163}"/>
    <dgm:cxn modelId="{655FF399-5BF1-478F-9F37-149EB1AAE93B}" srcId="{9DC93C5B-9AB6-4749-B383-4461667CF4F4}" destId="{3CC2BADE-E37C-4252-95DE-473D8603889A}" srcOrd="0" destOrd="0" parTransId="{825B4CAF-ED5D-47F3-98D7-AE539955F5DC}" sibTransId="{FFB5EBF2-AB74-4863-A7B3-AFCC83F0084C}"/>
    <dgm:cxn modelId="{C53CB5D8-F493-43BF-BFA0-DBF42AC66923}" type="presOf" srcId="{72DF0D54-CE43-498B-A34A-FF6520E1228C}" destId="{01ADEB27-AEDD-42B3-ACED-EE02879D2581}" srcOrd="0" destOrd="0" presId="urn:microsoft.com/office/officeart/2005/8/layout/chevron2"/>
    <dgm:cxn modelId="{97D33192-6C92-49DC-B35D-2F7185DA2F5A}" type="presOf" srcId="{AB825378-0C76-45F0-AC3C-C2FD72A49A80}" destId="{53E94B23-6B9D-4D0E-8F26-6F3E18F7EB9C}" srcOrd="0" destOrd="0" presId="urn:microsoft.com/office/officeart/2005/8/layout/chevron2"/>
    <dgm:cxn modelId="{418FA88F-29C7-418D-B9E9-04E4F9A8F77D}" type="presOf" srcId="{EA9B5DE8-44BA-4690-A5E7-A7EBF5053021}" destId="{77D5B37E-DFDD-4347-AF6D-E75627436C19}" srcOrd="0" destOrd="0" presId="urn:microsoft.com/office/officeart/2005/8/layout/chevron2"/>
    <dgm:cxn modelId="{99325598-ADED-4B9E-B018-BC296066838F}" srcId="{72DF0D54-CE43-498B-A34A-FF6520E1228C}" destId="{FF67BFFB-BF5D-4EAC-AA7B-B90C5AF57EF1}" srcOrd="0" destOrd="0" parTransId="{295FCC43-65F0-4A9C-BA2F-1E5BC1B7355D}" sibTransId="{DF5909E7-40C5-453D-8C03-17BDAACBF308}"/>
    <dgm:cxn modelId="{6A7BDF15-9714-44E5-A7B2-C30966D70D29}" type="presOf" srcId="{3CC2BADE-E37C-4252-95DE-473D8603889A}" destId="{940E9D4D-2F0C-4A74-9D04-CD6E14CDF208}" srcOrd="0" destOrd="0" presId="urn:microsoft.com/office/officeart/2005/8/layout/chevron2"/>
    <dgm:cxn modelId="{B98FB089-A216-44CE-A562-CFC50C5A96E9}" srcId="{EA9B5DE8-44BA-4690-A5E7-A7EBF5053021}" destId="{85D26D1E-7018-460E-8297-4125F7978DA1}" srcOrd="1" destOrd="0" parTransId="{1BA6A906-E1D6-41ED-AC2D-DE0033A54AB3}" sibTransId="{93BC2F77-FA63-4194-8F0B-EA2E20842543}"/>
    <dgm:cxn modelId="{E47D3E70-5D88-43C0-844E-B2207F7691BB}" srcId="{EA9B5DE8-44BA-4690-A5E7-A7EBF5053021}" destId="{9DC93C5B-9AB6-4749-B383-4461667CF4F4}" srcOrd="2" destOrd="0" parTransId="{95BA86C3-8FB4-4AA4-BBB9-AF6CC6168544}" sibTransId="{CADD6884-CEEA-470F-AC46-7FC879A052EC}"/>
    <dgm:cxn modelId="{07098FAE-827C-4E15-A7F0-33ED948877DC}" type="presOf" srcId="{9DC93C5B-9AB6-4749-B383-4461667CF4F4}" destId="{5F730558-588D-4699-8726-1DB48AB55034}" srcOrd="0" destOrd="0" presId="urn:microsoft.com/office/officeart/2005/8/layout/chevron2"/>
    <dgm:cxn modelId="{497D7ECD-9D21-41D7-A4C4-6B113BE836A8}" type="presOf" srcId="{85D26D1E-7018-460E-8297-4125F7978DA1}" destId="{739B171C-5DE2-465E-8F6F-2752B672BDCC}" srcOrd="0" destOrd="0" presId="urn:microsoft.com/office/officeart/2005/8/layout/chevron2"/>
    <dgm:cxn modelId="{7EC7230E-3D2C-4CAA-ADE6-E6FD331A7B40}" type="presParOf" srcId="{77D5B37E-DFDD-4347-AF6D-E75627436C19}" destId="{C21594CF-3A25-4139-B907-6A5E5FDEF3DC}" srcOrd="0" destOrd="0" presId="urn:microsoft.com/office/officeart/2005/8/layout/chevron2"/>
    <dgm:cxn modelId="{85EC2E85-73FA-406E-97B4-63917D509BC0}" type="presParOf" srcId="{C21594CF-3A25-4139-B907-6A5E5FDEF3DC}" destId="{01ADEB27-AEDD-42B3-ACED-EE02879D2581}" srcOrd="0" destOrd="0" presId="urn:microsoft.com/office/officeart/2005/8/layout/chevron2"/>
    <dgm:cxn modelId="{61AF6B6A-306C-4E19-AAC2-546F71A6F6F7}" type="presParOf" srcId="{C21594CF-3A25-4139-B907-6A5E5FDEF3DC}" destId="{1E5B2DDF-29C7-42A2-9104-7A5616E5682A}" srcOrd="1" destOrd="0" presId="urn:microsoft.com/office/officeart/2005/8/layout/chevron2"/>
    <dgm:cxn modelId="{3843F3C0-6C24-46A6-9AFF-9FF078CC94EE}" type="presParOf" srcId="{77D5B37E-DFDD-4347-AF6D-E75627436C19}" destId="{68DFE834-EB53-4BDB-BA8D-0FB062B65C39}" srcOrd="1" destOrd="0" presId="urn:microsoft.com/office/officeart/2005/8/layout/chevron2"/>
    <dgm:cxn modelId="{B67A80BD-A6C2-492D-B429-0FFA7A69B9BB}" type="presParOf" srcId="{77D5B37E-DFDD-4347-AF6D-E75627436C19}" destId="{E38A3C34-74CA-4526-B6E9-70000116ECB9}" srcOrd="2" destOrd="0" presId="urn:microsoft.com/office/officeart/2005/8/layout/chevron2"/>
    <dgm:cxn modelId="{E8824C6C-6F0C-475B-81AA-35EC553FDE41}" type="presParOf" srcId="{E38A3C34-74CA-4526-B6E9-70000116ECB9}" destId="{739B171C-5DE2-465E-8F6F-2752B672BDCC}" srcOrd="0" destOrd="0" presId="urn:microsoft.com/office/officeart/2005/8/layout/chevron2"/>
    <dgm:cxn modelId="{015671B8-F766-4D14-B7BF-FA4153E87C2C}" type="presParOf" srcId="{E38A3C34-74CA-4526-B6E9-70000116ECB9}" destId="{53E94B23-6B9D-4D0E-8F26-6F3E18F7EB9C}" srcOrd="1" destOrd="0" presId="urn:microsoft.com/office/officeart/2005/8/layout/chevron2"/>
    <dgm:cxn modelId="{60C10F74-BEEE-433F-80EA-CD29BB4ED64C}" type="presParOf" srcId="{77D5B37E-DFDD-4347-AF6D-E75627436C19}" destId="{680B3417-D188-431E-BB04-18E5BCEC1503}" srcOrd="3" destOrd="0" presId="urn:microsoft.com/office/officeart/2005/8/layout/chevron2"/>
    <dgm:cxn modelId="{C5972D39-3E3D-4303-B725-56CCA0273CEA}" type="presParOf" srcId="{77D5B37E-DFDD-4347-AF6D-E75627436C19}" destId="{DB7D05D0-4152-4397-B611-593F5DEF147E}" srcOrd="4" destOrd="0" presId="urn:microsoft.com/office/officeart/2005/8/layout/chevron2"/>
    <dgm:cxn modelId="{DD81754B-C10C-4FB1-A42E-96185AE872CC}" type="presParOf" srcId="{DB7D05D0-4152-4397-B611-593F5DEF147E}" destId="{5F730558-588D-4699-8726-1DB48AB55034}" srcOrd="0" destOrd="0" presId="urn:microsoft.com/office/officeart/2005/8/layout/chevron2"/>
    <dgm:cxn modelId="{B7E557DE-A301-4BDF-8B08-A461D067BF9E}" type="presParOf" srcId="{DB7D05D0-4152-4397-B611-593F5DEF147E}" destId="{940E9D4D-2F0C-4A74-9D04-CD6E14CDF2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145FF-E775-4395-9B4D-A9686745236A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02B29B1-00BD-430B-916D-E0A6C7D66529}">
      <dgm:prSet phldrT="[Text]" custT="1"/>
      <dgm:spPr/>
      <dgm:t>
        <a:bodyPr/>
        <a:lstStyle/>
        <a:p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79F0D-C246-4ABC-9A1B-D2201F0694BA}" type="parTrans" cxnId="{A492D3FD-1070-4E35-83CE-2EADAD9398AF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D729B-FD38-4F09-9D70-0C92BEAA3A39}" type="sibTrans" cxnId="{A492D3FD-1070-4E35-83CE-2EADAD9398AF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0E7AF-8EF1-452C-8DAA-DB28E77F0CD7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Ngôi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sao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0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99E44-615B-4706-9442-1B06CA9315DA}" type="parTrans" cxnId="{C26F6E6B-47BC-489A-AB92-6A9AC955B26C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3AFA4-18A7-46BC-A411-8E2C90CAAACA}" type="sibTrans" cxnId="{C26F6E6B-47BC-489A-AB92-6A9AC955B26C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6FA61-B054-4DCA-94B9-1EA20E14CA23}">
      <dgm:prSet phldrT="[Text]" custT="1"/>
      <dgm:spPr/>
      <dgm:t>
        <a:bodyPr/>
        <a:lstStyle/>
        <a:p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BED8E-5F70-4830-BA5D-9704454C7935}" type="parTrans" cxnId="{23DDBD00-A46E-4724-8D57-2668B2919734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94D35-0D9E-409D-9562-6E6FD3883123}" type="sibTrans" cxnId="{23DDBD00-A46E-4724-8D57-2668B2919734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01807-E41E-4742-A3E1-FE73EFCACC80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Ngôi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sao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hay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xa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Trái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Đất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0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C9A5B-01CF-45DB-8B5E-9AE486418176}" type="parTrans" cxnId="{AE6A79FB-6ABC-4754-928D-75CA6A815876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9B7B0-CFA0-4717-B731-B174604C7F75}" type="sibTrans" cxnId="{AE6A79FB-6ABC-4754-928D-75CA6A815876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82061-71F3-4A32-8D62-43F4B06AC8B4}">
      <dgm:prSet phldrT="[Text]" custT="1"/>
      <dgm:spPr/>
      <dgm:t>
        <a:bodyPr/>
        <a:lstStyle/>
        <a:p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1879D-51D3-476C-9BCE-2DB70529DF2D}" type="parTrans" cxnId="{F75C9955-7296-47DB-B182-B4BBDA38D93F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76D2B-E05B-4A6F-AE33-52BE3B912CB3}" type="sibTrans" cxnId="{F75C9955-7296-47DB-B182-B4BBDA38D93F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7EF8D-44B1-44FD-9098-54CA32FDE44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Ngôi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sao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tỏa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0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1534A-BCD1-480A-885D-A72DA9A5D404}" type="parTrans" cxnId="{580A4DCC-4E94-47F4-9553-60CDB85CD547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F7143-CF32-4221-92F3-ADB4C57F3020}" type="sibTrans" cxnId="{580A4DCC-4E94-47F4-9553-60CDB85CD547}">
      <dgm:prSet/>
      <dgm:spPr/>
      <dgm:t>
        <a:bodyPr/>
        <a:lstStyle/>
        <a:p>
          <a:endParaRPr lang="en-US" sz="3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9D185-19C6-4647-AB0F-03D858EC9CD4}" type="pres">
      <dgm:prSet presAssocID="{110145FF-E775-4395-9B4D-A968674523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11C1-6380-4F6B-AE31-62392F3E0E33}" type="pres">
      <dgm:prSet presAssocID="{402B29B1-00BD-430B-916D-E0A6C7D66529}" presName="composite" presStyleCnt="0"/>
      <dgm:spPr/>
    </dgm:pt>
    <dgm:pt modelId="{C77254B8-4EF9-41CB-904A-12F494FEEDA6}" type="pres">
      <dgm:prSet presAssocID="{402B29B1-00BD-430B-916D-E0A6C7D665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A4FE1-A0B5-4C6E-A928-8930E5C9D87A}" type="pres">
      <dgm:prSet presAssocID="{402B29B1-00BD-430B-916D-E0A6C7D665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19BCD-14D6-413D-A0BD-A53F3CE5C61A}" type="pres">
      <dgm:prSet presAssocID="{23FD729B-FD38-4F09-9D70-0C92BEAA3A39}" presName="sp" presStyleCnt="0"/>
      <dgm:spPr/>
    </dgm:pt>
    <dgm:pt modelId="{DF2EB96F-F028-475D-85A7-9503D6C17A78}" type="pres">
      <dgm:prSet presAssocID="{E596FA61-B054-4DCA-94B9-1EA20E14CA23}" presName="composite" presStyleCnt="0"/>
      <dgm:spPr/>
    </dgm:pt>
    <dgm:pt modelId="{628F8119-2711-4C3B-9E88-36138BF8F71A}" type="pres">
      <dgm:prSet presAssocID="{E596FA61-B054-4DCA-94B9-1EA20E14CA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812D0-4F02-4A41-B4DF-C5D042255BB2}" type="pres">
      <dgm:prSet presAssocID="{E596FA61-B054-4DCA-94B9-1EA20E14CA2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1BC08-B12A-4FC1-98A8-ECC48F4C9398}" type="pres">
      <dgm:prSet presAssocID="{35994D35-0D9E-409D-9562-6E6FD3883123}" presName="sp" presStyleCnt="0"/>
      <dgm:spPr/>
    </dgm:pt>
    <dgm:pt modelId="{C638E7F7-0CE8-4908-AAA8-755388A0A783}" type="pres">
      <dgm:prSet presAssocID="{1C082061-71F3-4A32-8D62-43F4B06AC8B4}" presName="composite" presStyleCnt="0"/>
      <dgm:spPr/>
    </dgm:pt>
    <dgm:pt modelId="{4EE6D29C-1E04-4A6D-8C0A-2870CB9AE550}" type="pres">
      <dgm:prSet presAssocID="{1C082061-71F3-4A32-8D62-43F4B06AC8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7E1A0-69E7-451C-B0F0-A44AF939B684}" type="pres">
      <dgm:prSet presAssocID="{1C082061-71F3-4A32-8D62-43F4B06AC8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92D3FD-1070-4E35-83CE-2EADAD9398AF}" srcId="{110145FF-E775-4395-9B4D-A9686745236A}" destId="{402B29B1-00BD-430B-916D-E0A6C7D66529}" srcOrd="0" destOrd="0" parTransId="{33C79F0D-C246-4ABC-9A1B-D2201F0694BA}" sibTransId="{23FD729B-FD38-4F09-9D70-0C92BEAA3A39}"/>
    <dgm:cxn modelId="{587BD501-E64A-46EC-8E55-F1309FF31604}" type="presOf" srcId="{3210E7AF-8EF1-452C-8DAA-DB28E77F0CD7}" destId="{F26A4FE1-A0B5-4C6E-A928-8930E5C9D87A}" srcOrd="0" destOrd="0" presId="urn:microsoft.com/office/officeart/2005/8/layout/chevron2"/>
    <dgm:cxn modelId="{9C7C9A24-7321-4285-8353-8FF15BAA47FB}" type="presOf" srcId="{E596FA61-B054-4DCA-94B9-1EA20E14CA23}" destId="{628F8119-2711-4C3B-9E88-36138BF8F71A}" srcOrd="0" destOrd="0" presId="urn:microsoft.com/office/officeart/2005/8/layout/chevron2"/>
    <dgm:cxn modelId="{23DDBD00-A46E-4724-8D57-2668B2919734}" srcId="{110145FF-E775-4395-9B4D-A9686745236A}" destId="{E596FA61-B054-4DCA-94B9-1EA20E14CA23}" srcOrd="1" destOrd="0" parTransId="{23ABED8E-5F70-4830-BA5D-9704454C7935}" sibTransId="{35994D35-0D9E-409D-9562-6E6FD3883123}"/>
    <dgm:cxn modelId="{F75C9955-7296-47DB-B182-B4BBDA38D93F}" srcId="{110145FF-E775-4395-9B4D-A9686745236A}" destId="{1C082061-71F3-4A32-8D62-43F4B06AC8B4}" srcOrd="2" destOrd="0" parTransId="{1E51879D-51D3-476C-9BCE-2DB70529DF2D}" sibTransId="{91C76D2B-E05B-4A6F-AE33-52BE3B912CB3}"/>
    <dgm:cxn modelId="{73A7BF5F-FE6F-41E0-9803-EA7C98E67857}" type="presOf" srcId="{110145FF-E775-4395-9B4D-A9686745236A}" destId="{4519D185-19C6-4647-AB0F-03D858EC9CD4}" srcOrd="0" destOrd="0" presId="urn:microsoft.com/office/officeart/2005/8/layout/chevron2"/>
    <dgm:cxn modelId="{9EA18029-DAD4-4729-9B56-1CDD1863FBF8}" type="presOf" srcId="{402B29B1-00BD-430B-916D-E0A6C7D66529}" destId="{C77254B8-4EF9-41CB-904A-12F494FEEDA6}" srcOrd="0" destOrd="0" presId="urn:microsoft.com/office/officeart/2005/8/layout/chevron2"/>
    <dgm:cxn modelId="{C26F6E6B-47BC-489A-AB92-6A9AC955B26C}" srcId="{402B29B1-00BD-430B-916D-E0A6C7D66529}" destId="{3210E7AF-8EF1-452C-8DAA-DB28E77F0CD7}" srcOrd="0" destOrd="0" parTransId="{82899E44-615B-4706-9442-1B06CA9315DA}" sibTransId="{9DC3AFA4-18A7-46BC-A411-8E2C90CAAACA}"/>
    <dgm:cxn modelId="{2EF1BCED-61B2-40AB-872D-3996EB704377}" type="presOf" srcId="{1C082061-71F3-4A32-8D62-43F4B06AC8B4}" destId="{4EE6D29C-1E04-4A6D-8C0A-2870CB9AE550}" srcOrd="0" destOrd="0" presId="urn:microsoft.com/office/officeart/2005/8/layout/chevron2"/>
    <dgm:cxn modelId="{36910AF3-C486-4F34-AC77-C0EA66FF910D}" type="presOf" srcId="{ED601807-E41E-4742-A3E1-FE73EFCACC80}" destId="{580812D0-4F02-4A41-B4DF-C5D042255BB2}" srcOrd="0" destOrd="0" presId="urn:microsoft.com/office/officeart/2005/8/layout/chevron2"/>
    <dgm:cxn modelId="{AE6A79FB-6ABC-4754-928D-75CA6A815876}" srcId="{E596FA61-B054-4DCA-94B9-1EA20E14CA23}" destId="{ED601807-E41E-4742-A3E1-FE73EFCACC80}" srcOrd="0" destOrd="0" parTransId="{166C9A5B-01CF-45DB-8B5E-9AE486418176}" sibTransId="{3309B7B0-CFA0-4717-B731-B174604C7F75}"/>
    <dgm:cxn modelId="{580A4DCC-4E94-47F4-9553-60CDB85CD547}" srcId="{1C082061-71F3-4A32-8D62-43F4B06AC8B4}" destId="{D7A7EF8D-44B1-44FD-9098-54CA32FDE44C}" srcOrd="0" destOrd="0" parTransId="{E951534A-BCD1-480A-885D-A72DA9A5D404}" sibTransId="{CC4F7143-CF32-4221-92F3-ADB4C57F3020}"/>
    <dgm:cxn modelId="{2369EAEF-FE34-42A4-8F2B-D76BEFF54A75}" type="presOf" srcId="{D7A7EF8D-44B1-44FD-9098-54CA32FDE44C}" destId="{FB37E1A0-69E7-451C-B0F0-A44AF939B684}" srcOrd="0" destOrd="0" presId="urn:microsoft.com/office/officeart/2005/8/layout/chevron2"/>
    <dgm:cxn modelId="{AB744CD3-E8BB-4A61-B740-00EFA04677C7}" type="presParOf" srcId="{4519D185-19C6-4647-AB0F-03D858EC9CD4}" destId="{989F11C1-6380-4F6B-AE31-62392F3E0E33}" srcOrd="0" destOrd="0" presId="urn:microsoft.com/office/officeart/2005/8/layout/chevron2"/>
    <dgm:cxn modelId="{BDBCCC97-5B22-42A9-8F24-02A8F1D2F025}" type="presParOf" srcId="{989F11C1-6380-4F6B-AE31-62392F3E0E33}" destId="{C77254B8-4EF9-41CB-904A-12F494FEEDA6}" srcOrd="0" destOrd="0" presId="urn:microsoft.com/office/officeart/2005/8/layout/chevron2"/>
    <dgm:cxn modelId="{934F3A5E-0940-4F6D-8212-146C8466595E}" type="presParOf" srcId="{989F11C1-6380-4F6B-AE31-62392F3E0E33}" destId="{F26A4FE1-A0B5-4C6E-A928-8930E5C9D87A}" srcOrd="1" destOrd="0" presId="urn:microsoft.com/office/officeart/2005/8/layout/chevron2"/>
    <dgm:cxn modelId="{DD81A483-4A4D-46E7-A1F1-1A7461971AB4}" type="presParOf" srcId="{4519D185-19C6-4647-AB0F-03D858EC9CD4}" destId="{07919BCD-14D6-413D-A0BD-A53F3CE5C61A}" srcOrd="1" destOrd="0" presId="urn:microsoft.com/office/officeart/2005/8/layout/chevron2"/>
    <dgm:cxn modelId="{6041F3E6-CAC8-49AD-80FF-42455BE9E49A}" type="presParOf" srcId="{4519D185-19C6-4647-AB0F-03D858EC9CD4}" destId="{DF2EB96F-F028-475D-85A7-9503D6C17A78}" srcOrd="2" destOrd="0" presId="urn:microsoft.com/office/officeart/2005/8/layout/chevron2"/>
    <dgm:cxn modelId="{ABBD141D-94C6-44C8-8AA1-FCBABA4350BC}" type="presParOf" srcId="{DF2EB96F-F028-475D-85A7-9503D6C17A78}" destId="{628F8119-2711-4C3B-9E88-36138BF8F71A}" srcOrd="0" destOrd="0" presId="urn:microsoft.com/office/officeart/2005/8/layout/chevron2"/>
    <dgm:cxn modelId="{4368A9DB-6C8B-484A-A1D2-231FC30AF10F}" type="presParOf" srcId="{DF2EB96F-F028-475D-85A7-9503D6C17A78}" destId="{580812D0-4F02-4A41-B4DF-C5D042255BB2}" srcOrd="1" destOrd="0" presId="urn:microsoft.com/office/officeart/2005/8/layout/chevron2"/>
    <dgm:cxn modelId="{4E25DFED-F7DE-4FF9-9CE6-086DFF80B626}" type="presParOf" srcId="{4519D185-19C6-4647-AB0F-03D858EC9CD4}" destId="{9AC1BC08-B12A-4FC1-98A8-ECC48F4C9398}" srcOrd="3" destOrd="0" presId="urn:microsoft.com/office/officeart/2005/8/layout/chevron2"/>
    <dgm:cxn modelId="{359BC7E4-F383-497B-AE5F-F8061A36B52A}" type="presParOf" srcId="{4519D185-19C6-4647-AB0F-03D858EC9CD4}" destId="{C638E7F7-0CE8-4908-AAA8-755388A0A783}" srcOrd="4" destOrd="0" presId="urn:microsoft.com/office/officeart/2005/8/layout/chevron2"/>
    <dgm:cxn modelId="{0E8F0B72-4DC3-4737-A7C2-35517934DBF0}" type="presParOf" srcId="{C638E7F7-0CE8-4908-AAA8-755388A0A783}" destId="{4EE6D29C-1E04-4A6D-8C0A-2870CB9AE550}" srcOrd="0" destOrd="0" presId="urn:microsoft.com/office/officeart/2005/8/layout/chevron2"/>
    <dgm:cxn modelId="{3E4EC590-2B47-4E03-9392-41ECBC231C05}" type="presParOf" srcId="{C638E7F7-0CE8-4908-AAA8-755388A0A783}" destId="{FB37E1A0-69E7-451C-B0F0-A44AF939B6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DEB27-AEDD-42B3-ACED-EE02879D2581}">
      <dsp:nvSpPr>
        <dsp:cNvPr id="0" name=""/>
        <dsp:cNvSpPr/>
      </dsp:nvSpPr>
      <dsp:spPr>
        <a:xfrm rot="5400000">
          <a:off x="-242604" y="242687"/>
          <a:ext cx="1617366" cy="113215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smtClean="0"/>
            <a:t>1</a:t>
          </a:r>
          <a:endParaRPr lang="en-US" sz="3100" kern="1200" dirty="0"/>
        </a:p>
      </dsp:txBody>
      <dsp:txXfrm rot="-5400000">
        <a:off x="1" y="566160"/>
        <a:ext cx="1132156" cy="485210"/>
      </dsp:txXfrm>
    </dsp:sp>
    <dsp:sp modelId="{1E5B2DDF-29C7-42A2-9104-7A5616E5682A}">
      <dsp:nvSpPr>
        <dsp:cNvPr id="0" name=""/>
        <dsp:cNvSpPr/>
      </dsp:nvSpPr>
      <dsp:spPr>
        <a:xfrm rot="5400000">
          <a:off x="3719134" y="-2558763"/>
          <a:ext cx="1051288" cy="6225244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000" kern="1200" dirty="0" smtClean="0"/>
            <a:t>Mặt Trăng hình gì?</a:t>
          </a:r>
          <a:endParaRPr lang="en-US" sz="3000" kern="1200" dirty="0"/>
        </a:p>
      </dsp:txBody>
      <dsp:txXfrm rot="-5400000">
        <a:off x="1132156" y="79535"/>
        <a:ext cx="6173924" cy="948648"/>
      </dsp:txXfrm>
    </dsp:sp>
    <dsp:sp modelId="{739B171C-5DE2-465E-8F6F-2752B672BDCC}">
      <dsp:nvSpPr>
        <dsp:cNvPr id="0" name=""/>
        <dsp:cNvSpPr/>
      </dsp:nvSpPr>
      <dsp:spPr>
        <a:xfrm rot="5400000">
          <a:off x="-242604" y="1468979"/>
          <a:ext cx="1617366" cy="1132156"/>
        </a:xfrm>
        <a:prstGeom prst="chevron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smtClean="0"/>
            <a:t>2</a:t>
          </a:r>
          <a:endParaRPr lang="en-US" sz="3100" kern="1200" dirty="0"/>
        </a:p>
      </dsp:txBody>
      <dsp:txXfrm rot="-5400000">
        <a:off x="1" y="1792452"/>
        <a:ext cx="1132156" cy="485210"/>
      </dsp:txXfrm>
    </dsp:sp>
    <dsp:sp modelId="{53E94B23-6B9D-4D0E-8F26-6F3E18F7EB9C}">
      <dsp:nvSpPr>
        <dsp:cNvPr id="0" name=""/>
        <dsp:cNvSpPr/>
      </dsp:nvSpPr>
      <dsp:spPr>
        <a:xfrm rot="5400000">
          <a:off x="3719134" y="-1318336"/>
          <a:ext cx="1051288" cy="6225244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000" kern="1200" dirty="0" smtClean="0"/>
            <a:t>Mặt Trăng đem lại lợi ích  gì?</a:t>
          </a:r>
          <a:endParaRPr lang="en-US" sz="3000" kern="1200" dirty="0"/>
        </a:p>
      </dsp:txBody>
      <dsp:txXfrm rot="-5400000">
        <a:off x="1132156" y="1319962"/>
        <a:ext cx="6173924" cy="948648"/>
      </dsp:txXfrm>
    </dsp:sp>
    <dsp:sp modelId="{5F730558-588D-4699-8726-1DB48AB55034}">
      <dsp:nvSpPr>
        <dsp:cNvPr id="0" name=""/>
        <dsp:cNvSpPr/>
      </dsp:nvSpPr>
      <dsp:spPr>
        <a:xfrm rot="5400000">
          <a:off x="-242604" y="2737484"/>
          <a:ext cx="1617366" cy="1132156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smtClean="0"/>
            <a:t>3</a:t>
          </a:r>
          <a:endParaRPr lang="en-US" sz="3100" kern="1200" dirty="0"/>
        </a:p>
      </dsp:txBody>
      <dsp:txXfrm rot="-5400000">
        <a:off x="1" y="3060957"/>
        <a:ext cx="1132156" cy="485210"/>
      </dsp:txXfrm>
    </dsp:sp>
    <dsp:sp modelId="{940E9D4D-2F0C-4A74-9D04-CD6E14CDF208}">
      <dsp:nvSpPr>
        <dsp:cNvPr id="0" name=""/>
        <dsp:cNvSpPr/>
      </dsp:nvSpPr>
      <dsp:spPr>
        <a:xfrm rot="5400000">
          <a:off x="3719134" y="-80234"/>
          <a:ext cx="1051288" cy="6225244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000" kern="1200" dirty="0" smtClean="0"/>
            <a:t>Ánh sáng Mặt Trăng khác với ánh sáng Mặt Trời như thế nào?</a:t>
          </a:r>
          <a:endParaRPr lang="en-US" sz="3000" kern="1200" dirty="0"/>
        </a:p>
      </dsp:txBody>
      <dsp:txXfrm rot="-5400000">
        <a:off x="1132156" y="2558064"/>
        <a:ext cx="6173924" cy="94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254B8-4EF9-41CB-904A-12F494FEEDA6}">
      <dsp:nvSpPr>
        <dsp:cNvPr id="0" name=""/>
        <dsp:cNvSpPr/>
      </dsp:nvSpPr>
      <dsp:spPr>
        <a:xfrm rot="5400000">
          <a:off x="-203136" y="205431"/>
          <a:ext cx="1354243" cy="94797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76279"/>
        <a:ext cx="947970" cy="406273"/>
      </dsp:txXfrm>
    </dsp:sp>
    <dsp:sp modelId="{F26A4FE1-A0B5-4C6E-A928-8930E5C9D87A}">
      <dsp:nvSpPr>
        <dsp:cNvPr id="0" name=""/>
        <dsp:cNvSpPr/>
      </dsp:nvSpPr>
      <dsp:spPr>
        <a:xfrm rot="5400000">
          <a:off x="4097624" y="-3147359"/>
          <a:ext cx="880720" cy="718002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Ngôi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sao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0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47970" y="45288"/>
        <a:ext cx="7137036" cy="794734"/>
      </dsp:txXfrm>
    </dsp:sp>
    <dsp:sp modelId="{628F8119-2711-4C3B-9E88-36138BF8F71A}">
      <dsp:nvSpPr>
        <dsp:cNvPr id="0" name=""/>
        <dsp:cNvSpPr/>
      </dsp:nvSpPr>
      <dsp:spPr>
        <a:xfrm rot="5400000">
          <a:off x="-203136" y="1362126"/>
          <a:ext cx="1354243" cy="9479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632974"/>
        <a:ext cx="947970" cy="406273"/>
      </dsp:txXfrm>
    </dsp:sp>
    <dsp:sp modelId="{580812D0-4F02-4A41-B4DF-C5D042255BB2}">
      <dsp:nvSpPr>
        <dsp:cNvPr id="0" name=""/>
        <dsp:cNvSpPr/>
      </dsp:nvSpPr>
      <dsp:spPr>
        <a:xfrm rot="5400000">
          <a:off x="4097856" y="-1990895"/>
          <a:ext cx="880258" cy="718002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Ngôi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sao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hay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xa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Trái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Đất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0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47971" y="1201961"/>
        <a:ext cx="7137058" cy="794316"/>
      </dsp:txXfrm>
    </dsp:sp>
    <dsp:sp modelId="{4EE6D29C-1E04-4A6D-8C0A-2870CB9AE550}">
      <dsp:nvSpPr>
        <dsp:cNvPr id="0" name=""/>
        <dsp:cNvSpPr/>
      </dsp:nvSpPr>
      <dsp:spPr>
        <a:xfrm rot="5400000">
          <a:off x="-203136" y="2518821"/>
          <a:ext cx="1354243" cy="9479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789669"/>
        <a:ext cx="947970" cy="406273"/>
      </dsp:txXfrm>
    </dsp:sp>
    <dsp:sp modelId="{FB37E1A0-69E7-451C-B0F0-A44AF939B684}">
      <dsp:nvSpPr>
        <dsp:cNvPr id="0" name=""/>
        <dsp:cNvSpPr/>
      </dsp:nvSpPr>
      <dsp:spPr>
        <a:xfrm rot="5400000">
          <a:off x="4097856" y="-834200"/>
          <a:ext cx="880258" cy="718002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Ngôi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sao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tỏa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sáng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0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0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47971" y="2358656"/>
        <a:ext cx="7137058" cy="79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9D9A0-6B98-4FCA-B5E0-95B6196F4200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05E7-90B3-45C2-9191-B2538BA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991D2-5B1A-4150-A846-31651EE9B196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B05E7-90B3-45C2-9191-B2538BADD1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5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46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4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62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7A59-189F-4C85-8666-18BE91DA23AC}" type="datetimeFigureOut">
              <a:rPr lang="en-US" smtClean="0"/>
              <a:pPr/>
              <a:t>22/04/2019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39E8-96B3-4779-8DE7-E611B008D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" Target="slide23.xml"/><Relationship Id="rId7" Type="http://schemas.openxmlformats.org/officeDocument/2006/relationships/slide" Target="slide2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slide" Target="slide19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WINDOWS\Help\Tours\WindowsMediaPlayer\Audio\Wav\wmpaud3.wav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624417" y="0"/>
            <a:ext cx="113284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GIA THƯỢNG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576484" y="1700214"/>
            <a:ext cx="5122333" cy="89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TỰ NHIÊN VÀ XÃ HỘI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719667" y="3068639"/>
            <a:ext cx="7324738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Mặt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trăng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vì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sao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31800" y="6092826"/>
            <a:ext cx="1045845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GV: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Bùi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 Thu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Hiền</a:t>
            </a:r>
            <a:endParaRPr lang="en-US" sz="36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548644" y="2363377"/>
            <a:ext cx="11043138" cy="3995225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 smtClean="0">
                <a:solidFill>
                  <a:srgbClr val="C00000"/>
                </a:solidFill>
              </a:rPr>
              <a:t>Kết luận: </a:t>
            </a:r>
          </a:p>
          <a:p>
            <a:pPr algn="just"/>
            <a:r>
              <a:rPr lang="vi-VN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smtClean="0">
                <a:solidFill>
                  <a:srgbClr val="002060"/>
                </a:solidFill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</a:rPr>
              <a:t>Mặt Trăng tròn, giống như một quả bóng lớn, ở xa Trái Đất. Mặt Trăng phản chiếu sáng của Mặt Trời xuống Trái Đất vào ban đêm với những tia sáng dịu mát. Mặt Trăng có lúc tròn</a:t>
            </a:r>
            <a:r>
              <a:rPr lang="en-US" sz="3000" dirty="0" smtClean="0">
                <a:solidFill>
                  <a:srgbClr val="002060"/>
                </a:solidFill>
              </a:rPr>
              <a:t>,</a:t>
            </a:r>
            <a:r>
              <a:rPr lang="vi-VN" sz="3000" dirty="0" smtClean="0">
                <a:solidFill>
                  <a:srgbClr val="002060"/>
                </a:solidFill>
              </a:rPr>
              <a:t> có lúc khuyết hình lưỡi liềm, Trăng tròn nhất là vào giữa tháng âm lịch.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215" y="1614489"/>
            <a:ext cx="582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8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Mặt Trăng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hình ảnh đêm 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518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055" y="1614489"/>
            <a:ext cx="56235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vi-VN" sz="28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các vì sao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5597279"/>
              </p:ext>
            </p:extLst>
          </p:nvPr>
        </p:nvGraphicFramePr>
        <p:xfrm>
          <a:off x="2032000" y="2466109"/>
          <a:ext cx="8128000" cy="367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8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055" y="1614489"/>
            <a:ext cx="56235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vi-VN" sz="28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các vì sao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47164" y="2137708"/>
            <a:ext cx="5205350" cy="4550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ngôi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hình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cầu</a:t>
            </a:r>
            <a:r>
              <a:rPr lang="en-US" sz="3000" b="1" dirty="0" smtClean="0">
                <a:solidFill>
                  <a:srgbClr val="002060"/>
                </a:solidFill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</a:rPr>
              <a:t>đó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</a:rPr>
              <a:t> “ </a:t>
            </a:r>
            <a:r>
              <a:rPr lang="en-US" sz="3000" b="1" dirty="0" err="1" smtClean="0">
                <a:solidFill>
                  <a:srgbClr val="002060"/>
                </a:solidFill>
              </a:rPr>
              <a:t>quả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bóng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khổng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lồ</a:t>
            </a:r>
            <a:r>
              <a:rPr lang="en-US" sz="3000" b="1" dirty="0" smtClean="0">
                <a:solidFill>
                  <a:srgbClr val="002060"/>
                </a:solidFill>
              </a:rPr>
              <a:t>” </a:t>
            </a:r>
            <a:r>
              <a:rPr lang="en-US" sz="3000" b="1" dirty="0" err="1" smtClean="0">
                <a:solidFill>
                  <a:srgbClr val="002060"/>
                </a:solidFill>
              </a:rPr>
              <a:t>giống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như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Mặt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Trời</a:t>
            </a:r>
            <a:r>
              <a:rPr lang="en-US" sz="3000" b="1" dirty="0" smtClean="0">
                <a:solidFill>
                  <a:srgbClr val="002060"/>
                </a:solidFill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</a:rPr>
              <a:t>chúng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nằm</a:t>
            </a:r>
            <a:r>
              <a:rPr lang="en-US" sz="3000" b="1" dirty="0" smtClean="0">
                <a:solidFill>
                  <a:srgbClr val="002060"/>
                </a:solidFill>
              </a:rPr>
              <a:t> ở </a:t>
            </a:r>
            <a:r>
              <a:rPr lang="en-US" sz="3000" b="1" dirty="0" err="1" smtClean="0">
                <a:solidFill>
                  <a:srgbClr val="002060"/>
                </a:solidFill>
              </a:rPr>
              <a:t>rất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rất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xa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Trái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Đất</a:t>
            </a:r>
            <a:r>
              <a:rPr lang="en-US" sz="3000" b="1" dirty="0" smtClean="0">
                <a:solidFill>
                  <a:srgbClr val="002060"/>
                </a:solidFill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</a:rPr>
              <a:t>Tất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cả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ngôi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sao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đều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tỏa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sáng</a:t>
            </a:r>
            <a:r>
              <a:rPr lang="en-US" sz="3000" b="1" dirty="0" smtClean="0">
                <a:solidFill>
                  <a:srgbClr val="002060"/>
                </a:solidFill>
              </a:rPr>
              <a:t>.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Bai 5 Thien ha"/>
          <p:cNvPicPr>
            <a:picLocks noGrp="1"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9" y="2137707"/>
            <a:ext cx="6430700" cy="455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2933700" y="1997869"/>
            <a:ext cx="6324600" cy="2862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Mời các em xem một số hình ảnh về Mặt Trăng</a:t>
            </a:r>
            <a:endParaRPr lang="vi-VN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7" y="104502"/>
            <a:ext cx="11913327" cy="663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65313"/>
            <a:ext cx="11900263" cy="663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f32.img.vnecdn.net/2014/07/22/6-1406019249_66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727" y="5915890"/>
            <a:ext cx="239683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Tàu</a:t>
            </a:r>
            <a:r>
              <a:rPr lang="en-US" sz="3600" dirty="0" smtClean="0">
                <a:solidFill>
                  <a:srgbClr val="FFFF00"/>
                </a:solidFill>
              </a:rPr>
              <a:t> Apollo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130629"/>
            <a:ext cx="5839097" cy="658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94854" y="5655966"/>
            <a:ext cx="3886200" cy="954088"/>
          </a:xfrm>
          <a:prstGeom prst="rect">
            <a:avLst/>
          </a:prstGeom>
          <a:solidFill>
            <a:srgbClr val="00FF00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đặt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lên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Trăng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imgs.vietnamnet.vn/Images/2012/08/27/09/2012082709244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1" y="130628"/>
            <a:ext cx="5955484" cy="65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529881" y="569669"/>
            <a:ext cx="3123029" cy="27925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6189784" y="4376963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8789963" y="4378450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5" name="5-Point Star 4">
            <a:hlinkClick r:id="rId5" action="ppaction://hlinksldjump"/>
          </p:cNvPr>
          <p:cNvSpPr/>
          <p:nvPr/>
        </p:nvSpPr>
        <p:spPr>
          <a:xfrm>
            <a:off x="4853352" y="2620418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1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5-Point Star 5">
            <a:hlinkClick r:id="rId6" action="ppaction://hlinksldjump"/>
          </p:cNvPr>
          <p:cNvSpPr/>
          <p:nvPr/>
        </p:nvSpPr>
        <p:spPr>
          <a:xfrm>
            <a:off x="10063090" y="2756406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7" name="5-Point Star 6">
            <a:hlinkClick r:id="rId7" action="ppaction://hlinksldjump"/>
          </p:cNvPr>
          <p:cNvSpPr/>
          <p:nvPr/>
        </p:nvSpPr>
        <p:spPr>
          <a:xfrm>
            <a:off x="7526216" y="2620419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6055" y="232044"/>
            <a:ext cx="5461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Ngôi</a:t>
            </a:r>
            <a:r>
              <a:rPr lang="en-U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</a:t>
            </a:r>
            <a:r>
              <a:rPr lang="en-US" sz="6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sao</a:t>
            </a:r>
            <a:r>
              <a:rPr lang="en-US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may </a:t>
            </a:r>
            <a:r>
              <a:rPr lang="en-US" sz="60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mắn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9" name="Picture 8" descr="star0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07" y="400855"/>
            <a:ext cx="1857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tar0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68" y="1241840"/>
            <a:ext cx="1857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tar0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32" y="1531767"/>
            <a:ext cx="1857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tar0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25" y="1382549"/>
            <a:ext cx="1857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tar0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6334">
            <a:off x="10384883" y="399064"/>
            <a:ext cx="18573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22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13"/>
            <a:ext cx="12192000" cy="68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0477" y="1130849"/>
            <a:ext cx="8229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8706" y="1830627"/>
            <a:ext cx="10207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200" b="1" dirty="0" err="1"/>
              <a:t>Nêu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xác</a:t>
            </a:r>
            <a:r>
              <a:rPr lang="en-US" altLang="en-US" sz="3200" b="1" dirty="0"/>
              <a:t> </a:t>
            </a:r>
            <a:r>
              <a:rPr lang="vi-VN" altLang="en-US" sz="3200" b="1" dirty="0"/>
              <a:t>định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</a:t>
            </a:r>
            <a:r>
              <a:rPr lang="vi-VN" altLang="en-US" sz="3200" b="1" dirty="0"/>
              <a:t>ươ</a:t>
            </a:r>
            <a:r>
              <a:rPr lang="en-US" altLang="en-US" sz="3200" b="1" dirty="0"/>
              <a:t>ng h</a:t>
            </a:r>
            <a:r>
              <a:rPr lang="vi-VN" altLang="en-US" sz="3200" b="1" dirty="0"/>
              <a:t>ướng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Mặt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Trời</a:t>
            </a:r>
            <a:r>
              <a:rPr lang="en-US" altLang="en-US" sz="3200" b="1" dirty="0"/>
              <a:t>?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30404"/>
            <a:ext cx="11371407" cy="40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7091" y="1476375"/>
            <a:ext cx="1028007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i="1" dirty="0" smtClean="0">
                <a:latin typeface=".VnTime" panose="020B7200000000000000" pitchFamily="34" charset="0"/>
              </a:rPr>
              <a:t> 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MÆt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cã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h×nh</a:t>
            </a:r>
            <a:r>
              <a:rPr lang="en-US" altLang="en-US" sz="3000" b="1" i="1" dirty="0">
                <a:latin typeface=".VnTime" panose="020B7200000000000000" pitchFamily="34" charset="0"/>
              </a:rPr>
              <a:t> g×?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trßn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gièng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­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qu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¶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bãng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,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ë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xa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Tr¸i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§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Êt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lang="en-US" altLang="en-US" sz="3000" b="1" i="1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b.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vu«ng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c.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tam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d.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l­ìi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liÒm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lang="en-US" altLang="en-US" sz="3000" b="1" i="1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000" b="1" i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5172012" y="320571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1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172" name="Picture 4" descr="http://farm4.static.flickr.com/3184/3113885617_67675a05ae_o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30" y="3228108"/>
            <a:ext cx="4658326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5-Point Star 2">
            <a:hlinkClick r:id="rId4" action="ppaction://hlinksldjump"/>
          </p:cNvPr>
          <p:cNvSpPr/>
          <p:nvPr/>
        </p:nvSpPr>
        <p:spPr>
          <a:xfrm>
            <a:off x="5185867" y="292861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1669" y="1845977"/>
            <a:ext cx="1123603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latin typeface=".VnTime" panose="020B7200000000000000" pitchFamily="34" charset="0"/>
              </a:rPr>
              <a:t>¸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nh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s¸ng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m¸t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dÞu</a:t>
            </a:r>
            <a:r>
              <a:rPr lang="en-US" altLang="en-US" sz="3000" b="1" i="1" dirty="0">
                <a:latin typeface=".VnTime" panose="020B7200000000000000" pitchFamily="34" charset="0"/>
              </a:rPr>
              <a:t> v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×: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tù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ph¸t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¸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s¸ng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b.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xuÊt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hiÖn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ban ®ªm.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c.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ë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trªn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cao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d.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kh«ng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tù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ph¸t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¸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s¸ng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ph¶n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chiÕu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¸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s¸ng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Trêi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xuèng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Tr¸i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§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Êt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6150" name="Picture 6" descr="nhung-hinh-anh-dong-hai-huoc-cuc-ki-vui-nhon (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95055"/>
            <a:ext cx="5181600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5185867" y="320571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3" name="Picture 2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4" y="2521526"/>
            <a:ext cx="1736177" cy="20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035" y="2521526"/>
            <a:ext cx="1736177" cy="20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ết quả hình ảnh cho hình ảnh bông hoa v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02" y="2754906"/>
            <a:ext cx="4194752" cy="23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2152" y="4970298"/>
            <a:ext cx="7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Xin </a:t>
            </a:r>
            <a:r>
              <a:rPr lang="en-US" sz="8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chúc</a:t>
            </a:r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en-US" sz="8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mừng</a:t>
            </a:r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 </a:t>
            </a:r>
            <a:r>
              <a:rPr lang="en-US" sz="8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bạn</a:t>
            </a:r>
            <a:endParaRPr 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83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5144302" y="320571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8763" y="1735137"/>
            <a:ext cx="11360727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000" b="1" i="1" dirty="0" err="1">
                <a:latin typeface=".VnTime" panose="020B7200000000000000" pitchFamily="34" charset="0"/>
              </a:rPr>
              <a:t>C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¸c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>
                <a:latin typeface=".VnTime" panose="020B7200000000000000" pitchFamily="34" charset="0"/>
              </a:rPr>
              <a:t>v×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sao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cã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h×nh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d¹ng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thÕ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nµo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?.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a.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v×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­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ng«i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5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c¸nh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lang="en-US" altLang="en-US" sz="3000" b="1" i="1" dirty="0">
              <a:latin typeface=".VnTim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b.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v×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qu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¶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bãng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löa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khæng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lå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gièng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nh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­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Trêi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lang="en-US" altLang="en-US" sz="3000" b="1" i="1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c.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v×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chiÕc</a:t>
            </a:r>
            <a:r>
              <a:rPr lang="en-US" altLang="en-US" sz="30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3000" b="1" i="1" dirty="0" err="1">
                <a:solidFill>
                  <a:srgbClr val="FF3300"/>
                </a:solidFill>
                <a:latin typeface=".VnTime" panose="020B7200000000000000" pitchFamily="34" charset="0"/>
              </a:rPr>
              <a:t>òa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d.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v×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sao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vu«ng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  <a:endParaRPr lang="en-US" altLang="en-US" sz="3000" b="1" i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4" name="Picture 18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8349783" y="4154075"/>
            <a:ext cx="2129752" cy="21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5-Point Star 1">
            <a:hlinkClick r:id="rId4" action="ppaction://hlinksldjump"/>
          </p:cNvPr>
          <p:cNvSpPr/>
          <p:nvPr/>
        </p:nvSpPr>
        <p:spPr>
          <a:xfrm>
            <a:off x="5116592" y="320571"/>
            <a:ext cx="1336432" cy="13223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9491" y="1686653"/>
            <a:ext cx="9759084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Vµo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>
                <a:latin typeface=".VnTime" panose="020B7200000000000000" pitchFamily="34" charset="0"/>
              </a:rPr>
              <a:t>®ªm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r»m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Trung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thu</a:t>
            </a:r>
            <a:r>
              <a:rPr lang="en-US" altLang="en-US" sz="3000" b="1" i="1" dirty="0">
                <a:latin typeface=".VnTime" panose="020B7200000000000000" pitchFamily="34" charset="0"/>
              </a:rPr>
              <a:t>, b¹n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nh×n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thÊy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MÆt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thÕ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latin typeface=".VnTime" panose="020B7200000000000000" pitchFamily="34" charset="0"/>
              </a:rPr>
              <a:t>nµo</a:t>
            </a:r>
            <a:r>
              <a:rPr lang="en-US" altLang="en-US" sz="3000" b="1" i="1" dirty="0" smtClean="0">
                <a:latin typeface=".VnTime" panose="020B7200000000000000" pitchFamily="34" charset="0"/>
              </a:rPr>
              <a:t>?</a:t>
            </a:r>
            <a:endParaRPr lang="en-US" altLang="en-US" sz="3000" b="1" i="1" dirty="0" smtClean="0">
              <a:solidFill>
                <a:srgbClr val="0F00D8"/>
              </a:solidFill>
              <a:latin typeface=".VnTime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a.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trßn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b.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khuyÕt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c 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mÐo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d.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Kh«ng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cã</a:t>
            </a:r>
            <a:r>
              <a:rPr lang="en-US" altLang="en-US" sz="3000" b="1" i="1" dirty="0" smtClean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000" b="1" i="1" dirty="0" err="1" smtClean="0">
                <a:solidFill>
                  <a:srgbClr val="FF3300"/>
                </a:solidFill>
                <a:latin typeface=".VnTime" panose="020B7200000000000000" pitchFamily="34" charset="0"/>
              </a:rPr>
              <a:t>Tr¨ng</a:t>
            </a:r>
            <a:endParaRPr lang="en-US" altLang="en-US" sz="3000" b="1" i="1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4" name="Picture 18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8349783" y="4154075"/>
            <a:ext cx="2129752" cy="21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wmpaud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3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6b1ec0e24917-5117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838201"/>
            <a:ext cx="6096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1041192" y="5089526"/>
            <a:ext cx="9042816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Chúc</a:t>
            </a:r>
            <a:r>
              <a:rPr lang="en-US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các</a:t>
            </a:r>
            <a:r>
              <a:rPr lang="en-US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em</a:t>
            </a:r>
            <a:r>
              <a:rPr lang="en-US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học</a:t>
            </a:r>
            <a:r>
              <a:rPr lang="en-US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85194" dir="17793903" algn="ctr" rotWithShape="0">
                    <a:srgbClr val="FFFF00"/>
                  </a:outerShdw>
                </a:effectLst>
                <a:latin typeface=".VnTime"/>
              </a:rPr>
              <a:t>giỏi</a:t>
            </a:r>
            <a:endParaRPr lang="en-US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85194" dir="17793903" algn="ctr" rotWithShape="0">
                  <a:srgbClr val="FFFF00"/>
                </a:outerShdw>
              </a:effectLst>
              <a:latin typeface=".VnTime"/>
            </a:endParaRPr>
          </a:p>
        </p:txBody>
      </p:sp>
      <p:pic>
        <p:nvPicPr>
          <p:cNvPr id="28677" name="Picture 5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1600" y="304800"/>
            <a:ext cx="1295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5257800" y="4267200"/>
            <a:ext cx="609600" cy="609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21FB2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324600" y="29718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343400" y="2895600"/>
            <a:ext cx="609600" cy="457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5943600" y="2286000"/>
            <a:ext cx="609600" cy="4572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2474" name="Picture 10" descr="!danc_c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524001" y="-228600"/>
            <a:ext cx="1476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4267200" y="3886200"/>
            <a:ext cx="685800" cy="6096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4953000" y="2209800"/>
            <a:ext cx="685800" cy="533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6172200" y="3810000"/>
            <a:ext cx="685800" cy="6096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7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4.44444E-6 L -1.6625 -0.0083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11" fill="hold"/>
                                        <p:tgtEl>
                                          <p:spTgt spid="62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1 0.0788 C 0.39792 0.08736 0.59462 0.09128 0.79201 0.09128 C 0.71944 0.02773 0.61562 0.09452 0.52917 0.0758 C 0.51805 0.07048 0.49427 0.06656 0.49427 0.06679 C 0.47656 0.05824 0.44635 0.05431 0.42691 0.05107 C 0.36649 0.05269 0.30573 0.05015 0.24549 0.05708 C 0.23194 0.0587 0.21753 0.06956 0.20365 0.07256 C 0.19496 0.07649 0.19427 0.07441 0.20121 0.0788 Z " pathEditMode="relative" rAng="0" ptsTypes="ffffffff">
                                      <p:cBhvr>
                                        <p:cTn id="37" dur="5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6"/>
                </p:tgtEl>
              </p:cMediaNode>
            </p:audio>
          </p:childTnLst>
        </p:cTn>
      </p:par>
    </p:tnLst>
    <p:bldLst>
      <p:bldP spid="62468" grpId="0" animBg="1"/>
      <p:bldP spid="62470" grpId="0" animBg="1"/>
      <p:bldP spid="62471" grpId="0" animBg="1"/>
      <p:bldP spid="62472" grpId="0" animBg="1"/>
      <p:bldP spid="62473" grpId="0" animBg="1"/>
      <p:bldP spid="62475" grpId="0" animBg="1"/>
      <p:bldP spid="62476" grpId="0" animBg="1"/>
      <p:bldP spid="624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i Mặt Trăng nhuộm sắc đỏ trên bầu trời 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8883" y="2502583"/>
            <a:ext cx="8918917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Mặt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trăng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và</a:t>
            </a:r>
            <a:r>
              <a:rPr lang="en-US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các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vì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sao</a:t>
            </a:r>
            <a:endParaRPr lang="en-US" sz="5400" b="1" cap="none" spc="0" dirty="0" smtClean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60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122889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215" y="1614489"/>
            <a:ext cx="582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về Mặt Trăng</a:t>
            </a:r>
            <a:endParaRPr lang="en-US" sz="2800" b="1" u="sng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ết quả hình ảnh cho hình ảnh em bé ôm hộp bút mà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70" y="-555585"/>
            <a:ext cx="12192000" cy="68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94831">
            <a:off x="917746" y="2448905"/>
            <a:ext cx="9735032" cy="13266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Chúng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là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họa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sĩ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666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956" y="2758232"/>
            <a:ext cx="15680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Kết quả hình ảnh cho hình ảnh mặt trăng mặt trời và trái đ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ết quả hình ảnh cho hình ảnh mặt trăng mặt trời và trái đất"/>
          <p:cNvSpPr>
            <a:spLocks noChangeAspect="1" noChangeArrowheads="1"/>
          </p:cNvSpPr>
          <p:nvPr/>
        </p:nvSpPr>
        <p:spPr bwMode="auto">
          <a:xfrm>
            <a:off x="307974" y="7937"/>
            <a:ext cx="1872517" cy="18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77218276"/>
              </p:ext>
            </p:extLst>
          </p:nvPr>
        </p:nvGraphicFramePr>
        <p:xfrm>
          <a:off x="2771334" y="2592007"/>
          <a:ext cx="7357401" cy="446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Rectangle 33"/>
          <p:cNvSpPr/>
          <p:nvPr/>
        </p:nvSpPr>
        <p:spPr>
          <a:xfrm>
            <a:off x="313215" y="1614489"/>
            <a:ext cx="582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về Mặt Trăng</a:t>
            </a:r>
            <a:endParaRPr lang="en-US" sz="2800" b="1" u="sng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7" y="2165723"/>
            <a:ext cx="5613008" cy="4474228"/>
          </a:xfrm>
          <a:prstGeom prst="rect">
            <a:avLst/>
          </a:prstGeom>
        </p:spPr>
      </p:pic>
      <p:pic>
        <p:nvPicPr>
          <p:cNvPr id="5" name="Picture 14" descr="Kết quả hình ảnh cho trăng đê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" y="2165723"/>
            <a:ext cx="5725551" cy="44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215" y="1614489"/>
            <a:ext cx="582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8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Mặt Trăng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AutoShape 4" descr="Kết quả hình ảnh cho hình ảnh mặt trăng mặt trời và trái đ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ết quả hình ảnh cho hình ảnh mặt trăng mặt trời và trái đất"/>
          <p:cNvSpPr>
            <a:spLocks noChangeAspect="1" noChangeArrowheads="1"/>
          </p:cNvSpPr>
          <p:nvPr/>
        </p:nvSpPr>
        <p:spPr bwMode="auto">
          <a:xfrm>
            <a:off x="307974" y="7937"/>
            <a:ext cx="1872517" cy="18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6611" y="2543488"/>
            <a:ext cx="1065505" cy="1522150"/>
          </a:xfrm>
          <a:custGeom>
            <a:avLst/>
            <a:gdLst>
              <a:gd name="connsiteX0" fmla="*/ 0 w 1522149"/>
              <a:gd name="connsiteY0" fmla="*/ 0 h 1065504"/>
              <a:gd name="connsiteX1" fmla="*/ 989397 w 1522149"/>
              <a:gd name="connsiteY1" fmla="*/ 0 h 1065504"/>
              <a:gd name="connsiteX2" fmla="*/ 1522149 w 1522149"/>
              <a:gd name="connsiteY2" fmla="*/ 532752 h 1065504"/>
              <a:gd name="connsiteX3" fmla="*/ 989397 w 1522149"/>
              <a:gd name="connsiteY3" fmla="*/ 1065504 h 1065504"/>
              <a:gd name="connsiteX4" fmla="*/ 0 w 1522149"/>
              <a:gd name="connsiteY4" fmla="*/ 1065504 h 1065504"/>
              <a:gd name="connsiteX5" fmla="*/ 532752 w 1522149"/>
              <a:gd name="connsiteY5" fmla="*/ 532752 h 1065504"/>
              <a:gd name="connsiteX6" fmla="*/ 0 w 1522149"/>
              <a:gd name="connsiteY6" fmla="*/ 0 h 106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149" h="1065504">
                <a:moveTo>
                  <a:pt x="1522148" y="0"/>
                </a:moveTo>
                <a:lnTo>
                  <a:pt x="1522148" y="692578"/>
                </a:lnTo>
                <a:lnTo>
                  <a:pt x="761075" y="1065504"/>
                </a:lnTo>
                <a:lnTo>
                  <a:pt x="1" y="692578"/>
                </a:lnTo>
                <a:lnTo>
                  <a:pt x="1" y="0"/>
                </a:lnTo>
                <a:lnTo>
                  <a:pt x="761075" y="372926"/>
                </a:lnTo>
                <a:lnTo>
                  <a:pt x="1522148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6" tIns="551167" rIns="18415" bIns="551168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900" kern="1200" smtClean="0"/>
              <a:t>1</a:t>
            </a:r>
            <a:endParaRPr lang="en-US" sz="2900" kern="1200" dirty="0"/>
          </a:p>
        </p:txBody>
      </p:sp>
      <p:sp>
        <p:nvSpPr>
          <p:cNvPr id="7" name="Freeform 6"/>
          <p:cNvSpPr/>
          <p:nvPr/>
        </p:nvSpPr>
        <p:spPr>
          <a:xfrm>
            <a:off x="1192115" y="2569966"/>
            <a:ext cx="5802942" cy="989397"/>
          </a:xfrm>
          <a:custGeom>
            <a:avLst/>
            <a:gdLst>
              <a:gd name="connsiteX0" fmla="*/ 164903 w 989397"/>
              <a:gd name="connsiteY0" fmla="*/ 0 h 4762157"/>
              <a:gd name="connsiteX1" fmla="*/ 824494 w 989397"/>
              <a:gd name="connsiteY1" fmla="*/ 0 h 4762157"/>
              <a:gd name="connsiteX2" fmla="*/ 989397 w 989397"/>
              <a:gd name="connsiteY2" fmla="*/ 164903 h 4762157"/>
              <a:gd name="connsiteX3" fmla="*/ 989397 w 989397"/>
              <a:gd name="connsiteY3" fmla="*/ 4762157 h 4762157"/>
              <a:gd name="connsiteX4" fmla="*/ 989397 w 989397"/>
              <a:gd name="connsiteY4" fmla="*/ 4762157 h 4762157"/>
              <a:gd name="connsiteX5" fmla="*/ 0 w 989397"/>
              <a:gd name="connsiteY5" fmla="*/ 4762157 h 4762157"/>
              <a:gd name="connsiteX6" fmla="*/ 0 w 989397"/>
              <a:gd name="connsiteY6" fmla="*/ 4762157 h 4762157"/>
              <a:gd name="connsiteX7" fmla="*/ 0 w 989397"/>
              <a:gd name="connsiteY7" fmla="*/ 164903 h 4762157"/>
              <a:gd name="connsiteX8" fmla="*/ 164903 w 989397"/>
              <a:gd name="connsiteY8" fmla="*/ 0 h 47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397" h="4762157">
                <a:moveTo>
                  <a:pt x="989397" y="793711"/>
                </a:moveTo>
                <a:lnTo>
                  <a:pt x="989397" y="3968446"/>
                </a:lnTo>
                <a:cubicBezTo>
                  <a:pt x="989397" y="4406797"/>
                  <a:pt x="974058" y="4762155"/>
                  <a:pt x="955136" y="4762155"/>
                </a:cubicBezTo>
                <a:lnTo>
                  <a:pt x="0" y="4762155"/>
                </a:lnTo>
                <a:lnTo>
                  <a:pt x="0" y="4762155"/>
                </a:lnTo>
                <a:lnTo>
                  <a:pt x="0" y="2"/>
                </a:lnTo>
                <a:lnTo>
                  <a:pt x="0" y="2"/>
                </a:lnTo>
                <a:lnTo>
                  <a:pt x="955136" y="2"/>
                </a:lnTo>
                <a:cubicBezTo>
                  <a:pt x="974058" y="2"/>
                  <a:pt x="989397" y="355360"/>
                  <a:pt x="989397" y="79371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67348" rIns="67348" bIns="67348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3000" kern="1200" dirty="0" smtClean="0"/>
              <a:t>Mặt Trăng hình gì?</a:t>
            </a:r>
            <a:endParaRPr lang="en-US" sz="3000" kern="1200" dirty="0"/>
          </a:p>
        </p:txBody>
      </p:sp>
      <p:sp>
        <p:nvSpPr>
          <p:cNvPr id="8" name="Freeform 7"/>
          <p:cNvSpPr/>
          <p:nvPr/>
        </p:nvSpPr>
        <p:spPr>
          <a:xfrm>
            <a:off x="126611" y="3697586"/>
            <a:ext cx="1065505" cy="1522150"/>
          </a:xfrm>
          <a:custGeom>
            <a:avLst/>
            <a:gdLst>
              <a:gd name="connsiteX0" fmla="*/ 0 w 1522149"/>
              <a:gd name="connsiteY0" fmla="*/ 0 h 1065504"/>
              <a:gd name="connsiteX1" fmla="*/ 989397 w 1522149"/>
              <a:gd name="connsiteY1" fmla="*/ 0 h 1065504"/>
              <a:gd name="connsiteX2" fmla="*/ 1522149 w 1522149"/>
              <a:gd name="connsiteY2" fmla="*/ 532752 h 1065504"/>
              <a:gd name="connsiteX3" fmla="*/ 989397 w 1522149"/>
              <a:gd name="connsiteY3" fmla="*/ 1065504 h 1065504"/>
              <a:gd name="connsiteX4" fmla="*/ 0 w 1522149"/>
              <a:gd name="connsiteY4" fmla="*/ 1065504 h 1065504"/>
              <a:gd name="connsiteX5" fmla="*/ 532752 w 1522149"/>
              <a:gd name="connsiteY5" fmla="*/ 532752 h 1065504"/>
              <a:gd name="connsiteX6" fmla="*/ 0 w 1522149"/>
              <a:gd name="connsiteY6" fmla="*/ 0 h 106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149" h="1065504">
                <a:moveTo>
                  <a:pt x="1522148" y="0"/>
                </a:moveTo>
                <a:lnTo>
                  <a:pt x="1522148" y="692578"/>
                </a:lnTo>
                <a:lnTo>
                  <a:pt x="761075" y="1065504"/>
                </a:lnTo>
                <a:lnTo>
                  <a:pt x="1" y="692578"/>
                </a:lnTo>
                <a:lnTo>
                  <a:pt x="1" y="0"/>
                </a:lnTo>
                <a:lnTo>
                  <a:pt x="761075" y="372926"/>
                </a:lnTo>
                <a:lnTo>
                  <a:pt x="1522148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5197846"/>
              <a:satOff val="-23984"/>
              <a:lumOff val="883"/>
              <a:alphaOff val="0"/>
            </a:schemeClr>
          </a:lnRef>
          <a:fillRef idx="3">
            <a:schemeClr val="accent4">
              <a:hueOff val="5197846"/>
              <a:satOff val="-23984"/>
              <a:lumOff val="883"/>
              <a:alphaOff val="0"/>
            </a:schemeClr>
          </a:fillRef>
          <a:effectRef idx="2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6" tIns="551167" rIns="18415" bIns="551168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900" kern="1200" smtClean="0"/>
              <a:t>2</a:t>
            </a:r>
            <a:endParaRPr lang="en-US" sz="2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92115" y="3694502"/>
            <a:ext cx="5827663" cy="989398"/>
          </a:xfrm>
          <a:custGeom>
            <a:avLst/>
            <a:gdLst>
              <a:gd name="connsiteX0" fmla="*/ 164903 w 989397"/>
              <a:gd name="connsiteY0" fmla="*/ 0 h 5827662"/>
              <a:gd name="connsiteX1" fmla="*/ 824494 w 989397"/>
              <a:gd name="connsiteY1" fmla="*/ 0 h 5827662"/>
              <a:gd name="connsiteX2" fmla="*/ 989397 w 989397"/>
              <a:gd name="connsiteY2" fmla="*/ 164903 h 5827662"/>
              <a:gd name="connsiteX3" fmla="*/ 989397 w 989397"/>
              <a:gd name="connsiteY3" fmla="*/ 5827662 h 5827662"/>
              <a:gd name="connsiteX4" fmla="*/ 989397 w 989397"/>
              <a:gd name="connsiteY4" fmla="*/ 5827662 h 5827662"/>
              <a:gd name="connsiteX5" fmla="*/ 0 w 989397"/>
              <a:gd name="connsiteY5" fmla="*/ 5827662 h 5827662"/>
              <a:gd name="connsiteX6" fmla="*/ 0 w 989397"/>
              <a:gd name="connsiteY6" fmla="*/ 5827662 h 5827662"/>
              <a:gd name="connsiteX7" fmla="*/ 0 w 989397"/>
              <a:gd name="connsiteY7" fmla="*/ 164903 h 5827662"/>
              <a:gd name="connsiteX8" fmla="*/ 164903 w 989397"/>
              <a:gd name="connsiteY8" fmla="*/ 0 h 58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397" h="5827662">
                <a:moveTo>
                  <a:pt x="989397" y="971300"/>
                </a:moveTo>
                <a:lnTo>
                  <a:pt x="989397" y="4856362"/>
                </a:lnTo>
                <a:cubicBezTo>
                  <a:pt x="989397" y="5392792"/>
                  <a:pt x="976862" y="5827659"/>
                  <a:pt x="961400" y="5827659"/>
                </a:cubicBezTo>
                <a:lnTo>
                  <a:pt x="0" y="5827659"/>
                </a:lnTo>
                <a:lnTo>
                  <a:pt x="0" y="5827659"/>
                </a:lnTo>
                <a:lnTo>
                  <a:pt x="0" y="3"/>
                </a:lnTo>
                <a:lnTo>
                  <a:pt x="0" y="3"/>
                </a:lnTo>
                <a:lnTo>
                  <a:pt x="961400" y="3"/>
                </a:lnTo>
                <a:cubicBezTo>
                  <a:pt x="976862" y="3"/>
                  <a:pt x="989397" y="434870"/>
                  <a:pt x="989397" y="9713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67348" rIns="67348" bIns="67349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3000" kern="1200" smtClean="0"/>
              <a:t>Mặt Trăng đem lại lợi ích  gì?</a:t>
            </a:r>
            <a:endParaRPr lang="en-US" sz="3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26611" y="4842660"/>
            <a:ext cx="1065505" cy="1818357"/>
          </a:xfrm>
          <a:custGeom>
            <a:avLst/>
            <a:gdLst>
              <a:gd name="connsiteX0" fmla="*/ 0 w 1708811"/>
              <a:gd name="connsiteY0" fmla="*/ 0 h 1065504"/>
              <a:gd name="connsiteX1" fmla="*/ 1176059 w 1708811"/>
              <a:gd name="connsiteY1" fmla="*/ 0 h 1065504"/>
              <a:gd name="connsiteX2" fmla="*/ 1708811 w 1708811"/>
              <a:gd name="connsiteY2" fmla="*/ 532752 h 1065504"/>
              <a:gd name="connsiteX3" fmla="*/ 1176059 w 1708811"/>
              <a:gd name="connsiteY3" fmla="*/ 1065504 h 1065504"/>
              <a:gd name="connsiteX4" fmla="*/ 0 w 1708811"/>
              <a:gd name="connsiteY4" fmla="*/ 1065504 h 1065504"/>
              <a:gd name="connsiteX5" fmla="*/ 532752 w 1708811"/>
              <a:gd name="connsiteY5" fmla="*/ 532752 h 1065504"/>
              <a:gd name="connsiteX6" fmla="*/ 0 w 1708811"/>
              <a:gd name="connsiteY6" fmla="*/ 0 h 106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8811" h="1065504">
                <a:moveTo>
                  <a:pt x="1708810" y="0"/>
                </a:moveTo>
                <a:lnTo>
                  <a:pt x="1708810" y="733314"/>
                </a:lnTo>
                <a:lnTo>
                  <a:pt x="854406" y="1065504"/>
                </a:lnTo>
                <a:lnTo>
                  <a:pt x="1" y="733314"/>
                </a:lnTo>
                <a:lnTo>
                  <a:pt x="1" y="0"/>
                </a:lnTo>
                <a:lnTo>
                  <a:pt x="854406" y="332190"/>
                </a:lnTo>
                <a:lnTo>
                  <a:pt x="170881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6" tIns="551167" rIns="18415" bIns="551168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900" kern="1200" smtClean="0"/>
              <a:t>3</a:t>
            </a:r>
            <a:endParaRPr lang="en-US" sz="2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171421" y="4782685"/>
            <a:ext cx="5827662" cy="1433845"/>
          </a:xfrm>
          <a:custGeom>
            <a:avLst/>
            <a:gdLst>
              <a:gd name="connsiteX0" fmla="*/ 216278 w 1297644"/>
              <a:gd name="connsiteY0" fmla="*/ 0 h 5827662"/>
              <a:gd name="connsiteX1" fmla="*/ 1081366 w 1297644"/>
              <a:gd name="connsiteY1" fmla="*/ 0 h 5827662"/>
              <a:gd name="connsiteX2" fmla="*/ 1297644 w 1297644"/>
              <a:gd name="connsiteY2" fmla="*/ 216278 h 5827662"/>
              <a:gd name="connsiteX3" fmla="*/ 1297644 w 1297644"/>
              <a:gd name="connsiteY3" fmla="*/ 5827662 h 5827662"/>
              <a:gd name="connsiteX4" fmla="*/ 1297644 w 1297644"/>
              <a:gd name="connsiteY4" fmla="*/ 5827662 h 5827662"/>
              <a:gd name="connsiteX5" fmla="*/ 0 w 1297644"/>
              <a:gd name="connsiteY5" fmla="*/ 5827662 h 5827662"/>
              <a:gd name="connsiteX6" fmla="*/ 0 w 1297644"/>
              <a:gd name="connsiteY6" fmla="*/ 5827662 h 5827662"/>
              <a:gd name="connsiteX7" fmla="*/ 0 w 1297644"/>
              <a:gd name="connsiteY7" fmla="*/ 216278 h 5827662"/>
              <a:gd name="connsiteX8" fmla="*/ 216278 w 1297644"/>
              <a:gd name="connsiteY8" fmla="*/ 0 h 58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644" h="5827662">
                <a:moveTo>
                  <a:pt x="1297644" y="971296"/>
                </a:moveTo>
                <a:lnTo>
                  <a:pt x="1297644" y="4856366"/>
                </a:lnTo>
                <a:cubicBezTo>
                  <a:pt x="1297644" y="5392796"/>
                  <a:pt x="1276083" y="5827660"/>
                  <a:pt x="1249485" y="5827660"/>
                </a:cubicBezTo>
                <a:lnTo>
                  <a:pt x="0" y="5827660"/>
                </a:lnTo>
                <a:lnTo>
                  <a:pt x="0" y="5827660"/>
                </a:lnTo>
                <a:lnTo>
                  <a:pt x="0" y="2"/>
                </a:lnTo>
                <a:lnTo>
                  <a:pt x="0" y="2"/>
                </a:lnTo>
                <a:lnTo>
                  <a:pt x="1249485" y="2"/>
                </a:lnTo>
                <a:cubicBezTo>
                  <a:pt x="1276083" y="2"/>
                  <a:pt x="1297644" y="434866"/>
                  <a:pt x="1297644" y="97129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82396" rIns="82396" bIns="82396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3000" kern="1200" dirty="0" smtClean="0"/>
              <a:t>Ánh sáng Mặt Trăng khác với ánh sáng Mặt Trời như thế nào?</a:t>
            </a:r>
            <a:endParaRPr lang="en-US" sz="3000" kern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41853" y="2535933"/>
            <a:ext cx="5752658" cy="1051288"/>
            <a:chOff x="1198989" y="1507216"/>
            <a:chExt cx="5752658" cy="1051288"/>
          </a:xfrm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3549674" y="-843469"/>
              <a:ext cx="1051288" cy="5752658"/>
            </a:xfrm>
            <a:prstGeom prst="round2Same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4"/>
            <p:cNvSpPr txBox="1"/>
            <p:nvPr/>
          </p:nvSpPr>
          <p:spPr>
            <a:xfrm>
              <a:off x="1198989" y="1558536"/>
              <a:ext cx="5704801" cy="948648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vi-VN" sz="3000" kern="1200" dirty="0" smtClean="0"/>
                <a:t>Mặt Trăng </a:t>
              </a:r>
              <a:r>
                <a:rPr lang="vi-VN" sz="3000" dirty="0" smtClean="0"/>
                <a:t>tròn giống như một "quả bóng lớn”</a:t>
              </a:r>
              <a:endParaRPr lang="en-US" sz="30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79441" y="3662469"/>
            <a:ext cx="5820628" cy="1051288"/>
            <a:chOff x="1132156" y="1268642"/>
            <a:chExt cx="6168974" cy="1051288"/>
          </a:xfrm>
          <a:scene3d>
            <a:camera prst="orthographicFront"/>
            <a:lightRig rig="flat" dir="t"/>
          </a:scene3d>
        </p:grpSpPr>
        <p:sp>
          <p:nvSpPr>
            <p:cNvPr id="27" name="Round Same Side Corner Rectangle 26"/>
            <p:cNvSpPr/>
            <p:nvPr/>
          </p:nvSpPr>
          <p:spPr>
            <a:xfrm rot="5400000">
              <a:off x="3690999" y="-1290201"/>
              <a:ext cx="1051288" cy="616897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4"/>
            <p:cNvSpPr txBox="1"/>
            <p:nvPr/>
          </p:nvSpPr>
          <p:spPr>
            <a:xfrm>
              <a:off x="1132156" y="1319962"/>
              <a:ext cx="6117654" cy="9486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vi-VN" sz="3000" kern="1200" dirty="0" smtClean="0"/>
                <a:t>Mặt Trăng </a:t>
              </a:r>
              <a:r>
                <a:rPr lang="vi-VN" sz="3000" dirty="0" smtClean="0"/>
                <a:t>chiếu sáng vào ban đêm</a:t>
              </a:r>
              <a:r>
                <a:rPr lang="vi-VN" sz="3000" dirty="0"/>
                <a:t>.</a:t>
              </a:r>
              <a:endParaRPr lang="en-US" sz="3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92114" y="4817364"/>
            <a:ext cx="5851623" cy="1396279"/>
            <a:chOff x="1192114" y="4817364"/>
            <a:chExt cx="5851623" cy="1396279"/>
          </a:xfrm>
        </p:grpSpPr>
        <p:sp>
          <p:nvSpPr>
            <p:cNvPr id="30" name="Round Same Side Corner Rectangle 29"/>
            <p:cNvSpPr/>
            <p:nvPr/>
          </p:nvSpPr>
          <p:spPr>
            <a:xfrm rot="5400000">
              <a:off x="3419786" y="2589692"/>
              <a:ext cx="1396279" cy="5851623"/>
            </a:xfrm>
            <a:prstGeom prst="round2SameRect">
              <a:avLst/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 Same Side Corner Rectangle 4"/>
            <p:cNvSpPr txBox="1"/>
            <p:nvPr/>
          </p:nvSpPr>
          <p:spPr>
            <a:xfrm>
              <a:off x="1192114" y="4842660"/>
              <a:ext cx="5802943" cy="1259956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vi-VN" sz="3000" kern="1200" dirty="0" smtClean="0"/>
                <a:t>Ánh sáng Mặt Trăng </a:t>
              </a:r>
              <a:r>
                <a:rPr lang="vi-VN" sz="3000" dirty="0" smtClean="0"/>
                <a:t>dịu mát không chói chang như </a:t>
              </a:r>
              <a:r>
                <a:rPr lang="vi-VN" sz="3000" kern="1200" dirty="0" smtClean="0"/>
                <a:t>ánh sáng Mặt Trời.</a:t>
              </a:r>
              <a:endParaRPr lang="en-US" sz="3000" kern="1200" dirty="0"/>
            </a:p>
          </p:txBody>
        </p:sp>
      </p:grpSp>
      <p:pic>
        <p:nvPicPr>
          <p:cNvPr id="32" name="Picture 14" descr="Kết quả hình ảnh cho trăng đê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7" y="2007072"/>
            <a:ext cx="4979964" cy="44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13215" y="1628557"/>
            <a:ext cx="582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8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Mặt Trăng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98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90195" y="5386568"/>
            <a:ext cx="6436680" cy="1313208"/>
            <a:chOff x="1289183" y="3089347"/>
            <a:chExt cx="6019852" cy="1212619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 Same Side Corner Rectangle 7"/>
            <p:cNvSpPr/>
            <p:nvPr/>
          </p:nvSpPr>
          <p:spPr>
            <a:xfrm rot="5400000">
              <a:off x="3692799" y="685731"/>
              <a:ext cx="1212619" cy="6019852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 txBox="1"/>
            <p:nvPr/>
          </p:nvSpPr>
          <p:spPr>
            <a:xfrm>
              <a:off x="1289183" y="3148543"/>
              <a:ext cx="5960657" cy="109422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vi-VN" sz="3000" kern="1200" dirty="0" smtClean="0">
                  <a:latin typeface="+mn-lt"/>
                </a:rPr>
                <a:t>Có phải đêm nào cũng có trăng không?</a:t>
              </a:r>
              <a:endParaRPr lang="en-US" sz="3000" kern="1200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8324" y="3962422"/>
            <a:ext cx="6403383" cy="1314371"/>
            <a:chOff x="799275" y="3995702"/>
            <a:chExt cx="6403383" cy="1314371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3343781" y="1451196"/>
              <a:ext cx="1314371" cy="6403383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5756959"/>
                <a:satOff val="-30630"/>
                <a:lumOff val="-1745"/>
                <a:alphaOff val="0"/>
              </a:schemeClr>
            </a:lnRef>
            <a:fillRef idx="1">
              <a:schemeClr val="accent4">
                <a:tint val="40000"/>
                <a:alpha val="90000"/>
                <a:hueOff val="5756959"/>
                <a:satOff val="-30630"/>
                <a:lumOff val="-1745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5756959"/>
                <a:satOff val="-30630"/>
                <a:lumOff val="-174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 txBox="1"/>
            <p:nvPr/>
          </p:nvSpPr>
          <p:spPr>
            <a:xfrm>
              <a:off x="799276" y="4059864"/>
              <a:ext cx="6335939" cy="11860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vi-VN" sz="3000" kern="1200" dirty="0" smtClean="0">
                  <a:latin typeface="+mn-lt"/>
                </a:rPr>
                <a:t>Em thấy Trăng tròn nhất vào những ngày nào?</a:t>
              </a:r>
              <a:endParaRPr lang="en-US" sz="3000" kern="1200" dirty="0">
                <a:latin typeface="+mn-lt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792891" y="2335236"/>
            <a:ext cx="6416165" cy="1563827"/>
          </a:xfrm>
          <a:custGeom>
            <a:avLst/>
            <a:gdLst>
              <a:gd name="connsiteX0" fmla="*/ 260643 w 1563827"/>
              <a:gd name="connsiteY0" fmla="*/ 0 h 6416165"/>
              <a:gd name="connsiteX1" fmla="*/ 1303184 w 1563827"/>
              <a:gd name="connsiteY1" fmla="*/ 0 h 6416165"/>
              <a:gd name="connsiteX2" fmla="*/ 1563827 w 1563827"/>
              <a:gd name="connsiteY2" fmla="*/ 260643 h 6416165"/>
              <a:gd name="connsiteX3" fmla="*/ 1563827 w 1563827"/>
              <a:gd name="connsiteY3" fmla="*/ 6416165 h 6416165"/>
              <a:gd name="connsiteX4" fmla="*/ 1563827 w 1563827"/>
              <a:gd name="connsiteY4" fmla="*/ 6416165 h 6416165"/>
              <a:gd name="connsiteX5" fmla="*/ 0 w 1563827"/>
              <a:gd name="connsiteY5" fmla="*/ 6416165 h 6416165"/>
              <a:gd name="connsiteX6" fmla="*/ 0 w 1563827"/>
              <a:gd name="connsiteY6" fmla="*/ 6416165 h 6416165"/>
              <a:gd name="connsiteX7" fmla="*/ 0 w 1563827"/>
              <a:gd name="connsiteY7" fmla="*/ 260643 h 6416165"/>
              <a:gd name="connsiteX8" fmla="*/ 260643 w 1563827"/>
              <a:gd name="connsiteY8" fmla="*/ 0 h 641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827" h="6416165">
                <a:moveTo>
                  <a:pt x="1563827" y="1069383"/>
                </a:moveTo>
                <a:lnTo>
                  <a:pt x="1563827" y="5346782"/>
                </a:lnTo>
                <a:cubicBezTo>
                  <a:pt x="1563827" y="5937384"/>
                  <a:pt x="1535385" y="6416163"/>
                  <a:pt x="1500300" y="6416163"/>
                </a:cubicBezTo>
                <a:lnTo>
                  <a:pt x="0" y="6416163"/>
                </a:lnTo>
                <a:lnTo>
                  <a:pt x="0" y="6416163"/>
                </a:lnTo>
                <a:lnTo>
                  <a:pt x="0" y="2"/>
                </a:lnTo>
                <a:lnTo>
                  <a:pt x="0" y="2"/>
                </a:lnTo>
                <a:lnTo>
                  <a:pt x="1500300" y="2"/>
                </a:lnTo>
                <a:cubicBezTo>
                  <a:pt x="1535385" y="2"/>
                  <a:pt x="1563827" y="478781"/>
                  <a:pt x="1563827" y="106938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00165" rIns="323990" bIns="200165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 smtClean="0">
                <a:latin typeface="+mn-lt"/>
              </a:rPr>
              <a:t>Quan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sát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trong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thực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tế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em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thấy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Trăng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có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những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hình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dạng</a:t>
            </a:r>
            <a:r>
              <a:rPr lang="en-US" sz="2800" kern="1200" dirty="0" smtClean="0">
                <a:latin typeface="+mn-lt"/>
              </a:rPr>
              <a:t> </a:t>
            </a:r>
            <a:r>
              <a:rPr lang="en-US" sz="2800" kern="1200" dirty="0" err="1" smtClean="0">
                <a:latin typeface="+mn-lt"/>
              </a:rPr>
              <a:t>gì</a:t>
            </a:r>
            <a:r>
              <a:rPr lang="en-US" sz="2800" kern="1200" dirty="0" smtClean="0">
                <a:latin typeface="+mn-lt"/>
              </a:rPr>
              <a:t>?</a:t>
            </a:r>
            <a:r>
              <a:rPr lang="vi-VN" sz="2800" kern="1200" dirty="0" smtClean="0">
                <a:latin typeface="+mn-lt"/>
              </a:rPr>
              <a:t>. </a:t>
            </a:r>
            <a:endParaRPr lang="en-US" sz="2800" kern="1200" dirty="0">
              <a:latin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87608" y="2335236"/>
            <a:ext cx="493730" cy="1562588"/>
          </a:xfrm>
          <a:custGeom>
            <a:avLst/>
            <a:gdLst>
              <a:gd name="connsiteX0" fmla="*/ 0 w 493730"/>
              <a:gd name="connsiteY0" fmla="*/ 82290 h 1562588"/>
              <a:gd name="connsiteX1" fmla="*/ 82290 w 493730"/>
              <a:gd name="connsiteY1" fmla="*/ 0 h 1562588"/>
              <a:gd name="connsiteX2" fmla="*/ 411440 w 493730"/>
              <a:gd name="connsiteY2" fmla="*/ 0 h 1562588"/>
              <a:gd name="connsiteX3" fmla="*/ 493730 w 493730"/>
              <a:gd name="connsiteY3" fmla="*/ 82290 h 1562588"/>
              <a:gd name="connsiteX4" fmla="*/ 493730 w 493730"/>
              <a:gd name="connsiteY4" fmla="*/ 1480298 h 1562588"/>
              <a:gd name="connsiteX5" fmla="*/ 411440 w 493730"/>
              <a:gd name="connsiteY5" fmla="*/ 1562588 h 1562588"/>
              <a:gd name="connsiteX6" fmla="*/ 82290 w 493730"/>
              <a:gd name="connsiteY6" fmla="*/ 1562588 h 1562588"/>
              <a:gd name="connsiteX7" fmla="*/ 0 w 493730"/>
              <a:gd name="connsiteY7" fmla="*/ 1480298 h 1562588"/>
              <a:gd name="connsiteX8" fmla="*/ 0 w 493730"/>
              <a:gd name="connsiteY8" fmla="*/ 82290 h 156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730" h="1562588">
                <a:moveTo>
                  <a:pt x="0" y="82290"/>
                </a:moveTo>
                <a:cubicBezTo>
                  <a:pt x="0" y="36842"/>
                  <a:pt x="36842" y="0"/>
                  <a:pt x="82290" y="0"/>
                </a:cubicBezTo>
                <a:lnTo>
                  <a:pt x="411440" y="0"/>
                </a:lnTo>
                <a:cubicBezTo>
                  <a:pt x="456888" y="0"/>
                  <a:pt x="493730" y="36842"/>
                  <a:pt x="493730" y="82290"/>
                </a:cubicBezTo>
                <a:lnTo>
                  <a:pt x="493730" y="1480298"/>
                </a:lnTo>
                <a:cubicBezTo>
                  <a:pt x="493730" y="1525746"/>
                  <a:pt x="456888" y="1562588"/>
                  <a:pt x="411440" y="1562588"/>
                </a:cubicBezTo>
                <a:lnTo>
                  <a:pt x="82290" y="1562588"/>
                </a:lnTo>
                <a:cubicBezTo>
                  <a:pt x="36842" y="1562588"/>
                  <a:pt x="0" y="1525746"/>
                  <a:pt x="0" y="1480298"/>
                </a:cubicBezTo>
                <a:lnTo>
                  <a:pt x="0" y="8229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782" tIns="77442" rIns="130782" bIns="7744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latin typeface="+mn-lt"/>
              </a:rPr>
              <a:t>1</a:t>
            </a:r>
            <a:endParaRPr lang="en-US" sz="2800" kern="1200" dirty="0">
              <a:latin typeface="+mn-l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97202" y="3956222"/>
            <a:ext cx="6404079" cy="1328766"/>
          </a:xfrm>
          <a:custGeom>
            <a:avLst/>
            <a:gdLst>
              <a:gd name="connsiteX0" fmla="*/ 221465 w 1328765"/>
              <a:gd name="connsiteY0" fmla="*/ 0 h 6404078"/>
              <a:gd name="connsiteX1" fmla="*/ 1107300 w 1328765"/>
              <a:gd name="connsiteY1" fmla="*/ 0 h 6404078"/>
              <a:gd name="connsiteX2" fmla="*/ 1328765 w 1328765"/>
              <a:gd name="connsiteY2" fmla="*/ 221465 h 6404078"/>
              <a:gd name="connsiteX3" fmla="*/ 1328765 w 1328765"/>
              <a:gd name="connsiteY3" fmla="*/ 6404078 h 6404078"/>
              <a:gd name="connsiteX4" fmla="*/ 1328765 w 1328765"/>
              <a:gd name="connsiteY4" fmla="*/ 6404078 h 6404078"/>
              <a:gd name="connsiteX5" fmla="*/ 0 w 1328765"/>
              <a:gd name="connsiteY5" fmla="*/ 6404078 h 6404078"/>
              <a:gd name="connsiteX6" fmla="*/ 0 w 1328765"/>
              <a:gd name="connsiteY6" fmla="*/ 6404078 h 6404078"/>
              <a:gd name="connsiteX7" fmla="*/ 0 w 1328765"/>
              <a:gd name="connsiteY7" fmla="*/ 221465 h 6404078"/>
              <a:gd name="connsiteX8" fmla="*/ 221465 w 1328765"/>
              <a:gd name="connsiteY8" fmla="*/ 0 h 640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765" h="6404078">
                <a:moveTo>
                  <a:pt x="1328765" y="1067368"/>
                </a:moveTo>
                <a:lnTo>
                  <a:pt x="1328765" y="5336710"/>
                </a:lnTo>
                <a:cubicBezTo>
                  <a:pt x="1328765" y="5926201"/>
                  <a:pt x="1308192" y="6404076"/>
                  <a:pt x="1282814" y="6404076"/>
                </a:cubicBezTo>
                <a:lnTo>
                  <a:pt x="0" y="6404076"/>
                </a:lnTo>
                <a:lnTo>
                  <a:pt x="0" y="6404076"/>
                </a:lnTo>
                <a:lnTo>
                  <a:pt x="0" y="2"/>
                </a:lnTo>
                <a:lnTo>
                  <a:pt x="0" y="2"/>
                </a:lnTo>
                <a:lnTo>
                  <a:pt x="1282814" y="2"/>
                </a:lnTo>
                <a:cubicBezTo>
                  <a:pt x="1308192" y="2"/>
                  <a:pt x="1328765" y="477877"/>
                  <a:pt x="1328765" y="106736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47651" tIns="188690" rIns="312515" bIns="188691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2800" kern="1200" dirty="0" smtClean="0">
                <a:latin typeface="+mn-lt"/>
              </a:rPr>
              <a:t>Mặt Trăng tròn nhất vào ngày giữa tháng âm lịch, một tháng một lần.</a:t>
            </a:r>
            <a:endParaRPr lang="en-US" sz="2800" kern="1200" dirty="0">
              <a:latin typeface="+mn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7608" y="3931826"/>
            <a:ext cx="509594" cy="1381007"/>
          </a:xfrm>
          <a:custGeom>
            <a:avLst/>
            <a:gdLst>
              <a:gd name="connsiteX0" fmla="*/ 0 w 509594"/>
              <a:gd name="connsiteY0" fmla="*/ 84934 h 1381007"/>
              <a:gd name="connsiteX1" fmla="*/ 84934 w 509594"/>
              <a:gd name="connsiteY1" fmla="*/ 0 h 1381007"/>
              <a:gd name="connsiteX2" fmla="*/ 424660 w 509594"/>
              <a:gd name="connsiteY2" fmla="*/ 0 h 1381007"/>
              <a:gd name="connsiteX3" fmla="*/ 509594 w 509594"/>
              <a:gd name="connsiteY3" fmla="*/ 84934 h 1381007"/>
              <a:gd name="connsiteX4" fmla="*/ 509594 w 509594"/>
              <a:gd name="connsiteY4" fmla="*/ 1296073 h 1381007"/>
              <a:gd name="connsiteX5" fmla="*/ 424660 w 509594"/>
              <a:gd name="connsiteY5" fmla="*/ 1381007 h 1381007"/>
              <a:gd name="connsiteX6" fmla="*/ 84934 w 509594"/>
              <a:gd name="connsiteY6" fmla="*/ 1381007 h 1381007"/>
              <a:gd name="connsiteX7" fmla="*/ 0 w 509594"/>
              <a:gd name="connsiteY7" fmla="*/ 1296073 h 1381007"/>
              <a:gd name="connsiteX8" fmla="*/ 0 w 509594"/>
              <a:gd name="connsiteY8" fmla="*/ 84934 h 13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94" h="1381007">
                <a:moveTo>
                  <a:pt x="0" y="84934"/>
                </a:moveTo>
                <a:cubicBezTo>
                  <a:pt x="0" y="38026"/>
                  <a:pt x="38026" y="0"/>
                  <a:pt x="84934" y="0"/>
                </a:cubicBezTo>
                <a:lnTo>
                  <a:pt x="424660" y="0"/>
                </a:lnTo>
                <a:cubicBezTo>
                  <a:pt x="471568" y="0"/>
                  <a:pt x="509594" y="38026"/>
                  <a:pt x="509594" y="84934"/>
                </a:cubicBezTo>
                <a:lnTo>
                  <a:pt x="509594" y="1296073"/>
                </a:lnTo>
                <a:cubicBezTo>
                  <a:pt x="509594" y="1342981"/>
                  <a:pt x="471568" y="1381007"/>
                  <a:pt x="424660" y="1381007"/>
                </a:cubicBezTo>
                <a:lnTo>
                  <a:pt x="84934" y="1381007"/>
                </a:lnTo>
                <a:cubicBezTo>
                  <a:pt x="38026" y="1381007"/>
                  <a:pt x="0" y="1342981"/>
                  <a:pt x="0" y="1296073"/>
                </a:cubicBezTo>
                <a:lnTo>
                  <a:pt x="0" y="8493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197846"/>
              <a:satOff val="-23984"/>
              <a:lumOff val="883"/>
              <a:alphaOff val="0"/>
            </a:schemeClr>
          </a:fillRef>
          <a:effectRef idx="2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556" tIns="78216" rIns="131556" bIns="7821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latin typeface="+mn-lt"/>
              </a:rPr>
              <a:t>2</a:t>
            </a:r>
            <a:endParaRPr lang="en-US" sz="2800" kern="1200" dirty="0"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18324" y="5372218"/>
            <a:ext cx="6412473" cy="1327558"/>
          </a:xfrm>
          <a:custGeom>
            <a:avLst/>
            <a:gdLst>
              <a:gd name="connsiteX0" fmla="*/ 221264 w 1327557"/>
              <a:gd name="connsiteY0" fmla="*/ 0 h 6412472"/>
              <a:gd name="connsiteX1" fmla="*/ 1106293 w 1327557"/>
              <a:gd name="connsiteY1" fmla="*/ 0 h 6412472"/>
              <a:gd name="connsiteX2" fmla="*/ 1327557 w 1327557"/>
              <a:gd name="connsiteY2" fmla="*/ 221264 h 6412472"/>
              <a:gd name="connsiteX3" fmla="*/ 1327557 w 1327557"/>
              <a:gd name="connsiteY3" fmla="*/ 6412472 h 6412472"/>
              <a:gd name="connsiteX4" fmla="*/ 1327557 w 1327557"/>
              <a:gd name="connsiteY4" fmla="*/ 6412472 h 6412472"/>
              <a:gd name="connsiteX5" fmla="*/ 0 w 1327557"/>
              <a:gd name="connsiteY5" fmla="*/ 6412472 h 6412472"/>
              <a:gd name="connsiteX6" fmla="*/ 0 w 1327557"/>
              <a:gd name="connsiteY6" fmla="*/ 6412472 h 6412472"/>
              <a:gd name="connsiteX7" fmla="*/ 0 w 1327557"/>
              <a:gd name="connsiteY7" fmla="*/ 221264 h 6412472"/>
              <a:gd name="connsiteX8" fmla="*/ 221264 w 1327557"/>
              <a:gd name="connsiteY8" fmla="*/ 0 h 64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7557" h="6412472">
                <a:moveTo>
                  <a:pt x="1327557" y="1068769"/>
                </a:moveTo>
                <a:lnTo>
                  <a:pt x="1327557" y="5343703"/>
                </a:lnTo>
                <a:cubicBezTo>
                  <a:pt x="1327557" y="5933968"/>
                  <a:pt x="1307048" y="6412470"/>
                  <a:pt x="1281749" y="6412470"/>
                </a:cubicBezTo>
                <a:lnTo>
                  <a:pt x="0" y="6412470"/>
                </a:lnTo>
                <a:lnTo>
                  <a:pt x="0" y="6412470"/>
                </a:lnTo>
                <a:lnTo>
                  <a:pt x="0" y="2"/>
                </a:lnTo>
                <a:lnTo>
                  <a:pt x="0" y="2"/>
                </a:lnTo>
                <a:lnTo>
                  <a:pt x="1281749" y="2"/>
                </a:lnTo>
                <a:cubicBezTo>
                  <a:pt x="1307048" y="2"/>
                  <a:pt x="1327557" y="478504"/>
                  <a:pt x="1327557" y="106876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47651" tIns="188631" rIns="312456" bIns="188632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2800" kern="1200" dirty="0" smtClean="0">
                <a:latin typeface="+mn-lt"/>
              </a:rPr>
              <a:t>Có đêm có Trăng, có đêm không có Trăng( những đêm cuối và đầu tháng âm lịch).</a:t>
            </a:r>
            <a:endParaRPr lang="en-US" sz="2800" kern="1200" dirty="0">
              <a:latin typeface="+mn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87608" y="5359509"/>
            <a:ext cx="530716" cy="1341014"/>
          </a:xfrm>
          <a:custGeom>
            <a:avLst/>
            <a:gdLst>
              <a:gd name="connsiteX0" fmla="*/ 0 w 530716"/>
              <a:gd name="connsiteY0" fmla="*/ 88454 h 1341014"/>
              <a:gd name="connsiteX1" fmla="*/ 88454 w 530716"/>
              <a:gd name="connsiteY1" fmla="*/ 0 h 1341014"/>
              <a:gd name="connsiteX2" fmla="*/ 442262 w 530716"/>
              <a:gd name="connsiteY2" fmla="*/ 0 h 1341014"/>
              <a:gd name="connsiteX3" fmla="*/ 530716 w 530716"/>
              <a:gd name="connsiteY3" fmla="*/ 88454 h 1341014"/>
              <a:gd name="connsiteX4" fmla="*/ 530716 w 530716"/>
              <a:gd name="connsiteY4" fmla="*/ 1252560 h 1341014"/>
              <a:gd name="connsiteX5" fmla="*/ 442262 w 530716"/>
              <a:gd name="connsiteY5" fmla="*/ 1341014 h 1341014"/>
              <a:gd name="connsiteX6" fmla="*/ 88454 w 530716"/>
              <a:gd name="connsiteY6" fmla="*/ 1341014 h 1341014"/>
              <a:gd name="connsiteX7" fmla="*/ 0 w 530716"/>
              <a:gd name="connsiteY7" fmla="*/ 1252560 h 1341014"/>
              <a:gd name="connsiteX8" fmla="*/ 0 w 530716"/>
              <a:gd name="connsiteY8" fmla="*/ 88454 h 13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716" h="1341014">
                <a:moveTo>
                  <a:pt x="0" y="88454"/>
                </a:moveTo>
                <a:cubicBezTo>
                  <a:pt x="0" y="39602"/>
                  <a:pt x="39602" y="0"/>
                  <a:pt x="88454" y="0"/>
                </a:cubicBezTo>
                <a:lnTo>
                  <a:pt x="442262" y="0"/>
                </a:lnTo>
                <a:cubicBezTo>
                  <a:pt x="491114" y="0"/>
                  <a:pt x="530716" y="39602"/>
                  <a:pt x="530716" y="88454"/>
                </a:cubicBezTo>
                <a:lnTo>
                  <a:pt x="530716" y="1252560"/>
                </a:lnTo>
                <a:cubicBezTo>
                  <a:pt x="530716" y="1301412"/>
                  <a:pt x="491114" y="1341014"/>
                  <a:pt x="442262" y="1341014"/>
                </a:cubicBezTo>
                <a:lnTo>
                  <a:pt x="88454" y="1341014"/>
                </a:lnTo>
                <a:cubicBezTo>
                  <a:pt x="39602" y="1341014"/>
                  <a:pt x="0" y="1301412"/>
                  <a:pt x="0" y="1252560"/>
                </a:cubicBezTo>
                <a:lnTo>
                  <a:pt x="0" y="8845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0395692"/>
              <a:satOff val="-47968"/>
              <a:lumOff val="1765"/>
              <a:alphaOff val="0"/>
            </a:schemeClr>
          </a:fillRef>
          <a:effectRef idx="2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587" tIns="79247" rIns="132587" bIns="7924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latin typeface="+mn-lt"/>
              </a:rPr>
              <a:t>3</a:t>
            </a:r>
            <a:endParaRPr lang="en-US" sz="2800" kern="1200" dirty="0">
              <a:latin typeface="+mn-lt"/>
            </a:endParaRPr>
          </a:p>
        </p:txBody>
      </p:sp>
      <p:pic>
        <p:nvPicPr>
          <p:cNvPr id="10" name="Picture 2" descr="Kết quả hình ảnh cho hình trăng khuyế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26" y="1890349"/>
            <a:ext cx="4792394" cy="24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hình ảnh trăng rằm trung t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27" y="4491822"/>
            <a:ext cx="4792394" cy="21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215" y="1614489"/>
            <a:ext cx="5821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800" b="1" u="sng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Mặt Trăng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41" y="2335236"/>
            <a:ext cx="6469175" cy="1572313"/>
            <a:chOff x="5597285" y="4428856"/>
            <a:chExt cx="6106664" cy="1375738"/>
          </a:xfrm>
          <a:solidFill>
            <a:srgbClr val="002060"/>
          </a:solidFill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7962748" y="2063393"/>
              <a:ext cx="1375738" cy="6106664"/>
            </a:xfrm>
            <a:prstGeom prst="round2SameRect">
              <a:avLst/>
            </a:prstGeom>
            <a:grpFill/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/>
            <p:cNvSpPr txBox="1"/>
            <p:nvPr/>
          </p:nvSpPr>
          <p:spPr>
            <a:xfrm>
              <a:off x="5597285" y="4496014"/>
              <a:ext cx="6039506" cy="1241422"/>
            </a:xfrm>
            <a:prstGeom prst="rect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000" dirty="0" smtClean="0">
                  <a:solidFill>
                    <a:schemeClr val="bg1"/>
                  </a:solidFill>
                </a:rPr>
                <a:t> 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Trăng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có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những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hình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dạng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khác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nhau</a:t>
              </a:r>
              <a:r>
                <a:rPr lang="en-US" sz="3000" dirty="0" smtClean="0">
                  <a:solidFill>
                    <a:schemeClr val="bg1"/>
                  </a:solidFill>
                </a:rPr>
                <a:t>: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lúc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tròn</a:t>
              </a:r>
              <a:r>
                <a:rPr lang="en-US" sz="3000" dirty="0" smtClean="0">
                  <a:solidFill>
                    <a:schemeClr val="bg1"/>
                  </a:solidFill>
                </a:rPr>
                <a:t>,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lúc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khuyết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hình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lưỡi</a:t>
              </a:r>
              <a:r>
                <a:rPr lang="en-US" sz="3000" dirty="0" smtClean="0">
                  <a:solidFill>
                    <a:schemeClr val="bg1"/>
                  </a:solidFill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</a:rPr>
                <a:t>liềm</a:t>
              </a:r>
              <a:r>
                <a:rPr lang="en-US" sz="3000" dirty="0" smtClean="0">
                  <a:solidFill>
                    <a:schemeClr val="bg1"/>
                  </a:solidFill>
                </a:rPr>
                <a:t>.</a:t>
              </a:r>
              <a:endParaRPr lang="en-US" sz="3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7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711</Words>
  <Application>Microsoft Office PowerPoint</Application>
  <PresentationFormat>Custom</PresentationFormat>
  <Paragraphs>91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Admin_PC</dc:creator>
  <cp:lastModifiedBy>Dang Le Phan Danh</cp:lastModifiedBy>
  <cp:revision>59</cp:revision>
  <dcterms:created xsi:type="dcterms:W3CDTF">2016-11-04T15:19:32Z</dcterms:created>
  <dcterms:modified xsi:type="dcterms:W3CDTF">2019-04-22T09:33:39Z</dcterms:modified>
</cp:coreProperties>
</file>