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17" r:id="rId2"/>
    <p:sldId id="318" r:id="rId3"/>
    <p:sldId id="256" r:id="rId4"/>
    <p:sldId id="319" r:id="rId5"/>
    <p:sldId id="329" r:id="rId6"/>
    <p:sldId id="383" r:id="rId7"/>
    <p:sldId id="330" r:id="rId8"/>
    <p:sldId id="331" r:id="rId9"/>
    <p:sldId id="258" r:id="rId10"/>
    <p:sldId id="257" r:id="rId11"/>
    <p:sldId id="295" r:id="rId12"/>
    <p:sldId id="371" r:id="rId13"/>
    <p:sldId id="376" r:id="rId14"/>
    <p:sldId id="373" r:id="rId15"/>
    <p:sldId id="374" r:id="rId16"/>
    <p:sldId id="335" r:id="rId17"/>
    <p:sldId id="336" r:id="rId18"/>
    <p:sldId id="379" r:id="rId19"/>
    <p:sldId id="261" r:id="rId20"/>
    <p:sldId id="339" r:id="rId21"/>
    <p:sldId id="340" r:id="rId22"/>
    <p:sldId id="341" r:id="rId23"/>
    <p:sldId id="382" r:id="rId24"/>
    <p:sldId id="262" r:id="rId25"/>
    <p:sldId id="351" r:id="rId26"/>
    <p:sldId id="352" r:id="rId27"/>
    <p:sldId id="348" r:id="rId28"/>
    <p:sldId id="269" r:id="rId29"/>
    <p:sldId id="355" r:id="rId30"/>
    <p:sldId id="276" r:id="rId31"/>
    <p:sldId id="359" r:id="rId32"/>
    <p:sldId id="375" r:id="rId33"/>
    <p:sldId id="361" r:id="rId34"/>
    <p:sldId id="369" r:id="rId35"/>
    <p:sldId id="372" r:id="rId36"/>
    <p:sldId id="363" r:id="rId37"/>
    <p:sldId id="365" r:id="rId38"/>
    <p:sldId id="280" r:id="rId39"/>
    <p:sldId id="362" r:id="rId40"/>
    <p:sldId id="360" r:id="rId41"/>
    <p:sldId id="356" r:id="rId42"/>
    <p:sldId id="358" r:id="rId43"/>
    <p:sldId id="278" r:id="rId44"/>
    <p:sldId id="284" r:id="rId45"/>
    <p:sldId id="286" r:id="rId46"/>
    <p:sldId id="377" r:id="rId47"/>
    <p:sldId id="378" r:id="rId48"/>
    <p:sldId id="381" r:id="rId49"/>
    <p:sldId id="370"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28" autoAdjust="0"/>
  </p:normalViewPr>
  <p:slideViewPr>
    <p:cSldViewPr>
      <p:cViewPr>
        <p:scale>
          <a:sx n="59" d="100"/>
          <a:sy n="59" d="100"/>
        </p:scale>
        <p:origin x="-1116" y="-30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EC3EA-4F35-4DDA-96AF-84B8A2778AC9}" type="datetimeFigureOut">
              <a:rPr lang="en-US" smtClean="0"/>
              <a:pPr/>
              <a:t>4/10/2019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4E075-0D54-436F-8796-1DE88ABF46F0}" type="slidenum">
              <a:rPr lang="en-US" smtClean="0"/>
              <a:pPr/>
              <a:t>‹#›</a:t>
            </a:fld>
            <a:endParaRPr lang="en-US"/>
          </a:p>
        </p:txBody>
      </p:sp>
    </p:spTree>
    <p:extLst>
      <p:ext uri="{BB962C8B-B14F-4D97-AF65-F5344CB8AC3E}">
        <p14:creationId xmlns:p14="http://schemas.microsoft.com/office/powerpoint/2010/main" xmlns="" val="282347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505BAE-325D-4E8A-A6A6-961272867394}"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27410510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05BAE-325D-4E8A-A6A6-961272867394}"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63938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05BAE-325D-4E8A-A6A6-961272867394}"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2794372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457200"/>
            <a:ext cx="10972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BC1C6AE-1289-49DD-B3F5-98ABF4AA442A}"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05BAE-325D-4E8A-A6A6-961272867394}"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2962722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05BAE-325D-4E8A-A6A6-961272867394}"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240902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505BAE-325D-4E8A-A6A6-961272867394}"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180633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505BAE-325D-4E8A-A6A6-961272867394}" type="datetimeFigureOut">
              <a:rPr lang="en-US" smtClean="0"/>
              <a:pPr/>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124785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505BAE-325D-4E8A-A6A6-961272867394}" type="datetimeFigureOut">
              <a:rPr lang="en-US" smtClean="0"/>
              <a:pPr/>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304271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05BAE-325D-4E8A-A6A6-961272867394}" type="datetimeFigureOut">
              <a:rPr lang="en-US" smtClean="0"/>
              <a:pPr/>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41621973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05BAE-325D-4E8A-A6A6-961272867394}"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301232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05BAE-325D-4E8A-A6A6-961272867394}"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401999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05BAE-325D-4E8A-A6A6-961272867394}" type="datetimeFigureOut">
              <a:rPr lang="en-US" smtClean="0"/>
              <a:pPr/>
              <a:t>4/10/2019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056B0-28E5-4E8D-A24B-0DBD1307B68E}" type="slidenum">
              <a:rPr lang="en-US" smtClean="0"/>
              <a:pPr/>
              <a:t>‹#›</a:t>
            </a:fld>
            <a:endParaRPr lang="en-US"/>
          </a:p>
        </p:txBody>
      </p:sp>
    </p:spTree>
    <p:extLst>
      <p:ext uri="{BB962C8B-B14F-4D97-AF65-F5344CB8AC3E}">
        <p14:creationId xmlns:p14="http://schemas.microsoft.com/office/powerpoint/2010/main" xmlns="" val="426778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microsoft.com/office/2007/relationships/media" Target="file:///G:\Thanh\HSON.MPG" TargetMode="External"/><Relationship Id="rId2" Type="http://schemas.openxmlformats.org/officeDocument/2006/relationships/video" Target="file:///G:\Thanh\VD2E5.AVI" TargetMode="External"/><Relationship Id="rId1" Type="http://schemas.openxmlformats.org/officeDocument/2006/relationships/video" Target="file:///G:\Thanh\HSON.MPG" TargetMode="External"/><Relationship Id="rId6" Type="http://schemas.openxmlformats.org/officeDocument/2006/relationships/image" Target="../media/image2.jpeg"/><Relationship Id="rId5" Type="http://schemas.openxmlformats.org/officeDocument/2006/relationships/image" Target="../media/image1.jpeg"/><Relationship Id="rId10" Type="http://schemas.openxmlformats.org/officeDocument/2006/relationships/image" Target="../media/image5.jpeg"/><Relationship Id="rId4" Type="http://schemas.microsoft.com/office/2007/relationships/media" Target="file:///G:\Thanh\VD2E5.AVI"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audio" Target="file:///C:\Users\HUONGVA\Desktop\VIEN%20PHAN%20TRANG\nhac%20chen\doc%20bai.mp3" TargetMode="External"/><Relationship Id="rId6" Type="http://schemas.openxmlformats.org/officeDocument/2006/relationships/image" Target="../media/image10.png"/><Relationship Id="rId5" Type="http://schemas.microsoft.com/office/2007/relationships/media" Target="file:///C:\Users\HUONGVA\Desktop\VIEN%20PHAN%20TRANG\nhac%20chen\doc%20bai.mp3" TargetMode="Externa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media" Target="file:///D:\2018-2019\PP\Thang%205\Bien,%20dao,%20quan%20dao.%20XHuong\HA%20LONG.MPG" TargetMode="External"/><Relationship Id="rId2" Type="http://schemas.openxmlformats.org/officeDocument/2006/relationships/slideLayout" Target="../slideLayouts/slideLayout12.xml"/><Relationship Id="rId1" Type="http://schemas.openxmlformats.org/officeDocument/2006/relationships/video" Target="file:///D:\2018-2019\PP\Thang%205\Bien,%20dao,%20quan%20dao.%20XHuong\HA%20LONG.MPG" TargetMode="Externa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audio" Target="file:///C:\Users\HUONGVA\Desktop\VIEN%20PHAN%20TRANG\nhac%20chen\doc%20bai.mp3" TargetMode="External"/><Relationship Id="rId6" Type="http://schemas.openxmlformats.org/officeDocument/2006/relationships/image" Target="../media/image10.png"/><Relationship Id="rId5" Type="http://schemas.microsoft.com/office/2007/relationships/media" Target="file:///C:\Users\HUONGVA\Desktop\VIEN%20PHAN%20TRANG\nhac%20chen\doc%20bai.mp3" TargetMode="Externa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media" Target="file:///D:\2018-2019\PP\Thang%205\Bien,%20dao,%20quan%20dao.%20XHuong\MUOI%20TIEU%20PHU%20QUOC.MPG" TargetMode="External"/><Relationship Id="rId2" Type="http://schemas.openxmlformats.org/officeDocument/2006/relationships/slideLayout" Target="../slideLayouts/slideLayout12.xml"/><Relationship Id="rId1" Type="http://schemas.openxmlformats.org/officeDocument/2006/relationships/video" Target="file:///D:\2018-2019\PP\Thang%205\Bien,%20dao,%20quan%20dao.%20XHuong\MUOI%20TIEU%20PHU%20QUOC.MPG" TargetMode="Externa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49.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audio" Target="../media/audio4.wav"/><Relationship Id="rId7" Type="http://schemas.openxmlformats.org/officeDocument/2006/relationships/image" Target="../media/image53.jpe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audio" Target="../media/audio5.wav"/><Relationship Id="rId9" Type="http://schemas.openxmlformats.org/officeDocument/2006/relationships/image" Target="../media/image76.wmf"/></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media" Target="file:///D:\2018-2019\PP\Thang%205\Bien,%20dao,%20quan%20dao.%20XHuong\Infographic%20Ch&#7911;%20quy&#7873;n%20Bi&#7875;n%20&#273;&#7843;o%20Vi&#7879;t%20Nam.mp4" TargetMode="External"/><Relationship Id="rId2" Type="http://schemas.openxmlformats.org/officeDocument/2006/relationships/slideLayout" Target="../slideLayouts/slideLayout7.xml"/><Relationship Id="rId1" Type="http://schemas.openxmlformats.org/officeDocument/2006/relationships/video" Target="file:///D:\2018-2019\PP\Thang%205\Bien,%20dao,%20quan%20dao.%20XHuong\Infographic%20Ch&#7911;%20quy&#7873;n%20Bi&#7875;n%20&#273;&#7843;o%20Vi&#7879;t%20Nam.mp4"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168606" y="347378"/>
            <a:ext cx="7346883" cy="523220"/>
          </a:xfrm>
          <a:prstGeom prst="rect">
            <a:avLst/>
          </a:prstGeom>
          <a:solidFill>
            <a:srgbClr val="C1E5E4"/>
          </a:solidFill>
          <a:ln w="9525">
            <a:noFill/>
            <a:miter lim="800000"/>
            <a:headEnd/>
            <a:tailEnd/>
          </a:ln>
        </p:spPr>
        <p:txBody>
          <a:bodyPr wrap="none">
            <a:spAutoFit/>
          </a:bodyPr>
          <a:lstStyle/>
          <a:p>
            <a:pPr eaLnBrk="1" hangingPunct="1"/>
            <a:r>
              <a:rPr lang="en-US" sz="2800" b="1" dirty="0" err="1" smtClean="0">
                <a:latin typeface="Arial" charset="0"/>
              </a:rPr>
              <a:t>Sản</a:t>
            </a:r>
            <a:r>
              <a:rPr lang="en-US" sz="2800" b="1" dirty="0" smtClean="0">
                <a:latin typeface="Arial" charset="0"/>
              </a:rPr>
              <a:t> </a:t>
            </a:r>
            <a:r>
              <a:rPr lang="en-US" sz="2800" b="1" dirty="0">
                <a:latin typeface="Arial" charset="0"/>
              </a:rPr>
              <a:t>phẩm thủ công nổi tiếng ở </a:t>
            </a:r>
            <a:r>
              <a:rPr lang="en-US" sz="2800" b="1" dirty="0" err="1">
                <a:latin typeface="Arial" charset="0"/>
              </a:rPr>
              <a:t>Đà</a:t>
            </a:r>
            <a:r>
              <a:rPr lang="en-US" sz="2800" b="1" dirty="0">
                <a:latin typeface="Arial" charset="0"/>
              </a:rPr>
              <a:t> </a:t>
            </a:r>
            <a:r>
              <a:rPr lang="en-US" sz="2800" b="1" dirty="0" err="1" smtClean="0">
                <a:latin typeface="Arial" charset="0"/>
              </a:rPr>
              <a:t>Nẵng</a:t>
            </a:r>
            <a:r>
              <a:rPr lang="en-US" sz="2800" b="1" dirty="0" smtClean="0">
                <a:latin typeface="Arial" charset="0"/>
              </a:rPr>
              <a:t>?</a:t>
            </a:r>
            <a:endParaRPr lang="en-US" sz="2800" b="1" dirty="0">
              <a:latin typeface="Arial" charset="0"/>
            </a:endParaRPr>
          </a:p>
        </p:txBody>
      </p:sp>
      <p:sp>
        <p:nvSpPr>
          <p:cNvPr id="12291" name="Text Box 3"/>
          <p:cNvSpPr txBox="1">
            <a:spLocks noChangeArrowheads="1"/>
          </p:cNvSpPr>
          <p:nvPr/>
        </p:nvSpPr>
        <p:spPr bwMode="auto">
          <a:xfrm>
            <a:off x="4168606" y="360349"/>
            <a:ext cx="6165067" cy="523220"/>
          </a:xfrm>
          <a:prstGeom prst="rect">
            <a:avLst/>
          </a:prstGeom>
          <a:solidFill>
            <a:srgbClr val="C1E5E4"/>
          </a:solidFill>
          <a:ln w="9525">
            <a:noFill/>
            <a:miter lim="800000"/>
            <a:headEnd/>
            <a:tailEnd/>
          </a:ln>
        </p:spPr>
        <p:txBody>
          <a:bodyPr wrap="square">
            <a:spAutoFit/>
          </a:bodyPr>
          <a:lstStyle/>
          <a:p>
            <a:pPr eaLnBrk="1" hangingPunct="1"/>
            <a:r>
              <a:rPr lang="en-US" sz="2800" b="1" dirty="0" err="1" smtClean="0">
                <a:latin typeface="Arial" charset="0"/>
              </a:rPr>
              <a:t>Tên</a:t>
            </a:r>
            <a:r>
              <a:rPr lang="en-US" sz="2800" b="1" dirty="0" smtClean="0">
                <a:latin typeface="Arial" charset="0"/>
              </a:rPr>
              <a:t> </a:t>
            </a:r>
            <a:r>
              <a:rPr lang="en-US" sz="2800" b="1" dirty="0">
                <a:latin typeface="Arial" charset="0"/>
              </a:rPr>
              <a:t>con sông lớn nhất ở </a:t>
            </a:r>
            <a:r>
              <a:rPr lang="en-US" sz="2800" b="1" dirty="0" err="1">
                <a:latin typeface="Arial" charset="0"/>
              </a:rPr>
              <a:t>Đà</a:t>
            </a:r>
            <a:r>
              <a:rPr lang="en-US" sz="2800" b="1" dirty="0">
                <a:latin typeface="Arial" charset="0"/>
              </a:rPr>
              <a:t> </a:t>
            </a:r>
            <a:r>
              <a:rPr lang="en-US" sz="2800" b="1" dirty="0" err="1" smtClean="0">
                <a:latin typeface="Arial" charset="0"/>
              </a:rPr>
              <a:t>Nẵng</a:t>
            </a:r>
            <a:r>
              <a:rPr lang="en-US" sz="2800" b="1" dirty="0" smtClean="0">
                <a:latin typeface="Arial" charset="0"/>
              </a:rPr>
              <a:t>?</a:t>
            </a:r>
            <a:endParaRPr lang="en-US" sz="2800" b="1" dirty="0">
              <a:latin typeface="Arial" charset="0"/>
            </a:endParaRPr>
          </a:p>
        </p:txBody>
      </p:sp>
      <p:sp>
        <p:nvSpPr>
          <p:cNvPr id="12292" name="Text Box 4"/>
          <p:cNvSpPr txBox="1">
            <a:spLocks noChangeArrowheads="1"/>
          </p:cNvSpPr>
          <p:nvPr/>
        </p:nvSpPr>
        <p:spPr bwMode="auto">
          <a:xfrm>
            <a:off x="4168606" y="360348"/>
            <a:ext cx="6499394" cy="523220"/>
          </a:xfrm>
          <a:prstGeom prst="rect">
            <a:avLst/>
          </a:prstGeom>
          <a:solidFill>
            <a:srgbClr val="C1E5E4"/>
          </a:solidFill>
          <a:ln w="9525">
            <a:noFill/>
            <a:miter lim="800000"/>
            <a:headEnd/>
            <a:tailEnd/>
          </a:ln>
        </p:spPr>
        <p:txBody>
          <a:bodyPr wrap="square">
            <a:spAutoFit/>
          </a:bodyPr>
          <a:lstStyle/>
          <a:p>
            <a:pPr eaLnBrk="1" hangingPunct="1"/>
            <a:r>
              <a:rPr lang="en-US" sz="2800" b="1" dirty="0" smtClean="0">
                <a:latin typeface="Arial" charset="0"/>
              </a:rPr>
              <a:t> </a:t>
            </a:r>
            <a:r>
              <a:rPr lang="en-US" sz="2800" b="1" dirty="0">
                <a:latin typeface="Arial" charset="0"/>
              </a:rPr>
              <a:t>Dãy núi đẹp và nổi tiếng ở </a:t>
            </a:r>
            <a:r>
              <a:rPr lang="en-US" sz="2800" b="1" dirty="0" err="1">
                <a:latin typeface="Arial" charset="0"/>
              </a:rPr>
              <a:t>Đà</a:t>
            </a:r>
            <a:r>
              <a:rPr lang="en-US" sz="2800" b="1" dirty="0">
                <a:latin typeface="Arial" charset="0"/>
              </a:rPr>
              <a:t> </a:t>
            </a:r>
            <a:r>
              <a:rPr lang="en-US" sz="2800" b="1" dirty="0" err="1" smtClean="0">
                <a:latin typeface="Arial" charset="0"/>
              </a:rPr>
              <a:t>Nẵng</a:t>
            </a:r>
            <a:r>
              <a:rPr lang="en-US" sz="2800" b="1" dirty="0" smtClean="0">
                <a:latin typeface="Arial" charset="0"/>
              </a:rPr>
              <a:t>?</a:t>
            </a:r>
            <a:endParaRPr lang="en-US" sz="2800" b="1" dirty="0">
              <a:latin typeface="Arial" charset="0"/>
            </a:endParaRPr>
          </a:p>
        </p:txBody>
      </p:sp>
      <p:sp>
        <p:nvSpPr>
          <p:cNvPr id="12293" name="Text Box 5"/>
          <p:cNvSpPr txBox="1">
            <a:spLocks noChangeArrowheads="1"/>
          </p:cNvSpPr>
          <p:nvPr/>
        </p:nvSpPr>
        <p:spPr bwMode="auto">
          <a:xfrm>
            <a:off x="4038600" y="380853"/>
            <a:ext cx="8153400" cy="523220"/>
          </a:xfrm>
          <a:prstGeom prst="rect">
            <a:avLst/>
          </a:prstGeom>
          <a:solidFill>
            <a:srgbClr val="C1E5E4"/>
          </a:solidFill>
          <a:ln w="9525">
            <a:noFill/>
            <a:miter lim="800000"/>
            <a:headEnd/>
            <a:tailEnd/>
          </a:ln>
        </p:spPr>
        <p:txBody>
          <a:bodyPr wrap="square">
            <a:spAutoFit/>
          </a:bodyPr>
          <a:lstStyle/>
          <a:p>
            <a:pPr eaLnBrk="1" hangingPunct="1"/>
            <a:r>
              <a:rPr lang="en-US" sz="2800" b="1" dirty="0" err="1" smtClean="0">
                <a:latin typeface="Arial" charset="0"/>
              </a:rPr>
              <a:t>Tên</a:t>
            </a:r>
            <a:r>
              <a:rPr lang="en-US" sz="2800" b="1" dirty="0" smtClean="0">
                <a:latin typeface="Arial" charset="0"/>
              </a:rPr>
              <a:t> </a:t>
            </a:r>
            <a:r>
              <a:rPr lang="en-US" sz="2800" b="1" dirty="0">
                <a:latin typeface="Arial" charset="0"/>
              </a:rPr>
              <a:t>ngọn đèo ranh giới giữa Huế và </a:t>
            </a:r>
            <a:r>
              <a:rPr lang="en-US" sz="2800" b="1" dirty="0" err="1">
                <a:latin typeface="Arial" charset="0"/>
              </a:rPr>
              <a:t>Đà</a:t>
            </a:r>
            <a:r>
              <a:rPr lang="en-US" sz="2800" b="1" dirty="0">
                <a:latin typeface="Arial" charset="0"/>
              </a:rPr>
              <a:t> </a:t>
            </a:r>
            <a:r>
              <a:rPr lang="en-US" sz="2800" b="1" dirty="0" err="1" smtClean="0">
                <a:latin typeface="Arial" charset="0"/>
              </a:rPr>
              <a:t>Nẵng</a:t>
            </a:r>
            <a:r>
              <a:rPr lang="en-US" sz="2800" b="1" dirty="0" smtClean="0">
                <a:latin typeface="Arial" charset="0"/>
              </a:rPr>
              <a:t>? </a:t>
            </a:r>
            <a:endParaRPr lang="en-US" sz="2800" b="1" dirty="0">
              <a:latin typeface="Arial" charset="0"/>
            </a:endParaRPr>
          </a:p>
        </p:txBody>
      </p:sp>
      <p:sp>
        <p:nvSpPr>
          <p:cNvPr id="12294" name="Text Box 6"/>
          <p:cNvSpPr txBox="1">
            <a:spLocks noChangeArrowheads="1"/>
          </p:cNvSpPr>
          <p:nvPr/>
        </p:nvSpPr>
        <p:spPr bwMode="auto">
          <a:xfrm>
            <a:off x="4132747" y="417777"/>
            <a:ext cx="7068653" cy="523220"/>
          </a:xfrm>
          <a:prstGeom prst="rect">
            <a:avLst/>
          </a:prstGeom>
          <a:solidFill>
            <a:srgbClr val="C1E5E4"/>
          </a:solidFill>
          <a:ln w="9525">
            <a:noFill/>
            <a:miter lim="800000"/>
            <a:headEnd/>
            <a:tailEnd/>
          </a:ln>
        </p:spPr>
        <p:txBody>
          <a:bodyPr wrap="square">
            <a:spAutoFit/>
          </a:bodyPr>
          <a:lstStyle/>
          <a:p>
            <a:pPr eaLnBrk="1" hangingPunct="1"/>
            <a:r>
              <a:rPr lang="en-US" sz="2800" b="1" dirty="0" err="1" smtClean="0">
                <a:latin typeface="Arial" charset="0"/>
              </a:rPr>
              <a:t>Tên</a:t>
            </a:r>
            <a:r>
              <a:rPr lang="en-US" sz="2800" b="1" dirty="0" smtClean="0">
                <a:latin typeface="Arial" charset="0"/>
              </a:rPr>
              <a:t> </a:t>
            </a:r>
            <a:r>
              <a:rPr lang="en-US" sz="2800" b="1" dirty="0">
                <a:latin typeface="Arial" charset="0"/>
              </a:rPr>
              <a:t>một cảng biển nổi tiếng ở </a:t>
            </a:r>
            <a:r>
              <a:rPr lang="en-US" sz="2800" b="1" dirty="0" err="1">
                <a:latin typeface="Arial" charset="0"/>
              </a:rPr>
              <a:t>Đà</a:t>
            </a:r>
            <a:r>
              <a:rPr lang="en-US" sz="2800" b="1" dirty="0">
                <a:latin typeface="Arial" charset="0"/>
              </a:rPr>
              <a:t> </a:t>
            </a:r>
            <a:r>
              <a:rPr lang="en-US" sz="2800" b="1" dirty="0" err="1" smtClean="0">
                <a:latin typeface="Arial" charset="0"/>
              </a:rPr>
              <a:t>Nẵng</a:t>
            </a:r>
            <a:r>
              <a:rPr lang="en-US" sz="2800" b="1" dirty="0" smtClean="0">
                <a:latin typeface="Arial" charset="0"/>
              </a:rPr>
              <a:t>?</a:t>
            </a:r>
            <a:r>
              <a:rPr lang="en-US" b="1" dirty="0" smtClean="0">
                <a:latin typeface="Arial" charset="0"/>
              </a:rPr>
              <a:t> </a:t>
            </a:r>
            <a:endParaRPr lang="en-US" b="1" dirty="0">
              <a:latin typeface="Arial" charset="0"/>
            </a:endParaRPr>
          </a:p>
        </p:txBody>
      </p:sp>
      <p:sp>
        <p:nvSpPr>
          <p:cNvPr id="12295" name="Text Box 7"/>
          <p:cNvSpPr txBox="1">
            <a:spLocks noChangeArrowheads="1"/>
          </p:cNvSpPr>
          <p:nvPr/>
        </p:nvSpPr>
        <p:spPr bwMode="auto">
          <a:xfrm>
            <a:off x="5486400" y="1032668"/>
            <a:ext cx="2711450" cy="519112"/>
          </a:xfrm>
          <a:prstGeom prst="rect">
            <a:avLst/>
          </a:prstGeom>
          <a:solidFill>
            <a:srgbClr val="CDCDCD"/>
          </a:solidFill>
          <a:ln w="9525">
            <a:noFill/>
            <a:miter lim="800000"/>
            <a:headEnd/>
            <a:tailEnd/>
          </a:ln>
        </p:spPr>
        <p:txBody>
          <a:bodyPr wrap="none">
            <a:spAutoFit/>
          </a:bodyPr>
          <a:lstStyle/>
          <a:p>
            <a:pPr eaLnBrk="1" hangingPunct="1"/>
            <a:r>
              <a:rPr lang="en-US" sz="2800" b="1" dirty="0">
                <a:solidFill>
                  <a:srgbClr val="C00000"/>
                </a:solidFill>
                <a:latin typeface="Arial" charset="0"/>
              </a:rPr>
              <a:t>ĐÁ   MĨ   NGHỆ</a:t>
            </a:r>
          </a:p>
        </p:txBody>
      </p:sp>
      <p:sp>
        <p:nvSpPr>
          <p:cNvPr id="12296" name="Text Box 8"/>
          <p:cNvSpPr txBox="1">
            <a:spLocks noChangeArrowheads="1"/>
          </p:cNvSpPr>
          <p:nvPr/>
        </p:nvSpPr>
        <p:spPr bwMode="auto">
          <a:xfrm>
            <a:off x="5603948" y="1030614"/>
            <a:ext cx="2318263" cy="523220"/>
          </a:xfrm>
          <a:prstGeom prst="rect">
            <a:avLst/>
          </a:prstGeom>
          <a:solidFill>
            <a:srgbClr val="CDCDCD"/>
          </a:solidFill>
          <a:ln w="9525">
            <a:noFill/>
            <a:miter lim="800000"/>
            <a:headEnd/>
            <a:tailEnd/>
          </a:ln>
        </p:spPr>
        <p:txBody>
          <a:bodyPr wrap="none">
            <a:spAutoFit/>
          </a:bodyPr>
          <a:lstStyle/>
          <a:p>
            <a:pPr eaLnBrk="1" hangingPunct="1"/>
            <a:r>
              <a:rPr lang="en-US" sz="2800" b="1" dirty="0">
                <a:solidFill>
                  <a:srgbClr val="C00000"/>
                </a:solidFill>
                <a:latin typeface="Arial" charset="0"/>
              </a:rPr>
              <a:t>SÔNG   HÀN</a:t>
            </a:r>
          </a:p>
        </p:txBody>
      </p:sp>
      <p:sp>
        <p:nvSpPr>
          <p:cNvPr id="12297" name="Text Box 9"/>
          <p:cNvSpPr txBox="1">
            <a:spLocks noChangeArrowheads="1"/>
          </p:cNvSpPr>
          <p:nvPr/>
        </p:nvSpPr>
        <p:spPr bwMode="auto">
          <a:xfrm>
            <a:off x="5474161" y="989841"/>
            <a:ext cx="3422732" cy="523220"/>
          </a:xfrm>
          <a:prstGeom prst="rect">
            <a:avLst/>
          </a:prstGeom>
          <a:noFill/>
          <a:ln w="9525">
            <a:noFill/>
            <a:miter lim="800000"/>
            <a:headEnd/>
            <a:tailEnd/>
          </a:ln>
        </p:spPr>
        <p:txBody>
          <a:bodyPr wrap="none">
            <a:spAutoFit/>
          </a:bodyPr>
          <a:lstStyle/>
          <a:p>
            <a:pPr eaLnBrk="1" hangingPunct="1"/>
            <a:r>
              <a:rPr lang="en-US" sz="2800" b="1" dirty="0">
                <a:solidFill>
                  <a:srgbClr val="C00000"/>
                </a:solidFill>
                <a:latin typeface="Arial" charset="0"/>
              </a:rPr>
              <a:t>NGŨ   HÀNH   SƠN</a:t>
            </a:r>
          </a:p>
        </p:txBody>
      </p:sp>
      <p:sp>
        <p:nvSpPr>
          <p:cNvPr id="12298" name="Text Box 10"/>
          <p:cNvSpPr txBox="1">
            <a:spLocks noChangeArrowheads="1"/>
          </p:cNvSpPr>
          <p:nvPr/>
        </p:nvSpPr>
        <p:spPr bwMode="auto">
          <a:xfrm>
            <a:off x="5514301" y="1052178"/>
            <a:ext cx="2736647" cy="523220"/>
          </a:xfrm>
          <a:prstGeom prst="rect">
            <a:avLst/>
          </a:prstGeom>
          <a:solidFill>
            <a:srgbClr val="CDCDCD"/>
          </a:solidFill>
          <a:ln w="9525">
            <a:noFill/>
            <a:miter lim="800000"/>
            <a:headEnd/>
            <a:tailEnd/>
          </a:ln>
        </p:spPr>
        <p:txBody>
          <a:bodyPr wrap="none">
            <a:spAutoFit/>
          </a:bodyPr>
          <a:lstStyle/>
          <a:p>
            <a:pPr eaLnBrk="1" hangingPunct="1"/>
            <a:r>
              <a:rPr lang="en-US" sz="2800" b="1" dirty="0">
                <a:solidFill>
                  <a:srgbClr val="C00000"/>
                </a:solidFill>
                <a:latin typeface="Arial" charset="0"/>
              </a:rPr>
              <a:t>ĐÈO HẢI   VÂN</a:t>
            </a:r>
          </a:p>
        </p:txBody>
      </p:sp>
      <p:sp>
        <p:nvSpPr>
          <p:cNvPr id="12299" name="Text Box 11"/>
          <p:cNvSpPr txBox="1">
            <a:spLocks noChangeArrowheads="1"/>
          </p:cNvSpPr>
          <p:nvPr/>
        </p:nvSpPr>
        <p:spPr bwMode="auto">
          <a:xfrm>
            <a:off x="5235256" y="1037200"/>
            <a:ext cx="3055645" cy="523220"/>
          </a:xfrm>
          <a:prstGeom prst="rect">
            <a:avLst/>
          </a:prstGeom>
          <a:solidFill>
            <a:srgbClr val="CDCDCD"/>
          </a:solidFill>
          <a:ln w="9525">
            <a:noFill/>
            <a:miter lim="800000"/>
            <a:headEnd/>
            <a:tailEnd/>
          </a:ln>
        </p:spPr>
        <p:txBody>
          <a:bodyPr wrap="none">
            <a:spAutoFit/>
          </a:bodyPr>
          <a:lstStyle/>
          <a:p>
            <a:pPr eaLnBrk="1" hangingPunct="1"/>
            <a:r>
              <a:rPr lang="en-US" sz="2800" b="1" dirty="0">
                <a:solidFill>
                  <a:srgbClr val="C00000"/>
                </a:solidFill>
                <a:latin typeface="Arial" charset="0"/>
              </a:rPr>
              <a:t>CẢNG   TIÊN  SA</a:t>
            </a:r>
          </a:p>
        </p:txBody>
      </p:sp>
      <p:sp>
        <p:nvSpPr>
          <p:cNvPr id="12300" name="Text Box 12"/>
          <p:cNvSpPr txBox="1">
            <a:spLocks noChangeArrowheads="1"/>
          </p:cNvSpPr>
          <p:nvPr/>
        </p:nvSpPr>
        <p:spPr bwMode="auto">
          <a:xfrm>
            <a:off x="228600" y="0"/>
            <a:ext cx="4038600" cy="646331"/>
          </a:xfrm>
          <a:prstGeom prst="rect">
            <a:avLst/>
          </a:prstGeom>
          <a:noFill/>
          <a:ln w="38100" algn="ctr">
            <a:noFill/>
            <a:miter lim="800000"/>
            <a:headEnd/>
            <a:tailEnd/>
          </a:ln>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AI NHANH HƠN?</a:t>
            </a:r>
          </a:p>
        </p:txBody>
      </p:sp>
      <p:grpSp>
        <p:nvGrpSpPr>
          <p:cNvPr id="2" name="Group 13"/>
          <p:cNvGrpSpPr>
            <a:grpSpLocks/>
          </p:cNvGrpSpPr>
          <p:nvPr/>
        </p:nvGrpSpPr>
        <p:grpSpPr bwMode="auto">
          <a:xfrm>
            <a:off x="228600" y="1594607"/>
            <a:ext cx="11811000" cy="5263393"/>
            <a:chOff x="0" y="1264"/>
            <a:chExt cx="3840" cy="3018"/>
          </a:xfrm>
        </p:grpSpPr>
        <p:pic>
          <p:nvPicPr>
            <p:cNvPr id="11285" name="VD2E5.AVI">
              <a:hlinkClick r:id="" action="ppaction://media"/>
            </p:cNvPr>
            <p:cNvPicPr>
              <a:picLocks noChangeAspect="1" noChangeArrowheads="1"/>
            </p:cNvPicPr>
            <p:nvPr>
              <a:videoFile r:link="rId2"/>
              <p:extLst>
                <p:ext uri="{DAA4B4D4-6D71-4841-9C94-3DE7FCFB9230}">
                  <p14:media xmlns:p14="http://schemas.microsoft.com/office/powerpoint/2010/main" xmlns="" r:link="rId4"/>
                </p:ext>
              </p:extLst>
            </p:nvPr>
          </p:nvPicPr>
          <p:blipFill>
            <a:blip r:embed="rId5"/>
            <a:srcRect/>
            <a:stretch>
              <a:fillRect/>
            </a:stretch>
          </p:blipFill>
          <p:spPr bwMode="auto">
            <a:xfrm>
              <a:off x="0" y="1264"/>
              <a:ext cx="3840" cy="2528"/>
            </a:xfrm>
            <a:prstGeom prst="rect">
              <a:avLst/>
            </a:prstGeom>
            <a:noFill/>
            <a:ln w="9525">
              <a:noFill/>
              <a:miter lim="800000"/>
              <a:headEnd/>
              <a:tailEnd/>
            </a:ln>
          </p:spPr>
        </p:pic>
        <p:sp>
          <p:nvSpPr>
            <p:cNvPr id="11286" name="Text Box 15"/>
            <p:cNvSpPr txBox="1">
              <a:spLocks noChangeArrowheads="1"/>
            </p:cNvSpPr>
            <p:nvPr/>
          </p:nvSpPr>
          <p:spPr bwMode="auto">
            <a:xfrm>
              <a:off x="192" y="3732"/>
              <a:ext cx="3504" cy="550"/>
            </a:xfrm>
            <a:prstGeom prst="rect">
              <a:avLst/>
            </a:prstGeom>
            <a:noFill/>
            <a:ln w="9525">
              <a:noFill/>
              <a:miter lim="800000"/>
              <a:headEnd/>
              <a:tailEnd/>
            </a:ln>
          </p:spPr>
          <p:txBody>
            <a:bodyPr/>
            <a:lstStyle/>
            <a:p>
              <a:pPr marL="469900" indent="-469900">
                <a:spcBef>
                  <a:spcPct val="50000"/>
                </a:spcBef>
              </a:pPr>
              <a:r>
                <a:rPr lang="en-US" sz="2600" b="1">
                  <a:latin typeface="Verdana" pitchFamily="34" charset="0"/>
                </a:rPr>
                <a:t>   </a:t>
              </a:r>
              <a:r>
                <a:rPr lang="en-US" sz="2600" b="1">
                  <a:solidFill>
                    <a:srgbClr val="CC0000"/>
                  </a:solidFill>
                  <a:latin typeface="Verdana" pitchFamily="34" charset="0"/>
                </a:rPr>
                <a:t>Cơ sở sản xuất đá mĩ nghệ</a:t>
              </a:r>
              <a:r>
                <a:rPr lang="en-US" sz="2600">
                  <a:latin typeface="Verdana" pitchFamily="34" charset="0"/>
                </a:rPr>
                <a:t> </a:t>
              </a:r>
            </a:p>
          </p:txBody>
        </p:sp>
      </p:grpSp>
      <p:pic>
        <p:nvPicPr>
          <p:cNvPr id="12304" name="Picture 16" descr="cau%20song%20Han"/>
          <p:cNvPicPr>
            <a:picLocks noChangeAspect="1" noChangeArrowheads="1"/>
          </p:cNvPicPr>
          <p:nvPr/>
        </p:nvPicPr>
        <p:blipFill>
          <a:blip r:embed="rId6"/>
          <a:srcRect/>
          <a:stretch>
            <a:fillRect/>
          </a:stretch>
        </p:blipFill>
        <p:spPr bwMode="auto">
          <a:xfrm>
            <a:off x="228600" y="1681480"/>
            <a:ext cx="11811000" cy="4975570"/>
          </a:xfrm>
          <a:prstGeom prst="rect">
            <a:avLst/>
          </a:prstGeom>
          <a:noFill/>
          <a:ln w="9525">
            <a:noFill/>
            <a:miter lim="800000"/>
            <a:headEnd/>
            <a:tailEnd/>
          </a:ln>
        </p:spPr>
      </p:pic>
      <p:grpSp>
        <p:nvGrpSpPr>
          <p:cNvPr id="3" name="Group 17"/>
          <p:cNvGrpSpPr>
            <a:grpSpLocks/>
          </p:cNvGrpSpPr>
          <p:nvPr/>
        </p:nvGrpSpPr>
        <p:grpSpPr bwMode="auto">
          <a:xfrm>
            <a:off x="228600" y="1673065"/>
            <a:ext cx="11963400" cy="5184935"/>
            <a:chOff x="0" y="1568"/>
            <a:chExt cx="3504" cy="2580"/>
          </a:xfrm>
        </p:grpSpPr>
        <p:pic>
          <p:nvPicPr>
            <p:cNvPr id="11283" name="HSON.MPG">
              <a:hlinkClick r:id="" action="ppaction://media"/>
            </p:cNvPr>
            <p:cNvPicPr>
              <a:picLocks noChangeAspect="1" noChangeArrowheads="1"/>
            </p:cNvPicPr>
            <p:nvPr>
              <a:videoFile r:link="rId1"/>
              <p:extLst>
                <p:ext uri="{DAA4B4D4-6D71-4841-9C94-3DE7FCFB9230}">
                  <p14:media xmlns:p14="http://schemas.microsoft.com/office/powerpoint/2010/main" xmlns="" r:link="rId7"/>
                </p:ext>
              </p:extLst>
            </p:nvPr>
          </p:nvPicPr>
          <p:blipFill>
            <a:blip r:embed="rId8"/>
            <a:srcRect/>
            <a:stretch>
              <a:fillRect/>
            </a:stretch>
          </p:blipFill>
          <p:spPr bwMode="auto">
            <a:xfrm>
              <a:off x="0" y="1568"/>
              <a:ext cx="3408" cy="2272"/>
            </a:xfrm>
            <a:prstGeom prst="rect">
              <a:avLst/>
            </a:prstGeom>
            <a:noFill/>
            <a:ln w="9525">
              <a:noFill/>
              <a:miter lim="800000"/>
              <a:headEnd/>
              <a:tailEnd/>
            </a:ln>
          </p:spPr>
        </p:pic>
        <p:sp>
          <p:nvSpPr>
            <p:cNvPr id="11284" name="Text Box 19"/>
            <p:cNvSpPr txBox="1">
              <a:spLocks noChangeArrowheads="1"/>
            </p:cNvSpPr>
            <p:nvPr/>
          </p:nvSpPr>
          <p:spPr bwMode="auto">
            <a:xfrm>
              <a:off x="240" y="3792"/>
              <a:ext cx="3264" cy="356"/>
            </a:xfrm>
            <a:prstGeom prst="rect">
              <a:avLst/>
            </a:prstGeom>
            <a:noFill/>
            <a:ln w="9525">
              <a:noFill/>
              <a:miter lim="800000"/>
              <a:headEnd/>
              <a:tailEnd/>
            </a:ln>
          </p:spPr>
          <p:txBody>
            <a:bodyPr>
              <a:spAutoFit/>
            </a:bodyPr>
            <a:lstStyle/>
            <a:p>
              <a:pPr>
                <a:spcBef>
                  <a:spcPct val="50000"/>
                </a:spcBef>
              </a:pPr>
              <a:r>
                <a:rPr lang="en-US" sz="3200" b="1">
                  <a:solidFill>
                    <a:srgbClr val="663300"/>
                  </a:solidFill>
                </a:rPr>
                <a:t>Ngũ Hành Sơn </a:t>
              </a:r>
            </a:p>
          </p:txBody>
        </p:sp>
      </p:grpSp>
      <p:pic>
        <p:nvPicPr>
          <p:cNvPr id="12308" name="Picture 20"/>
          <p:cNvPicPr>
            <a:picLocks noChangeAspect="1" noChangeArrowheads="1"/>
          </p:cNvPicPr>
          <p:nvPr/>
        </p:nvPicPr>
        <p:blipFill>
          <a:blip r:embed="rId9"/>
          <a:srcRect/>
          <a:stretch>
            <a:fillRect/>
          </a:stretch>
        </p:blipFill>
        <p:spPr bwMode="auto">
          <a:xfrm>
            <a:off x="228600" y="1638732"/>
            <a:ext cx="11811000" cy="5018317"/>
          </a:xfrm>
          <a:prstGeom prst="rect">
            <a:avLst/>
          </a:prstGeom>
          <a:noFill/>
          <a:ln w="9525">
            <a:noFill/>
            <a:miter lim="800000"/>
            <a:headEnd/>
            <a:tailEnd/>
          </a:ln>
        </p:spPr>
      </p:pic>
      <p:pic>
        <p:nvPicPr>
          <p:cNvPr id="238600" name="Picture 8" descr="cang%201"/>
          <p:cNvPicPr>
            <a:picLocks noChangeAspect="1" noChangeArrowheads="1"/>
          </p:cNvPicPr>
          <p:nvPr/>
        </p:nvPicPr>
        <p:blipFill>
          <a:blip r:embed="rId10"/>
          <a:srcRect/>
          <a:stretch>
            <a:fillRect/>
          </a:stretch>
        </p:blipFill>
        <p:spPr bwMode="auto">
          <a:xfrm>
            <a:off x="1828800" y="1626253"/>
            <a:ext cx="10210800" cy="50307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fade">
                                      <p:cBhvr>
                                        <p:cTn id="7" dur="770" decel="100000"/>
                                        <p:tgtEl>
                                          <p:spTgt spid="12300"/>
                                        </p:tgtEl>
                                      </p:cBhvr>
                                    </p:animEffect>
                                    <p:animScale>
                                      <p:cBhvr>
                                        <p:cTn id="8" dur="770" decel="100000"/>
                                        <p:tgtEl>
                                          <p:spTgt spid="12300"/>
                                        </p:tgtEl>
                                      </p:cBhvr>
                                      <p:from x="10000" y="10000"/>
                                      <p:to x="200000" y="450000"/>
                                    </p:animScale>
                                    <p:animScale>
                                      <p:cBhvr>
                                        <p:cTn id="9" dur="1230" accel="100000" fill="hold">
                                          <p:stCondLst>
                                            <p:cond delay="770"/>
                                          </p:stCondLst>
                                        </p:cTn>
                                        <p:tgtEl>
                                          <p:spTgt spid="12300"/>
                                        </p:tgtEl>
                                      </p:cBhvr>
                                      <p:from x="200000" y="450000"/>
                                      <p:to x="100000" y="100000"/>
                                    </p:animScale>
                                    <p:set>
                                      <p:cBhvr>
                                        <p:cTn id="10" dur="770" fill="hold"/>
                                        <p:tgtEl>
                                          <p:spTgt spid="12300"/>
                                        </p:tgtEl>
                                        <p:attrNameLst>
                                          <p:attrName>ppt_x</p:attrName>
                                        </p:attrNameLst>
                                      </p:cBhvr>
                                      <p:to>
                                        <p:strVal val="(0.5)"/>
                                      </p:to>
                                    </p:set>
                                    <p:anim from="(0.5)" to="(#ppt_x)" calcmode="lin" valueType="num">
                                      <p:cBhvr>
                                        <p:cTn id="11" dur="1230" accel="100000" fill="hold">
                                          <p:stCondLst>
                                            <p:cond delay="770"/>
                                          </p:stCondLst>
                                        </p:cTn>
                                        <p:tgtEl>
                                          <p:spTgt spid="12300"/>
                                        </p:tgtEl>
                                        <p:attrNameLst>
                                          <p:attrName>ppt_x</p:attrName>
                                        </p:attrNameLst>
                                      </p:cBhvr>
                                    </p:anim>
                                    <p:set>
                                      <p:cBhvr>
                                        <p:cTn id="12" dur="770" fill="hold"/>
                                        <p:tgtEl>
                                          <p:spTgt spid="12300"/>
                                        </p:tgtEl>
                                        <p:attrNameLst>
                                          <p:attrName>ppt_y</p:attrName>
                                        </p:attrNameLst>
                                      </p:cBhvr>
                                      <p:to>
                                        <p:strVal val="(#ppt_y+0.4)"/>
                                      </p:to>
                                    </p:set>
                                    <p:anim from="(#ppt_y+0.4)" to="(#ppt_y)" calcmode="lin" valueType="num">
                                      <p:cBhvr>
                                        <p:cTn id="13" dur="1230" accel="100000" fill="hold">
                                          <p:stCondLst>
                                            <p:cond delay="770"/>
                                          </p:stCondLst>
                                        </p:cTn>
                                        <p:tgtEl>
                                          <p:spTgt spid="1230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checkerboard(across)">
                                      <p:cBhvr>
                                        <p:cTn id="18" dur="500"/>
                                        <p:tgtEl>
                                          <p:spTgt spid="1229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2295"/>
                                        </p:tgtEl>
                                        <p:attrNameLst>
                                          <p:attrName>style.visibility</p:attrName>
                                        </p:attrNameLst>
                                      </p:cBhvr>
                                      <p:to>
                                        <p:strVal val="visible"/>
                                      </p:to>
                                    </p:set>
                                    <p:animEffect transition="in" filter="diamond(in)">
                                      <p:cBhvr>
                                        <p:cTn id="23" dur="2000"/>
                                        <p:tgtEl>
                                          <p:spTgt spid="12295"/>
                                        </p:tgtEl>
                                      </p:cBhvr>
                                    </p:animEffect>
                                  </p:childTnLst>
                                </p:cTn>
                              </p:par>
                              <p:par>
                                <p:cTn id="24" presetID="26"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1" nodeType="clickEffect">
                                  <p:stCondLst>
                                    <p:cond delay="0"/>
                                  </p:stCondLst>
                                  <p:childTnLst>
                                    <p:animEffect transition="out" filter="box(in)">
                                      <p:cBhvr>
                                        <p:cTn id="43" dur="500"/>
                                        <p:tgtEl>
                                          <p:spTgt spid="12290"/>
                                        </p:tgtEl>
                                      </p:cBhvr>
                                    </p:animEffect>
                                    <p:set>
                                      <p:cBhvr>
                                        <p:cTn id="44" dur="1" fill="hold">
                                          <p:stCondLst>
                                            <p:cond delay="499"/>
                                          </p:stCondLst>
                                        </p:cTn>
                                        <p:tgtEl>
                                          <p:spTgt spid="12290"/>
                                        </p:tgtEl>
                                        <p:attrNameLst>
                                          <p:attrName>style.visibility</p:attrName>
                                        </p:attrNameLst>
                                      </p:cBhvr>
                                      <p:to>
                                        <p:strVal val="hidden"/>
                                      </p:to>
                                    </p:set>
                                  </p:childTnLst>
                                </p:cTn>
                              </p:par>
                              <p:par>
                                <p:cTn id="45" presetID="4" presetClass="exit" presetSubtype="16" fill="hold" grpId="1" nodeType="withEffect">
                                  <p:stCondLst>
                                    <p:cond delay="0"/>
                                  </p:stCondLst>
                                  <p:childTnLst>
                                    <p:animEffect transition="out" filter="box(in)">
                                      <p:cBhvr>
                                        <p:cTn id="46" dur="500"/>
                                        <p:tgtEl>
                                          <p:spTgt spid="12295"/>
                                        </p:tgtEl>
                                      </p:cBhvr>
                                    </p:animEffect>
                                    <p:set>
                                      <p:cBhvr>
                                        <p:cTn id="47" dur="1" fill="hold">
                                          <p:stCondLst>
                                            <p:cond delay="499"/>
                                          </p:stCondLst>
                                        </p:cTn>
                                        <p:tgtEl>
                                          <p:spTgt spid="1229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291"/>
                                        </p:tgtEl>
                                        <p:attrNameLst>
                                          <p:attrName>style.visibility</p:attrName>
                                        </p:attrNameLst>
                                      </p:cBhvr>
                                      <p:to>
                                        <p:strVal val="visible"/>
                                      </p:to>
                                    </p:set>
                                    <p:animEffect transition="in" filter="checkerboard(across)">
                                      <p:cBhvr>
                                        <p:cTn id="52" dur="500"/>
                                        <p:tgtEl>
                                          <p:spTgt spid="1229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296"/>
                                        </p:tgtEl>
                                        <p:attrNameLst>
                                          <p:attrName>style.visibility</p:attrName>
                                        </p:attrNameLst>
                                      </p:cBhvr>
                                      <p:to>
                                        <p:strVal val="visible"/>
                                      </p:to>
                                    </p:set>
                                    <p:animEffect transition="in" filter="box(in)">
                                      <p:cBhvr>
                                        <p:cTn id="57" dur="500"/>
                                        <p:tgtEl>
                                          <p:spTgt spid="12296"/>
                                        </p:tgtEl>
                                      </p:cBhvr>
                                    </p:animEffect>
                                  </p:childTnLst>
                                </p:cTn>
                              </p:par>
                              <p:par>
                                <p:cTn id="58" presetID="4" presetClass="entr" presetSubtype="16" fill="hold" nodeType="withEffect">
                                  <p:stCondLst>
                                    <p:cond delay="0"/>
                                  </p:stCondLst>
                                  <p:childTnLst>
                                    <p:set>
                                      <p:cBhvr>
                                        <p:cTn id="59" dur="1" fill="hold">
                                          <p:stCondLst>
                                            <p:cond delay="0"/>
                                          </p:stCondLst>
                                        </p:cTn>
                                        <p:tgtEl>
                                          <p:spTgt spid="12304"/>
                                        </p:tgtEl>
                                        <p:attrNameLst>
                                          <p:attrName>style.visibility</p:attrName>
                                        </p:attrNameLst>
                                      </p:cBhvr>
                                      <p:to>
                                        <p:strVal val="visible"/>
                                      </p:to>
                                    </p:set>
                                    <p:animEffect transition="in" filter="box(in)">
                                      <p:cBhvr>
                                        <p:cTn id="60" dur="500"/>
                                        <p:tgtEl>
                                          <p:spTgt spid="12304"/>
                                        </p:tgtEl>
                                      </p:cBhvr>
                                    </p:animEffect>
                                  </p:childTnLst>
                                  <p:subTnLst>
                                    <p:set>
                                      <p:cBhvr override="childStyle">
                                        <p:cTn dur="1" fill="hold" display="0" masterRel="nextClick" afterEffect="1"/>
                                        <p:tgtEl>
                                          <p:spTgt spid="12304"/>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 presetClass="exit" presetSubtype="12" fill="hold" grpId="1" nodeType="clickEffect">
                                  <p:stCondLst>
                                    <p:cond delay="0"/>
                                  </p:stCondLst>
                                  <p:childTnLst>
                                    <p:anim calcmode="lin" valueType="num">
                                      <p:cBhvr additive="base">
                                        <p:cTn id="64" dur="500"/>
                                        <p:tgtEl>
                                          <p:spTgt spid="12291"/>
                                        </p:tgtEl>
                                        <p:attrNameLst>
                                          <p:attrName>ppt_x</p:attrName>
                                        </p:attrNameLst>
                                      </p:cBhvr>
                                      <p:tavLst>
                                        <p:tav tm="0">
                                          <p:val>
                                            <p:strVal val="ppt_x"/>
                                          </p:val>
                                        </p:tav>
                                        <p:tav tm="100000">
                                          <p:val>
                                            <p:strVal val="0-ppt_w/2"/>
                                          </p:val>
                                        </p:tav>
                                      </p:tavLst>
                                    </p:anim>
                                    <p:anim calcmode="lin" valueType="num">
                                      <p:cBhvr additive="base">
                                        <p:cTn id="65" dur="500"/>
                                        <p:tgtEl>
                                          <p:spTgt spid="12291"/>
                                        </p:tgtEl>
                                        <p:attrNameLst>
                                          <p:attrName>ppt_y</p:attrName>
                                        </p:attrNameLst>
                                      </p:cBhvr>
                                      <p:tavLst>
                                        <p:tav tm="0">
                                          <p:val>
                                            <p:strVal val="ppt_y"/>
                                          </p:val>
                                        </p:tav>
                                        <p:tav tm="100000">
                                          <p:val>
                                            <p:strVal val="1+ppt_h/2"/>
                                          </p:val>
                                        </p:tav>
                                      </p:tavLst>
                                    </p:anim>
                                    <p:set>
                                      <p:cBhvr>
                                        <p:cTn id="66" dur="1" fill="hold">
                                          <p:stCondLst>
                                            <p:cond delay="499"/>
                                          </p:stCondLst>
                                        </p:cTn>
                                        <p:tgtEl>
                                          <p:spTgt spid="12291"/>
                                        </p:tgtEl>
                                        <p:attrNameLst>
                                          <p:attrName>style.visibility</p:attrName>
                                        </p:attrNameLst>
                                      </p:cBhvr>
                                      <p:to>
                                        <p:strVal val="hidden"/>
                                      </p:to>
                                    </p:set>
                                  </p:childTnLst>
                                </p:cTn>
                              </p:par>
                              <p:par>
                                <p:cTn id="67" presetID="2" presetClass="exit" presetSubtype="12" fill="hold" grpId="1" nodeType="withEffect">
                                  <p:stCondLst>
                                    <p:cond delay="0"/>
                                  </p:stCondLst>
                                  <p:childTnLst>
                                    <p:anim calcmode="lin" valueType="num">
                                      <p:cBhvr additive="base">
                                        <p:cTn id="68" dur="500"/>
                                        <p:tgtEl>
                                          <p:spTgt spid="12296"/>
                                        </p:tgtEl>
                                        <p:attrNameLst>
                                          <p:attrName>ppt_x</p:attrName>
                                        </p:attrNameLst>
                                      </p:cBhvr>
                                      <p:tavLst>
                                        <p:tav tm="0">
                                          <p:val>
                                            <p:strVal val="ppt_x"/>
                                          </p:val>
                                        </p:tav>
                                        <p:tav tm="100000">
                                          <p:val>
                                            <p:strVal val="0-ppt_w/2"/>
                                          </p:val>
                                        </p:tav>
                                      </p:tavLst>
                                    </p:anim>
                                    <p:anim calcmode="lin" valueType="num">
                                      <p:cBhvr additive="base">
                                        <p:cTn id="69" dur="500"/>
                                        <p:tgtEl>
                                          <p:spTgt spid="12296"/>
                                        </p:tgtEl>
                                        <p:attrNameLst>
                                          <p:attrName>ppt_y</p:attrName>
                                        </p:attrNameLst>
                                      </p:cBhvr>
                                      <p:tavLst>
                                        <p:tav tm="0">
                                          <p:val>
                                            <p:strVal val="ppt_y"/>
                                          </p:val>
                                        </p:tav>
                                        <p:tav tm="100000">
                                          <p:val>
                                            <p:strVal val="1+ppt_h/2"/>
                                          </p:val>
                                        </p:tav>
                                      </p:tavLst>
                                    </p:anim>
                                    <p:set>
                                      <p:cBhvr>
                                        <p:cTn id="70" dur="1" fill="hold">
                                          <p:stCondLst>
                                            <p:cond delay="499"/>
                                          </p:stCondLst>
                                        </p:cTn>
                                        <p:tgtEl>
                                          <p:spTgt spid="1229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12292"/>
                                        </p:tgtEl>
                                        <p:attrNameLst>
                                          <p:attrName>style.visibility</p:attrName>
                                        </p:attrNameLst>
                                      </p:cBhvr>
                                      <p:to>
                                        <p:strVal val="visible"/>
                                      </p:to>
                                    </p:set>
                                    <p:animEffect transition="in" filter="diamond(in)">
                                      <p:cBhvr>
                                        <p:cTn id="75" dur="2000"/>
                                        <p:tgtEl>
                                          <p:spTgt spid="12292"/>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12297"/>
                                        </p:tgtEl>
                                        <p:attrNameLst>
                                          <p:attrName>style.visibility</p:attrName>
                                        </p:attrNameLst>
                                      </p:cBhvr>
                                      <p:to>
                                        <p:strVal val="visible"/>
                                      </p:to>
                                    </p:set>
                                    <p:animEffect transition="in" filter="box(in)">
                                      <p:cBhvr>
                                        <p:cTn id="80" dur="500"/>
                                        <p:tgtEl>
                                          <p:spTgt spid="12297"/>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500" fill="hold"/>
                                        <p:tgtEl>
                                          <p:spTgt spid="3"/>
                                        </p:tgtEl>
                                        <p:attrNameLst>
                                          <p:attrName>ppt_w</p:attrName>
                                        </p:attrNameLst>
                                      </p:cBhvr>
                                      <p:tavLst>
                                        <p:tav tm="0">
                                          <p:val>
                                            <p:fltVal val="0"/>
                                          </p:val>
                                        </p:tav>
                                        <p:tav tm="100000">
                                          <p:val>
                                            <p:strVal val="#ppt_w"/>
                                          </p:val>
                                        </p:tav>
                                      </p:tavLst>
                                    </p:anim>
                                    <p:anim calcmode="lin" valueType="num">
                                      <p:cBhvr>
                                        <p:cTn id="84" dur="500" fill="hold"/>
                                        <p:tgtEl>
                                          <p:spTgt spid="3"/>
                                        </p:tgtEl>
                                        <p:attrNameLst>
                                          <p:attrName>ppt_h</p:attrName>
                                        </p:attrNameLst>
                                      </p:cBhvr>
                                      <p:tavLst>
                                        <p:tav tm="0">
                                          <p:val>
                                            <p:fltVal val="0"/>
                                          </p:val>
                                        </p:tav>
                                        <p:tav tm="100000">
                                          <p:val>
                                            <p:strVal val="#ppt_h"/>
                                          </p:val>
                                        </p:tav>
                                      </p:tavLst>
                                    </p:anim>
                                    <p:anim calcmode="lin" valueType="num">
                                      <p:cBhvr>
                                        <p:cTn id="85" dur="500" fill="hold"/>
                                        <p:tgtEl>
                                          <p:spTgt spid="3"/>
                                        </p:tgtEl>
                                        <p:attrNameLst>
                                          <p:attrName>style.rotation</p:attrName>
                                        </p:attrNameLst>
                                      </p:cBhvr>
                                      <p:tavLst>
                                        <p:tav tm="0">
                                          <p:val>
                                            <p:fltVal val="360"/>
                                          </p:val>
                                        </p:tav>
                                        <p:tav tm="100000">
                                          <p:val>
                                            <p:fltVal val="0"/>
                                          </p:val>
                                        </p:tav>
                                      </p:tavLst>
                                    </p:anim>
                                    <p:animEffect transition="in" filter="fade">
                                      <p:cBhvr>
                                        <p:cTn id="86"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53" presetClass="exit" presetSubtype="0" fill="hold" grpId="1" nodeType="clickEffect">
                                  <p:stCondLst>
                                    <p:cond delay="0"/>
                                  </p:stCondLst>
                                  <p:childTnLst>
                                    <p:anim calcmode="lin" valueType="num">
                                      <p:cBhvr>
                                        <p:cTn id="90" dur="500"/>
                                        <p:tgtEl>
                                          <p:spTgt spid="12292"/>
                                        </p:tgtEl>
                                        <p:attrNameLst>
                                          <p:attrName>ppt_w</p:attrName>
                                        </p:attrNameLst>
                                      </p:cBhvr>
                                      <p:tavLst>
                                        <p:tav tm="0">
                                          <p:val>
                                            <p:strVal val="ppt_w"/>
                                          </p:val>
                                        </p:tav>
                                        <p:tav tm="100000">
                                          <p:val>
                                            <p:fltVal val="0"/>
                                          </p:val>
                                        </p:tav>
                                      </p:tavLst>
                                    </p:anim>
                                    <p:anim calcmode="lin" valueType="num">
                                      <p:cBhvr>
                                        <p:cTn id="91" dur="500"/>
                                        <p:tgtEl>
                                          <p:spTgt spid="12292"/>
                                        </p:tgtEl>
                                        <p:attrNameLst>
                                          <p:attrName>ppt_h</p:attrName>
                                        </p:attrNameLst>
                                      </p:cBhvr>
                                      <p:tavLst>
                                        <p:tav tm="0">
                                          <p:val>
                                            <p:strVal val="ppt_h"/>
                                          </p:val>
                                        </p:tav>
                                        <p:tav tm="100000">
                                          <p:val>
                                            <p:fltVal val="0"/>
                                          </p:val>
                                        </p:tav>
                                      </p:tavLst>
                                    </p:anim>
                                    <p:animEffect transition="out" filter="fade">
                                      <p:cBhvr>
                                        <p:cTn id="92" dur="500"/>
                                        <p:tgtEl>
                                          <p:spTgt spid="12292"/>
                                        </p:tgtEl>
                                      </p:cBhvr>
                                    </p:animEffect>
                                    <p:set>
                                      <p:cBhvr>
                                        <p:cTn id="93" dur="1" fill="hold">
                                          <p:stCondLst>
                                            <p:cond delay="499"/>
                                          </p:stCondLst>
                                        </p:cTn>
                                        <p:tgtEl>
                                          <p:spTgt spid="12292"/>
                                        </p:tgtEl>
                                        <p:attrNameLst>
                                          <p:attrName>style.visibility</p:attrName>
                                        </p:attrNameLst>
                                      </p:cBhvr>
                                      <p:to>
                                        <p:strVal val="hidden"/>
                                      </p:to>
                                    </p:set>
                                  </p:childTnLst>
                                </p:cTn>
                              </p:par>
                              <p:par>
                                <p:cTn id="94" presetID="53" presetClass="exit" presetSubtype="0" fill="hold" grpId="1" nodeType="withEffect">
                                  <p:stCondLst>
                                    <p:cond delay="0"/>
                                  </p:stCondLst>
                                  <p:childTnLst>
                                    <p:anim calcmode="lin" valueType="num">
                                      <p:cBhvr>
                                        <p:cTn id="95" dur="500"/>
                                        <p:tgtEl>
                                          <p:spTgt spid="12297"/>
                                        </p:tgtEl>
                                        <p:attrNameLst>
                                          <p:attrName>ppt_w</p:attrName>
                                        </p:attrNameLst>
                                      </p:cBhvr>
                                      <p:tavLst>
                                        <p:tav tm="0">
                                          <p:val>
                                            <p:strVal val="ppt_w"/>
                                          </p:val>
                                        </p:tav>
                                        <p:tav tm="100000">
                                          <p:val>
                                            <p:fltVal val="0"/>
                                          </p:val>
                                        </p:tav>
                                      </p:tavLst>
                                    </p:anim>
                                    <p:anim calcmode="lin" valueType="num">
                                      <p:cBhvr>
                                        <p:cTn id="96" dur="500"/>
                                        <p:tgtEl>
                                          <p:spTgt spid="12297"/>
                                        </p:tgtEl>
                                        <p:attrNameLst>
                                          <p:attrName>ppt_h</p:attrName>
                                        </p:attrNameLst>
                                      </p:cBhvr>
                                      <p:tavLst>
                                        <p:tav tm="0">
                                          <p:val>
                                            <p:strVal val="ppt_h"/>
                                          </p:val>
                                        </p:tav>
                                        <p:tav tm="100000">
                                          <p:val>
                                            <p:fltVal val="0"/>
                                          </p:val>
                                        </p:tav>
                                      </p:tavLst>
                                    </p:anim>
                                    <p:animEffect transition="out" filter="fade">
                                      <p:cBhvr>
                                        <p:cTn id="97" dur="500"/>
                                        <p:tgtEl>
                                          <p:spTgt spid="12297"/>
                                        </p:tgtEl>
                                      </p:cBhvr>
                                    </p:animEffect>
                                    <p:set>
                                      <p:cBhvr>
                                        <p:cTn id="98" dur="1" fill="hold">
                                          <p:stCondLst>
                                            <p:cond delay="499"/>
                                          </p:stCondLst>
                                        </p:cTn>
                                        <p:tgtEl>
                                          <p:spTgt spid="1229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12293"/>
                                        </p:tgtEl>
                                        <p:attrNameLst>
                                          <p:attrName>style.visibility</p:attrName>
                                        </p:attrNameLst>
                                      </p:cBhvr>
                                      <p:to>
                                        <p:strVal val="visible"/>
                                      </p:to>
                                    </p:set>
                                    <p:animEffect transition="in" filter="diamond(in)">
                                      <p:cBhvr>
                                        <p:cTn id="103" dur="2000"/>
                                        <p:tgtEl>
                                          <p:spTgt spid="12293"/>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12298"/>
                                        </p:tgtEl>
                                        <p:attrNameLst>
                                          <p:attrName>style.visibility</p:attrName>
                                        </p:attrNameLst>
                                      </p:cBhvr>
                                      <p:to>
                                        <p:strVal val="visible"/>
                                      </p:to>
                                    </p:set>
                                    <p:animEffect transition="in" filter="checkerboard(across)">
                                      <p:cBhvr>
                                        <p:cTn id="108" dur="500"/>
                                        <p:tgtEl>
                                          <p:spTgt spid="12298"/>
                                        </p:tgtEl>
                                      </p:cBhvr>
                                    </p:animEffect>
                                  </p:childTnLst>
                                </p:cTn>
                              </p:par>
                              <p:par>
                                <p:cTn id="109" presetID="53" presetClass="entr" presetSubtype="0" fill="hold" nodeType="withEffect">
                                  <p:stCondLst>
                                    <p:cond delay="0"/>
                                  </p:stCondLst>
                                  <p:childTnLst>
                                    <p:set>
                                      <p:cBhvr>
                                        <p:cTn id="110" dur="1" fill="hold">
                                          <p:stCondLst>
                                            <p:cond delay="0"/>
                                          </p:stCondLst>
                                        </p:cTn>
                                        <p:tgtEl>
                                          <p:spTgt spid="12308"/>
                                        </p:tgtEl>
                                        <p:attrNameLst>
                                          <p:attrName>style.visibility</p:attrName>
                                        </p:attrNameLst>
                                      </p:cBhvr>
                                      <p:to>
                                        <p:strVal val="visible"/>
                                      </p:to>
                                    </p:set>
                                    <p:anim calcmode="lin" valueType="num">
                                      <p:cBhvr>
                                        <p:cTn id="111" dur="500" fill="hold"/>
                                        <p:tgtEl>
                                          <p:spTgt spid="12308"/>
                                        </p:tgtEl>
                                        <p:attrNameLst>
                                          <p:attrName>ppt_w</p:attrName>
                                        </p:attrNameLst>
                                      </p:cBhvr>
                                      <p:tavLst>
                                        <p:tav tm="0">
                                          <p:val>
                                            <p:fltVal val="0"/>
                                          </p:val>
                                        </p:tav>
                                        <p:tav tm="100000">
                                          <p:val>
                                            <p:strVal val="#ppt_w"/>
                                          </p:val>
                                        </p:tav>
                                      </p:tavLst>
                                    </p:anim>
                                    <p:anim calcmode="lin" valueType="num">
                                      <p:cBhvr>
                                        <p:cTn id="112" dur="500" fill="hold"/>
                                        <p:tgtEl>
                                          <p:spTgt spid="12308"/>
                                        </p:tgtEl>
                                        <p:attrNameLst>
                                          <p:attrName>ppt_h</p:attrName>
                                        </p:attrNameLst>
                                      </p:cBhvr>
                                      <p:tavLst>
                                        <p:tav tm="0">
                                          <p:val>
                                            <p:fltVal val="0"/>
                                          </p:val>
                                        </p:tav>
                                        <p:tav tm="100000">
                                          <p:val>
                                            <p:strVal val="#ppt_h"/>
                                          </p:val>
                                        </p:tav>
                                      </p:tavLst>
                                    </p:anim>
                                    <p:animEffect transition="in" filter="fade">
                                      <p:cBhvr>
                                        <p:cTn id="113" dur="500"/>
                                        <p:tgtEl>
                                          <p:spTgt spid="12308"/>
                                        </p:tgtEl>
                                      </p:cBhvr>
                                    </p:animEffect>
                                  </p:childTnLst>
                                  <p:subTnLst>
                                    <p:set>
                                      <p:cBhvr override="childStyle">
                                        <p:cTn dur="1" fill="hold" display="0" masterRel="nextClick" afterEffect="1"/>
                                        <p:tgtEl>
                                          <p:spTgt spid="12308"/>
                                        </p:tgtEl>
                                        <p:attrNameLst>
                                          <p:attrName>style.visibility</p:attrName>
                                        </p:attrNameLst>
                                      </p:cBhvr>
                                      <p:to>
                                        <p:strVal val="hidden"/>
                                      </p:to>
                                    </p:set>
                                  </p:subTnLst>
                                </p:cTn>
                              </p:par>
                            </p:childTnLst>
                          </p:cTn>
                        </p:par>
                      </p:childTnLst>
                    </p:cTn>
                  </p:par>
                  <p:par>
                    <p:cTn id="114" fill="hold">
                      <p:stCondLst>
                        <p:cond delay="indefinite"/>
                      </p:stCondLst>
                      <p:childTnLst>
                        <p:par>
                          <p:cTn id="115" fill="hold">
                            <p:stCondLst>
                              <p:cond delay="0"/>
                            </p:stCondLst>
                            <p:childTnLst>
                              <p:par>
                                <p:cTn id="116" presetID="24" presetClass="exit" presetSubtype="0" fill="hold" grpId="1" nodeType="clickEffect">
                                  <p:stCondLst>
                                    <p:cond delay="0"/>
                                  </p:stCondLst>
                                  <p:childTnLst>
                                    <p:anim to="" calcmode="lin" valueType="num">
                                      <p:cBhvr>
                                        <p:cTn id="117" dur="1"/>
                                        <p:tgtEl>
                                          <p:spTgt spid="12293"/>
                                        </p:tgtEl>
                                        <p:attrNameLst>
                                          <p:attrName/>
                                        </p:attrNameLst>
                                      </p:cBhvr>
                                    </p:anim>
                                    <p:set>
                                      <p:cBhvr>
                                        <p:cTn id="118" dur="1" fill="hold">
                                          <p:stCondLst>
                                            <p:cond delay="0"/>
                                          </p:stCondLst>
                                        </p:cTn>
                                        <p:tgtEl>
                                          <p:spTgt spid="12293"/>
                                        </p:tgtEl>
                                        <p:attrNameLst>
                                          <p:attrName>style.visibility</p:attrName>
                                        </p:attrNameLst>
                                      </p:cBhvr>
                                      <p:to>
                                        <p:strVal val="hidden"/>
                                      </p:to>
                                    </p:set>
                                  </p:childTnLst>
                                </p:cTn>
                              </p:par>
                              <p:par>
                                <p:cTn id="119" presetID="24" presetClass="exit" presetSubtype="0" fill="hold" grpId="1" nodeType="withEffect">
                                  <p:stCondLst>
                                    <p:cond delay="0"/>
                                  </p:stCondLst>
                                  <p:childTnLst>
                                    <p:anim to="" calcmode="lin" valueType="num">
                                      <p:cBhvr>
                                        <p:cTn id="120" dur="1"/>
                                        <p:tgtEl>
                                          <p:spTgt spid="12298"/>
                                        </p:tgtEl>
                                        <p:attrNameLst>
                                          <p:attrName/>
                                        </p:attrNameLst>
                                      </p:cBhvr>
                                    </p:anim>
                                    <p:set>
                                      <p:cBhvr>
                                        <p:cTn id="121" dur="1" fill="hold">
                                          <p:stCondLst>
                                            <p:cond delay="0"/>
                                          </p:stCondLst>
                                        </p:cTn>
                                        <p:tgtEl>
                                          <p:spTgt spid="1229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12294"/>
                                        </p:tgtEl>
                                        <p:attrNameLst>
                                          <p:attrName>style.visibility</p:attrName>
                                        </p:attrNameLst>
                                      </p:cBhvr>
                                      <p:to>
                                        <p:strVal val="visible"/>
                                      </p:to>
                                    </p:set>
                                    <p:animEffect transition="in" filter="box(in)">
                                      <p:cBhvr>
                                        <p:cTn id="126" dur="500"/>
                                        <p:tgtEl>
                                          <p:spTgt spid="12294"/>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12299"/>
                                        </p:tgtEl>
                                        <p:attrNameLst>
                                          <p:attrName>style.visibility</p:attrName>
                                        </p:attrNameLst>
                                      </p:cBhvr>
                                      <p:to>
                                        <p:strVal val="visible"/>
                                      </p:to>
                                    </p:set>
                                    <p:animEffect transition="in" filter="blinds(horizontal)">
                                      <p:cBhvr>
                                        <p:cTn id="131" dur="500"/>
                                        <p:tgtEl>
                                          <p:spTgt spid="12299"/>
                                        </p:tgtEl>
                                      </p:cBhvr>
                                    </p:animEffect>
                                  </p:childTnLst>
                                </p:cTn>
                              </p:par>
                              <p:par>
                                <p:cTn id="132" presetID="20" presetClass="entr" presetSubtype="0" fill="hold" nodeType="withEffect">
                                  <p:stCondLst>
                                    <p:cond delay="0"/>
                                  </p:stCondLst>
                                  <p:childTnLst>
                                    <p:set>
                                      <p:cBhvr>
                                        <p:cTn id="133" dur="1" fill="hold">
                                          <p:stCondLst>
                                            <p:cond delay="0"/>
                                          </p:stCondLst>
                                        </p:cTn>
                                        <p:tgtEl>
                                          <p:spTgt spid="238600"/>
                                        </p:tgtEl>
                                        <p:attrNameLst>
                                          <p:attrName>style.visibility</p:attrName>
                                        </p:attrNameLst>
                                      </p:cBhvr>
                                      <p:to>
                                        <p:strVal val="visible"/>
                                      </p:to>
                                    </p:set>
                                    <p:animEffect transition="in" filter="wedge">
                                      <p:cBhvr>
                                        <p:cTn id="134" dur="2000"/>
                                        <p:tgtEl>
                                          <p:spTgt spid="238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0" grpId="1" animBg="1"/>
      <p:bldP spid="12291" grpId="0" animBg="1"/>
      <p:bldP spid="12291" grpId="1" animBg="1"/>
      <p:bldP spid="12292" grpId="0" animBg="1"/>
      <p:bldP spid="12292" grpId="1" animBg="1"/>
      <p:bldP spid="12293" grpId="0" animBg="1"/>
      <p:bldP spid="12293" grpId="1" animBg="1"/>
      <p:bldP spid="12294" grpId="0" animBg="1"/>
      <p:bldP spid="12295" grpId="0" animBg="1"/>
      <p:bldP spid="12295" grpId="1" animBg="1"/>
      <p:bldP spid="12296" grpId="0" animBg="1"/>
      <p:bldP spid="12296" grpId="1" animBg="1"/>
      <p:bldP spid="12297" grpId="0"/>
      <p:bldP spid="12297" grpId="1"/>
      <p:bldP spid="12298" grpId="0" animBg="1"/>
      <p:bldP spid="12298" grpId="1" animBg="1"/>
      <p:bldP spid="12299" grpId="0" animBg="1"/>
      <p:bldP spid="1230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4188" y="838201"/>
            <a:ext cx="645561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 Là một bộ phận của biển đông</a:t>
            </a:r>
          </a:p>
        </p:txBody>
      </p:sp>
      <p:sp>
        <p:nvSpPr>
          <p:cNvPr id="3" name="Rectangle 2"/>
          <p:cNvSpPr/>
          <p:nvPr/>
        </p:nvSpPr>
        <p:spPr>
          <a:xfrm>
            <a:off x="3352801" y="1487270"/>
            <a:ext cx="590257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 Chiều dài bờ biển: 3260 km</a:t>
            </a:r>
            <a:endParaRPr lang="en-US" sz="3600" b="1" dirty="0">
              <a:ln w="11430"/>
              <a:solidFill>
                <a:srgbClr val="0000CC"/>
              </a:solidFill>
              <a:latin typeface="Times New Roman" pitchFamily="18" charset="0"/>
              <a:cs typeface="Times New Roman" pitchFamily="18" charset="0"/>
            </a:endParaRPr>
          </a:p>
        </p:txBody>
      </p:sp>
      <p:sp>
        <p:nvSpPr>
          <p:cNvPr id="4" name="Rectangle 3"/>
          <p:cNvSpPr/>
          <p:nvPr/>
        </p:nvSpPr>
        <p:spPr>
          <a:xfrm>
            <a:off x="3429000" y="2133601"/>
            <a:ext cx="60198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FontTx/>
              <a:buChar char="-"/>
            </a:pPr>
            <a:r>
              <a:rPr lang="en-US" sz="3600" b="1" dirty="0" smtClean="0">
                <a:ln w="11430"/>
                <a:solidFill>
                  <a:srgbClr val="0000CC"/>
                </a:solidFill>
                <a:latin typeface="Times New Roman" pitchFamily="18" charset="0"/>
                <a:cs typeface="Times New Roman" pitchFamily="18" charset="0"/>
              </a:rPr>
              <a:t> </a:t>
            </a:r>
            <a:r>
              <a:rPr lang="en-US" sz="3600" b="1" dirty="0" err="1" smtClean="0">
                <a:ln w="11430"/>
                <a:solidFill>
                  <a:srgbClr val="0000CC"/>
                </a:solidFill>
                <a:latin typeface="Times New Roman" pitchFamily="18" charset="0"/>
                <a:cs typeface="Times New Roman" pitchFamily="18" charset="0"/>
              </a:rPr>
              <a:t>Diện</a:t>
            </a:r>
            <a:r>
              <a:rPr lang="en-US" sz="3600" b="1" dirty="0" smtClean="0">
                <a:ln w="11430"/>
                <a:solidFill>
                  <a:srgbClr val="0000CC"/>
                </a:solidFill>
                <a:latin typeface="Times New Roman" pitchFamily="18" charset="0"/>
                <a:cs typeface="Times New Roman" pitchFamily="18" charset="0"/>
              </a:rPr>
              <a:t> </a:t>
            </a:r>
            <a:r>
              <a:rPr lang="en-US" sz="3600" b="1" dirty="0">
                <a:ln w="11430"/>
                <a:solidFill>
                  <a:srgbClr val="0000CC"/>
                </a:solidFill>
                <a:latin typeface="Times New Roman" pitchFamily="18" charset="0"/>
                <a:cs typeface="Times New Roman" pitchFamily="18" charset="0"/>
              </a:rPr>
              <a:t>tích rộng:</a:t>
            </a:r>
          </a:p>
          <a:p>
            <a:pPr algn="ctr"/>
            <a:endParaRPr lang="en-US" sz="3600" b="1" dirty="0">
              <a:ln w="11430"/>
              <a:solidFill>
                <a:srgbClr val="0000CC"/>
              </a:solidFill>
              <a:latin typeface="Times New Roman" pitchFamily="18" charset="0"/>
              <a:cs typeface="Times New Roman" pitchFamily="18" charset="0"/>
            </a:endParaRPr>
          </a:p>
        </p:txBody>
      </p:sp>
      <p:sp>
        <p:nvSpPr>
          <p:cNvPr id="5" name="Rectangle 4"/>
          <p:cNvSpPr/>
          <p:nvPr/>
        </p:nvSpPr>
        <p:spPr>
          <a:xfrm>
            <a:off x="3443912" y="2743201"/>
            <a:ext cx="3185488"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 Có nhiều đảo.</a:t>
            </a:r>
          </a:p>
          <a:p>
            <a:pPr algn="ctr"/>
            <a:endParaRPr lang="en-US" sz="3600" b="1" dirty="0">
              <a:ln w="11430"/>
              <a:solidFill>
                <a:srgbClr val="0000CC"/>
              </a:solidFill>
              <a:latin typeface="Times New Roman" pitchFamily="18" charset="0"/>
              <a:cs typeface="Times New Roman" pitchFamily="18" charset="0"/>
            </a:endParaRPr>
          </a:p>
        </p:txBody>
      </p:sp>
      <p:sp>
        <p:nvSpPr>
          <p:cNvPr id="6" name="Rectangle 5"/>
          <p:cNvSpPr/>
          <p:nvPr/>
        </p:nvSpPr>
        <p:spPr>
          <a:xfrm>
            <a:off x="3124201" y="152401"/>
            <a:ext cx="695594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Đặc điểm của vùng biển Việt nam:</a:t>
            </a:r>
          </a:p>
        </p:txBody>
      </p:sp>
      <p:sp>
        <p:nvSpPr>
          <p:cNvPr id="7" name="Rectangle 6"/>
          <p:cNvSpPr/>
          <p:nvPr/>
        </p:nvSpPr>
        <p:spPr>
          <a:xfrm>
            <a:off x="3427542" y="3352801"/>
            <a:ext cx="4878259"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 Có nhiều bãi biển đẹp.</a:t>
            </a:r>
          </a:p>
          <a:p>
            <a:pPr algn="ctr"/>
            <a:endParaRPr lang="en-US" sz="3600" b="1" dirty="0">
              <a:ln w="11430"/>
              <a:solidFill>
                <a:srgbClr val="0000CC"/>
              </a:solidFill>
              <a:latin typeface="Times New Roman" pitchFamily="18" charset="0"/>
              <a:cs typeface="Times New Roman" pitchFamily="18" charset="0"/>
            </a:endParaRPr>
          </a:p>
        </p:txBody>
      </p:sp>
      <p:sp>
        <p:nvSpPr>
          <p:cNvPr id="8" name="Rectangle 7"/>
          <p:cNvSpPr/>
          <p:nvPr/>
        </p:nvSpPr>
        <p:spPr>
          <a:xfrm>
            <a:off x="3429000" y="4724401"/>
            <a:ext cx="4711546"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 Có nhiều khoáng sản.</a:t>
            </a:r>
          </a:p>
          <a:p>
            <a:pPr algn="ctr"/>
            <a:endParaRPr lang="en-US" sz="3600" b="1" dirty="0">
              <a:ln w="11430"/>
              <a:solidFill>
                <a:srgbClr val="0000CC"/>
              </a:solidFill>
              <a:latin typeface="Times New Roman" pitchFamily="18" charset="0"/>
              <a:cs typeface="Times New Roman" pitchFamily="18" charset="0"/>
            </a:endParaRPr>
          </a:p>
        </p:txBody>
      </p:sp>
      <p:sp>
        <p:nvSpPr>
          <p:cNvPr id="9" name="Rectangle 8"/>
          <p:cNvSpPr/>
          <p:nvPr/>
        </p:nvSpPr>
        <p:spPr>
          <a:xfrm>
            <a:off x="3429000" y="4038601"/>
            <a:ext cx="3865162"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 Có nhiều hải sản.</a:t>
            </a:r>
          </a:p>
          <a:p>
            <a:pPr algn="ctr"/>
            <a:endParaRPr lang="en-US" sz="3600" b="1" dirty="0">
              <a:ln w="11430"/>
              <a:solidFill>
                <a:srgbClr val="0000CC"/>
              </a:solidFill>
              <a:latin typeface="Times New Roman" pitchFamily="18" charset="0"/>
              <a:cs typeface="Times New Roman" pitchFamily="18" charset="0"/>
            </a:endParaRPr>
          </a:p>
        </p:txBody>
      </p:sp>
      <p:sp>
        <p:nvSpPr>
          <p:cNvPr id="10" name="Rectangle 9"/>
          <p:cNvSpPr/>
          <p:nvPr/>
        </p:nvSpPr>
        <p:spPr>
          <a:xfrm>
            <a:off x="3429000" y="5410201"/>
            <a:ext cx="441659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 Là kho muối vô tận.</a:t>
            </a:r>
          </a:p>
          <a:p>
            <a:pPr algn="ctr"/>
            <a:endParaRPr lang="en-US" sz="3600" b="1" dirty="0">
              <a:ln w="1143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847586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2667001" y="1"/>
            <a:ext cx="725160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Vai trò của biển đối với đất nước ta.</a:t>
            </a:r>
          </a:p>
        </p:txBody>
      </p:sp>
      <p:graphicFrame>
        <p:nvGraphicFramePr>
          <p:cNvPr id="3" name="Group 45"/>
          <p:cNvGraphicFramePr>
            <a:graphicFrameLocks noGrp="1"/>
          </p:cNvGraphicFramePr>
          <p:nvPr>
            <p:extLst>
              <p:ext uri="{D42A27DB-BD31-4B8C-83A1-F6EECF244321}">
                <p14:modId xmlns:p14="http://schemas.microsoft.com/office/powerpoint/2010/main" xmlns="" val="3872181473"/>
              </p:ext>
            </p:extLst>
          </p:nvPr>
        </p:nvGraphicFramePr>
        <p:xfrm>
          <a:off x="609600" y="990601"/>
          <a:ext cx="10896600" cy="4861559"/>
        </p:xfrm>
        <a:graphic>
          <a:graphicData uri="http://schemas.openxmlformats.org/drawingml/2006/table">
            <a:tbl>
              <a:tblPr/>
              <a:tblGrid>
                <a:gridCol w="1060731">
                  <a:extLst>
                    <a:ext uri="{9D8B030D-6E8A-4147-A177-3AD203B41FA5}">
                      <a16:colId xmlns="" xmlns:a16="http://schemas.microsoft.com/office/drawing/2014/main" val="20000"/>
                    </a:ext>
                  </a:extLst>
                </a:gridCol>
                <a:gridCol w="4628644">
                  <a:extLst>
                    <a:ext uri="{9D8B030D-6E8A-4147-A177-3AD203B41FA5}">
                      <a16:colId xmlns="" xmlns:a16="http://schemas.microsoft.com/office/drawing/2014/main" val="20001"/>
                    </a:ext>
                  </a:extLst>
                </a:gridCol>
                <a:gridCol w="5207225">
                  <a:extLst>
                    <a:ext uri="{9D8B030D-6E8A-4147-A177-3AD203B41FA5}">
                      <a16:colId xmlns="" xmlns:a16="http://schemas.microsoft.com/office/drawing/2014/main" val="20002"/>
                    </a:ext>
                  </a:extLst>
                </a:gridCol>
              </a:tblGrid>
              <a:tr h="526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C00CC"/>
                          </a:solidFill>
                          <a:effectLst/>
                          <a:latin typeface="Comic Sans MS" pitchFamily="66"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FF00"/>
                        </a:gs>
                        <a:gs pos="50000">
                          <a:schemeClr val="bg1"/>
                        </a:gs>
                        <a:gs pos="100000">
                          <a:srgbClr val="00FF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C00CC"/>
                          </a:solidFill>
                          <a:effectLst/>
                          <a:latin typeface="Comic Sans MS" pitchFamily="66" charset="0"/>
                        </a:rPr>
                        <a:t>Giá trị của biển Đông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FF00"/>
                        </a:gs>
                        <a:gs pos="50000">
                          <a:schemeClr val="bg1"/>
                        </a:gs>
                        <a:gs pos="100000">
                          <a:srgbClr val="00FF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00CC"/>
                          </a:solidFill>
                          <a:effectLst/>
                          <a:latin typeface="Comic Sans MS" pitchFamily="66" charset="0"/>
                        </a:rPr>
                        <a:t>Lợi ích đem lại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FF00"/>
                        </a:gs>
                        <a:gs pos="50000">
                          <a:schemeClr val="bg1"/>
                        </a:gs>
                        <a:gs pos="100000">
                          <a:srgbClr val="00FF00"/>
                        </a:gs>
                      </a:gsLst>
                      <a:lin ang="5400000" scaled="1"/>
                    </a:gradFill>
                  </a:tcPr>
                </a:tc>
                <a:extLst>
                  <a:ext uri="{0D108BD9-81ED-4DB2-BD59-A6C34878D82A}">
                    <a16:rowId xmlns="" xmlns:a16="http://schemas.microsoft.com/office/drawing/2014/main" val="10000"/>
                  </a:ext>
                </a:extLst>
              </a:tr>
              <a:tr h="10837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837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837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0837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4" name="Text Box 32"/>
          <p:cNvSpPr txBox="1">
            <a:spLocks noChangeArrowheads="1"/>
          </p:cNvSpPr>
          <p:nvPr/>
        </p:nvSpPr>
        <p:spPr bwMode="auto">
          <a:xfrm>
            <a:off x="2368551" y="1765300"/>
            <a:ext cx="1389063" cy="584775"/>
          </a:xfrm>
          <a:prstGeom prst="rect">
            <a:avLst/>
          </a:prstGeom>
          <a:noFill/>
          <a:ln w="9525">
            <a:noFill/>
            <a:miter lim="800000"/>
            <a:headEnd/>
            <a:tailEnd/>
          </a:ln>
        </p:spPr>
        <p:txBody>
          <a:bodyPr>
            <a:spAutoFit/>
          </a:bodyPr>
          <a:lstStyle/>
          <a:p>
            <a:pPr eaLnBrk="1" hangingPunct="1">
              <a:spcBef>
                <a:spcPct val="50000"/>
              </a:spcBef>
            </a:pPr>
            <a:r>
              <a:rPr lang="en-US" sz="3200" b="1" dirty="0" err="1">
                <a:solidFill>
                  <a:srgbClr val="0000FF"/>
                </a:solidFill>
                <a:latin typeface="Times New Roman" pitchFamily="18" charset="0"/>
                <a:cs typeface="Times New Roman" pitchFamily="18" charset="0"/>
              </a:rPr>
              <a:t>Muối</a:t>
            </a:r>
            <a:endParaRPr lang="en-US" sz="3200" b="1" dirty="0">
              <a:solidFill>
                <a:srgbClr val="0000FF"/>
              </a:solidFill>
              <a:latin typeface="Times New Roman" pitchFamily="18" charset="0"/>
              <a:cs typeface="Times New Roman" pitchFamily="18" charset="0"/>
            </a:endParaRPr>
          </a:p>
        </p:txBody>
      </p:sp>
      <p:sp>
        <p:nvSpPr>
          <p:cNvPr id="5" name="Text Box 33"/>
          <p:cNvSpPr txBox="1">
            <a:spLocks noChangeArrowheads="1"/>
          </p:cNvSpPr>
          <p:nvPr/>
        </p:nvSpPr>
        <p:spPr bwMode="auto">
          <a:xfrm>
            <a:off x="2292350" y="2819400"/>
            <a:ext cx="2298700" cy="58477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Khoáng sản</a:t>
            </a:r>
          </a:p>
        </p:txBody>
      </p:sp>
      <p:sp>
        <p:nvSpPr>
          <p:cNvPr id="6" name="Text Box 34"/>
          <p:cNvSpPr txBox="1">
            <a:spLocks noChangeArrowheads="1"/>
          </p:cNvSpPr>
          <p:nvPr/>
        </p:nvSpPr>
        <p:spPr bwMode="auto">
          <a:xfrm>
            <a:off x="2347914" y="3830637"/>
            <a:ext cx="2078037" cy="58477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Hải sản</a:t>
            </a:r>
          </a:p>
        </p:txBody>
      </p:sp>
      <p:sp>
        <p:nvSpPr>
          <p:cNvPr id="7" name="Text Box 35"/>
          <p:cNvSpPr txBox="1">
            <a:spLocks noChangeArrowheads="1"/>
          </p:cNvSpPr>
          <p:nvPr/>
        </p:nvSpPr>
        <p:spPr bwMode="auto">
          <a:xfrm>
            <a:off x="2209800" y="4730749"/>
            <a:ext cx="3206750" cy="1077218"/>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Bãi biển đẹp, nhiều vũng, vịnh</a:t>
            </a:r>
          </a:p>
        </p:txBody>
      </p:sp>
      <p:sp>
        <p:nvSpPr>
          <p:cNvPr id="8" name="Text Box 36"/>
          <p:cNvSpPr txBox="1">
            <a:spLocks noChangeArrowheads="1"/>
          </p:cNvSpPr>
          <p:nvPr/>
        </p:nvSpPr>
        <p:spPr bwMode="auto">
          <a:xfrm>
            <a:off x="6654800" y="1840468"/>
            <a:ext cx="4191000" cy="584775"/>
          </a:xfrm>
          <a:prstGeom prst="rect">
            <a:avLst/>
          </a:prstGeom>
          <a:noFill/>
          <a:ln w="9525">
            <a:noFill/>
            <a:miter lim="800000"/>
            <a:headEnd/>
            <a:tailEnd/>
          </a:ln>
        </p:spPr>
        <p:txBody>
          <a:bodyPr>
            <a:spAutoFit/>
          </a:bodyPr>
          <a:lstStyle/>
          <a:p>
            <a:pPr eaLnBrk="1" hangingPunct="1">
              <a:spcBef>
                <a:spcPct val="50000"/>
              </a:spcBef>
            </a:pPr>
            <a:r>
              <a:rPr lang="en-US" sz="3200" b="1" dirty="0">
                <a:solidFill>
                  <a:srgbClr val="C00000"/>
                </a:solidFill>
                <a:latin typeface="Times New Roman" pitchFamily="18" charset="0"/>
                <a:cs typeface="Times New Roman" pitchFamily="18" charset="0"/>
              </a:rPr>
              <a:t>Cung cấp muối ăn</a:t>
            </a:r>
          </a:p>
        </p:txBody>
      </p:sp>
      <p:sp>
        <p:nvSpPr>
          <p:cNvPr id="9" name="Text Box 37"/>
          <p:cNvSpPr txBox="1">
            <a:spLocks noChangeArrowheads="1"/>
          </p:cNvSpPr>
          <p:nvPr/>
        </p:nvSpPr>
        <p:spPr bwMode="auto">
          <a:xfrm>
            <a:off x="6477000" y="2666999"/>
            <a:ext cx="5029200" cy="1077218"/>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C00000"/>
                </a:solidFill>
                <a:latin typeface="Times New Roman" pitchFamily="18" charset="0"/>
                <a:cs typeface="Times New Roman" pitchFamily="18" charset="0"/>
              </a:rPr>
              <a:t>Cung cấp nhiên liệu, khí đốt</a:t>
            </a:r>
          </a:p>
        </p:txBody>
      </p:sp>
      <p:sp>
        <p:nvSpPr>
          <p:cNvPr id="10" name="Text Box 38"/>
          <p:cNvSpPr txBox="1">
            <a:spLocks noChangeArrowheads="1"/>
          </p:cNvSpPr>
          <p:nvPr/>
        </p:nvSpPr>
        <p:spPr bwMode="auto">
          <a:xfrm>
            <a:off x="6477000" y="3886200"/>
            <a:ext cx="5562600" cy="584775"/>
          </a:xfrm>
          <a:prstGeom prst="rect">
            <a:avLst/>
          </a:prstGeom>
          <a:noFill/>
          <a:ln w="9525">
            <a:noFill/>
            <a:miter lim="800000"/>
            <a:headEnd/>
            <a:tailEnd/>
          </a:ln>
        </p:spPr>
        <p:txBody>
          <a:bodyPr>
            <a:spAutoFit/>
          </a:bodyPr>
          <a:lstStyle/>
          <a:p>
            <a:pPr eaLnBrk="1" hangingPunct="1">
              <a:spcBef>
                <a:spcPct val="50000"/>
              </a:spcBef>
            </a:pPr>
            <a:r>
              <a:rPr lang="en-US" sz="3200" b="1" dirty="0">
                <a:solidFill>
                  <a:srgbClr val="C00000"/>
                </a:solidFill>
                <a:latin typeface="Times New Roman" pitchFamily="18" charset="0"/>
                <a:cs typeface="Times New Roman" pitchFamily="18" charset="0"/>
              </a:rPr>
              <a:t>Cung cấp thực phẩm</a:t>
            </a:r>
          </a:p>
        </p:txBody>
      </p:sp>
      <p:sp>
        <p:nvSpPr>
          <p:cNvPr id="11" name="Text Box 39"/>
          <p:cNvSpPr txBox="1">
            <a:spLocks noChangeArrowheads="1"/>
          </p:cNvSpPr>
          <p:nvPr/>
        </p:nvSpPr>
        <p:spPr bwMode="auto">
          <a:xfrm>
            <a:off x="6553200" y="4710111"/>
            <a:ext cx="4724400" cy="1077218"/>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C00000"/>
                </a:solidFill>
                <a:latin typeface="Times New Roman" pitchFamily="18" charset="0"/>
                <a:cs typeface="Times New Roman" pitchFamily="18" charset="0"/>
              </a:rPr>
              <a:t>Phát triển du lịch, vận tải và cảng biển</a:t>
            </a:r>
          </a:p>
        </p:txBody>
      </p:sp>
      <p:sp>
        <p:nvSpPr>
          <p:cNvPr id="12" name="Text Box 46"/>
          <p:cNvSpPr txBox="1">
            <a:spLocks noChangeArrowheads="1"/>
          </p:cNvSpPr>
          <p:nvPr/>
        </p:nvSpPr>
        <p:spPr bwMode="auto">
          <a:xfrm>
            <a:off x="941388" y="1731962"/>
            <a:ext cx="457200" cy="584775"/>
          </a:xfrm>
          <a:prstGeom prst="rect">
            <a:avLst/>
          </a:prstGeom>
          <a:noFill/>
          <a:ln w="9525">
            <a:noFill/>
            <a:miter lim="800000"/>
            <a:headEnd/>
            <a:tailEnd/>
          </a:ln>
        </p:spPr>
        <p:txBody>
          <a:bodyPr>
            <a:spAutoFit/>
          </a:bodyPr>
          <a:lstStyle/>
          <a:p>
            <a:pPr eaLnBrk="1" hangingPunct="1">
              <a:spcBef>
                <a:spcPct val="50000"/>
              </a:spcBef>
            </a:pPr>
            <a:r>
              <a:rPr lang="en-US" sz="3200" b="1" dirty="0">
                <a:solidFill>
                  <a:srgbClr val="0000FF"/>
                </a:solidFill>
                <a:latin typeface="Times New Roman" pitchFamily="18" charset="0"/>
                <a:cs typeface="Times New Roman" pitchFamily="18" charset="0"/>
              </a:rPr>
              <a:t>1</a:t>
            </a:r>
          </a:p>
        </p:txBody>
      </p:sp>
      <p:sp>
        <p:nvSpPr>
          <p:cNvPr id="13" name="Text Box 47"/>
          <p:cNvSpPr txBox="1">
            <a:spLocks noChangeArrowheads="1"/>
          </p:cNvSpPr>
          <p:nvPr/>
        </p:nvSpPr>
        <p:spPr bwMode="auto">
          <a:xfrm>
            <a:off x="949325" y="2798762"/>
            <a:ext cx="457200" cy="58477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2</a:t>
            </a:r>
          </a:p>
        </p:txBody>
      </p:sp>
      <p:sp>
        <p:nvSpPr>
          <p:cNvPr id="14" name="Text Box 48"/>
          <p:cNvSpPr txBox="1">
            <a:spLocks noChangeArrowheads="1"/>
          </p:cNvSpPr>
          <p:nvPr/>
        </p:nvSpPr>
        <p:spPr bwMode="auto">
          <a:xfrm>
            <a:off x="949325" y="3830637"/>
            <a:ext cx="457200" cy="58477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3</a:t>
            </a:r>
          </a:p>
        </p:txBody>
      </p:sp>
      <p:sp>
        <p:nvSpPr>
          <p:cNvPr id="15" name="Text Box 49"/>
          <p:cNvSpPr txBox="1">
            <a:spLocks noChangeArrowheads="1"/>
          </p:cNvSpPr>
          <p:nvPr/>
        </p:nvSpPr>
        <p:spPr bwMode="auto">
          <a:xfrm>
            <a:off x="914400" y="4918075"/>
            <a:ext cx="457200" cy="58477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4</a:t>
            </a:r>
          </a:p>
        </p:txBody>
      </p:sp>
    </p:spTree>
    <p:extLst>
      <p:ext uri="{BB962C8B-B14F-4D97-AF65-F5344CB8AC3E}">
        <p14:creationId xmlns:p14="http://schemas.microsoft.com/office/powerpoint/2010/main" xmlns="" val="285681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linds(horizont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anh bat ca Nam Truong Sa"/>
          <p:cNvPicPr>
            <a:picLocks noChangeAspect="1" noChangeArrowheads="1"/>
          </p:cNvPicPr>
          <p:nvPr/>
        </p:nvPicPr>
        <p:blipFill>
          <a:blip r:embed="rId2"/>
          <a:srcRect/>
          <a:stretch>
            <a:fillRect/>
          </a:stretch>
        </p:blipFill>
        <p:spPr bwMode="auto">
          <a:xfrm>
            <a:off x="304800" y="3581400"/>
            <a:ext cx="5592763" cy="3143250"/>
          </a:xfrm>
          <a:prstGeom prst="rect">
            <a:avLst/>
          </a:prstGeom>
          <a:noFill/>
          <a:ln w="38100">
            <a:solidFill>
              <a:srgbClr val="0066FF"/>
            </a:solidFill>
            <a:miter lim="800000"/>
            <a:headEnd/>
            <a:tailEnd/>
          </a:ln>
        </p:spPr>
      </p:pic>
      <p:pic>
        <p:nvPicPr>
          <p:cNvPr id="9219" name="Picture 3" descr="Resort Vinpearl - Nha Trang"/>
          <p:cNvPicPr>
            <a:picLocks noChangeAspect="1" noChangeArrowheads="1"/>
          </p:cNvPicPr>
          <p:nvPr/>
        </p:nvPicPr>
        <p:blipFill>
          <a:blip r:embed="rId3"/>
          <a:srcRect/>
          <a:stretch>
            <a:fillRect/>
          </a:stretch>
        </p:blipFill>
        <p:spPr bwMode="auto">
          <a:xfrm>
            <a:off x="6096001" y="152399"/>
            <a:ext cx="5867399" cy="3276601"/>
          </a:xfrm>
          <a:prstGeom prst="rect">
            <a:avLst/>
          </a:prstGeom>
          <a:noFill/>
          <a:ln w="38100">
            <a:solidFill>
              <a:srgbClr val="0066FF"/>
            </a:solidFill>
            <a:miter lim="800000"/>
            <a:headEnd/>
            <a:tailEnd/>
          </a:ln>
        </p:spPr>
      </p:pic>
      <p:pic>
        <p:nvPicPr>
          <p:cNvPr id="9220" name="Picture 4" descr="article5497"/>
          <p:cNvPicPr>
            <a:picLocks noChangeAspect="1" noChangeArrowheads="1"/>
          </p:cNvPicPr>
          <p:nvPr/>
        </p:nvPicPr>
        <p:blipFill>
          <a:blip r:embed="rId4"/>
          <a:srcRect/>
          <a:stretch>
            <a:fillRect/>
          </a:stretch>
        </p:blipFill>
        <p:spPr bwMode="auto">
          <a:xfrm>
            <a:off x="304800" y="152399"/>
            <a:ext cx="5592763" cy="3276601"/>
          </a:xfrm>
          <a:prstGeom prst="rect">
            <a:avLst/>
          </a:prstGeom>
          <a:solidFill>
            <a:srgbClr val="FFFFFF"/>
          </a:solidFill>
          <a:ln w="38100">
            <a:solidFill>
              <a:srgbClr val="0066FF"/>
            </a:solidFill>
            <a:miter lim="800000"/>
            <a:headEnd/>
            <a:tailEnd/>
          </a:ln>
        </p:spPr>
      </p:pic>
      <p:pic>
        <p:nvPicPr>
          <p:cNvPr id="9221" name="Picture 5" descr="Cang Hai Phong"/>
          <p:cNvPicPr>
            <a:picLocks noChangeAspect="1" noChangeArrowheads="1"/>
          </p:cNvPicPr>
          <p:nvPr/>
        </p:nvPicPr>
        <p:blipFill>
          <a:blip r:embed="rId5"/>
          <a:srcRect l="5754" t="7465" r="4559" b="7465"/>
          <a:stretch>
            <a:fillRect/>
          </a:stretch>
        </p:blipFill>
        <p:spPr bwMode="auto">
          <a:xfrm>
            <a:off x="6096001" y="3581400"/>
            <a:ext cx="5867399" cy="3143250"/>
          </a:xfrm>
          <a:prstGeom prst="rect">
            <a:avLst/>
          </a:prstGeom>
          <a:noFill/>
          <a:ln w="38100">
            <a:solidFill>
              <a:srgbClr val="0066FF"/>
            </a:solidFill>
            <a:miter lim="800000"/>
            <a:headEnd/>
            <a:tailEnd/>
          </a:ln>
        </p:spPr>
      </p:pic>
      <p:sp>
        <p:nvSpPr>
          <p:cNvPr id="9222" name="Line 6"/>
          <p:cNvSpPr>
            <a:spLocks noChangeShapeType="1"/>
          </p:cNvSpPr>
          <p:nvPr/>
        </p:nvSpPr>
        <p:spPr bwMode="auto">
          <a:xfrm>
            <a:off x="5964238" y="0"/>
            <a:ext cx="0" cy="6858000"/>
          </a:xfrm>
          <a:prstGeom prst="line">
            <a:avLst/>
          </a:prstGeom>
          <a:noFill/>
          <a:ln w="9525">
            <a:solidFill>
              <a:srgbClr val="FF0000"/>
            </a:solidFill>
            <a:round/>
            <a:headEnd/>
            <a:tailEnd/>
          </a:ln>
        </p:spPr>
        <p:txBody>
          <a:bodyPr wrap="none" anchor="ctr"/>
          <a:lstStyle/>
          <a:p>
            <a:endParaRPr lang="en-US"/>
          </a:p>
        </p:txBody>
      </p:sp>
      <p:sp>
        <p:nvSpPr>
          <p:cNvPr id="9223" name="Line 7"/>
          <p:cNvSpPr>
            <a:spLocks noChangeShapeType="1"/>
          </p:cNvSpPr>
          <p:nvPr/>
        </p:nvSpPr>
        <p:spPr bwMode="auto">
          <a:xfrm>
            <a:off x="1524000" y="3505200"/>
            <a:ext cx="9144000" cy="0"/>
          </a:xfrm>
          <a:prstGeom prst="line">
            <a:avLst/>
          </a:prstGeom>
          <a:noFill/>
          <a:ln w="9525">
            <a:solidFill>
              <a:srgbClr val="FF0000"/>
            </a:solidFill>
            <a:round/>
            <a:headEnd/>
            <a:tailEnd/>
          </a:ln>
        </p:spPr>
        <p:txBody>
          <a:bodyPr wrap="none" anchor="ctr"/>
          <a:lstStyle/>
          <a:p>
            <a:endParaRPr lang="en-US"/>
          </a:p>
        </p:txBody>
      </p:sp>
      <p:sp>
        <p:nvSpPr>
          <p:cNvPr id="82952" name="AutoShape 8"/>
          <p:cNvSpPr>
            <a:spLocks noChangeArrowheads="1"/>
          </p:cNvSpPr>
          <p:nvPr/>
        </p:nvSpPr>
        <p:spPr bwMode="auto">
          <a:xfrm>
            <a:off x="3193816" y="3581400"/>
            <a:ext cx="2730641" cy="571500"/>
          </a:xfrm>
          <a:prstGeom prst="roundRect">
            <a:avLst>
              <a:gd name="adj" fmla="val 50000"/>
            </a:avLst>
          </a:prstGeom>
          <a:solidFill>
            <a:schemeClr val="bg1"/>
          </a:solidFill>
          <a:ln w="28575" algn="ctr">
            <a:solidFill>
              <a:srgbClr val="0000FF"/>
            </a:solidFill>
            <a:round/>
            <a:headEnd/>
            <a:tailEnd/>
          </a:ln>
        </p:spPr>
        <p:txBody>
          <a:bodyPr wrap="none" anchor="ctr"/>
          <a:lstStyle/>
          <a:p>
            <a:pPr algn="ctr" eaLnBrk="1" hangingPunct="1"/>
            <a:r>
              <a:rPr lang="en-US" sz="3200" b="1" dirty="0" err="1" smtClean="0">
                <a:latin typeface="Times New Roman" panose="02020603050405020304" pitchFamily="18" charset="0"/>
                <a:cs typeface="Times New Roman" panose="02020603050405020304" pitchFamily="18" charset="0"/>
              </a:rPr>
              <a:t>Đánh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bắt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a:t>
            </a:r>
            <a:endParaRPr lang="en-US" sz="3200" b="1" dirty="0">
              <a:latin typeface="Times New Roman" panose="02020603050405020304" pitchFamily="18" charset="0"/>
              <a:cs typeface="Times New Roman" panose="02020603050405020304" pitchFamily="18" charset="0"/>
            </a:endParaRPr>
          </a:p>
        </p:txBody>
      </p:sp>
      <p:sp>
        <p:nvSpPr>
          <p:cNvPr id="82953" name="Oval 9"/>
          <p:cNvSpPr>
            <a:spLocks noChangeArrowheads="1"/>
          </p:cNvSpPr>
          <p:nvPr/>
        </p:nvSpPr>
        <p:spPr bwMode="auto">
          <a:xfrm>
            <a:off x="533400" y="304800"/>
            <a:ext cx="396875" cy="381000"/>
          </a:xfrm>
          <a:prstGeom prst="ellipse">
            <a:avLst/>
          </a:prstGeom>
          <a:solidFill>
            <a:srgbClr val="FFFF99"/>
          </a:solidFill>
          <a:ln w="38100" algn="ctr">
            <a:solidFill>
              <a:srgbClr val="FF0000"/>
            </a:solidFill>
            <a:round/>
            <a:headEnd/>
            <a:tailEnd/>
          </a:ln>
          <a:effectLst/>
        </p:spPr>
        <p:txBody>
          <a:bodyPr wrap="none" anchor="ctr"/>
          <a:lstStyle/>
          <a:p>
            <a:pPr algn="ctr" eaLnBrk="1" hangingPunct="1">
              <a:defRPr/>
            </a:pPr>
            <a:r>
              <a:rPr lang="en-US" sz="2800" b="1" dirty="0">
                <a:effectLst>
                  <a:outerShdw blurRad="38100" dist="38100" dir="2700000" algn="tl">
                    <a:srgbClr val="FFFFFF"/>
                  </a:outerShdw>
                </a:effectLst>
                <a:latin typeface=".VnTime" pitchFamily="34" charset="0"/>
                <a:cs typeface="Arial" charset="0"/>
              </a:rPr>
              <a:t>1</a:t>
            </a:r>
          </a:p>
        </p:txBody>
      </p:sp>
      <p:sp>
        <p:nvSpPr>
          <p:cNvPr id="82954" name="AutoShape 10"/>
          <p:cNvSpPr>
            <a:spLocks noChangeArrowheads="1"/>
          </p:cNvSpPr>
          <p:nvPr/>
        </p:nvSpPr>
        <p:spPr bwMode="auto">
          <a:xfrm>
            <a:off x="8683625" y="152400"/>
            <a:ext cx="3279775" cy="533400"/>
          </a:xfrm>
          <a:prstGeom prst="roundRect">
            <a:avLst>
              <a:gd name="adj" fmla="val 50000"/>
            </a:avLst>
          </a:prstGeom>
          <a:solidFill>
            <a:schemeClr val="bg1"/>
          </a:solidFill>
          <a:ln w="28575" algn="ctr">
            <a:solidFill>
              <a:srgbClr val="0000FF"/>
            </a:solidFill>
            <a:round/>
            <a:headEnd/>
            <a:tailEnd/>
          </a:ln>
        </p:spPr>
        <p:txBody>
          <a:bodyPr wrap="none" anchor="ctr"/>
          <a:lstStyle/>
          <a:p>
            <a:pPr algn="ctr" eaLnBrk="1" hangingPunct="1"/>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du </a:t>
            </a:r>
            <a:r>
              <a:rPr lang="en-US" sz="3200" b="1" dirty="0" err="1" smtClean="0">
                <a:latin typeface="Times New Roman" panose="02020603050405020304" pitchFamily="18" charset="0"/>
                <a:cs typeface="Times New Roman" panose="02020603050405020304" pitchFamily="18" charset="0"/>
              </a:rPr>
              <a:t>lịch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biển</a:t>
            </a:r>
            <a:endParaRPr lang="en-US" sz="3200" b="1" dirty="0">
              <a:latin typeface="Times New Roman" panose="02020603050405020304" pitchFamily="18" charset="0"/>
              <a:cs typeface="Times New Roman" panose="02020603050405020304" pitchFamily="18" charset="0"/>
            </a:endParaRPr>
          </a:p>
        </p:txBody>
      </p:sp>
      <p:sp>
        <p:nvSpPr>
          <p:cNvPr id="82955" name="Oval 11"/>
          <p:cNvSpPr>
            <a:spLocks noChangeArrowheads="1"/>
          </p:cNvSpPr>
          <p:nvPr/>
        </p:nvSpPr>
        <p:spPr bwMode="auto">
          <a:xfrm>
            <a:off x="6162676" y="228600"/>
            <a:ext cx="396875" cy="381000"/>
          </a:xfrm>
          <a:prstGeom prst="ellipse">
            <a:avLst/>
          </a:prstGeom>
          <a:solidFill>
            <a:srgbClr val="FFFF99"/>
          </a:solidFill>
          <a:ln w="38100" algn="ctr">
            <a:solidFill>
              <a:srgbClr val="FF0000"/>
            </a:solidFill>
            <a:round/>
            <a:headEnd/>
            <a:tailEnd/>
          </a:ln>
          <a:effectLst/>
        </p:spPr>
        <p:txBody>
          <a:bodyPr wrap="none" anchor="ctr"/>
          <a:lstStyle/>
          <a:p>
            <a:pPr algn="ctr" eaLnBrk="1" hangingPunct="1">
              <a:defRPr/>
            </a:pPr>
            <a:r>
              <a:rPr lang="en-US" sz="2800" b="1" dirty="0">
                <a:effectLst>
                  <a:outerShdw blurRad="38100" dist="38100" dir="2700000" algn="tl">
                    <a:srgbClr val="FFFFFF"/>
                  </a:outerShdw>
                </a:effectLst>
                <a:latin typeface=".VnTime" pitchFamily="34" charset="0"/>
                <a:cs typeface="Arial" charset="0"/>
              </a:rPr>
              <a:t>2</a:t>
            </a:r>
          </a:p>
        </p:txBody>
      </p:sp>
      <p:sp>
        <p:nvSpPr>
          <p:cNvPr id="82956" name="AutoShape 12"/>
          <p:cNvSpPr>
            <a:spLocks noChangeArrowheads="1"/>
          </p:cNvSpPr>
          <p:nvPr/>
        </p:nvSpPr>
        <p:spPr bwMode="auto">
          <a:xfrm>
            <a:off x="2275447" y="152400"/>
            <a:ext cx="3668153" cy="533400"/>
          </a:xfrm>
          <a:prstGeom prst="roundRect">
            <a:avLst>
              <a:gd name="adj" fmla="val 50000"/>
            </a:avLst>
          </a:prstGeom>
          <a:solidFill>
            <a:schemeClr val="bg1"/>
          </a:solidFill>
          <a:ln w="28575" algn="ctr">
            <a:solidFill>
              <a:srgbClr val="0000FF"/>
            </a:solidFill>
            <a:round/>
            <a:headEnd/>
            <a:tailEnd/>
          </a:ln>
        </p:spPr>
        <p:txBody>
          <a:bodyPr wrap="none" anchor="ctr"/>
          <a:lstStyle/>
          <a:p>
            <a:pPr algn="ctr" eaLnBrk="1" hangingPunct="1"/>
            <a:r>
              <a:rPr lang="en-US" sz="3200" b="1" dirty="0" err="1" smtClean="0">
                <a:latin typeface="Times New Roman" panose="02020603050405020304" pitchFamily="18" charset="0"/>
                <a:cs typeface="Times New Roman" panose="02020603050405020304" pitchFamily="18" charset="0"/>
              </a:rPr>
              <a:t>Khai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dầu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khí</a:t>
            </a:r>
            <a:endParaRPr lang="en-US" sz="3200" b="1" dirty="0">
              <a:latin typeface="Times New Roman" panose="02020603050405020304" pitchFamily="18" charset="0"/>
              <a:cs typeface="Times New Roman" panose="02020603050405020304" pitchFamily="18" charset="0"/>
            </a:endParaRPr>
          </a:p>
        </p:txBody>
      </p:sp>
      <p:sp>
        <p:nvSpPr>
          <p:cNvPr id="82957" name="Oval 13"/>
          <p:cNvSpPr>
            <a:spLocks noChangeArrowheads="1"/>
          </p:cNvSpPr>
          <p:nvPr/>
        </p:nvSpPr>
        <p:spPr bwMode="auto">
          <a:xfrm>
            <a:off x="457200" y="3886200"/>
            <a:ext cx="396875" cy="381000"/>
          </a:xfrm>
          <a:prstGeom prst="ellipse">
            <a:avLst/>
          </a:prstGeom>
          <a:solidFill>
            <a:srgbClr val="FFFF99"/>
          </a:solidFill>
          <a:ln w="38100" algn="ctr">
            <a:solidFill>
              <a:srgbClr val="FF0000"/>
            </a:solidFill>
            <a:round/>
            <a:headEnd/>
            <a:tailEnd/>
          </a:ln>
          <a:effectLst/>
        </p:spPr>
        <p:txBody>
          <a:bodyPr wrap="none" anchor="ctr"/>
          <a:lstStyle/>
          <a:p>
            <a:pPr algn="ctr" eaLnBrk="1" hangingPunct="1">
              <a:defRPr/>
            </a:pPr>
            <a:r>
              <a:rPr lang="en-US" sz="2800" b="1">
                <a:effectLst>
                  <a:outerShdw blurRad="38100" dist="38100" dir="2700000" algn="tl">
                    <a:srgbClr val="FFFFFF"/>
                  </a:outerShdw>
                </a:effectLst>
                <a:latin typeface=".VnTime" pitchFamily="34" charset="0"/>
                <a:cs typeface="Arial" charset="0"/>
              </a:rPr>
              <a:t>3</a:t>
            </a:r>
          </a:p>
        </p:txBody>
      </p:sp>
      <p:sp>
        <p:nvSpPr>
          <p:cNvPr id="82958" name="AutoShape 14"/>
          <p:cNvSpPr>
            <a:spLocks noChangeArrowheads="1"/>
          </p:cNvSpPr>
          <p:nvPr/>
        </p:nvSpPr>
        <p:spPr bwMode="auto">
          <a:xfrm>
            <a:off x="6679873" y="3585882"/>
            <a:ext cx="3149927" cy="567018"/>
          </a:xfrm>
          <a:prstGeom prst="roundRect">
            <a:avLst>
              <a:gd name="adj" fmla="val 50000"/>
            </a:avLst>
          </a:prstGeom>
          <a:solidFill>
            <a:schemeClr val="bg1"/>
          </a:solidFill>
          <a:ln w="28575" algn="ctr">
            <a:solidFill>
              <a:srgbClr val="0000FF"/>
            </a:solidFill>
            <a:round/>
            <a:headEnd/>
            <a:tailEnd/>
          </a:ln>
        </p:spPr>
        <p:txBody>
          <a:bodyPr wrap="none" anchor="ctr"/>
          <a:lstStyle/>
          <a:p>
            <a:pPr algn="ctr" eaLnBrk="1" hangingPunct="1"/>
            <a:r>
              <a:rPr lang="en-US" sz="3200" b="1" dirty="0" err="1" smtClean="0">
                <a:latin typeface="Times New Roman" panose="02020603050405020304" pitchFamily="18" charset="0"/>
                <a:cs typeface="Times New Roman" panose="02020603050405020304" pitchFamily="18" charset="0"/>
              </a:rPr>
              <a:t>Giao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biển</a:t>
            </a:r>
            <a:endParaRPr lang="en-US" sz="3200" b="1" dirty="0">
              <a:latin typeface="Times New Roman" panose="02020603050405020304" pitchFamily="18" charset="0"/>
              <a:cs typeface="Times New Roman" panose="02020603050405020304" pitchFamily="18" charset="0"/>
            </a:endParaRPr>
          </a:p>
        </p:txBody>
      </p:sp>
      <p:sp>
        <p:nvSpPr>
          <p:cNvPr id="82959" name="Oval 15"/>
          <p:cNvSpPr>
            <a:spLocks noChangeArrowheads="1"/>
          </p:cNvSpPr>
          <p:nvPr/>
        </p:nvSpPr>
        <p:spPr bwMode="auto">
          <a:xfrm>
            <a:off x="6162676" y="3657600"/>
            <a:ext cx="396875" cy="381000"/>
          </a:xfrm>
          <a:prstGeom prst="ellipse">
            <a:avLst/>
          </a:prstGeom>
          <a:solidFill>
            <a:srgbClr val="FFFF99"/>
          </a:solidFill>
          <a:ln w="38100" algn="ctr">
            <a:solidFill>
              <a:srgbClr val="FF0000"/>
            </a:solidFill>
            <a:round/>
            <a:headEnd/>
            <a:tailEnd/>
          </a:ln>
          <a:effectLst/>
        </p:spPr>
        <p:txBody>
          <a:bodyPr wrap="none" anchor="ctr"/>
          <a:lstStyle/>
          <a:p>
            <a:pPr algn="ctr" eaLnBrk="1" hangingPunct="1">
              <a:defRPr/>
            </a:pPr>
            <a:r>
              <a:rPr lang="en-US" sz="2800" b="1" dirty="0">
                <a:effectLst>
                  <a:outerShdw blurRad="38100" dist="38100" dir="2700000" algn="tl">
                    <a:srgbClr val="FFFFFF"/>
                  </a:outerShdw>
                </a:effectLst>
                <a:latin typeface=".VnTime" pitchFamily="34" charset="0"/>
                <a:cs typeface="Arial"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p:cTn id="7" dur="1000" fill="hold"/>
                                        <p:tgtEl>
                                          <p:spTgt spid="82956"/>
                                        </p:tgtEl>
                                        <p:attrNameLst>
                                          <p:attrName>ppt_w</p:attrName>
                                        </p:attrNameLst>
                                      </p:cBhvr>
                                      <p:tavLst>
                                        <p:tav tm="0">
                                          <p:val>
                                            <p:fltVal val="0"/>
                                          </p:val>
                                        </p:tav>
                                        <p:tav tm="100000">
                                          <p:val>
                                            <p:strVal val="#ppt_w"/>
                                          </p:val>
                                        </p:tav>
                                      </p:tavLst>
                                    </p:anim>
                                    <p:anim calcmode="lin" valueType="num">
                                      <p:cBhvr>
                                        <p:cTn id="8" dur="1000" fill="hold"/>
                                        <p:tgtEl>
                                          <p:spTgt spid="82956"/>
                                        </p:tgtEl>
                                        <p:attrNameLst>
                                          <p:attrName>ppt_h</p:attrName>
                                        </p:attrNameLst>
                                      </p:cBhvr>
                                      <p:tavLst>
                                        <p:tav tm="0">
                                          <p:val>
                                            <p:fltVal val="0"/>
                                          </p:val>
                                        </p:tav>
                                        <p:tav tm="100000">
                                          <p:val>
                                            <p:strVal val="#ppt_h"/>
                                          </p:val>
                                        </p:tav>
                                      </p:tavLst>
                                    </p:anim>
                                    <p:animEffect transition="in" filter="fade">
                                      <p:cBhvr>
                                        <p:cTn id="9" dur="1000"/>
                                        <p:tgtEl>
                                          <p:spTgt spid="829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2952"/>
                                        </p:tgtEl>
                                        <p:attrNameLst>
                                          <p:attrName>style.visibility</p:attrName>
                                        </p:attrNameLst>
                                      </p:cBhvr>
                                      <p:to>
                                        <p:strVal val="visible"/>
                                      </p:to>
                                    </p:set>
                                    <p:anim calcmode="lin" valueType="num">
                                      <p:cBhvr>
                                        <p:cTn id="14" dur="1000" fill="hold"/>
                                        <p:tgtEl>
                                          <p:spTgt spid="82952"/>
                                        </p:tgtEl>
                                        <p:attrNameLst>
                                          <p:attrName>ppt_w</p:attrName>
                                        </p:attrNameLst>
                                      </p:cBhvr>
                                      <p:tavLst>
                                        <p:tav tm="0">
                                          <p:val>
                                            <p:fltVal val="0"/>
                                          </p:val>
                                        </p:tav>
                                        <p:tav tm="100000">
                                          <p:val>
                                            <p:strVal val="#ppt_w"/>
                                          </p:val>
                                        </p:tav>
                                      </p:tavLst>
                                    </p:anim>
                                    <p:anim calcmode="lin" valueType="num">
                                      <p:cBhvr>
                                        <p:cTn id="15" dur="1000" fill="hold"/>
                                        <p:tgtEl>
                                          <p:spTgt spid="82952"/>
                                        </p:tgtEl>
                                        <p:attrNameLst>
                                          <p:attrName>ppt_h</p:attrName>
                                        </p:attrNameLst>
                                      </p:cBhvr>
                                      <p:tavLst>
                                        <p:tav tm="0">
                                          <p:val>
                                            <p:fltVal val="0"/>
                                          </p:val>
                                        </p:tav>
                                        <p:tav tm="100000">
                                          <p:val>
                                            <p:strVal val="#ppt_h"/>
                                          </p:val>
                                        </p:tav>
                                      </p:tavLst>
                                    </p:anim>
                                    <p:animEffect transition="in" filter="fade">
                                      <p:cBhvr>
                                        <p:cTn id="16" dur="1000"/>
                                        <p:tgtEl>
                                          <p:spTgt spid="829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2954"/>
                                        </p:tgtEl>
                                        <p:attrNameLst>
                                          <p:attrName>style.visibility</p:attrName>
                                        </p:attrNameLst>
                                      </p:cBhvr>
                                      <p:to>
                                        <p:strVal val="visible"/>
                                      </p:to>
                                    </p:set>
                                    <p:anim calcmode="lin" valueType="num">
                                      <p:cBhvr>
                                        <p:cTn id="21" dur="1000" fill="hold"/>
                                        <p:tgtEl>
                                          <p:spTgt spid="82954"/>
                                        </p:tgtEl>
                                        <p:attrNameLst>
                                          <p:attrName>ppt_w</p:attrName>
                                        </p:attrNameLst>
                                      </p:cBhvr>
                                      <p:tavLst>
                                        <p:tav tm="0">
                                          <p:val>
                                            <p:fltVal val="0"/>
                                          </p:val>
                                        </p:tav>
                                        <p:tav tm="100000">
                                          <p:val>
                                            <p:strVal val="#ppt_w"/>
                                          </p:val>
                                        </p:tav>
                                      </p:tavLst>
                                    </p:anim>
                                    <p:anim calcmode="lin" valueType="num">
                                      <p:cBhvr>
                                        <p:cTn id="22" dur="1000" fill="hold"/>
                                        <p:tgtEl>
                                          <p:spTgt spid="82954"/>
                                        </p:tgtEl>
                                        <p:attrNameLst>
                                          <p:attrName>ppt_h</p:attrName>
                                        </p:attrNameLst>
                                      </p:cBhvr>
                                      <p:tavLst>
                                        <p:tav tm="0">
                                          <p:val>
                                            <p:fltVal val="0"/>
                                          </p:val>
                                        </p:tav>
                                        <p:tav tm="100000">
                                          <p:val>
                                            <p:strVal val="#ppt_h"/>
                                          </p:val>
                                        </p:tav>
                                      </p:tavLst>
                                    </p:anim>
                                    <p:animEffect transition="in" filter="fade">
                                      <p:cBhvr>
                                        <p:cTn id="23" dur="1000"/>
                                        <p:tgtEl>
                                          <p:spTgt spid="8295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2958"/>
                                        </p:tgtEl>
                                        <p:attrNameLst>
                                          <p:attrName>style.visibility</p:attrName>
                                        </p:attrNameLst>
                                      </p:cBhvr>
                                      <p:to>
                                        <p:strVal val="visible"/>
                                      </p:to>
                                    </p:set>
                                    <p:anim calcmode="lin" valueType="num">
                                      <p:cBhvr>
                                        <p:cTn id="28" dur="1000" fill="hold"/>
                                        <p:tgtEl>
                                          <p:spTgt spid="82958"/>
                                        </p:tgtEl>
                                        <p:attrNameLst>
                                          <p:attrName>ppt_w</p:attrName>
                                        </p:attrNameLst>
                                      </p:cBhvr>
                                      <p:tavLst>
                                        <p:tav tm="0">
                                          <p:val>
                                            <p:fltVal val="0"/>
                                          </p:val>
                                        </p:tav>
                                        <p:tav tm="100000">
                                          <p:val>
                                            <p:strVal val="#ppt_w"/>
                                          </p:val>
                                        </p:tav>
                                      </p:tavLst>
                                    </p:anim>
                                    <p:anim calcmode="lin" valueType="num">
                                      <p:cBhvr>
                                        <p:cTn id="29" dur="1000" fill="hold"/>
                                        <p:tgtEl>
                                          <p:spTgt spid="82958"/>
                                        </p:tgtEl>
                                        <p:attrNameLst>
                                          <p:attrName>ppt_h</p:attrName>
                                        </p:attrNameLst>
                                      </p:cBhvr>
                                      <p:tavLst>
                                        <p:tav tm="0">
                                          <p:val>
                                            <p:fltVal val="0"/>
                                          </p:val>
                                        </p:tav>
                                        <p:tav tm="100000">
                                          <p:val>
                                            <p:strVal val="#ppt_h"/>
                                          </p:val>
                                        </p:tav>
                                      </p:tavLst>
                                    </p:anim>
                                    <p:animEffect transition="in" filter="fade">
                                      <p:cBhvr>
                                        <p:cTn id="30" dur="1000"/>
                                        <p:tgtEl>
                                          <p:spTgt spid="82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P spid="82954" grpId="0" animBg="1"/>
      <p:bldP spid="82956" grpId="0" animBg="1"/>
      <p:bldP spid="829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Huong\Desktop\Bien dao, quan dao\Bien Dao va quan dao\image_untitled_120918232404.jpg"/>
          <p:cNvPicPr>
            <a:picLocks noChangeAspect="1" noChangeArrowheads="1"/>
          </p:cNvPicPr>
          <p:nvPr/>
        </p:nvPicPr>
        <p:blipFill>
          <a:blip r:embed="rId2"/>
          <a:srcRect/>
          <a:stretch>
            <a:fillRect/>
          </a:stretch>
        </p:blipFill>
        <p:spPr bwMode="auto">
          <a:xfrm>
            <a:off x="228600" y="152400"/>
            <a:ext cx="11734800" cy="6172201"/>
          </a:xfrm>
          <a:prstGeom prst="rect">
            <a:avLst/>
          </a:prstGeom>
          <a:noFill/>
        </p:spPr>
      </p:pic>
      <p:sp>
        <p:nvSpPr>
          <p:cNvPr id="3" name="Text Box 3"/>
          <p:cNvSpPr txBox="1">
            <a:spLocks noChangeArrowheads="1"/>
          </p:cNvSpPr>
          <p:nvPr/>
        </p:nvSpPr>
        <p:spPr bwMode="auto">
          <a:xfrm>
            <a:off x="3962400" y="6248401"/>
            <a:ext cx="3200400" cy="584775"/>
          </a:xfrm>
          <a:prstGeom prst="rect">
            <a:avLst/>
          </a:prstGeom>
          <a:noFill/>
          <a:ln w="38100" algn="ctr">
            <a:noFill/>
            <a:miter lim="800000"/>
            <a:headEnd/>
            <a:tailEnd/>
          </a:ln>
        </p:spPr>
        <p:txBody>
          <a:bodyPr wrap="square">
            <a:spAutoFit/>
          </a:bodyPr>
          <a:lstStyle/>
          <a:p>
            <a:pPr>
              <a:spcBef>
                <a:spcPct val="50000"/>
              </a:spcBef>
            </a:pPr>
            <a:r>
              <a:rPr lang="en-US" sz="3200" b="1" dirty="0">
                <a:latin typeface="Times New Roman" pitchFamily="18" charset="0"/>
                <a:cs typeface="Times New Roman" pitchFamily="18" charset="0"/>
              </a:rPr>
              <a:t>Cánh đồng muối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sHuong\Desktop\Bien dao, quan dao\H\BAI 29 - BIEN DAO VIET NAM\Data\dau-khiviet.gif"/>
          <p:cNvPicPr>
            <a:picLocks noChangeAspect="1" noChangeArrowheads="1"/>
          </p:cNvPicPr>
          <p:nvPr/>
        </p:nvPicPr>
        <p:blipFill>
          <a:blip r:embed="rId2"/>
          <a:srcRect/>
          <a:stretch>
            <a:fillRect/>
          </a:stretch>
        </p:blipFill>
        <p:spPr bwMode="auto">
          <a:xfrm>
            <a:off x="228600" y="152400"/>
            <a:ext cx="11734800" cy="6172200"/>
          </a:xfrm>
          <a:prstGeom prst="rect">
            <a:avLst/>
          </a:prstGeom>
          <a:noFill/>
        </p:spPr>
      </p:pic>
      <p:sp>
        <p:nvSpPr>
          <p:cNvPr id="4" name="Text Box 3"/>
          <p:cNvSpPr txBox="1">
            <a:spLocks noChangeArrowheads="1"/>
          </p:cNvSpPr>
          <p:nvPr/>
        </p:nvSpPr>
        <p:spPr bwMode="auto">
          <a:xfrm>
            <a:off x="3962400" y="6248401"/>
            <a:ext cx="4724400" cy="584775"/>
          </a:xfrm>
          <a:prstGeom prst="rect">
            <a:avLst/>
          </a:prstGeom>
          <a:noFill/>
          <a:ln w="38100" algn="ctr">
            <a:noFill/>
            <a:miter lim="800000"/>
            <a:headEnd/>
            <a:tailEnd/>
          </a:ln>
        </p:spPr>
        <p:txBody>
          <a:bodyPr wrap="square">
            <a:spAutoFit/>
          </a:bodyPr>
          <a:lstStyle/>
          <a:p>
            <a:pPr>
              <a:spcBef>
                <a:spcPct val="50000"/>
              </a:spcBef>
            </a:pPr>
            <a:r>
              <a:rPr lang="en-US" sz="3200" b="1" dirty="0">
                <a:latin typeface="Times New Roman" pitchFamily="18" charset="0"/>
                <a:cs typeface="Times New Roman" pitchFamily="18" charset="0"/>
              </a:rPr>
              <a:t>Khai thác dầu khí</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sHuong\Desktop\Bien dao, quan dao\Bien Dao va quan dao\images760065_Danh_bat.jpg"/>
          <p:cNvPicPr>
            <a:picLocks noChangeAspect="1" noChangeArrowheads="1"/>
          </p:cNvPicPr>
          <p:nvPr/>
        </p:nvPicPr>
        <p:blipFill>
          <a:blip r:embed="rId2"/>
          <a:srcRect/>
          <a:stretch>
            <a:fillRect/>
          </a:stretch>
        </p:blipFill>
        <p:spPr bwMode="auto">
          <a:xfrm>
            <a:off x="304800" y="152400"/>
            <a:ext cx="11582400" cy="6120826"/>
          </a:xfrm>
          <a:prstGeom prst="rect">
            <a:avLst/>
          </a:prstGeom>
          <a:noFill/>
        </p:spPr>
      </p:pic>
      <p:sp>
        <p:nvSpPr>
          <p:cNvPr id="3" name="Rectangle 2"/>
          <p:cNvSpPr/>
          <p:nvPr/>
        </p:nvSpPr>
        <p:spPr>
          <a:xfrm>
            <a:off x="4419601" y="6273226"/>
            <a:ext cx="240642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latin typeface="Times New Roman" pitchFamily="18" charset="0"/>
                <a:cs typeface="Times New Roman" pitchFamily="18" charset="0"/>
              </a:rPr>
              <a:t>Đánh bắt cá.</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1"/>
            <a:ext cx="3771900" cy="6324600"/>
            <a:chOff x="240" y="1440"/>
            <a:chExt cx="1512" cy="2416"/>
          </a:xfrm>
        </p:grpSpPr>
        <p:pic>
          <p:nvPicPr>
            <p:cNvPr id="18442" name="Picture 3" descr="tomhum"/>
            <p:cNvPicPr>
              <a:picLocks noChangeAspect="1" noChangeArrowheads="1"/>
            </p:cNvPicPr>
            <p:nvPr/>
          </p:nvPicPr>
          <p:blipFill>
            <a:blip r:embed="rId2"/>
            <a:srcRect/>
            <a:stretch>
              <a:fillRect/>
            </a:stretch>
          </p:blipFill>
          <p:spPr bwMode="auto">
            <a:xfrm>
              <a:off x="240" y="1440"/>
              <a:ext cx="1512" cy="2012"/>
            </a:xfrm>
            <a:prstGeom prst="rect">
              <a:avLst/>
            </a:prstGeom>
            <a:noFill/>
            <a:ln w="9525">
              <a:solidFill>
                <a:srgbClr val="CC3300"/>
              </a:solidFill>
              <a:miter lim="800000"/>
              <a:headEnd/>
              <a:tailEnd/>
            </a:ln>
          </p:spPr>
        </p:pic>
        <p:sp>
          <p:nvSpPr>
            <p:cNvPr id="18443" name="Text Box 4"/>
            <p:cNvSpPr txBox="1">
              <a:spLocks noChangeArrowheads="1"/>
            </p:cNvSpPr>
            <p:nvPr/>
          </p:nvSpPr>
          <p:spPr bwMode="auto">
            <a:xfrm>
              <a:off x="300" y="3636"/>
              <a:ext cx="1392" cy="220"/>
            </a:xfrm>
            <a:prstGeom prst="rect">
              <a:avLst/>
            </a:prstGeom>
            <a:noFill/>
            <a:ln w="9525">
              <a:solidFill>
                <a:srgbClr val="CC3300"/>
              </a:solidFill>
              <a:miter lim="800000"/>
              <a:headEnd/>
              <a:tailEnd/>
            </a:ln>
          </p:spPr>
          <p:txBody>
            <a:bodyPr>
              <a:spAutoFit/>
            </a:bodyPr>
            <a:lstStyle/>
            <a:p>
              <a:pPr algn="ctr" eaLnBrk="1" hangingPunct="1">
                <a:spcBef>
                  <a:spcPct val="50000"/>
                </a:spcBef>
              </a:pPr>
              <a:r>
                <a:rPr lang="en-US" sz="2800" b="1">
                  <a:solidFill>
                    <a:srgbClr val="000099"/>
                  </a:solidFill>
                  <a:latin typeface="Arial" charset="0"/>
                </a:rPr>
                <a:t>Tôm Hùm </a:t>
              </a:r>
            </a:p>
          </p:txBody>
        </p:sp>
      </p:grpSp>
      <p:grpSp>
        <p:nvGrpSpPr>
          <p:cNvPr id="3" name="Group 5"/>
          <p:cNvGrpSpPr>
            <a:grpSpLocks/>
          </p:cNvGrpSpPr>
          <p:nvPr/>
        </p:nvGrpSpPr>
        <p:grpSpPr bwMode="auto">
          <a:xfrm>
            <a:off x="4191001" y="228601"/>
            <a:ext cx="3660322" cy="6324600"/>
            <a:chOff x="1872" y="1440"/>
            <a:chExt cx="1384" cy="2400"/>
          </a:xfrm>
        </p:grpSpPr>
        <p:pic>
          <p:nvPicPr>
            <p:cNvPr id="18440" name="Picture 6" descr="ca-Thu-15kg"/>
            <p:cNvPicPr>
              <a:picLocks noChangeAspect="1" noChangeArrowheads="1"/>
            </p:cNvPicPr>
            <p:nvPr/>
          </p:nvPicPr>
          <p:blipFill>
            <a:blip r:embed="rId3"/>
            <a:srcRect/>
            <a:stretch>
              <a:fillRect/>
            </a:stretch>
          </p:blipFill>
          <p:spPr bwMode="auto">
            <a:xfrm>
              <a:off x="1872" y="1440"/>
              <a:ext cx="1384" cy="1959"/>
            </a:xfrm>
            <a:prstGeom prst="rect">
              <a:avLst/>
            </a:prstGeom>
            <a:noFill/>
            <a:ln w="9525">
              <a:solidFill>
                <a:srgbClr val="CC3300"/>
              </a:solidFill>
              <a:miter lim="800000"/>
              <a:headEnd/>
              <a:tailEnd/>
            </a:ln>
          </p:spPr>
        </p:pic>
        <p:sp>
          <p:nvSpPr>
            <p:cNvPr id="18441" name="Text Box 7"/>
            <p:cNvSpPr txBox="1">
              <a:spLocks noChangeArrowheads="1"/>
            </p:cNvSpPr>
            <p:nvPr/>
          </p:nvSpPr>
          <p:spPr bwMode="auto">
            <a:xfrm>
              <a:off x="2045" y="3621"/>
              <a:ext cx="1161" cy="219"/>
            </a:xfrm>
            <a:prstGeom prst="rect">
              <a:avLst/>
            </a:prstGeom>
            <a:noFill/>
            <a:ln w="9525">
              <a:solidFill>
                <a:srgbClr val="CC3300"/>
              </a:solidFill>
              <a:miter lim="800000"/>
              <a:headEnd/>
              <a:tailEnd/>
            </a:ln>
          </p:spPr>
          <p:txBody>
            <a:bodyPr>
              <a:spAutoFit/>
            </a:bodyPr>
            <a:lstStyle/>
            <a:p>
              <a:pPr algn="ctr" eaLnBrk="1" hangingPunct="1">
                <a:spcBef>
                  <a:spcPct val="50000"/>
                </a:spcBef>
              </a:pPr>
              <a:r>
                <a:rPr lang="en-US" sz="2800" b="1">
                  <a:solidFill>
                    <a:srgbClr val="000099"/>
                  </a:solidFill>
                  <a:latin typeface="Arial" charset="0"/>
                </a:rPr>
                <a:t>Cá Thu</a:t>
              </a:r>
            </a:p>
          </p:txBody>
        </p:sp>
      </p:grpSp>
      <p:grpSp>
        <p:nvGrpSpPr>
          <p:cNvPr id="4" name="Group 8"/>
          <p:cNvGrpSpPr>
            <a:grpSpLocks/>
          </p:cNvGrpSpPr>
          <p:nvPr/>
        </p:nvGrpSpPr>
        <p:grpSpPr bwMode="auto">
          <a:xfrm>
            <a:off x="8001000" y="228601"/>
            <a:ext cx="3886200" cy="6324600"/>
            <a:chOff x="3456" y="1392"/>
            <a:chExt cx="2208" cy="2504"/>
          </a:xfrm>
        </p:grpSpPr>
        <p:pic>
          <p:nvPicPr>
            <p:cNvPr id="18438" name="Picture 9"/>
            <p:cNvPicPr>
              <a:picLocks noChangeAspect="1" noChangeArrowheads="1"/>
            </p:cNvPicPr>
            <p:nvPr/>
          </p:nvPicPr>
          <p:blipFill>
            <a:blip r:embed="rId4"/>
            <a:srcRect b="-116"/>
            <a:stretch>
              <a:fillRect/>
            </a:stretch>
          </p:blipFill>
          <p:spPr bwMode="auto">
            <a:xfrm>
              <a:off x="3456" y="1392"/>
              <a:ext cx="2208" cy="1980"/>
            </a:xfrm>
            <a:prstGeom prst="rect">
              <a:avLst/>
            </a:prstGeom>
            <a:noFill/>
            <a:ln w="9525">
              <a:solidFill>
                <a:srgbClr val="CC3300"/>
              </a:solidFill>
              <a:miter lim="800000"/>
              <a:headEnd/>
              <a:tailEnd/>
            </a:ln>
          </p:spPr>
        </p:pic>
        <p:sp>
          <p:nvSpPr>
            <p:cNvPr id="18439" name="Text Box 10"/>
            <p:cNvSpPr txBox="1">
              <a:spLocks noChangeArrowheads="1"/>
            </p:cNvSpPr>
            <p:nvPr/>
          </p:nvSpPr>
          <p:spPr bwMode="auto">
            <a:xfrm>
              <a:off x="4032" y="3669"/>
              <a:ext cx="1248" cy="227"/>
            </a:xfrm>
            <a:prstGeom prst="rect">
              <a:avLst/>
            </a:prstGeom>
            <a:noFill/>
            <a:ln w="9525">
              <a:solidFill>
                <a:srgbClr val="CC3300"/>
              </a:solidFill>
              <a:miter lim="800000"/>
              <a:headEnd/>
              <a:tailEnd/>
            </a:ln>
          </p:spPr>
          <p:txBody>
            <a:bodyPr>
              <a:spAutoFit/>
            </a:bodyPr>
            <a:lstStyle/>
            <a:p>
              <a:pPr algn="r" eaLnBrk="1" hangingPunct="1">
                <a:spcBef>
                  <a:spcPct val="50000"/>
                </a:spcBef>
              </a:pPr>
              <a:r>
                <a:rPr lang="en-US" sz="2800" b="1">
                  <a:solidFill>
                    <a:srgbClr val="000099"/>
                  </a:solidFill>
                  <a:latin typeface="Arial" charset="0"/>
                </a:rPr>
                <a:t>Ngọc trai</a:t>
              </a: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untitled1"/>
          <p:cNvPicPr>
            <a:picLocks noChangeAspect="1" noChangeArrowheads="1"/>
          </p:cNvPicPr>
          <p:nvPr/>
        </p:nvPicPr>
        <p:blipFill>
          <a:blip r:embed="rId2"/>
          <a:srcRect/>
          <a:stretch>
            <a:fillRect/>
          </a:stretch>
        </p:blipFill>
        <p:spPr bwMode="auto">
          <a:xfrm>
            <a:off x="228600" y="85578"/>
            <a:ext cx="11811000" cy="6248400"/>
          </a:xfrm>
          <a:prstGeom prst="rect">
            <a:avLst/>
          </a:prstGeom>
          <a:noFill/>
          <a:ln w="9525">
            <a:solidFill>
              <a:srgbClr val="CC3300"/>
            </a:solidFill>
            <a:miter lim="800000"/>
            <a:headEnd/>
            <a:tailEnd/>
          </a:ln>
        </p:spPr>
      </p:pic>
      <p:sp>
        <p:nvSpPr>
          <p:cNvPr id="19459" name="Rectangle 3"/>
          <p:cNvSpPr>
            <a:spLocks noChangeArrowheads="1"/>
          </p:cNvSpPr>
          <p:nvPr/>
        </p:nvSpPr>
        <p:spPr bwMode="auto">
          <a:xfrm>
            <a:off x="2819400" y="6219825"/>
            <a:ext cx="6400800" cy="609600"/>
          </a:xfrm>
          <a:prstGeom prst="rect">
            <a:avLst/>
          </a:prstGeom>
          <a:noFill/>
          <a:ln w="38100" algn="ctr">
            <a:noFill/>
            <a:miter lim="800000"/>
            <a:headEnd/>
            <a:tailEnd/>
          </a:ln>
        </p:spPr>
        <p:txBody>
          <a:bodyPr wrap="none" anchor="ctr"/>
          <a:lstStyle/>
          <a:p>
            <a:pPr algn="ctr"/>
            <a:r>
              <a:rPr lang="en-US" sz="3200" b="1" dirty="0" err="1" smtClean="0">
                <a:solidFill>
                  <a:srgbClr val="FF0066"/>
                </a:solidFill>
                <a:latin typeface="Times New Roman" panose="02020603050405020304" pitchFamily="18" charset="0"/>
                <a:cs typeface="Times New Roman" panose="02020603050405020304" pitchFamily="18" charset="0"/>
              </a:rPr>
              <a:t>Bãi</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biển</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Đầm</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Trâu</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Côn</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Đảo</a:t>
            </a:r>
            <a:endParaRPr lang="en-US" sz="3200" b="1" dirty="0">
              <a:solidFill>
                <a:srgbClr val="FF0066"/>
              </a:solidFill>
              <a:latin typeface="Times New Roman" panose="02020603050405020304" pitchFamily="18" charset="0"/>
              <a:cs typeface="Times New Roman" panose="02020603050405020304" pitchFamily="18" charset="0"/>
            </a:endParaRPr>
          </a:p>
        </p:txBody>
      </p:sp>
      <p:pic>
        <p:nvPicPr>
          <p:cNvPr id="19460" name="Picture 4" descr="1243820479"/>
          <p:cNvPicPr>
            <a:picLocks noChangeAspect="1" noChangeArrowheads="1"/>
          </p:cNvPicPr>
          <p:nvPr/>
        </p:nvPicPr>
        <p:blipFill>
          <a:blip r:embed="rId3"/>
          <a:srcRect/>
          <a:stretch>
            <a:fillRect/>
          </a:stretch>
        </p:blipFill>
        <p:spPr bwMode="auto">
          <a:xfrm>
            <a:off x="228600" y="85577"/>
            <a:ext cx="11811000" cy="6620023"/>
          </a:xfrm>
          <a:prstGeom prst="rect">
            <a:avLst/>
          </a:prstGeom>
          <a:noFill/>
          <a:ln w="9525">
            <a:solidFill>
              <a:srgbClr val="CC3300"/>
            </a:solidFill>
            <a:miter lim="800000"/>
            <a:headEnd/>
            <a:tailEnd/>
          </a:ln>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decel="50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458"/>
                                        </p:tgtEl>
                                        <p:attrNameLst>
                                          <p:attrName>ppt_w</p:attrName>
                                        </p:attrNameLst>
                                      </p:cBhvr>
                                      <p:tavLst>
                                        <p:tav tm="0">
                                          <p:val>
                                            <p:strVal val="#ppt_w*.05"/>
                                          </p:val>
                                        </p:tav>
                                        <p:tav tm="100000">
                                          <p:val>
                                            <p:strVal val="#ppt_w"/>
                                          </p:val>
                                        </p:tav>
                                      </p:tavLst>
                                    </p:anim>
                                    <p:anim calcmode="lin" valueType="num">
                                      <p:cBhvr>
                                        <p:cTn id="10" dur="1000" fill="hold"/>
                                        <p:tgtEl>
                                          <p:spTgt spid="194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4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4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45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9459"/>
                                        </p:tgtEl>
                                        <p:attrNameLst>
                                          <p:attrName>style.visibility</p:attrName>
                                        </p:attrNameLst>
                                      </p:cBhvr>
                                      <p:to>
                                        <p:strVal val="visible"/>
                                      </p:to>
                                    </p:set>
                                    <p:anim calcmode="lin" valueType="num">
                                      <p:cBhvr>
                                        <p:cTn id="18" dur="500" decel="50000" fill="hold">
                                          <p:stCondLst>
                                            <p:cond delay="0"/>
                                          </p:stCondLst>
                                        </p:cTn>
                                        <p:tgtEl>
                                          <p:spTgt spid="1945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945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9459"/>
                                        </p:tgtEl>
                                        <p:attrNameLst>
                                          <p:attrName>ppt_w</p:attrName>
                                        </p:attrNameLst>
                                      </p:cBhvr>
                                      <p:tavLst>
                                        <p:tav tm="0">
                                          <p:val>
                                            <p:strVal val="#ppt_w*.05"/>
                                          </p:val>
                                        </p:tav>
                                        <p:tav tm="100000">
                                          <p:val>
                                            <p:strVal val="#ppt_w"/>
                                          </p:val>
                                        </p:tav>
                                      </p:tavLst>
                                    </p:anim>
                                    <p:anim calcmode="lin" valueType="num">
                                      <p:cBhvr>
                                        <p:cTn id="21" dur="1000" fill="hold"/>
                                        <p:tgtEl>
                                          <p:spTgt spid="1945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945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945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945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9459"/>
                                        </p:tgtEl>
                                      </p:cBhvr>
                                    </p:animEffect>
                                  </p:childTnLst>
                                </p:cTn>
                              </p:par>
                            </p:childTnLst>
                          </p:cTn>
                        </p:par>
                        <p:par>
                          <p:cTn id="26" fill="hold">
                            <p:stCondLst>
                              <p:cond delay="2000"/>
                            </p:stCondLst>
                            <p:childTnLst>
                              <p:par>
                                <p:cTn id="27" presetID="30" presetClass="exit" presetSubtype="0" fill="hold" nodeType="afterEffect">
                                  <p:stCondLst>
                                    <p:cond delay="0"/>
                                  </p:stCondLst>
                                  <p:childTnLst>
                                    <p:animEffect transition="out" filter="fade">
                                      <p:cBhvr>
                                        <p:cTn id="28" dur="800" accel="100000">
                                          <p:stCondLst>
                                            <p:cond delay="200"/>
                                          </p:stCondLst>
                                        </p:cTn>
                                        <p:tgtEl>
                                          <p:spTgt spid="19458"/>
                                        </p:tgtEl>
                                      </p:cBhvr>
                                    </p:animEffect>
                                    <p:anim calcmode="lin" valueType="num">
                                      <p:cBhvr>
                                        <p:cTn id="29" dur="800" accel="100000">
                                          <p:stCondLst>
                                            <p:cond delay="200"/>
                                          </p:stCondLst>
                                        </p:cTn>
                                        <p:tgtEl>
                                          <p:spTgt spid="19458"/>
                                        </p:tgtEl>
                                        <p:attrNameLst>
                                          <p:attrName>style.rotation</p:attrName>
                                        </p:attrNameLst>
                                      </p:cBhvr>
                                      <p:tavLst>
                                        <p:tav tm="0">
                                          <p:val>
                                            <p:fltVal val="0"/>
                                          </p:val>
                                        </p:tav>
                                        <p:tav tm="100000">
                                          <p:val>
                                            <p:fltVal val="-90"/>
                                          </p:val>
                                        </p:tav>
                                      </p:tavLst>
                                    </p:anim>
                                    <p:anim calcmode="lin" valueType="num">
                                      <p:cBhvr>
                                        <p:cTn id="30" dur="200" decel="100000"/>
                                        <p:tgtEl>
                                          <p:spTgt spid="19458"/>
                                        </p:tgtEl>
                                        <p:attrNameLst>
                                          <p:attrName>ppt_x</p:attrName>
                                        </p:attrNameLst>
                                      </p:cBhvr>
                                      <p:tavLst>
                                        <p:tav tm="0">
                                          <p:val>
                                            <p:strVal val="ppt_x"/>
                                          </p:val>
                                        </p:tav>
                                        <p:tav tm="100000">
                                          <p:val>
                                            <p:strVal val="ppt_x-0.05"/>
                                          </p:val>
                                        </p:tav>
                                      </p:tavLst>
                                    </p:anim>
                                    <p:anim calcmode="lin" valueType="num">
                                      <p:cBhvr>
                                        <p:cTn id="31" dur="200" decel="100000"/>
                                        <p:tgtEl>
                                          <p:spTgt spid="19458"/>
                                        </p:tgtEl>
                                        <p:attrNameLst>
                                          <p:attrName>ppt_y</p:attrName>
                                        </p:attrNameLst>
                                      </p:cBhvr>
                                      <p:tavLst>
                                        <p:tav tm="0">
                                          <p:val>
                                            <p:strVal val="ppt_y"/>
                                          </p:val>
                                        </p:tav>
                                        <p:tav tm="100000">
                                          <p:val>
                                            <p:strVal val="ppt_y+0.1"/>
                                          </p:val>
                                        </p:tav>
                                      </p:tavLst>
                                    </p:anim>
                                    <p:anim calcmode="lin" valueType="num">
                                      <p:cBhvr>
                                        <p:cTn id="32" dur="800" accel="100000">
                                          <p:stCondLst>
                                            <p:cond delay="200"/>
                                          </p:stCondLst>
                                        </p:cTn>
                                        <p:tgtEl>
                                          <p:spTgt spid="19458"/>
                                        </p:tgtEl>
                                        <p:attrNameLst>
                                          <p:attrName>ppt_x</p:attrName>
                                        </p:attrNameLst>
                                      </p:cBhvr>
                                      <p:tavLst>
                                        <p:tav tm="0">
                                          <p:val>
                                            <p:strVal val="ppt_x"/>
                                          </p:val>
                                        </p:tav>
                                        <p:tav tm="100000">
                                          <p:val>
                                            <p:strVal val="ppt_x+0.4+0.05"/>
                                          </p:val>
                                        </p:tav>
                                      </p:tavLst>
                                    </p:anim>
                                    <p:anim calcmode="lin" valueType="num">
                                      <p:cBhvr>
                                        <p:cTn id="33" dur="800" accel="100000">
                                          <p:stCondLst>
                                            <p:cond delay="200"/>
                                          </p:stCondLst>
                                        </p:cTn>
                                        <p:tgtEl>
                                          <p:spTgt spid="19458"/>
                                        </p:tgtEl>
                                        <p:attrNameLst>
                                          <p:attrName>ppt_y</p:attrName>
                                        </p:attrNameLst>
                                      </p:cBhvr>
                                      <p:tavLst>
                                        <p:tav tm="0">
                                          <p:val>
                                            <p:strVal val="ppt_y"/>
                                          </p:val>
                                        </p:tav>
                                        <p:tav tm="100000">
                                          <p:val>
                                            <p:strVal val="ppt_y-0.4-0.1"/>
                                          </p:val>
                                        </p:tav>
                                      </p:tavLst>
                                    </p:anim>
                                    <p:set>
                                      <p:cBhvr>
                                        <p:cTn id="34" dur="1" fill="hold">
                                          <p:stCondLst>
                                            <p:cond delay="999"/>
                                          </p:stCondLst>
                                        </p:cTn>
                                        <p:tgtEl>
                                          <p:spTgt spid="19458"/>
                                        </p:tgtEl>
                                        <p:attrNameLst>
                                          <p:attrName>style.visibility</p:attrName>
                                        </p:attrNameLst>
                                      </p:cBhvr>
                                      <p:to>
                                        <p:strVal val="hidden"/>
                                      </p:to>
                                    </p:set>
                                  </p:childTnLst>
                                </p:cTn>
                              </p:par>
                            </p:childTnLst>
                          </p:cTn>
                        </p:par>
                        <p:par>
                          <p:cTn id="35" fill="hold">
                            <p:stCondLst>
                              <p:cond delay="3000"/>
                            </p:stCondLst>
                            <p:childTnLst>
                              <p:par>
                                <p:cTn id="36" presetID="30" presetClass="exit" presetSubtype="0" fill="hold" grpId="1" nodeType="afterEffect">
                                  <p:stCondLst>
                                    <p:cond delay="0"/>
                                  </p:stCondLst>
                                  <p:childTnLst>
                                    <p:animEffect transition="out" filter="fade">
                                      <p:cBhvr>
                                        <p:cTn id="37" dur="1600" accel="100000">
                                          <p:stCondLst>
                                            <p:cond delay="400"/>
                                          </p:stCondLst>
                                        </p:cTn>
                                        <p:tgtEl>
                                          <p:spTgt spid="19459"/>
                                        </p:tgtEl>
                                      </p:cBhvr>
                                    </p:animEffect>
                                    <p:anim calcmode="lin" valueType="num">
                                      <p:cBhvr>
                                        <p:cTn id="38" dur="1600" accel="100000">
                                          <p:stCondLst>
                                            <p:cond delay="400"/>
                                          </p:stCondLst>
                                        </p:cTn>
                                        <p:tgtEl>
                                          <p:spTgt spid="19459"/>
                                        </p:tgtEl>
                                        <p:attrNameLst>
                                          <p:attrName>style.rotation</p:attrName>
                                        </p:attrNameLst>
                                      </p:cBhvr>
                                      <p:tavLst>
                                        <p:tav tm="0">
                                          <p:val>
                                            <p:fltVal val="0"/>
                                          </p:val>
                                        </p:tav>
                                        <p:tav tm="100000">
                                          <p:val>
                                            <p:fltVal val="-90"/>
                                          </p:val>
                                        </p:tav>
                                      </p:tavLst>
                                    </p:anim>
                                    <p:anim calcmode="lin" valueType="num">
                                      <p:cBhvr>
                                        <p:cTn id="39" dur="400" decel="100000"/>
                                        <p:tgtEl>
                                          <p:spTgt spid="19459"/>
                                        </p:tgtEl>
                                        <p:attrNameLst>
                                          <p:attrName>ppt_x</p:attrName>
                                        </p:attrNameLst>
                                      </p:cBhvr>
                                      <p:tavLst>
                                        <p:tav tm="0">
                                          <p:val>
                                            <p:strVal val="ppt_x"/>
                                          </p:val>
                                        </p:tav>
                                        <p:tav tm="100000">
                                          <p:val>
                                            <p:strVal val="ppt_x-0.05"/>
                                          </p:val>
                                        </p:tav>
                                      </p:tavLst>
                                    </p:anim>
                                    <p:anim calcmode="lin" valueType="num">
                                      <p:cBhvr>
                                        <p:cTn id="40" dur="400" decel="100000"/>
                                        <p:tgtEl>
                                          <p:spTgt spid="19459"/>
                                        </p:tgtEl>
                                        <p:attrNameLst>
                                          <p:attrName>ppt_y</p:attrName>
                                        </p:attrNameLst>
                                      </p:cBhvr>
                                      <p:tavLst>
                                        <p:tav tm="0">
                                          <p:val>
                                            <p:strVal val="ppt_y"/>
                                          </p:val>
                                        </p:tav>
                                        <p:tav tm="100000">
                                          <p:val>
                                            <p:strVal val="ppt_y+0.1"/>
                                          </p:val>
                                        </p:tav>
                                      </p:tavLst>
                                    </p:anim>
                                    <p:anim calcmode="lin" valueType="num">
                                      <p:cBhvr>
                                        <p:cTn id="41" dur="1600" accel="100000">
                                          <p:stCondLst>
                                            <p:cond delay="400"/>
                                          </p:stCondLst>
                                        </p:cTn>
                                        <p:tgtEl>
                                          <p:spTgt spid="19459"/>
                                        </p:tgtEl>
                                        <p:attrNameLst>
                                          <p:attrName>ppt_x</p:attrName>
                                        </p:attrNameLst>
                                      </p:cBhvr>
                                      <p:tavLst>
                                        <p:tav tm="0">
                                          <p:val>
                                            <p:strVal val="ppt_x"/>
                                          </p:val>
                                        </p:tav>
                                        <p:tav tm="100000">
                                          <p:val>
                                            <p:strVal val="ppt_x+0.4+0.05"/>
                                          </p:val>
                                        </p:tav>
                                      </p:tavLst>
                                    </p:anim>
                                    <p:anim calcmode="lin" valueType="num">
                                      <p:cBhvr>
                                        <p:cTn id="42" dur="1600" accel="100000">
                                          <p:stCondLst>
                                            <p:cond delay="400"/>
                                          </p:stCondLst>
                                        </p:cTn>
                                        <p:tgtEl>
                                          <p:spTgt spid="19459"/>
                                        </p:tgtEl>
                                        <p:attrNameLst>
                                          <p:attrName>ppt_y</p:attrName>
                                        </p:attrNameLst>
                                      </p:cBhvr>
                                      <p:tavLst>
                                        <p:tav tm="0">
                                          <p:val>
                                            <p:strVal val="ppt_y"/>
                                          </p:val>
                                        </p:tav>
                                        <p:tav tm="100000">
                                          <p:val>
                                            <p:strVal val="ppt_y-0.4-0.1"/>
                                          </p:val>
                                        </p:tav>
                                      </p:tavLst>
                                    </p:anim>
                                    <p:set>
                                      <p:cBhvr>
                                        <p:cTn id="43" dur="1" fill="hold">
                                          <p:stCondLst>
                                            <p:cond delay="1999"/>
                                          </p:stCondLst>
                                        </p:cTn>
                                        <p:tgtEl>
                                          <p:spTgt spid="19459"/>
                                        </p:tgtEl>
                                        <p:attrNameLst>
                                          <p:attrName>style.visibility</p:attrName>
                                        </p:attrNameLst>
                                      </p:cBhvr>
                                      <p:to>
                                        <p:strVal val="hidden"/>
                                      </p:to>
                                    </p:set>
                                  </p:childTnLst>
                                </p:cTn>
                              </p:par>
                            </p:childTnLst>
                          </p:cTn>
                        </p:par>
                        <p:par>
                          <p:cTn id="44" fill="hold">
                            <p:stCondLst>
                              <p:cond delay="5000"/>
                            </p:stCondLst>
                            <p:childTnLst>
                              <p:par>
                                <p:cTn id="45" presetID="39" presetClass="entr" presetSubtype="0" accel="100000" fill="hold" nodeType="afterEffect">
                                  <p:stCondLst>
                                    <p:cond delay="0"/>
                                  </p:stCondLst>
                                  <p:childTnLst>
                                    <p:set>
                                      <p:cBhvr>
                                        <p:cTn id="46" dur="1" fill="hold">
                                          <p:stCondLst>
                                            <p:cond delay="0"/>
                                          </p:stCondLst>
                                        </p:cTn>
                                        <p:tgtEl>
                                          <p:spTgt spid="19460"/>
                                        </p:tgtEl>
                                        <p:attrNameLst>
                                          <p:attrName>style.visibility</p:attrName>
                                        </p:attrNameLst>
                                      </p:cBhvr>
                                      <p:to>
                                        <p:strVal val="visible"/>
                                      </p:to>
                                    </p:set>
                                    <p:anim calcmode="lin" valueType="num">
                                      <p:cBhvr>
                                        <p:cTn id="47" dur="2000" fill="hold"/>
                                        <p:tgtEl>
                                          <p:spTgt spid="19460"/>
                                        </p:tgtEl>
                                        <p:attrNameLst>
                                          <p:attrName>ppt_h</p:attrName>
                                        </p:attrNameLst>
                                      </p:cBhvr>
                                      <p:tavLst>
                                        <p:tav tm="0">
                                          <p:val>
                                            <p:strVal val="#ppt_h/20"/>
                                          </p:val>
                                        </p:tav>
                                        <p:tav tm="50000">
                                          <p:val>
                                            <p:strVal val="#ppt_h/20"/>
                                          </p:val>
                                        </p:tav>
                                        <p:tav tm="100000">
                                          <p:val>
                                            <p:strVal val="#ppt_h"/>
                                          </p:val>
                                        </p:tav>
                                      </p:tavLst>
                                    </p:anim>
                                    <p:anim calcmode="lin" valueType="num">
                                      <p:cBhvr>
                                        <p:cTn id="48" dur="2000" fill="hold"/>
                                        <p:tgtEl>
                                          <p:spTgt spid="19460"/>
                                        </p:tgtEl>
                                        <p:attrNameLst>
                                          <p:attrName>ppt_w</p:attrName>
                                        </p:attrNameLst>
                                      </p:cBhvr>
                                      <p:tavLst>
                                        <p:tav tm="0">
                                          <p:val>
                                            <p:strVal val="#ppt_w+.3"/>
                                          </p:val>
                                        </p:tav>
                                        <p:tav tm="50000">
                                          <p:val>
                                            <p:strVal val="#ppt_w+.3"/>
                                          </p:val>
                                        </p:tav>
                                        <p:tav tm="100000">
                                          <p:val>
                                            <p:strVal val="#ppt_w"/>
                                          </p:val>
                                        </p:tav>
                                      </p:tavLst>
                                    </p:anim>
                                    <p:anim calcmode="lin" valueType="num">
                                      <p:cBhvr>
                                        <p:cTn id="49" dur="2000" fill="hold"/>
                                        <p:tgtEl>
                                          <p:spTgt spid="19460"/>
                                        </p:tgtEl>
                                        <p:attrNameLst>
                                          <p:attrName>ppt_x</p:attrName>
                                        </p:attrNameLst>
                                      </p:cBhvr>
                                      <p:tavLst>
                                        <p:tav tm="0">
                                          <p:val>
                                            <p:strVal val="#ppt_x-.3"/>
                                          </p:val>
                                        </p:tav>
                                        <p:tav tm="50000">
                                          <p:val>
                                            <p:strVal val="#ppt_x"/>
                                          </p:val>
                                        </p:tav>
                                        <p:tav tm="100000">
                                          <p:val>
                                            <p:strVal val="#ppt_x"/>
                                          </p:val>
                                        </p:tav>
                                      </p:tavLst>
                                    </p:anim>
                                    <p:anim calcmode="lin" valueType="num">
                                      <p:cBhvr>
                                        <p:cTn id="50" dur="20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5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sHuong\Desktop\Bien dao, quan dao\1-6.jpg"/>
          <p:cNvPicPr>
            <a:picLocks noChangeAspect="1" noChangeArrowheads="1"/>
          </p:cNvPicPr>
          <p:nvPr/>
        </p:nvPicPr>
        <p:blipFill>
          <a:blip r:embed="rId2"/>
          <a:srcRect/>
          <a:stretch>
            <a:fillRect/>
          </a:stretch>
        </p:blipFill>
        <p:spPr bwMode="auto">
          <a:xfrm>
            <a:off x="228600" y="152400"/>
            <a:ext cx="11811000" cy="6248400"/>
          </a:xfrm>
          <a:prstGeom prst="rect">
            <a:avLst/>
          </a:prstGeom>
          <a:noFill/>
        </p:spPr>
      </p:pic>
      <p:sp>
        <p:nvSpPr>
          <p:cNvPr id="3" name="Rectangle 2"/>
          <p:cNvSpPr/>
          <p:nvPr/>
        </p:nvSpPr>
        <p:spPr>
          <a:xfrm>
            <a:off x="4419601" y="6273226"/>
            <a:ext cx="27943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latin typeface="Times New Roman" pitchFamily="18" charset="0"/>
                <a:cs typeface="Times New Roman" pitchFamily="18" charset="0"/>
              </a:rPr>
              <a:t>Vịnh Hạ Long.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micky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58811" y="2956673"/>
            <a:ext cx="23622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Picturedongnoi4"/>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39500" y="5838826"/>
            <a:ext cx="952500"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3" descr="Picturedongnoi4"/>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0306050" y="5915026"/>
            <a:ext cx="952500"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loud Callout 6"/>
          <p:cNvSpPr/>
          <p:nvPr/>
        </p:nvSpPr>
        <p:spPr>
          <a:xfrm>
            <a:off x="2479823" y="0"/>
            <a:ext cx="8950177" cy="5928473"/>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00CC"/>
                </a:solidFill>
                <a:latin typeface="Times New Roman" pitchFamily="18" charset="0"/>
                <a:cs typeface="Times New Roman" pitchFamily="18" charset="0"/>
              </a:rPr>
              <a:t>Vùng biển nước ta có diện tích rộng, là một bộ phận của biển đông. Phía bắc có vịnh Bắc Bộ. Phía nam có vịnh Thái Lan. Có nhiều tài nguyên thiên nhiên có giá trị kinh tế cao.</a:t>
            </a:r>
          </a:p>
        </p:txBody>
      </p:sp>
      <p:pic>
        <p:nvPicPr>
          <p:cNvPr id="8" name="Picture 10" descr="Pictureh«ahng"/>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5574596">
            <a:off x="800968" y="-673294"/>
            <a:ext cx="877887"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6100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IMG_5948"/>
          <p:cNvPicPr>
            <a:picLocks noChangeAspect="1" noChangeArrowheads="1"/>
          </p:cNvPicPr>
          <p:nvPr/>
        </p:nvPicPr>
        <p:blipFill>
          <a:blip r:embed="rId3"/>
          <a:srcRect/>
          <a:stretch>
            <a:fillRect/>
          </a:stretch>
        </p:blipFill>
        <p:spPr bwMode="auto">
          <a:xfrm>
            <a:off x="3657600" y="76200"/>
            <a:ext cx="5729288" cy="6781800"/>
          </a:xfrm>
          <a:prstGeom prst="rect">
            <a:avLst/>
          </a:prstGeom>
          <a:noFill/>
          <a:ln w="57150" cmpd="thickThin">
            <a:solidFill>
              <a:schemeClr val="tx1"/>
            </a:solidFill>
            <a:miter lim="800000"/>
            <a:headEnd/>
            <a:tailEnd/>
          </a:ln>
        </p:spPr>
      </p:pic>
      <p:pic>
        <p:nvPicPr>
          <p:cNvPr id="13316" name="Picture 4" descr="RBWBUTNB"/>
          <p:cNvPicPr>
            <a:picLocks noChangeAspect="1" noChangeArrowheads="1" noCrop="1"/>
          </p:cNvPicPr>
          <p:nvPr/>
        </p:nvPicPr>
        <p:blipFill>
          <a:blip r:embed="rId4"/>
          <a:srcRect/>
          <a:stretch>
            <a:fillRect/>
          </a:stretch>
        </p:blipFill>
        <p:spPr bwMode="auto">
          <a:xfrm>
            <a:off x="5867400" y="3048000"/>
            <a:ext cx="152400" cy="152400"/>
          </a:xfrm>
          <a:prstGeom prst="rect">
            <a:avLst/>
          </a:prstGeom>
          <a:noFill/>
          <a:ln w="9525">
            <a:noFill/>
            <a:miter lim="800000"/>
            <a:headEnd/>
            <a:tailEnd/>
          </a:ln>
        </p:spPr>
      </p:pic>
      <p:sp>
        <p:nvSpPr>
          <p:cNvPr id="13317" name="Freeform 5"/>
          <p:cNvSpPr>
            <a:spLocks/>
          </p:cNvSpPr>
          <p:nvPr/>
        </p:nvSpPr>
        <p:spPr bwMode="auto">
          <a:xfrm>
            <a:off x="4419600" y="990600"/>
            <a:ext cx="2133600" cy="5181600"/>
          </a:xfrm>
          <a:custGeom>
            <a:avLst/>
            <a:gdLst>
              <a:gd name="T0" fmla="*/ 2147483647 w 1352"/>
              <a:gd name="T1" fmla="*/ 0 h 3288"/>
              <a:gd name="T2" fmla="*/ 2076608794 w 1352"/>
              <a:gd name="T3" fmla="*/ 241935027 h 3288"/>
              <a:gd name="T4" fmla="*/ 1834673881 w 1352"/>
              <a:gd name="T5" fmla="*/ 483870055 h 3288"/>
              <a:gd name="T6" fmla="*/ 1592738572 w 1352"/>
              <a:gd name="T7" fmla="*/ 604837519 h 3288"/>
              <a:gd name="T8" fmla="*/ 1713706425 w 1352"/>
              <a:gd name="T9" fmla="*/ 725804983 h 3288"/>
              <a:gd name="T10" fmla="*/ 1471771115 w 1352"/>
              <a:gd name="T11" fmla="*/ 846772645 h 3288"/>
              <a:gd name="T12" fmla="*/ 1350803659 w 1352"/>
              <a:gd name="T13" fmla="*/ 967740109 h 3288"/>
              <a:gd name="T14" fmla="*/ 1229836203 w 1352"/>
              <a:gd name="T15" fmla="*/ 1209675038 h 3288"/>
              <a:gd name="T16" fmla="*/ 1108868746 w 1352"/>
              <a:gd name="T17" fmla="*/ 1451609966 h 3288"/>
              <a:gd name="T18" fmla="*/ 1108868746 w 1352"/>
              <a:gd name="T19" fmla="*/ 1693545291 h 3288"/>
              <a:gd name="T20" fmla="*/ 1229836203 w 1352"/>
              <a:gd name="T21" fmla="*/ 1814512755 h 3288"/>
              <a:gd name="T22" fmla="*/ 1350803659 w 1352"/>
              <a:gd name="T23" fmla="*/ 1935480219 h 3288"/>
              <a:gd name="T24" fmla="*/ 1471771115 w 1352"/>
              <a:gd name="T25" fmla="*/ 2056447683 h 3288"/>
              <a:gd name="T26" fmla="*/ 1471771115 w 1352"/>
              <a:gd name="T27" fmla="*/ 2147483647 h 3288"/>
              <a:gd name="T28" fmla="*/ 1713706425 w 1352"/>
              <a:gd name="T29" fmla="*/ 2147483647 h 3288"/>
              <a:gd name="T30" fmla="*/ 2147483647 w 1352"/>
              <a:gd name="T31" fmla="*/ 2147483647 h 3288"/>
              <a:gd name="T32" fmla="*/ 2147483647 w 1352"/>
              <a:gd name="T33" fmla="*/ 2147483647 h 3288"/>
              <a:gd name="T34" fmla="*/ 2147483647 w 1352"/>
              <a:gd name="T35" fmla="*/ 2147483647 h 3288"/>
              <a:gd name="T36" fmla="*/ 2147483647 w 1352"/>
              <a:gd name="T37" fmla="*/ 2147483647 h 3288"/>
              <a:gd name="T38" fmla="*/ 1713706425 w 1352"/>
              <a:gd name="T39" fmla="*/ 2147483647 h 3288"/>
              <a:gd name="T40" fmla="*/ 1471771115 w 1352"/>
              <a:gd name="T41" fmla="*/ 2147483647 h 3288"/>
              <a:gd name="T42" fmla="*/ 1471771115 w 1352"/>
              <a:gd name="T43" fmla="*/ 2147483647 h 3288"/>
              <a:gd name="T44" fmla="*/ 866933834 w 1352"/>
              <a:gd name="T45" fmla="*/ 2147483647 h 3288"/>
              <a:gd name="T46" fmla="*/ 262096255 w 1352"/>
              <a:gd name="T47" fmla="*/ 2147483647 h 3288"/>
              <a:gd name="T48" fmla="*/ 20161249 w 1352"/>
              <a:gd name="T49" fmla="*/ 2147483647 h 3288"/>
              <a:gd name="T50" fmla="*/ 141128749 w 1352"/>
              <a:gd name="T51" fmla="*/ 2147483647 h 3288"/>
              <a:gd name="T52" fmla="*/ 262096255 w 1352"/>
              <a:gd name="T53" fmla="*/ 2147483647 h 3288"/>
              <a:gd name="T54" fmla="*/ 262096255 w 1352"/>
              <a:gd name="T55" fmla="*/ 2147483647 h 3288"/>
              <a:gd name="T56" fmla="*/ 141128749 w 1352"/>
              <a:gd name="T57" fmla="*/ 2147483647 h 3288"/>
              <a:gd name="T58" fmla="*/ 20161249 w 1352"/>
              <a:gd name="T59" fmla="*/ 2147483647 h 32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2"/>
              <a:gd name="T91" fmla="*/ 0 h 3288"/>
              <a:gd name="T92" fmla="*/ 1352 w 1352"/>
              <a:gd name="T93" fmla="*/ 3288 h 32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2" h="3288">
                <a:moveTo>
                  <a:pt x="968" y="0"/>
                </a:moveTo>
                <a:cubicBezTo>
                  <a:pt x="916" y="32"/>
                  <a:pt x="864" y="64"/>
                  <a:pt x="824" y="96"/>
                </a:cubicBezTo>
                <a:cubicBezTo>
                  <a:pt x="784" y="128"/>
                  <a:pt x="760" y="168"/>
                  <a:pt x="728" y="192"/>
                </a:cubicBezTo>
                <a:cubicBezTo>
                  <a:pt x="696" y="216"/>
                  <a:pt x="640" y="224"/>
                  <a:pt x="632" y="240"/>
                </a:cubicBezTo>
                <a:cubicBezTo>
                  <a:pt x="624" y="256"/>
                  <a:pt x="688" y="272"/>
                  <a:pt x="680" y="288"/>
                </a:cubicBezTo>
                <a:cubicBezTo>
                  <a:pt x="672" y="304"/>
                  <a:pt x="608" y="320"/>
                  <a:pt x="584" y="336"/>
                </a:cubicBezTo>
                <a:cubicBezTo>
                  <a:pt x="560" y="352"/>
                  <a:pt x="552" y="360"/>
                  <a:pt x="536" y="384"/>
                </a:cubicBezTo>
                <a:cubicBezTo>
                  <a:pt x="520" y="408"/>
                  <a:pt x="504" y="448"/>
                  <a:pt x="488" y="480"/>
                </a:cubicBezTo>
                <a:cubicBezTo>
                  <a:pt x="472" y="512"/>
                  <a:pt x="448" y="544"/>
                  <a:pt x="440" y="576"/>
                </a:cubicBezTo>
                <a:cubicBezTo>
                  <a:pt x="432" y="608"/>
                  <a:pt x="432" y="648"/>
                  <a:pt x="440" y="672"/>
                </a:cubicBezTo>
                <a:cubicBezTo>
                  <a:pt x="448" y="696"/>
                  <a:pt x="472" y="704"/>
                  <a:pt x="488" y="720"/>
                </a:cubicBezTo>
                <a:cubicBezTo>
                  <a:pt x="504" y="736"/>
                  <a:pt x="520" y="752"/>
                  <a:pt x="536" y="768"/>
                </a:cubicBezTo>
                <a:cubicBezTo>
                  <a:pt x="552" y="784"/>
                  <a:pt x="576" y="792"/>
                  <a:pt x="584" y="816"/>
                </a:cubicBezTo>
                <a:cubicBezTo>
                  <a:pt x="592" y="840"/>
                  <a:pt x="568" y="880"/>
                  <a:pt x="584" y="912"/>
                </a:cubicBezTo>
                <a:cubicBezTo>
                  <a:pt x="600" y="944"/>
                  <a:pt x="632" y="960"/>
                  <a:pt x="680" y="1008"/>
                </a:cubicBezTo>
                <a:cubicBezTo>
                  <a:pt x="728" y="1056"/>
                  <a:pt x="808" y="1144"/>
                  <a:pt x="872" y="1200"/>
                </a:cubicBezTo>
                <a:cubicBezTo>
                  <a:pt x="936" y="1256"/>
                  <a:pt x="1000" y="1248"/>
                  <a:pt x="1064" y="1344"/>
                </a:cubicBezTo>
                <a:cubicBezTo>
                  <a:pt x="1128" y="1440"/>
                  <a:pt x="1224" y="1584"/>
                  <a:pt x="1256" y="1776"/>
                </a:cubicBezTo>
                <a:cubicBezTo>
                  <a:pt x="1288" y="1968"/>
                  <a:pt x="1352" y="2312"/>
                  <a:pt x="1256" y="2496"/>
                </a:cubicBezTo>
                <a:cubicBezTo>
                  <a:pt x="1160" y="2680"/>
                  <a:pt x="792" y="2808"/>
                  <a:pt x="680" y="2880"/>
                </a:cubicBezTo>
                <a:cubicBezTo>
                  <a:pt x="568" y="2952"/>
                  <a:pt x="600" y="2904"/>
                  <a:pt x="584" y="2928"/>
                </a:cubicBezTo>
                <a:cubicBezTo>
                  <a:pt x="568" y="2952"/>
                  <a:pt x="624" y="2984"/>
                  <a:pt x="584" y="3024"/>
                </a:cubicBezTo>
                <a:cubicBezTo>
                  <a:pt x="544" y="3064"/>
                  <a:pt x="424" y="3128"/>
                  <a:pt x="344" y="3168"/>
                </a:cubicBezTo>
                <a:cubicBezTo>
                  <a:pt x="264" y="3208"/>
                  <a:pt x="160" y="3248"/>
                  <a:pt x="104" y="3264"/>
                </a:cubicBezTo>
                <a:cubicBezTo>
                  <a:pt x="48" y="3280"/>
                  <a:pt x="16" y="3288"/>
                  <a:pt x="8" y="3264"/>
                </a:cubicBezTo>
                <a:cubicBezTo>
                  <a:pt x="0" y="3240"/>
                  <a:pt x="40" y="3176"/>
                  <a:pt x="56" y="3120"/>
                </a:cubicBezTo>
                <a:cubicBezTo>
                  <a:pt x="72" y="3064"/>
                  <a:pt x="96" y="2976"/>
                  <a:pt x="104" y="2928"/>
                </a:cubicBezTo>
                <a:cubicBezTo>
                  <a:pt x="112" y="2880"/>
                  <a:pt x="112" y="2856"/>
                  <a:pt x="104" y="2832"/>
                </a:cubicBezTo>
                <a:cubicBezTo>
                  <a:pt x="96" y="2808"/>
                  <a:pt x="72" y="2800"/>
                  <a:pt x="56" y="2784"/>
                </a:cubicBezTo>
                <a:cubicBezTo>
                  <a:pt x="40" y="2768"/>
                  <a:pt x="16" y="2744"/>
                  <a:pt x="8" y="2736"/>
                </a:cubicBezTo>
              </a:path>
            </a:pathLst>
          </a:custGeom>
          <a:noFill/>
          <a:ln w="38100">
            <a:solidFill>
              <a:srgbClr val="0033CC"/>
            </a:solidFill>
            <a:round/>
            <a:headEnd/>
            <a:tailEnd/>
          </a:ln>
        </p:spPr>
        <p:txBody>
          <a:bodyPr wrap="none" anchor="ctr"/>
          <a:lstStyle/>
          <a:p>
            <a:endParaRPr lang="en-US"/>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1000"/>
                                        <p:tgtEl>
                                          <p:spTgt spid="1331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3316"/>
                                        </p:tgtEl>
                                      </p:cBhvr>
                                    </p:animEffect>
                                    <p:set>
                                      <p:cBhvr>
                                        <p:cTn id="12" dur="1" fill="hold">
                                          <p:stCondLst>
                                            <p:cond delay="499"/>
                                          </p:stCondLst>
                                        </p:cTn>
                                        <p:tgtEl>
                                          <p:spTgt spid="133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wipe(up)">
                                      <p:cBhvr>
                                        <p:cTn id="17" dur="10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90" descr="hinh"/>
          <p:cNvPicPr>
            <a:picLocks noChangeAspect="1" noChangeArrowheads="1" noCrop="1"/>
          </p:cNvPicPr>
          <p:nvPr/>
        </p:nvPicPr>
        <p:blipFill>
          <a:blip r:embed="rId4"/>
          <a:srcRect/>
          <a:stretch>
            <a:fillRect/>
          </a:stretch>
        </p:blipFill>
        <p:spPr bwMode="auto">
          <a:xfrm>
            <a:off x="76200" y="0"/>
            <a:ext cx="11963400" cy="6781800"/>
          </a:xfrm>
          <a:prstGeom prst="rect">
            <a:avLst/>
          </a:prstGeom>
          <a:noFill/>
          <a:ln w="9525">
            <a:noFill/>
            <a:miter lim="800000"/>
            <a:headEnd/>
            <a:tailEnd/>
          </a:ln>
        </p:spPr>
      </p:pic>
      <p:sp>
        <p:nvSpPr>
          <p:cNvPr id="7" name="Rectangle 6"/>
          <p:cNvSpPr/>
          <p:nvPr/>
        </p:nvSpPr>
        <p:spPr>
          <a:xfrm>
            <a:off x="3810000" y="1143000"/>
            <a:ext cx="5334000" cy="33528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7200" b="1" i="1" dirty="0">
                <a:solidFill>
                  <a:schemeClr val="accent6">
                    <a:lumMod val="75000"/>
                  </a:schemeClr>
                </a:solidFill>
                <a:latin typeface="Times New Roman" pitchFamily="18" charset="0"/>
                <a:cs typeface="Times New Roman" pitchFamily="18" charset="0"/>
              </a:rPr>
              <a:t>2. Đảo và quần đảo</a:t>
            </a:r>
          </a:p>
        </p:txBody>
      </p:sp>
      <p:pic>
        <p:nvPicPr>
          <p:cNvPr id="8" name="doc bai.mp3">
            <a:hlinkClick r:id="" action="ppaction://media"/>
          </p:cNvPr>
          <p:cNvPicPr>
            <a:picLocks noChangeAspect="1"/>
          </p:cNvPicPr>
          <p:nvPr>
            <a:audioFile r:link="rId1"/>
            <p:extLst>
              <p:ext uri="{DAA4B4D4-6D71-4841-9C94-3DE7FCFB9230}">
                <p14:media xmlns:p14="http://schemas.microsoft.com/office/powerpoint/2010/main" xmlns="" r:link="rId5"/>
              </p:ext>
            </p:extLst>
          </p:nvPr>
        </p:nvPicPr>
        <p:blipFill>
          <a:blip r:embed="rId6"/>
          <a:srcRect/>
          <a:stretch>
            <a:fillRect/>
          </a:stretch>
        </p:blipFill>
        <p:spPr bwMode="auto">
          <a:xfrm>
            <a:off x="8915400" y="609600"/>
            <a:ext cx="304800" cy="304800"/>
          </a:xfrm>
          <a:prstGeom prst="rect">
            <a:avLst/>
          </a:prstGeom>
          <a:noFill/>
          <a:ln w="9525">
            <a:noFill/>
            <a:miter lim="800000"/>
            <a:headEnd/>
            <a:tailEnd/>
          </a:ln>
        </p:spPr>
      </p:pic>
    </p:spTree>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0" fill="hold"/>
                                        <p:tgtEl>
                                          <p:spTgt spid="7"/>
                                        </p:tgtEl>
                                        <p:attrNameLst>
                                          <p:attrName>style.color</p:attrName>
                                        </p:attrNameLst>
                                      </p:cBhvr>
                                      <p:by>
                                        <p:hsl h="-7200000" s="0" l="0"/>
                                      </p:by>
                                    </p:animClr>
                                    <p:animClr clrSpc="hsl" dir="cw">
                                      <p:cBhvr>
                                        <p:cTn id="7" dur="5000" fill="hold"/>
                                        <p:tgtEl>
                                          <p:spTgt spid="7"/>
                                        </p:tgtEl>
                                        <p:attrNameLst>
                                          <p:attrName>fillcolor</p:attrName>
                                        </p:attrNameLst>
                                      </p:cBhvr>
                                      <p:by>
                                        <p:hsl h="-7200000" s="0" l="0"/>
                                      </p:by>
                                    </p:animClr>
                                    <p:animClr clrSpc="hsl" dir="cw">
                                      <p:cBhvr>
                                        <p:cTn id="8" dur="5000" fill="hold"/>
                                        <p:tgtEl>
                                          <p:spTgt spid="7"/>
                                        </p:tgtEl>
                                        <p:attrNameLst>
                                          <p:attrName>stroke.color</p:attrName>
                                        </p:attrNameLst>
                                      </p:cBhvr>
                                      <p:by>
                                        <p:hsl h="-7200000" s="0" l="0"/>
                                      </p:by>
                                    </p:animClr>
                                    <p:set>
                                      <p:cBhvr>
                                        <p:cTn id="9"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08347" fill="hold"/>
                                        <p:tgtEl>
                                          <p:spTgt spid="8"/>
                                        </p:tgtEl>
                                      </p:cBhvr>
                                    </p:cmd>
                                  </p:childTnLst>
                                </p:cTn>
                              </p:par>
                            </p:childTnLst>
                          </p:cTn>
                        </p:par>
                      </p:childTnLst>
                    </p:cTn>
                  </p:par>
                </p:childTnLst>
              </p:cTn>
              <p:nextCondLst>
                <p:cond evt="onClick" delay="0">
                  <p:tgtEl>
                    <p:spTgt spid="8"/>
                  </p:tgtEl>
                </p:cond>
              </p:nextCondLst>
            </p:seq>
            <p:audio>
              <p:cMediaNode vol="80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Huong\Desktop\bien, dao, quan dao(moi)\Island.jpg"/>
          <p:cNvPicPr>
            <a:picLocks noChangeAspect="1" noChangeArrowheads="1"/>
          </p:cNvPicPr>
          <p:nvPr/>
        </p:nvPicPr>
        <p:blipFill>
          <a:blip r:embed="rId2"/>
          <a:srcRect/>
          <a:stretch>
            <a:fillRect/>
          </a:stretch>
        </p:blipFill>
        <p:spPr bwMode="auto">
          <a:xfrm>
            <a:off x="228600" y="76200"/>
            <a:ext cx="11734800" cy="5791200"/>
          </a:xfrm>
          <a:prstGeom prst="rect">
            <a:avLst/>
          </a:prstGeom>
          <a:noFill/>
        </p:spPr>
      </p:pic>
      <p:sp>
        <p:nvSpPr>
          <p:cNvPr id="5" name="Rectangle 4"/>
          <p:cNvSpPr/>
          <p:nvPr/>
        </p:nvSpPr>
        <p:spPr>
          <a:xfrm>
            <a:off x="1828800" y="228601"/>
            <a:ext cx="33265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F0000"/>
                </a:solidFill>
                <a:latin typeface="Times New Roman" pitchFamily="18" charset="0"/>
                <a:cs typeface="Times New Roman" pitchFamily="18" charset="0"/>
              </a:rPr>
              <a:t>Thế nào là đảo?</a:t>
            </a:r>
          </a:p>
        </p:txBody>
      </p:sp>
      <p:sp>
        <p:nvSpPr>
          <p:cNvPr id="6" name="Rectangle 5"/>
          <p:cNvSpPr/>
          <p:nvPr/>
        </p:nvSpPr>
        <p:spPr>
          <a:xfrm>
            <a:off x="1828801" y="5780782"/>
            <a:ext cx="8351965"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latin typeface="Times New Roman" pitchFamily="18" charset="0"/>
                <a:cs typeface="Times New Roman" pitchFamily="18" charset="0"/>
              </a:rPr>
              <a:t>Đảo là bộ phận đất nổi, nhỏ hơn lục địa. Xung </a:t>
            </a:r>
          </a:p>
          <a:p>
            <a:pPr algn="ctr"/>
            <a:r>
              <a:rPr lang="en-US" sz="3200" b="1" dirty="0">
                <a:ln w="11430"/>
                <a:latin typeface="Times New Roman" pitchFamily="18" charset="0"/>
                <a:cs typeface="Times New Roman" pitchFamily="18" charset="0"/>
              </a:rPr>
              <a:t>Quanh có nước biển và đại dương bao bọc.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Huong\Desktop\bien, dao, quan dao(moi)\Raja-Ampat.jpg"/>
          <p:cNvPicPr>
            <a:picLocks noChangeAspect="1" noChangeArrowheads="1"/>
          </p:cNvPicPr>
          <p:nvPr/>
        </p:nvPicPr>
        <p:blipFill>
          <a:blip r:embed="rId2"/>
          <a:srcRect/>
          <a:stretch>
            <a:fillRect/>
          </a:stretch>
        </p:blipFill>
        <p:spPr bwMode="auto">
          <a:xfrm>
            <a:off x="228600" y="152400"/>
            <a:ext cx="11811000" cy="6172200"/>
          </a:xfrm>
          <a:prstGeom prst="rect">
            <a:avLst/>
          </a:prstGeom>
          <a:noFill/>
        </p:spPr>
      </p:pic>
      <p:sp>
        <p:nvSpPr>
          <p:cNvPr id="5" name="Rectangle 4"/>
          <p:cNvSpPr/>
          <p:nvPr/>
        </p:nvSpPr>
        <p:spPr>
          <a:xfrm>
            <a:off x="1828800" y="228601"/>
            <a:ext cx="444224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F0000"/>
                </a:solidFill>
                <a:latin typeface="Times New Roman" pitchFamily="18" charset="0"/>
                <a:cs typeface="Times New Roman" pitchFamily="18" charset="0"/>
              </a:rPr>
              <a:t>Thế nào là quần đảo?</a:t>
            </a:r>
          </a:p>
        </p:txBody>
      </p:sp>
      <p:sp>
        <p:nvSpPr>
          <p:cNvPr id="6" name="Rectangle 5"/>
          <p:cNvSpPr/>
          <p:nvPr/>
        </p:nvSpPr>
        <p:spPr>
          <a:xfrm>
            <a:off x="2209800" y="6273226"/>
            <a:ext cx="728116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latin typeface="Times New Roman" pitchFamily="18" charset="0"/>
                <a:cs typeface="Times New Roman" pitchFamily="18" charset="0"/>
              </a:rPr>
              <a:t>Nơi tập trung nhiều đảo gọi là quần đảo.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6071" y="930374"/>
            <a:ext cx="4861929" cy="3970318"/>
          </a:xfrm>
          <a:prstGeom prst="rect">
            <a:avLst/>
          </a:prstGeom>
        </p:spPr>
        <p:txBody>
          <a:bodyPr wrap="square">
            <a:spAutoFit/>
          </a:bodyPr>
          <a:lstStyle/>
          <a:p>
            <a:r>
              <a:rPr lang="en-US" sz="3600" b="1" dirty="0">
                <a:latin typeface="Times New Roman" pitchFamily="18" charset="0"/>
                <a:cs typeface="Times New Roman" pitchFamily="18" charset="0"/>
              </a:rPr>
              <a:t>*Kể tên các đảo và quần đảo lớn của nước ta ở:</a:t>
            </a:r>
          </a:p>
          <a:p>
            <a:r>
              <a:rPr lang="en-US" sz="3600" b="1" dirty="0">
                <a:solidFill>
                  <a:srgbClr val="FF0000"/>
                </a:solidFill>
                <a:latin typeface="Times New Roman" pitchFamily="18" charset="0"/>
                <a:cs typeface="Times New Roman" pitchFamily="18" charset="0"/>
              </a:rPr>
              <a:t>- Vùng biển phía bắc.</a:t>
            </a:r>
          </a:p>
          <a:p>
            <a:r>
              <a:rPr lang="en-US" sz="3600" b="1" dirty="0">
                <a:solidFill>
                  <a:srgbClr val="FF0000"/>
                </a:solidFill>
                <a:latin typeface="Times New Roman" pitchFamily="18" charset="0"/>
                <a:cs typeface="Times New Roman" pitchFamily="18" charset="0"/>
              </a:rPr>
              <a:t>-Vùng biển miền Trung</a:t>
            </a:r>
          </a:p>
          <a:p>
            <a:r>
              <a:rPr lang="en-US" sz="3600" b="1" dirty="0">
                <a:solidFill>
                  <a:srgbClr val="FF0000"/>
                </a:solidFill>
                <a:latin typeface="Times New Roman" pitchFamily="18" charset="0"/>
                <a:cs typeface="Times New Roman" pitchFamily="18" charset="0"/>
              </a:rPr>
              <a:t>-Vùng biển phía nam và tây </a:t>
            </a:r>
            <a:r>
              <a:rPr lang="en-US" sz="3600" b="1" dirty="0" err="1">
                <a:solidFill>
                  <a:srgbClr val="FF0000"/>
                </a:solidFill>
                <a:latin typeface="Times New Roman" pitchFamily="18" charset="0"/>
                <a:cs typeface="Times New Roman" pitchFamily="18" charset="0"/>
              </a:rPr>
              <a:t>nam</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pic>
        <p:nvPicPr>
          <p:cNvPr id="22" name="Picture 34" descr="hoadong"/>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6172200"/>
            <a:ext cx="6540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44" descr="hoadong"/>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6172200"/>
            <a:ext cx="6540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34" descr="hoadong"/>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36525" y="5089525"/>
            <a:ext cx="6540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45" descr="hoadong"/>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03414" y="5829300"/>
            <a:ext cx="6540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48000" y="152400"/>
            <a:ext cx="6639200" cy="6553200"/>
          </a:xfrm>
          <a:prstGeom prst="rect">
            <a:avLst/>
          </a:prstGeom>
        </p:spPr>
      </p:pic>
    </p:spTree>
    <p:extLst>
      <p:ext uri="{BB962C8B-B14F-4D97-AF65-F5344CB8AC3E}">
        <p14:creationId xmlns:p14="http://schemas.microsoft.com/office/powerpoint/2010/main" xmlns="" val="2377482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2514600" y="990600"/>
            <a:ext cx="6858000" cy="3477875"/>
          </a:xfrm>
          <a:prstGeom prst="rect">
            <a:avLst/>
          </a:prstGeom>
        </p:spPr>
        <p:txBody>
          <a:bodyPr wrap="square">
            <a:spAutoFit/>
          </a:bodyPr>
          <a:lstStyle/>
          <a:p>
            <a:r>
              <a:rPr lang="en-US" sz="4400" b="1" dirty="0">
                <a:solidFill>
                  <a:srgbClr val="FF0000"/>
                </a:solidFill>
                <a:latin typeface="Times New Roman" pitchFamily="18" charset="0"/>
                <a:cs typeface="Times New Roman" pitchFamily="18" charset="0"/>
              </a:rPr>
              <a:t>*Vịnh Bắc Bộ là nơi tập trung nhiều đảo nhất:</a:t>
            </a:r>
          </a:p>
          <a:p>
            <a:pPr>
              <a:buFontTx/>
              <a:buChar char="-"/>
            </a:pPr>
            <a:r>
              <a:rPr lang="en-US" sz="4400" dirty="0">
                <a:solidFill>
                  <a:srgbClr val="0000CC"/>
                </a:solidFill>
                <a:latin typeface="Times New Roman" pitchFamily="18" charset="0"/>
                <a:cs typeface="Times New Roman" pitchFamily="18" charset="0"/>
              </a:rPr>
              <a:t>Đảo Cái Bầu</a:t>
            </a:r>
          </a:p>
          <a:p>
            <a:pPr>
              <a:buFontTx/>
              <a:buChar char="-"/>
            </a:pPr>
            <a:r>
              <a:rPr lang="en-US" sz="4400" dirty="0">
                <a:solidFill>
                  <a:srgbClr val="0000CC"/>
                </a:solidFill>
                <a:latin typeface="Times New Roman" pitchFamily="18" charset="0"/>
                <a:cs typeface="Times New Roman" pitchFamily="18" charset="0"/>
              </a:rPr>
              <a:t>Đảo Cát Bà</a:t>
            </a:r>
          </a:p>
          <a:p>
            <a:pPr>
              <a:buFontTx/>
              <a:buChar char="-"/>
            </a:pPr>
            <a:r>
              <a:rPr lang="en-US" sz="4400" dirty="0">
                <a:solidFill>
                  <a:srgbClr val="0000CC"/>
                </a:solidFill>
                <a:latin typeface="Times New Roman" pitchFamily="18" charset="0"/>
                <a:cs typeface="Times New Roman" pitchFamily="18" charset="0"/>
              </a:rPr>
              <a:t>Vịnh Hạ Long.</a:t>
            </a:r>
          </a:p>
        </p:txBody>
      </p:sp>
    </p:spTree>
    <p:extLst>
      <p:ext uri="{BB962C8B-B14F-4D97-AF65-F5344CB8AC3E}">
        <p14:creationId xmlns:p14="http://schemas.microsoft.com/office/powerpoint/2010/main" xmlns="" val="34519356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4812" y="152400"/>
            <a:ext cx="11788588" cy="6106180"/>
            <a:chOff x="144" y="480"/>
            <a:chExt cx="2400" cy="1576"/>
          </a:xfrm>
        </p:grpSpPr>
        <p:pic>
          <p:nvPicPr>
            <p:cNvPr id="3" name="Picture 4" descr="CatBaFishFarms"/>
            <p:cNvPicPr>
              <a:picLocks noChangeAspect="1" noChangeArrowheads="1"/>
            </p:cNvPicPr>
            <p:nvPr/>
          </p:nvPicPr>
          <p:blipFill>
            <a:blip r:embed="rId2"/>
            <a:srcRect/>
            <a:stretch>
              <a:fillRect/>
            </a:stretch>
          </p:blipFill>
          <p:spPr bwMode="auto">
            <a:xfrm>
              <a:off x="144" y="480"/>
              <a:ext cx="2400" cy="1576"/>
            </a:xfrm>
            <a:prstGeom prst="rect">
              <a:avLst/>
            </a:prstGeom>
            <a:noFill/>
            <a:ln w="9525">
              <a:solidFill>
                <a:srgbClr val="CC3300"/>
              </a:solidFill>
              <a:miter lim="800000"/>
              <a:headEnd/>
              <a:tailEnd/>
            </a:ln>
          </p:spPr>
        </p:pic>
        <p:sp>
          <p:nvSpPr>
            <p:cNvPr id="4" name="Text Box 5"/>
            <p:cNvSpPr txBox="1">
              <a:spLocks noChangeArrowheads="1"/>
            </p:cNvSpPr>
            <p:nvPr/>
          </p:nvSpPr>
          <p:spPr bwMode="auto">
            <a:xfrm>
              <a:off x="296" y="1864"/>
              <a:ext cx="1528" cy="158"/>
            </a:xfrm>
            <a:prstGeom prst="rect">
              <a:avLst/>
            </a:prstGeom>
            <a:noFill/>
            <a:ln w="38100" algn="ctr">
              <a:noFill/>
              <a:miter lim="800000"/>
              <a:headEnd/>
              <a:tailEnd/>
            </a:ln>
          </p:spPr>
          <p:txBody>
            <a:bodyPr>
              <a:spAutoFit/>
            </a:bodyPr>
            <a:lstStyle/>
            <a:p>
              <a:pPr>
                <a:spcBef>
                  <a:spcPct val="50000"/>
                </a:spcBef>
              </a:pPr>
              <a:r>
                <a:rPr lang="en-US" sz="3200" b="1" dirty="0">
                  <a:solidFill>
                    <a:srgbClr val="FF3300"/>
                  </a:solidFill>
                  <a:latin typeface="Times New Roman" panose="02020603050405020304" pitchFamily="18" charset="0"/>
                  <a:cs typeface="Times New Roman" panose="02020603050405020304" pitchFamily="18" charset="0"/>
                </a:rPr>
                <a:t>Đảo Cát Bà</a:t>
              </a:r>
            </a:p>
          </p:txBody>
        </p:sp>
      </p:grpSp>
      <p:sp>
        <p:nvSpPr>
          <p:cNvPr id="5" name="Text Box 21"/>
          <p:cNvSpPr txBox="1">
            <a:spLocks noChangeArrowheads="1"/>
          </p:cNvSpPr>
          <p:nvPr/>
        </p:nvSpPr>
        <p:spPr bwMode="auto">
          <a:xfrm>
            <a:off x="304800" y="6258580"/>
            <a:ext cx="11658600" cy="523220"/>
          </a:xfrm>
          <a:prstGeom prst="rect">
            <a:avLst/>
          </a:prstGeom>
          <a:noFill/>
          <a:ln w="38100" algn="ctr">
            <a:noFill/>
            <a:miter lim="800000"/>
            <a:headEnd/>
            <a:tailEnd/>
          </a:ln>
        </p:spPr>
        <p:txBody>
          <a:bodyPr wrap="square">
            <a:spAutoFit/>
          </a:bodyPr>
          <a:lstStyle/>
          <a:p>
            <a:pPr>
              <a:spcBef>
                <a:spcPct val="50000"/>
              </a:spcBef>
            </a:pPr>
            <a:r>
              <a:rPr lang="en-US" sz="2800" b="1" dirty="0">
                <a:solidFill>
                  <a:srgbClr val="0033CC"/>
                </a:solidFill>
                <a:latin typeface="Times New Roman" pitchFamily="18" charset="0"/>
                <a:cs typeface="Times New Roman" pitchFamily="18" charset="0"/>
              </a:rPr>
              <a:t>Đảo Cát Bà được Unesco công nhận là khu lưu trữ sinh quyển thế giới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04800" y="151422"/>
            <a:ext cx="11582400" cy="6706359"/>
            <a:chOff x="144" y="2205"/>
            <a:chExt cx="2400" cy="1993"/>
          </a:xfrm>
        </p:grpSpPr>
        <p:pic>
          <p:nvPicPr>
            <p:cNvPr id="3" name="Picture 7" descr="vandon1-cai bau"/>
            <p:cNvPicPr>
              <a:picLocks noChangeAspect="1" noChangeArrowheads="1"/>
            </p:cNvPicPr>
            <p:nvPr/>
          </p:nvPicPr>
          <p:blipFill>
            <a:blip r:embed="rId2"/>
            <a:srcRect/>
            <a:stretch>
              <a:fillRect/>
            </a:stretch>
          </p:blipFill>
          <p:spPr bwMode="auto">
            <a:xfrm>
              <a:off x="144" y="2205"/>
              <a:ext cx="2400" cy="1838"/>
            </a:xfrm>
            <a:prstGeom prst="rect">
              <a:avLst/>
            </a:prstGeom>
            <a:noFill/>
            <a:ln w="9525">
              <a:solidFill>
                <a:srgbClr val="CC3300"/>
              </a:solidFill>
              <a:miter lim="800000"/>
              <a:headEnd/>
              <a:tailEnd/>
            </a:ln>
          </p:spPr>
        </p:pic>
        <p:sp>
          <p:nvSpPr>
            <p:cNvPr id="4" name="Text Box 8"/>
            <p:cNvSpPr txBox="1">
              <a:spLocks noChangeArrowheads="1"/>
            </p:cNvSpPr>
            <p:nvPr/>
          </p:nvSpPr>
          <p:spPr bwMode="auto">
            <a:xfrm>
              <a:off x="480" y="4043"/>
              <a:ext cx="1488" cy="155"/>
            </a:xfrm>
            <a:prstGeom prst="rect">
              <a:avLst/>
            </a:prstGeom>
            <a:noFill/>
            <a:ln w="38100" algn="ctr">
              <a:noFill/>
              <a:miter lim="800000"/>
              <a:headEnd/>
              <a:tailEnd/>
            </a:ln>
          </p:spPr>
          <p:txBody>
            <a:bodyPr>
              <a:spAutoFit/>
            </a:bodyPr>
            <a:lstStyle/>
            <a:p>
              <a:pPr algn="ctr">
                <a:spcBef>
                  <a:spcPct val="50000"/>
                </a:spcBef>
              </a:pPr>
              <a:r>
                <a:rPr lang="en-US" sz="2800" b="1" dirty="0">
                  <a:latin typeface="Times New Roman" panose="02020603050405020304" pitchFamily="18" charset="0"/>
                  <a:cs typeface="Times New Roman" panose="02020603050405020304" pitchFamily="18" charset="0"/>
                </a:rPr>
                <a:t>Đảo Cái Bầu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hlinkClick r:id="" action="ppaction://hlinkshowjump?jump=nextslide" highlightClick="1"/>
          </p:cNvPr>
          <p:cNvSpPr>
            <a:spLocks noChangeArrowheads="1"/>
          </p:cNvSpPr>
          <p:nvPr/>
        </p:nvSpPr>
        <p:spPr bwMode="auto">
          <a:xfrm>
            <a:off x="5105400" y="2971800"/>
            <a:ext cx="5562600" cy="3886200"/>
          </a:xfrm>
          <a:prstGeom prst="actionButtonForwardNext">
            <a:avLst/>
          </a:prstGeom>
          <a:noFill/>
          <a:ln w="38100">
            <a:noFill/>
            <a:miter lim="800000"/>
            <a:headEnd/>
            <a:tailEnd/>
          </a:ln>
        </p:spPr>
        <p:txBody>
          <a:bodyPr wrap="none" anchor="ctr"/>
          <a:lstStyle/>
          <a:p>
            <a:endParaRPr lang="en-US"/>
          </a:p>
        </p:txBody>
      </p:sp>
      <p:sp>
        <p:nvSpPr>
          <p:cNvPr id="26628" name="AutoShape 4">
            <a:hlinkClick r:id="" action="ppaction://hlinkshowjump?jump=nextslide" highlightClick="1"/>
          </p:cNvPr>
          <p:cNvSpPr>
            <a:spLocks noChangeArrowheads="1"/>
          </p:cNvSpPr>
          <p:nvPr/>
        </p:nvSpPr>
        <p:spPr bwMode="auto">
          <a:xfrm>
            <a:off x="1524000" y="2819400"/>
            <a:ext cx="9144000" cy="4038600"/>
          </a:xfrm>
          <a:prstGeom prst="actionButtonForwardNext">
            <a:avLst/>
          </a:prstGeom>
          <a:noFill/>
          <a:ln w="38100">
            <a:noFill/>
            <a:miter lim="800000"/>
            <a:headEnd/>
            <a:tailEnd/>
          </a:ln>
        </p:spPr>
        <p:txBody>
          <a:bodyPr wrap="none" anchor="ctr"/>
          <a:lstStyle/>
          <a:p>
            <a:endParaRPr lang="en-US"/>
          </a:p>
        </p:txBody>
      </p:sp>
      <p:sp>
        <p:nvSpPr>
          <p:cNvPr id="26629" name="Text Box 5"/>
          <p:cNvSpPr txBox="1">
            <a:spLocks noChangeArrowheads="1"/>
          </p:cNvSpPr>
          <p:nvPr/>
        </p:nvSpPr>
        <p:spPr bwMode="auto">
          <a:xfrm>
            <a:off x="-10248900" y="6243638"/>
            <a:ext cx="14135100" cy="519112"/>
          </a:xfrm>
          <a:prstGeom prst="rect">
            <a:avLst/>
          </a:prstGeom>
          <a:noFill/>
          <a:ln w="38100" algn="ctr">
            <a:noFill/>
            <a:miter lim="800000"/>
            <a:headEnd/>
            <a:tailEnd/>
          </a:ln>
        </p:spPr>
        <p:txBody>
          <a:bodyPr>
            <a:spAutoFit/>
          </a:bodyPr>
          <a:lstStyle/>
          <a:p>
            <a:pPr>
              <a:spcBef>
                <a:spcPct val="50000"/>
              </a:spcBef>
            </a:pPr>
            <a:r>
              <a:rPr lang="en-US" sz="2800" b="1" dirty="0">
                <a:solidFill>
                  <a:srgbClr val="CC0000"/>
                </a:solidFill>
              </a:rPr>
              <a:t>Vịnh Hạ Long là một thắng cảnh nổi tiếng đã được công nhận di sản thiên nhiên thế giới.</a:t>
            </a:r>
          </a:p>
        </p:txBody>
      </p:sp>
      <p:pic>
        <p:nvPicPr>
          <p:cNvPr id="6" name="HA LONG.MPG">
            <a:hlinkClick r:id="" action="ppaction://media"/>
          </p:cNvPr>
          <p:cNvPicPr>
            <a:picLocks noChangeAspect="1"/>
          </p:cNvPicPr>
          <p:nvPr>
            <a:videoFile r:link="rId1"/>
            <p:extLst>
              <p:ext uri="{DAA4B4D4-6D71-4841-9C94-3DE7FCFB9230}">
                <p14:media xmlns:p14="http://schemas.microsoft.com/office/powerpoint/2010/main" xmlns="" r:link="rId3"/>
              </p:ext>
            </p:extLst>
          </p:nvPr>
        </p:nvPicPr>
        <p:blipFill>
          <a:blip r:embed="rId4"/>
          <a:stretch>
            <a:fillRect/>
          </a:stretch>
        </p:blipFill>
        <p:spPr>
          <a:xfrm>
            <a:off x="228600" y="0"/>
            <a:ext cx="11734800" cy="61722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endCondLst>
                                    <p:cond evt="onNext" delay="0">
                                      <p:tgtEl>
                                        <p:sldTgt/>
                                      </p:tgtEl>
                                    </p:cond>
                                  </p:end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0" fill="hold"/>
                                        <p:tgtEl>
                                          <p:spTgt spid="26629"/>
                                        </p:tgtEl>
                                        <p:attrNameLst>
                                          <p:attrName>ppt_x</p:attrName>
                                        </p:attrNameLst>
                                      </p:cBhvr>
                                      <p:tavLst>
                                        <p:tav tm="0">
                                          <p:val>
                                            <p:strVal val="1+#ppt_w/2"/>
                                          </p:val>
                                        </p:tav>
                                        <p:tav tm="100000">
                                          <p:val>
                                            <p:strVal val="#ppt_x"/>
                                          </p:val>
                                        </p:tav>
                                      </p:tavLst>
                                    </p:anim>
                                    <p:anim calcmode="lin" valueType="num">
                                      <p:cBhvr additive="base">
                                        <p:cTn id="8" dur="5000" fill="hold"/>
                                        <p:tgtEl>
                                          <p:spTgt spid="2662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662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blinds(horizontal)">
                                      <p:cBhvr>
                                        <p:cTn id="13"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6629" grpId="0"/>
      <p:bldP spid="26629"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86201" y="1066800"/>
            <a:ext cx="404219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accent6">
                    <a:lumMod val="75000"/>
                  </a:schemeClr>
                </a:solidFill>
                <a:latin typeface="Times New Roman" pitchFamily="18" charset="0"/>
                <a:cs typeface="Times New Roman" pitchFamily="18" charset="0"/>
              </a:rPr>
              <a:t>Biển miền Trung:</a:t>
            </a:r>
          </a:p>
        </p:txBody>
      </p:sp>
      <p:sp>
        <p:nvSpPr>
          <p:cNvPr id="4" name="Rectangle 3"/>
          <p:cNvSpPr/>
          <p:nvPr/>
        </p:nvSpPr>
        <p:spPr>
          <a:xfrm>
            <a:off x="2743200" y="2209800"/>
            <a:ext cx="7201715" cy="236988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rgbClr val="0000CC"/>
                </a:solidFill>
                <a:latin typeface="Times New Roman" pitchFamily="18" charset="0"/>
                <a:cs typeface="Times New Roman" pitchFamily="18" charset="0"/>
              </a:rPr>
              <a:t>-</a:t>
            </a:r>
            <a:r>
              <a:rPr lang="en-US" sz="3600" b="1" dirty="0">
                <a:ln w="11430"/>
                <a:solidFill>
                  <a:srgbClr val="0000CC"/>
                </a:solidFill>
                <a:latin typeface="Times New Roman" pitchFamily="18" charset="0"/>
                <a:cs typeface="Times New Roman" pitchFamily="18" charset="0"/>
              </a:rPr>
              <a:t>Quần đảo Hoàng Sa (Đà Nẵng)</a:t>
            </a:r>
          </a:p>
          <a:p>
            <a:r>
              <a:rPr lang="en-US" sz="3600" b="1" dirty="0">
                <a:ln w="11430"/>
                <a:solidFill>
                  <a:srgbClr val="0000CC"/>
                </a:solidFill>
                <a:latin typeface="Times New Roman" pitchFamily="18" charset="0"/>
                <a:cs typeface="Times New Roman" pitchFamily="18" charset="0"/>
              </a:rPr>
              <a:t>-Quần đảo Trường Sa (Khánh Hòa)</a:t>
            </a:r>
          </a:p>
          <a:p>
            <a:pPr>
              <a:buFontTx/>
              <a:buChar char="-"/>
            </a:pPr>
            <a:r>
              <a:rPr lang="en-US" sz="3600" b="1" dirty="0">
                <a:ln w="11430"/>
                <a:solidFill>
                  <a:srgbClr val="0000CC"/>
                </a:solidFill>
                <a:latin typeface="Times New Roman" pitchFamily="18" charset="0"/>
                <a:cs typeface="Times New Roman" pitchFamily="18" charset="0"/>
              </a:rPr>
              <a:t>Đảo Lí Sơn (Quảng Ngãi)</a:t>
            </a:r>
          </a:p>
          <a:p>
            <a:pPr>
              <a:buFontTx/>
              <a:buChar char="-"/>
            </a:pPr>
            <a:r>
              <a:rPr lang="en-US" sz="3600" b="1" dirty="0">
                <a:ln w="11430"/>
                <a:solidFill>
                  <a:srgbClr val="0000CC"/>
                </a:solidFill>
                <a:latin typeface="Times New Roman" pitchFamily="18" charset="0"/>
                <a:cs typeface="Times New Roman" pitchFamily="18" charset="0"/>
              </a:rPr>
              <a:t>Đảo Phú Quý (Bình Thuận)</a:t>
            </a:r>
          </a:p>
        </p:txBody>
      </p:sp>
      <p:sp>
        <p:nvSpPr>
          <p:cNvPr id="5" name="Text Box 21"/>
          <p:cNvSpPr txBox="1">
            <a:spLocks noChangeArrowheads="1"/>
          </p:cNvSpPr>
          <p:nvPr/>
        </p:nvSpPr>
        <p:spPr bwMode="auto">
          <a:xfrm>
            <a:off x="2991256" y="4641148"/>
            <a:ext cx="7524343" cy="646331"/>
          </a:xfrm>
          <a:prstGeom prst="rect">
            <a:avLst/>
          </a:prstGeom>
          <a:noFill/>
          <a:ln w="38100" algn="ctr">
            <a:noFill/>
            <a:miter lim="800000"/>
            <a:headEnd/>
            <a:tailEnd/>
          </a:ln>
        </p:spPr>
        <p:txBody>
          <a:bodyPr wrap="square">
            <a:spAutoFit/>
          </a:bodyPr>
          <a:lstStyle/>
          <a:p>
            <a:pPr>
              <a:spcBef>
                <a:spcPct val="50000"/>
              </a:spcBef>
            </a:pPr>
            <a:r>
              <a:rPr lang="en-US" sz="3600" b="1" dirty="0">
                <a:solidFill>
                  <a:srgbClr val="C00000"/>
                </a:solidFill>
                <a:latin typeface="Times New Roman" pitchFamily="18" charset="0"/>
                <a:cs typeface="Times New Roman" pitchFamily="18" charset="0"/>
              </a:rPr>
              <a:t>Một số đảo đá có chim yến làm tổ.</a:t>
            </a:r>
          </a:p>
        </p:txBody>
      </p:sp>
    </p:spTree>
    <p:extLst>
      <p:ext uri="{BB962C8B-B14F-4D97-AF65-F5344CB8AC3E}">
        <p14:creationId xmlns:p14="http://schemas.microsoft.com/office/powerpoint/2010/main" xmlns="" val="319993053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5"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par>
                                <p:cTn id="19" presetID="4" presetClass="exit" presetSubtype="16" fill="hold" grpId="1" nodeType="withEffect">
                                  <p:stCondLst>
                                    <p:cond delay="0"/>
                                  </p:stCondLst>
                                  <p:childTnLst>
                                    <p:animEffect transition="out" filter="box(in)">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ruongsa"/>
          <p:cNvPicPr>
            <a:picLocks noChangeAspect="1" noChangeArrowheads="1"/>
          </p:cNvPicPr>
          <p:nvPr/>
        </p:nvPicPr>
        <p:blipFill>
          <a:blip r:embed="rId2"/>
          <a:srcRect/>
          <a:stretch>
            <a:fillRect/>
          </a:stretch>
        </p:blipFill>
        <p:spPr bwMode="auto">
          <a:xfrm>
            <a:off x="6172200" y="0"/>
            <a:ext cx="5867400" cy="6858000"/>
          </a:xfrm>
          <a:prstGeom prst="rect">
            <a:avLst/>
          </a:prstGeom>
          <a:noFill/>
          <a:ln w="9525">
            <a:solidFill>
              <a:srgbClr val="FF3300"/>
            </a:solidFill>
            <a:miter lim="800000"/>
            <a:headEnd/>
            <a:tailEnd/>
          </a:ln>
        </p:spPr>
      </p:pic>
      <p:pic>
        <p:nvPicPr>
          <p:cNvPr id="33795" name="Picture 3" descr="HoangSa_jpg"/>
          <p:cNvPicPr>
            <a:picLocks noChangeAspect="1" noChangeArrowheads="1"/>
          </p:cNvPicPr>
          <p:nvPr/>
        </p:nvPicPr>
        <p:blipFill>
          <a:blip r:embed="rId3"/>
          <a:srcRect/>
          <a:stretch>
            <a:fillRect/>
          </a:stretch>
        </p:blipFill>
        <p:spPr bwMode="auto">
          <a:xfrm>
            <a:off x="152400" y="0"/>
            <a:ext cx="5943600" cy="6858000"/>
          </a:xfrm>
          <a:prstGeom prst="rect">
            <a:avLst/>
          </a:prstGeom>
          <a:noFill/>
          <a:ln w="9525">
            <a:solidFill>
              <a:srgbClr val="FF3300"/>
            </a:solidFill>
            <a:miter lim="800000"/>
            <a:headEnd/>
            <a:tailEnd/>
          </a:ln>
        </p:spPr>
      </p:pic>
    </p:spTree>
  </p:cSld>
  <p:clrMapOvr>
    <a:masterClrMapping/>
  </p:clrMapOvr>
  <p:transition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181601" y="381001"/>
            <a:ext cx="1604927"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Địa</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lí</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2362200" y="1490008"/>
            <a:ext cx="7162800"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BIỂN, ĐẢO </a:t>
            </a:r>
          </a:p>
          <a:p>
            <a:pPr algn="ctr"/>
            <a:r>
              <a:rPr lang="en-US" sz="60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và QUẦN ĐẢO</a:t>
            </a:r>
          </a:p>
        </p:txBody>
      </p:sp>
    </p:spTree>
    <p:extLst>
      <p:ext uri="{BB962C8B-B14F-4D97-AF65-F5344CB8AC3E}">
        <p14:creationId xmlns:p14="http://schemas.microsoft.com/office/powerpoint/2010/main" xmlns="" val="255052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4" descr="Picturemicky1"/>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3505200"/>
            <a:ext cx="2421678"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loud Callout 2"/>
          <p:cNvSpPr/>
          <p:nvPr/>
        </p:nvSpPr>
        <p:spPr>
          <a:xfrm>
            <a:off x="2743200" y="-304800"/>
            <a:ext cx="9601200" cy="6400800"/>
          </a:xfrm>
          <a:prstGeom prst="cloudCallout">
            <a:avLst>
              <a:gd name="adj1" fmla="val -51771"/>
              <a:gd name="adj2" fmla="val 58553"/>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600" b="1" dirty="0">
                <a:solidFill>
                  <a:srgbClr val="0000CC"/>
                </a:solidFill>
                <a:latin typeface="Times New Roman" pitchFamily="18" charset="0"/>
                <a:cs typeface="Times New Roman" pitchFamily="18" charset="0"/>
              </a:rPr>
              <a:t>Quần đảo Hoàng Sa gồm hơn 30 hòn đảo.</a:t>
            </a:r>
          </a:p>
          <a:p>
            <a:r>
              <a:rPr lang="en-US" sz="3600" b="1" dirty="0">
                <a:solidFill>
                  <a:srgbClr val="0000CC"/>
                </a:solidFill>
                <a:latin typeface="Times New Roman" pitchFamily="18" charset="0"/>
                <a:cs typeface="Times New Roman" pitchFamily="18" charset="0"/>
              </a:rPr>
              <a:t>-Từ thế kỉ 18, các chúa Nguyễn đã cho người ra xác lập chủ quyền canh giữ đảo.</a:t>
            </a:r>
          </a:p>
          <a:p>
            <a:r>
              <a:rPr lang="en-US" sz="3600" b="1" dirty="0">
                <a:solidFill>
                  <a:srgbClr val="0000CC"/>
                </a:solidFill>
                <a:latin typeface="Times New Roman" pitchFamily="18" charset="0"/>
                <a:cs typeface="Times New Roman" pitchFamily="18" charset="0"/>
              </a:rPr>
              <a:t>-Năm 1956, Trung Quốc chiếm phía đông quần đảo Hoàng Sa.</a:t>
            </a:r>
          </a:p>
          <a:p>
            <a:r>
              <a:rPr lang="en-US" sz="3600" b="1" dirty="0">
                <a:solidFill>
                  <a:srgbClr val="0000CC"/>
                </a:solidFill>
                <a:latin typeface="Times New Roman" pitchFamily="18" charset="0"/>
                <a:cs typeface="Times New Roman" pitchFamily="18" charset="0"/>
              </a:rPr>
              <a:t>- 1/1974, Trung Quốc chiếm toàn bộ quần đảo Hoàng Sa.</a:t>
            </a:r>
          </a:p>
        </p:txBody>
      </p:sp>
    </p:spTree>
    <p:extLst>
      <p:ext uri="{BB962C8B-B14F-4D97-AF65-F5344CB8AC3E}">
        <p14:creationId xmlns:p14="http://schemas.microsoft.com/office/powerpoint/2010/main" xmlns="" val="12514661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i son"/>
          <p:cNvPicPr>
            <a:picLocks noChangeAspect="1" noChangeArrowheads="1"/>
          </p:cNvPicPr>
          <p:nvPr/>
        </p:nvPicPr>
        <p:blipFill>
          <a:blip r:embed="rId2"/>
          <a:srcRect/>
          <a:stretch>
            <a:fillRect/>
          </a:stretch>
        </p:blipFill>
        <p:spPr bwMode="auto">
          <a:xfrm>
            <a:off x="152400" y="0"/>
            <a:ext cx="11811000" cy="6248400"/>
          </a:xfrm>
          <a:prstGeom prst="rect">
            <a:avLst/>
          </a:prstGeom>
          <a:noFill/>
          <a:ln w="9525">
            <a:noFill/>
            <a:miter lim="800000"/>
            <a:headEnd/>
            <a:tailEnd/>
          </a:ln>
        </p:spPr>
      </p:pic>
      <p:sp>
        <p:nvSpPr>
          <p:cNvPr id="39939" name="Text Box 3"/>
          <p:cNvSpPr txBox="1">
            <a:spLocks noChangeArrowheads="1"/>
          </p:cNvSpPr>
          <p:nvPr/>
        </p:nvSpPr>
        <p:spPr bwMode="auto">
          <a:xfrm>
            <a:off x="3352800" y="6334126"/>
            <a:ext cx="4495800" cy="523875"/>
          </a:xfrm>
          <a:prstGeom prst="rect">
            <a:avLst/>
          </a:prstGeom>
          <a:noFill/>
          <a:ln w="38100" algn="ctr">
            <a:noFill/>
            <a:miter lim="800000"/>
            <a:headEnd/>
            <a:tailEnd/>
          </a:ln>
        </p:spPr>
        <p:txBody>
          <a:bodyPr>
            <a:spAutoFit/>
          </a:bodyPr>
          <a:lstStyle/>
          <a:p>
            <a:pPr>
              <a:spcBef>
                <a:spcPct val="50000"/>
              </a:spcBef>
            </a:pPr>
            <a:r>
              <a:rPr lang="en-US" sz="2800" b="1" dirty="0"/>
              <a:t>Đảo Lí Sơn (Quảng Ngãi)</a:t>
            </a:r>
          </a:p>
        </p:txBody>
      </p:sp>
      <p:sp>
        <p:nvSpPr>
          <p:cNvPr id="39940" name="AutoShape 4">
            <a:hlinkClick r:id="rId3" action="ppaction://hlinksldjump" highlightClick="1"/>
          </p:cNvPr>
          <p:cNvSpPr>
            <a:spLocks noChangeArrowheads="1"/>
          </p:cNvSpPr>
          <p:nvPr/>
        </p:nvSpPr>
        <p:spPr bwMode="auto">
          <a:xfrm>
            <a:off x="9906000" y="6172200"/>
            <a:ext cx="533400" cy="457200"/>
          </a:xfrm>
          <a:prstGeom prst="actionButtonHome">
            <a:avLst/>
          </a:prstGeom>
          <a:solidFill>
            <a:schemeClr val="accent1"/>
          </a:solidFill>
          <a:ln w="38100">
            <a:noFill/>
            <a:miter lim="800000"/>
            <a:headEnd/>
            <a:tailEnd/>
          </a:ln>
        </p:spPr>
        <p:txBody>
          <a:bodyPr wrap="none" anchor="ctr"/>
          <a:lstStyle/>
          <a:p>
            <a:endParaRPr lang="en-US"/>
          </a:p>
        </p:txBody>
      </p:sp>
    </p:spTree>
  </p:cSld>
  <p:clrMapOvr>
    <a:masterClrMapping/>
  </p:clrMapOvr>
  <p:transition advTm="3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Huong\Desktop\Bien dao, quan dao\Bien Dao va quan dao\2774-_1_.gif"/>
          <p:cNvPicPr>
            <a:picLocks noChangeAspect="1" noChangeArrowheads="1"/>
          </p:cNvPicPr>
          <p:nvPr/>
        </p:nvPicPr>
        <p:blipFill>
          <a:blip r:embed="rId2"/>
          <a:srcRect/>
          <a:stretch>
            <a:fillRect/>
          </a:stretch>
        </p:blipFill>
        <p:spPr bwMode="auto">
          <a:xfrm>
            <a:off x="152400" y="0"/>
            <a:ext cx="11887200" cy="6248400"/>
          </a:xfrm>
          <a:prstGeom prst="rect">
            <a:avLst/>
          </a:prstGeom>
          <a:noFill/>
        </p:spPr>
      </p:pic>
      <p:sp>
        <p:nvSpPr>
          <p:cNvPr id="3" name="Text Box 3"/>
          <p:cNvSpPr txBox="1">
            <a:spLocks noChangeArrowheads="1"/>
          </p:cNvSpPr>
          <p:nvPr/>
        </p:nvSpPr>
        <p:spPr bwMode="auto">
          <a:xfrm>
            <a:off x="3352800" y="6258580"/>
            <a:ext cx="5943600" cy="523220"/>
          </a:xfrm>
          <a:prstGeom prst="rect">
            <a:avLst/>
          </a:prstGeom>
          <a:noFill/>
          <a:ln w="38100" algn="ctr">
            <a:noFill/>
            <a:miter lim="800000"/>
            <a:headEnd/>
            <a:tailEnd/>
          </a:ln>
        </p:spPr>
        <p:txBody>
          <a:bodyPr wrap="square">
            <a:spAutoFit/>
          </a:bodyPr>
          <a:lstStyle/>
          <a:p>
            <a:pPr>
              <a:spcBef>
                <a:spcPct val="50000"/>
              </a:spcBef>
            </a:pPr>
            <a:r>
              <a:rPr lang="en-US" sz="2800" b="1" dirty="0"/>
              <a:t>Đặc sản tỏi ở đảo Lí Sơn (Quảng Ngãi)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ao yen cu lao cham"/>
          <p:cNvPicPr>
            <a:picLocks noChangeAspect="1" noChangeArrowheads="1"/>
          </p:cNvPicPr>
          <p:nvPr/>
        </p:nvPicPr>
        <p:blipFill>
          <a:blip r:embed="rId2"/>
          <a:srcRect/>
          <a:stretch>
            <a:fillRect/>
          </a:stretch>
        </p:blipFill>
        <p:spPr bwMode="auto">
          <a:xfrm>
            <a:off x="228600" y="0"/>
            <a:ext cx="11811000" cy="6400800"/>
          </a:xfrm>
          <a:prstGeom prst="rect">
            <a:avLst/>
          </a:prstGeom>
          <a:noFill/>
          <a:ln w="9525">
            <a:noFill/>
            <a:miter lim="800000"/>
            <a:headEnd/>
            <a:tailEnd/>
          </a:ln>
        </p:spPr>
      </p:pic>
      <p:sp>
        <p:nvSpPr>
          <p:cNvPr id="43011" name="Text Box 3"/>
          <p:cNvSpPr txBox="1">
            <a:spLocks noChangeArrowheads="1"/>
          </p:cNvSpPr>
          <p:nvPr/>
        </p:nvSpPr>
        <p:spPr bwMode="auto">
          <a:xfrm>
            <a:off x="2514600" y="6334126"/>
            <a:ext cx="7391400" cy="523875"/>
          </a:xfrm>
          <a:prstGeom prst="rect">
            <a:avLst/>
          </a:prstGeom>
          <a:noFill/>
          <a:ln w="38100" algn="ctr">
            <a:noFill/>
            <a:miter lim="800000"/>
            <a:headEnd/>
            <a:tailEnd/>
          </a:ln>
        </p:spPr>
        <p:txBody>
          <a:bodyPr>
            <a:spAutoFit/>
          </a:bodyPr>
          <a:lstStyle/>
          <a:p>
            <a:pPr>
              <a:spcBef>
                <a:spcPct val="50000"/>
              </a:spcBef>
            </a:pPr>
            <a:r>
              <a:rPr lang="en-US" sz="2800" b="1" dirty="0"/>
              <a:t>Đảo Yến Cù Lao Chàm (Hội An – Quảng Nam)</a:t>
            </a:r>
          </a:p>
        </p:txBody>
      </p:sp>
      <p:sp>
        <p:nvSpPr>
          <p:cNvPr id="43012" name="AutoShape 4">
            <a:hlinkClick r:id="rId3" action="ppaction://hlinksldjump" highlightClick="1"/>
          </p:cNvPr>
          <p:cNvSpPr>
            <a:spLocks noChangeArrowheads="1"/>
          </p:cNvSpPr>
          <p:nvPr/>
        </p:nvSpPr>
        <p:spPr bwMode="auto">
          <a:xfrm>
            <a:off x="9906000" y="6400800"/>
            <a:ext cx="533400" cy="457200"/>
          </a:xfrm>
          <a:prstGeom prst="actionButtonHome">
            <a:avLst/>
          </a:prstGeom>
          <a:solidFill>
            <a:schemeClr val="accent1"/>
          </a:solidFill>
          <a:ln w="38100">
            <a:noFill/>
            <a:miter lim="800000"/>
            <a:headEnd/>
            <a:tailEnd/>
          </a:ln>
        </p:spPr>
        <p:txBody>
          <a:bodyPr wrap="none" anchor="ctr"/>
          <a:lstStyle/>
          <a:p>
            <a:endParaRPr lang="en-US"/>
          </a:p>
        </p:txBody>
      </p:sp>
    </p:spTree>
  </p:cSld>
  <p:clrMapOvr>
    <a:masterClrMapping/>
  </p:clrMapOvr>
  <p:transition advTm="3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sHuong\Desktop\Bien dao, quan dao\Bien Dao va quan dao\yen_7-6-2012.jpg"/>
          <p:cNvPicPr>
            <a:picLocks noChangeAspect="1" noChangeArrowheads="1"/>
          </p:cNvPicPr>
          <p:nvPr/>
        </p:nvPicPr>
        <p:blipFill>
          <a:blip r:embed="rId2"/>
          <a:srcRect/>
          <a:stretch>
            <a:fillRect/>
          </a:stretch>
        </p:blipFill>
        <p:spPr bwMode="auto">
          <a:xfrm>
            <a:off x="152400" y="0"/>
            <a:ext cx="11887200" cy="6324600"/>
          </a:xfrm>
          <a:prstGeom prst="rect">
            <a:avLst/>
          </a:prstGeom>
          <a:noFill/>
        </p:spPr>
      </p:pic>
      <p:sp>
        <p:nvSpPr>
          <p:cNvPr id="3" name="Text Box 3"/>
          <p:cNvSpPr txBox="1">
            <a:spLocks noChangeArrowheads="1"/>
          </p:cNvSpPr>
          <p:nvPr/>
        </p:nvSpPr>
        <p:spPr bwMode="auto">
          <a:xfrm>
            <a:off x="4114800" y="6334126"/>
            <a:ext cx="3581400" cy="523875"/>
          </a:xfrm>
          <a:prstGeom prst="rect">
            <a:avLst/>
          </a:prstGeom>
          <a:noFill/>
          <a:ln w="38100" algn="ctr">
            <a:noFill/>
            <a:miter lim="800000"/>
            <a:headEnd/>
            <a:tailEnd/>
          </a:ln>
        </p:spPr>
        <p:txBody>
          <a:bodyPr wrap="square">
            <a:spAutoFit/>
          </a:bodyPr>
          <a:lstStyle/>
          <a:p>
            <a:pPr>
              <a:spcBef>
                <a:spcPct val="50000"/>
              </a:spcBef>
            </a:pPr>
            <a:r>
              <a:rPr lang="en-US" sz="2800" b="1" dirty="0"/>
              <a:t>Chim yến làm tổ</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2"/>
          <p:cNvPicPr>
            <a:picLocks noChangeAspect="1" noChangeArrowheads="1"/>
          </p:cNvPicPr>
          <p:nvPr/>
        </p:nvPicPr>
        <p:blipFill>
          <a:blip r:embed="rId2"/>
          <a:srcRect/>
          <a:stretch>
            <a:fillRect/>
          </a:stretch>
        </p:blipFill>
        <p:spPr bwMode="auto">
          <a:xfrm>
            <a:off x="228600" y="0"/>
            <a:ext cx="11734800" cy="6248400"/>
          </a:xfrm>
          <a:prstGeom prst="rect">
            <a:avLst/>
          </a:prstGeom>
          <a:noFill/>
          <a:ln w="9525">
            <a:noFill/>
            <a:miter lim="800000"/>
            <a:headEnd/>
            <a:tailEnd/>
          </a:ln>
        </p:spPr>
      </p:pic>
      <p:sp>
        <p:nvSpPr>
          <p:cNvPr id="29699" name="Text Box 5"/>
          <p:cNvSpPr txBox="1">
            <a:spLocks noChangeArrowheads="1"/>
          </p:cNvSpPr>
          <p:nvPr/>
        </p:nvSpPr>
        <p:spPr bwMode="auto">
          <a:xfrm>
            <a:off x="4724400" y="6273225"/>
            <a:ext cx="3429000" cy="584775"/>
          </a:xfrm>
          <a:prstGeom prst="rect">
            <a:avLst/>
          </a:prstGeom>
          <a:noFill/>
          <a:ln w="9525">
            <a:noFill/>
            <a:miter lim="800000"/>
            <a:headEnd/>
            <a:tailEnd/>
          </a:ln>
        </p:spPr>
        <p:txBody>
          <a:bodyPr>
            <a:spAutoFit/>
          </a:bodyPr>
          <a:lstStyle/>
          <a:p>
            <a:pPr eaLnBrk="1" hangingPunct="1">
              <a:spcBef>
                <a:spcPct val="50000"/>
              </a:spcBef>
            </a:pPr>
            <a:r>
              <a:rPr lang="en-US" sz="3200" b="1" dirty="0" err="1" smtClean="0">
                <a:solidFill>
                  <a:srgbClr val="0000FF"/>
                </a:solidFill>
                <a:latin typeface="VNI-Times" pitchFamily="2" charset="0"/>
              </a:rPr>
              <a:t>Cách</a:t>
            </a:r>
            <a:r>
              <a:rPr lang="en-US" sz="3200" b="1" dirty="0" smtClean="0">
                <a:solidFill>
                  <a:srgbClr val="0000FF"/>
                </a:solidFill>
                <a:latin typeface="VNI-Times" pitchFamily="2" charset="0"/>
              </a:rPr>
              <a:t> </a:t>
            </a:r>
            <a:r>
              <a:rPr lang="en-US" sz="3200" b="1" dirty="0" err="1" smtClean="0">
                <a:solidFill>
                  <a:srgbClr val="0000FF"/>
                </a:solidFill>
                <a:latin typeface="VNI-Times" pitchFamily="2" charset="0"/>
              </a:rPr>
              <a:t>lấy</a:t>
            </a:r>
            <a:r>
              <a:rPr lang="en-US" sz="3200" b="1" dirty="0" smtClean="0">
                <a:solidFill>
                  <a:srgbClr val="0000FF"/>
                </a:solidFill>
                <a:latin typeface="VNI-Times" pitchFamily="2" charset="0"/>
              </a:rPr>
              <a:t> </a:t>
            </a:r>
            <a:r>
              <a:rPr lang="en-US" sz="3200" b="1" dirty="0" err="1" smtClean="0">
                <a:solidFill>
                  <a:srgbClr val="0000FF"/>
                </a:solidFill>
                <a:latin typeface="VNI-Times" pitchFamily="2" charset="0"/>
              </a:rPr>
              <a:t>tổ</a:t>
            </a:r>
            <a:r>
              <a:rPr lang="en-US" sz="3200" b="1" dirty="0" smtClean="0">
                <a:solidFill>
                  <a:srgbClr val="0000FF"/>
                </a:solidFill>
                <a:latin typeface="VNI-Times" pitchFamily="2" charset="0"/>
              </a:rPr>
              <a:t> </a:t>
            </a:r>
            <a:r>
              <a:rPr lang="en-US" sz="3200" b="1" dirty="0" err="1" smtClean="0">
                <a:solidFill>
                  <a:srgbClr val="0000FF"/>
                </a:solidFill>
                <a:latin typeface="VNI-Times" pitchFamily="2" charset="0"/>
              </a:rPr>
              <a:t>yến</a:t>
            </a:r>
            <a:endParaRPr lang="en-US" sz="3200" b="1" dirty="0">
              <a:solidFill>
                <a:srgbClr val="0000FF"/>
              </a:solidFill>
              <a:latin typeface="VNI-Times" pitchFamily="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ien-cua-dai-victoria-hotel-hoi-an"/>
          <p:cNvPicPr>
            <a:picLocks noChangeAspect="1" noChangeArrowheads="1"/>
          </p:cNvPicPr>
          <p:nvPr/>
        </p:nvPicPr>
        <p:blipFill>
          <a:blip r:embed="rId2"/>
          <a:srcRect/>
          <a:stretch>
            <a:fillRect/>
          </a:stretch>
        </p:blipFill>
        <p:spPr bwMode="auto">
          <a:xfrm>
            <a:off x="152400" y="-1"/>
            <a:ext cx="11887200" cy="6248401"/>
          </a:xfrm>
          <a:prstGeom prst="rect">
            <a:avLst/>
          </a:prstGeom>
          <a:noFill/>
          <a:ln w="9525">
            <a:noFill/>
            <a:miter lim="800000"/>
            <a:headEnd/>
            <a:tailEnd/>
          </a:ln>
        </p:spPr>
      </p:pic>
      <p:sp>
        <p:nvSpPr>
          <p:cNvPr id="46083" name="Text Box 3"/>
          <p:cNvSpPr txBox="1">
            <a:spLocks noChangeArrowheads="1"/>
          </p:cNvSpPr>
          <p:nvPr/>
        </p:nvSpPr>
        <p:spPr bwMode="auto">
          <a:xfrm>
            <a:off x="3962400" y="6248401"/>
            <a:ext cx="4724400" cy="584775"/>
          </a:xfrm>
          <a:prstGeom prst="rect">
            <a:avLst/>
          </a:prstGeom>
          <a:noFill/>
          <a:ln w="38100" algn="ctr">
            <a:noFill/>
            <a:miter lim="800000"/>
            <a:headEnd/>
            <a:tailEnd/>
          </a:ln>
        </p:spPr>
        <p:txBody>
          <a:bodyPr wrap="square">
            <a:spAutoFit/>
          </a:bodyPr>
          <a:lstStyle/>
          <a:p>
            <a:pPr>
              <a:spcBef>
                <a:spcPct val="50000"/>
              </a:spcBef>
            </a:pPr>
            <a:r>
              <a:rPr lang="en-US" sz="3200" b="1" dirty="0">
                <a:latin typeface="Times New Roman" pitchFamily="18" charset="0"/>
                <a:cs typeface="Times New Roman" pitchFamily="18" charset="0"/>
              </a:rPr>
              <a:t>Biển Cửa Đại - Hội An</a:t>
            </a:r>
          </a:p>
        </p:txBody>
      </p:sp>
    </p:spTree>
  </p:cSld>
  <p:clrMapOvr>
    <a:masterClrMapping/>
  </p:clrMapOvr>
  <p:transition advTm="3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sHuong\Desktop\Bien dao, quan dao\H\BAI 29 - BIEN DAO VIET NAM\Data\Vinpearl_Resort_-_Nha_Trang.jpg"/>
          <p:cNvPicPr>
            <a:picLocks noChangeAspect="1" noChangeArrowheads="1"/>
          </p:cNvPicPr>
          <p:nvPr/>
        </p:nvPicPr>
        <p:blipFill>
          <a:blip r:embed="rId2"/>
          <a:srcRect/>
          <a:stretch>
            <a:fillRect/>
          </a:stretch>
        </p:blipFill>
        <p:spPr bwMode="auto">
          <a:xfrm>
            <a:off x="228600" y="2"/>
            <a:ext cx="11734800" cy="6400799"/>
          </a:xfrm>
          <a:prstGeom prst="rect">
            <a:avLst/>
          </a:prstGeom>
          <a:noFill/>
        </p:spPr>
      </p:pic>
      <p:sp>
        <p:nvSpPr>
          <p:cNvPr id="3" name="Text Box 3"/>
          <p:cNvSpPr txBox="1">
            <a:spLocks noChangeArrowheads="1"/>
          </p:cNvSpPr>
          <p:nvPr/>
        </p:nvSpPr>
        <p:spPr bwMode="auto">
          <a:xfrm>
            <a:off x="3962400" y="6248401"/>
            <a:ext cx="4724400" cy="584775"/>
          </a:xfrm>
          <a:prstGeom prst="rect">
            <a:avLst/>
          </a:prstGeom>
          <a:noFill/>
          <a:ln w="38100" algn="ctr">
            <a:noFill/>
            <a:miter lim="800000"/>
            <a:headEnd/>
            <a:tailEnd/>
          </a:ln>
        </p:spPr>
        <p:txBody>
          <a:bodyPr wrap="square">
            <a:spAutoFit/>
          </a:bodyPr>
          <a:lstStyle/>
          <a:p>
            <a:pPr>
              <a:spcBef>
                <a:spcPct val="50000"/>
              </a:spcBef>
            </a:pPr>
            <a:r>
              <a:rPr lang="en-US" sz="3200" b="1" dirty="0">
                <a:latin typeface="Times New Roman" pitchFamily="18" charset="0"/>
                <a:cs typeface="Times New Roman" pitchFamily="18" charset="0"/>
              </a:rPr>
              <a:t>Vinpearl - Nha Trang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14601" y="1143001"/>
            <a:ext cx="650370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0000CC"/>
                </a:solidFill>
                <a:latin typeface="Times New Roman" pitchFamily="18" charset="0"/>
                <a:cs typeface="Times New Roman" pitchFamily="18" charset="0"/>
              </a:rPr>
              <a:t>Biển phía nam và tây nam</a:t>
            </a:r>
          </a:p>
        </p:txBody>
      </p:sp>
      <p:sp>
        <p:nvSpPr>
          <p:cNvPr id="3" name="Rectangle 2"/>
          <p:cNvSpPr/>
          <p:nvPr/>
        </p:nvSpPr>
        <p:spPr>
          <a:xfrm>
            <a:off x="2362200" y="2438401"/>
            <a:ext cx="6746078"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rgbClr val="0000CC"/>
                </a:solidFill>
                <a:latin typeface="Times New Roman" pitchFamily="18" charset="0"/>
                <a:cs typeface="Times New Roman" pitchFamily="18" charset="0"/>
              </a:rPr>
              <a:t>-Đảo Phú Quốc (Kiên Giang)</a:t>
            </a:r>
          </a:p>
          <a:p>
            <a:r>
              <a:rPr lang="en-US" sz="4000" b="1" dirty="0">
                <a:ln w="11430"/>
                <a:solidFill>
                  <a:srgbClr val="0000CC"/>
                </a:solidFill>
                <a:latin typeface="Times New Roman" pitchFamily="18" charset="0"/>
                <a:cs typeface="Times New Roman" pitchFamily="18" charset="0"/>
              </a:rPr>
              <a:t>- Côn Đảo (Bà Rịa-Vũng Tàu)</a:t>
            </a:r>
          </a:p>
        </p:txBody>
      </p:sp>
    </p:spTree>
    <p:extLst>
      <p:ext uri="{BB962C8B-B14F-4D97-AF65-F5344CB8AC3E}">
        <p14:creationId xmlns:p14="http://schemas.microsoft.com/office/powerpoint/2010/main" xmlns="" val="383967644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ndao_06"/>
          <p:cNvPicPr>
            <a:picLocks noChangeAspect="1" noChangeArrowheads="1"/>
          </p:cNvPicPr>
          <p:nvPr/>
        </p:nvPicPr>
        <p:blipFill>
          <a:blip r:embed="rId2"/>
          <a:srcRect/>
          <a:stretch>
            <a:fillRect/>
          </a:stretch>
        </p:blipFill>
        <p:spPr bwMode="auto">
          <a:xfrm>
            <a:off x="228600" y="0"/>
            <a:ext cx="11734800" cy="6324600"/>
          </a:xfrm>
          <a:prstGeom prst="rect">
            <a:avLst/>
          </a:prstGeom>
          <a:noFill/>
          <a:ln w="9525">
            <a:noFill/>
            <a:miter lim="800000"/>
            <a:headEnd/>
            <a:tailEnd/>
          </a:ln>
        </p:spPr>
      </p:pic>
      <p:sp>
        <p:nvSpPr>
          <p:cNvPr id="44035" name="AutoShape 3">
            <a:hlinkClick r:id="rId3" action="ppaction://hlinksldjump" highlightClick="1"/>
          </p:cNvPr>
          <p:cNvSpPr>
            <a:spLocks noChangeArrowheads="1"/>
          </p:cNvSpPr>
          <p:nvPr/>
        </p:nvSpPr>
        <p:spPr bwMode="auto">
          <a:xfrm>
            <a:off x="9829800" y="6400800"/>
            <a:ext cx="533400" cy="457200"/>
          </a:xfrm>
          <a:prstGeom prst="actionButtonHome">
            <a:avLst/>
          </a:prstGeom>
          <a:solidFill>
            <a:schemeClr val="accent1"/>
          </a:solidFill>
          <a:ln w="38100">
            <a:noFill/>
            <a:miter lim="800000"/>
            <a:headEnd/>
            <a:tailEnd/>
          </a:ln>
        </p:spPr>
        <p:txBody>
          <a:bodyPr wrap="none" anchor="ctr"/>
          <a:lstStyle/>
          <a:p>
            <a:endParaRPr lang="en-US"/>
          </a:p>
        </p:txBody>
      </p:sp>
      <p:sp>
        <p:nvSpPr>
          <p:cNvPr id="44036" name="Text Box 4"/>
          <p:cNvSpPr txBox="1">
            <a:spLocks noChangeArrowheads="1"/>
          </p:cNvSpPr>
          <p:nvPr/>
        </p:nvSpPr>
        <p:spPr bwMode="auto">
          <a:xfrm>
            <a:off x="5105400" y="6273800"/>
            <a:ext cx="2209800" cy="584200"/>
          </a:xfrm>
          <a:prstGeom prst="rect">
            <a:avLst/>
          </a:prstGeom>
          <a:noFill/>
          <a:ln w="38100" algn="ctr">
            <a:noFill/>
            <a:miter lim="800000"/>
            <a:headEnd/>
            <a:tailEnd/>
          </a:ln>
        </p:spPr>
        <p:txBody>
          <a:bodyPr>
            <a:spAutoFit/>
          </a:bodyPr>
          <a:lstStyle/>
          <a:p>
            <a:pPr>
              <a:spcBef>
                <a:spcPct val="50000"/>
              </a:spcBef>
            </a:pPr>
            <a:r>
              <a:rPr lang="en-US" sz="3200" b="1">
                <a:solidFill>
                  <a:srgbClr val="003300"/>
                </a:solidFill>
              </a:rPr>
              <a:t>Côn Đảo </a:t>
            </a:r>
          </a:p>
        </p:txBody>
      </p:sp>
    </p:spTree>
  </p:cSld>
  <p:clrMapOvr>
    <a:masterClrMapping/>
  </p:clrMapOvr>
  <p:transition advTm="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90" descr="hinh"/>
          <p:cNvPicPr>
            <a:picLocks noChangeAspect="1" noChangeArrowheads="1" noCrop="1"/>
          </p:cNvPicPr>
          <p:nvPr/>
        </p:nvPicPr>
        <p:blipFill>
          <a:blip r:embed="rId4"/>
          <a:srcRect/>
          <a:stretch>
            <a:fillRect/>
          </a:stretch>
        </p:blipFill>
        <p:spPr bwMode="auto">
          <a:xfrm>
            <a:off x="76200" y="0"/>
            <a:ext cx="12115800" cy="6781800"/>
          </a:xfrm>
          <a:prstGeom prst="rect">
            <a:avLst/>
          </a:prstGeom>
          <a:noFill/>
          <a:ln w="9525">
            <a:noFill/>
            <a:miter lim="800000"/>
            <a:headEnd/>
            <a:tailEnd/>
          </a:ln>
        </p:spPr>
      </p:pic>
      <p:sp>
        <p:nvSpPr>
          <p:cNvPr id="7" name="Rectangle 6"/>
          <p:cNvSpPr/>
          <p:nvPr/>
        </p:nvSpPr>
        <p:spPr>
          <a:xfrm>
            <a:off x="3810000" y="1143000"/>
            <a:ext cx="5334000" cy="33528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7200" b="1" i="1" dirty="0">
                <a:solidFill>
                  <a:schemeClr val="accent6">
                    <a:lumMod val="75000"/>
                  </a:schemeClr>
                </a:solidFill>
                <a:latin typeface="Times New Roman" pitchFamily="18" charset="0"/>
                <a:cs typeface="Times New Roman" pitchFamily="18" charset="0"/>
              </a:rPr>
              <a:t>1. Vùng biển Việt Nam</a:t>
            </a:r>
          </a:p>
        </p:txBody>
      </p:sp>
      <p:pic>
        <p:nvPicPr>
          <p:cNvPr id="8" name="doc bai.mp3">
            <a:hlinkClick r:id="" action="ppaction://media"/>
          </p:cNvPr>
          <p:cNvPicPr>
            <a:picLocks noChangeAspect="1"/>
          </p:cNvPicPr>
          <p:nvPr>
            <a:audioFile r:link="rId1"/>
            <p:extLst>
              <p:ext uri="{DAA4B4D4-6D71-4841-9C94-3DE7FCFB9230}">
                <p14:media xmlns:p14="http://schemas.microsoft.com/office/powerpoint/2010/main" xmlns="" r:link="rId5"/>
              </p:ext>
            </p:extLst>
          </p:nvPr>
        </p:nvPicPr>
        <p:blipFill>
          <a:blip r:embed="rId6"/>
          <a:srcRect/>
          <a:stretch>
            <a:fillRect/>
          </a:stretch>
        </p:blipFill>
        <p:spPr bwMode="auto">
          <a:xfrm>
            <a:off x="8915400" y="609600"/>
            <a:ext cx="304800" cy="304800"/>
          </a:xfrm>
          <a:prstGeom prst="rect">
            <a:avLst/>
          </a:prstGeom>
          <a:noFill/>
          <a:ln w="9525">
            <a:noFill/>
            <a:miter lim="800000"/>
            <a:headEnd/>
            <a:tailEnd/>
          </a:ln>
        </p:spPr>
      </p:pic>
    </p:spTree>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0" fill="hold"/>
                                        <p:tgtEl>
                                          <p:spTgt spid="7"/>
                                        </p:tgtEl>
                                        <p:attrNameLst>
                                          <p:attrName>style.color</p:attrName>
                                        </p:attrNameLst>
                                      </p:cBhvr>
                                      <p:by>
                                        <p:hsl h="-7200000" s="0" l="0"/>
                                      </p:by>
                                    </p:animClr>
                                    <p:animClr clrSpc="hsl" dir="cw">
                                      <p:cBhvr>
                                        <p:cTn id="7" dur="5000" fill="hold"/>
                                        <p:tgtEl>
                                          <p:spTgt spid="7"/>
                                        </p:tgtEl>
                                        <p:attrNameLst>
                                          <p:attrName>fillcolor</p:attrName>
                                        </p:attrNameLst>
                                      </p:cBhvr>
                                      <p:by>
                                        <p:hsl h="-7200000" s="0" l="0"/>
                                      </p:by>
                                    </p:animClr>
                                    <p:animClr clrSpc="hsl" dir="cw">
                                      <p:cBhvr>
                                        <p:cTn id="8" dur="5000" fill="hold"/>
                                        <p:tgtEl>
                                          <p:spTgt spid="7"/>
                                        </p:tgtEl>
                                        <p:attrNameLst>
                                          <p:attrName>stroke.color</p:attrName>
                                        </p:attrNameLst>
                                      </p:cBhvr>
                                      <p:by>
                                        <p:hsl h="-7200000" s="0" l="0"/>
                                      </p:by>
                                    </p:animClr>
                                    <p:set>
                                      <p:cBhvr>
                                        <p:cTn id="9"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08347" fill="hold"/>
                                        <p:tgtEl>
                                          <p:spTgt spid="8"/>
                                        </p:tgtEl>
                                      </p:cBhvr>
                                    </p:cmd>
                                  </p:childTnLst>
                                </p:cTn>
                              </p:par>
                            </p:childTnLst>
                          </p:cTn>
                        </p:par>
                      </p:childTnLst>
                    </p:cTn>
                  </p:par>
                </p:childTnLst>
              </p:cTn>
              <p:nextCondLst>
                <p:cond evt="onClick" delay="0">
                  <p:tgtEl>
                    <p:spTgt spid="8"/>
                  </p:tgtEl>
                </p:cond>
              </p:nextCondLst>
            </p:seq>
            <p:audio>
              <p:cMediaNode vol="80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u-lich-phu-quoc"/>
          <p:cNvPicPr>
            <a:picLocks noChangeAspect="1" noChangeArrowheads="1"/>
          </p:cNvPicPr>
          <p:nvPr/>
        </p:nvPicPr>
        <p:blipFill>
          <a:blip r:embed="rId2"/>
          <a:srcRect/>
          <a:stretch>
            <a:fillRect/>
          </a:stretch>
        </p:blipFill>
        <p:spPr bwMode="auto">
          <a:xfrm>
            <a:off x="152400" y="0"/>
            <a:ext cx="12039600" cy="6400800"/>
          </a:xfrm>
          <a:prstGeom prst="rect">
            <a:avLst/>
          </a:prstGeom>
          <a:noFill/>
          <a:ln w="9525">
            <a:noFill/>
            <a:miter lim="800000"/>
            <a:headEnd/>
            <a:tailEnd/>
          </a:ln>
        </p:spPr>
      </p:pic>
      <p:sp>
        <p:nvSpPr>
          <p:cNvPr id="41987" name="Text Box 3"/>
          <p:cNvSpPr txBox="1">
            <a:spLocks noChangeArrowheads="1"/>
          </p:cNvSpPr>
          <p:nvPr/>
        </p:nvSpPr>
        <p:spPr bwMode="auto">
          <a:xfrm>
            <a:off x="5181600" y="6334126"/>
            <a:ext cx="2438400" cy="523875"/>
          </a:xfrm>
          <a:prstGeom prst="rect">
            <a:avLst/>
          </a:prstGeom>
          <a:noFill/>
          <a:ln w="38100" algn="ctr">
            <a:noFill/>
            <a:miter lim="800000"/>
            <a:headEnd/>
            <a:tailEnd/>
          </a:ln>
        </p:spPr>
        <p:txBody>
          <a:bodyPr>
            <a:spAutoFit/>
          </a:bodyPr>
          <a:lstStyle/>
          <a:p>
            <a:pPr>
              <a:spcBef>
                <a:spcPct val="50000"/>
              </a:spcBef>
            </a:pPr>
            <a:r>
              <a:rPr lang="en-US" sz="2800" b="1"/>
              <a:t>Đảo Phú Quốc</a:t>
            </a:r>
          </a:p>
        </p:txBody>
      </p:sp>
      <p:sp>
        <p:nvSpPr>
          <p:cNvPr id="41988" name="AutoShape 4">
            <a:hlinkClick r:id="rId3" action="ppaction://hlinksldjump" highlightClick="1"/>
          </p:cNvPr>
          <p:cNvSpPr>
            <a:spLocks noChangeArrowheads="1"/>
          </p:cNvSpPr>
          <p:nvPr/>
        </p:nvSpPr>
        <p:spPr bwMode="auto">
          <a:xfrm>
            <a:off x="9906000" y="6400800"/>
            <a:ext cx="533400" cy="457200"/>
          </a:xfrm>
          <a:prstGeom prst="actionButtonHome">
            <a:avLst/>
          </a:prstGeom>
          <a:solidFill>
            <a:schemeClr val="accent1"/>
          </a:solidFill>
          <a:ln w="38100">
            <a:noFill/>
            <a:miter lim="800000"/>
            <a:headEnd/>
            <a:tailEnd/>
          </a:ln>
        </p:spPr>
        <p:txBody>
          <a:bodyPr wrap="none" anchor="ctr"/>
          <a:lstStyle/>
          <a:p>
            <a:endParaRPr lang="en-US"/>
          </a:p>
        </p:txBody>
      </p:sp>
    </p:spTree>
  </p:cSld>
  <p:clrMapOvr>
    <a:masterClrMapping/>
  </p:clrMapOvr>
  <p:transition advTm="3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Q đao Tho Chu (Kiên giang"/>
          <p:cNvPicPr>
            <a:picLocks noChangeAspect="1" noChangeArrowheads="1"/>
          </p:cNvPicPr>
          <p:nvPr/>
        </p:nvPicPr>
        <p:blipFill>
          <a:blip r:embed="rId2"/>
          <a:srcRect/>
          <a:stretch>
            <a:fillRect/>
          </a:stretch>
        </p:blipFill>
        <p:spPr bwMode="auto">
          <a:xfrm>
            <a:off x="228600" y="0"/>
            <a:ext cx="11734800" cy="6248400"/>
          </a:xfrm>
          <a:prstGeom prst="rect">
            <a:avLst/>
          </a:prstGeom>
          <a:noFill/>
          <a:ln w="9525">
            <a:noFill/>
            <a:miter lim="800000"/>
            <a:headEnd/>
            <a:tailEnd/>
          </a:ln>
        </p:spPr>
      </p:pic>
      <p:sp>
        <p:nvSpPr>
          <p:cNvPr id="31747" name="Text Box 3"/>
          <p:cNvSpPr txBox="1">
            <a:spLocks noChangeArrowheads="1"/>
          </p:cNvSpPr>
          <p:nvPr/>
        </p:nvSpPr>
        <p:spPr bwMode="auto">
          <a:xfrm>
            <a:off x="3352800" y="6334126"/>
            <a:ext cx="5486400" cy="523875"/>
          </a:xfrm>
          <a:prstGeom prst="rect">
            <a:avLst/>
          </a:prstGeom>
          <a:noFill/>
          <a:ln w="38100" algn="ctr">
            <a:noFill/>
            <a:miter lim="800000"/>
            <a:headEnd/>
            <a:tailEnd/>
          </a:ln>
        </p:spPr>
        <p:txBody>
          <a:bodyPr>
            <a:spAutoFit/>
          </a:bodyPr>
          <a:lstStyle/>
          <a:p>
            <a:pPr>
              <a:spcBef>
                <a:spcPct val="50000"/>
              </a:spcBef>
            </a:pPr>
            <a:r>
              <a:rPr lang="en-US" sz="2800" b="1"/>
              <a:t>Quần đảo Thổ Chu ( Kiên Giang)</a:t>
            </a:r>
          </a:p>
        </p:txBody>
      </p:sp>
    </p:spTree>
  </p:cSld>
  <p:clrMapOvr>
    <a:masterClrMapping/>
  </p:clrMapOvr>
  <p:transition advTm="2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hlinkClick r:id="" action="ppaction://hlinkshowjump?jump=nextslide" highlightClick="1"/>
          </p:cNvPr>
          <p:cNvSpPr>
            <a:spLocks noChangeArrowheads="1"/>
          </p:cNvSpPr>
          <p:nvPr/>
        </p:nvSpPr>
        <p:spPr bwMode="auto">
          <a:xfrm>
            <a:off x="1524000" y="3352800"/>
            <a:ext cx="9144000" cy="3505200"/>
          </a:xfrm>
          <a:prstGeom prst="actionButtonForwardNext">
            <a:avLst/>
          </a:prstGeom>
          <a:noFill/>
          <a:ln w="38100">
            <a:noFill/>
            <a:miter lim="800000"/>
            <a:headEnd/>
            <a:tailEnd/>
          </a:ln>
        </p:spPr>
        <p:txBody>
          <a:bodyPr wrap="none" anchor="ctr"/>
          <a:lstStyle/>
          <a:p>
            <a:endParaRPr lang="en-US"/>
          </a:p>
        </p:txBody>
      </p:sp>
      <p:sp>
        <p:nvSpPr>
          <p:cNvPr id="29699" name="AutoShape 3">
            <a:hlinkClick r:id="" action="ppaction://hlinkshowjump?jump=nextslide" highlightClick="1"/>
          </p:cNvPr>
          <p:cNvSpPr>
            <a:spLocks noChangeArrowheads="1"/>
          </p:cNvSpPr>
          <p:nvPr/>
        </p:nvSpPr>
        <p:spPr bwMode="auto">
          <a:xfrm>
            <a:off x="1524000" y="2667000"/>
            <a:ext cx="9144000" cy="4191000"/>
          </a:xfrm>
          <a:prstGeom prst="actionButtonForwardNext">
            <a:avLst/>
          </a:prstGeom>
          <a:noFill/>
          <a:ln w="38100">
            <a:noFill/>
            <a:miter lim="800000"/>
            <a:headEnd/>
            <a:tailEnd/>
          </a:ln>
        </p:spPr>
        <p:txBody>
          <a:bodyPr wrap="none" anchor="ctr"/>
          <a:lstStyle/>
          <a:p>
            <a:endParaRPr lang="en-US"/>
          </a:p>
        </p:txBody>
      </p:sp>
      <p:sp>
        <p:nvSpPr>
          <p:cNvPr id="29701" name="AutoShape 5">
            <a:hlinkClick r:id="" action="ppaction://hlinkshowjump?jump=nextslide" highlightClick="1"/>
          </p:cNvPr>
          <p:cNvSpPr>
            <a:spLocks noChangeArrowheads="1"/>
          </p:cNvSpPr>
          <p:nvPr/>
        </p:nvSpPr>
        <p:spPr bwMode="auto">
          <a:xfrm>
            <a:off x="1524000" y="2895600"/>
            <a:ext cx="9144000" cy="3962400"/>
          </a:xfrm>
          <a:prstGeom prst="actionButtonForwardNext">
            <a:avLst/>
          </a:prstGeom>
          <a:noFill/>
          <a:ln w="38100">
            <a:noFill/>
            <a:miter lim="800000"/>
            <a:headEnd/>
            <a:tailEnd/>
          </a:ln>
        </p:spPr>
        <p:txBody>
          <a:bodyPr wrap="none" anchor="ctr"/>
          <a:lstStyle/>
          <a:p>
            <a:endParaRPr lang="en-US"/>
          </a:p>
        </p:txBody>
      </p:sp>
      <p:sp>
        <p:nvSpPr>
          <p:cNvPr id="29702" name="Text Box 6"/>
          <p:cNvSpPr txBox="1">
            <a:spLocks noChangeArrowheads="1"/>
          </p:cNvSpPr>
          <p:nvPr/>
        </p:nvSpPr>
        <p:spPr bwMode="auto">
          <a:xfrm>
            <a:off x="1752600" y="6224589"/>
            <a:ext cx="8915400" cy="584775"/>
          </a:xfrm>
          <a:prstGeom prst="rect">
            <a:avLst/>
          </a:prstGeom>
          <a:noFill/>
          <a:ln w="38100" algn="ctr">
            <a:noFill/>
            <a:miter lim="800000"/>
            <a:headEnd/>
            <a:tailEnd/>
          </a:ln>
        </p:spPr>
        <p:txBody>
          <a:bodyPr wrap="square">
            <a:spAutoFit/>
          </a:bodyPr>
          <a:lstStyle/>
          <a:p>
            <a:pPr>
              <a:spcBef>
                <a:spcPct val="50000"/>
              </a:spcBef>
            </a:pPr>
            <a:r>
              <a:rPr lang="en-US" sz="3200" b="1" dirty="0">
                <a:solidFill>
                  <a:srgbClr val="000066"/>
                </a:solidFill>
                <a:latin typeface="Times New Roman" pitchFamily="18" charset="0"/>
                <a:cs typeface="Times New Roman" pitchFamily="18" charset="0"/>
              </a:rPr>
              <a:t>Phú Quốc nổi tiếng về hồ tiêu và nước mắm ngon.</a:t>
            </a:r>
          </a:p>
        </p:txBody>
      </p:sp>
      <p:pic>
        <p:nvPicPr>
          <p:cNvPr id="8" name="MUOI TIEU PHU QUOC.MPG">
            <a:hlinkClick r:id="" action="ppaction://media"/>
          </p:cNvPr>
          <p:cNvPicPr>
            <a:picLocks noChangeAspect="1"/>
          </p:cNvPicPr>
          <p:nvPr>
            <a:videoFile r:link="rId1"/>
            <p:extLst>
              <p:ext uri="{DAA4B4D4-6D71-4841-9C94-3DE7FCFB9230}">
                <p14:media xmlns:p14="http://schemas.microsoft.com/office/powerpoint/2010/main" xmlns="" r:link="rId3"/>
              </p:ext>
            </p:extLst>
          </p:nvPr>
        </p:nvPicPr>
        <p:blipFill>
          <a:blip r:embed="rId4"/>
          <a:stretch>
            <a:fillRect/>
          </a:stretch>
        </p:blipFill>
        <p:spPr>
          <a:xfrm>
            <a:off x="304800" y="0"/>
            <a:ext cx="11658600" cy="624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6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2133600" y="3276600"/>
            <a:ext cx="8610599"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latin typeface="Times New Roman" pitchFamily="18" charset="0"/>
                <a:cs typeface="Times New Roman" pitchFamily="18" charset="0"/>
              </a:rPr>
              <a:t>Các đảo và quần đảo nước ta có vai trò to lớn đối với sự phát triển kinh tế xã hội. Đặc biệt, có vai trò quan trọng về an ninh quốc phòng.</a:t>
            </a:r>
          </a:p>
        </p:txBody>
      </p:sp>
    </p:spTree>
    <p:extLst>
      <p:ext uri="{BB962C8B-B14F-4D97-AF65-F5344CB8AC3E}">
        <p14:creationId xmlns:p14="http://schemas.microsoft.com/office/powerpoint/2010/main" xmlns="" val="172401031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Callout 3"/>
          <p:cNvSpPr/>
          <p:nvPr/>
        </p:nvSpPr>
        <p:spPr>
          <a:xfrm>
            <a:off x="2057400" y="0"/>
            <a:ext cx="8610600" cy="3886200"/>
          </a:xfrm>
          <a:prstGeom prst="cloudCallout">
            <a:avLst>
              <a:gd name="adj1" fmla="val 37524"/>
              <a:gd name="adj2" fmla="val 6851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600" dirty="0">
              <a:solidFill>
                <a:srgbClr val="0000CC"/>
              </a:solidFill>
              <a:latin typeface="Times New Roman" pitchFamily="18" charset="0"/>
              <a:cs typeface="Times New Roman" pitchFamily="18" charset="0"/>
            </a:endParaRPr>
          </a:p>
          <a:p>
            <a:pPr algn="ctr"/>
            <a:r>
              <a:rPr lang="en-US" sz="3600" b="1" dirty="0">
                <a:solidFill>
                  <a:srgbClr val="0000CC"/>
                </a:solidFill>
                <a:latin typeface="Times New Roman" pitchFamily="18" charset="0"/>
                <a:cs typeface="Times New Roman" pitchFamily="18" charset="0"/>
              </a:rPr>
              <a:t>Nước ta có vùng biển rộng với nhiều đảo và quần đảo. Biển, đảo và quần đảo của nước ta có nhiều tài nguyên quý cần được bảo vệ và khai thác hợp lí. </a:t>
            </a:r>
          </a:p>
        </p:txBody>
      </p:sp>
      <p:sp>
        <p:nvSpPr>
          <p:cNvPr id="3" name="Rectangle 2"/>
          <p:cNvSpPr/>
          <p:nvPr/>
        </p:nvSpPr>
        <p:spPr>
          <a:xfrm>
            <a:off x="1600201" y="0"/>
            <a:ext cx="182293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C00000"/>
                </a:solidFill>
                <a:latin typeface="Times New Roman" pitchFamily="18" charset="0"/>
                <a:cs typeface="Times New Roman" pitchFamily="18" charset="0"/>
              </a:rPr>
              <a:t>Bài học</a:t>
            </a:r>
          </a:p>
        </p:txBody>
      </p:sp>
    </p:spTree>
    <p:extLst>
      <p:ext uri="{BB962C8B-B14F-4D97-AF65-F5344CB8AC3E}">
        <p14:creationId xmlns:p14="http://schemas.microsoft.com/office/powerpoint/2010/main" xmlns="" val="179488335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0600" y="914400"/>
            <a:ext cx="9448801"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0000CC"/>
                </a:solidFill>
                <a:latin typeface="Times New Roman" pitchFamily="18" charset="0"/>
                <a:cs typeface="Times New Roman" pitchFamily="18" charset="0"/>
              </a:rPr>
              <a:t>Đảo Hoàng Sa và Trường Sa là phần lãnh thổ không thể tách rời của nước ta. Chúng ta kiên quyết bảo vệ chủ quyền lãnh thổ và hải đảo của Tổ quốc mình.</a:t>
            </a:r>
          </a:p>
        </p:txBody>
      </p:sp>
    </p:spTree>
    <p:extLst>
      <p:ext uri="{BB962C8B-B14F-4D97-AF65-F5344CB8AC3E}">
        <p14:creationId xmlns:p14="http://schemas.microsoft.com/office/powerpoint/2010/main" xmlns="" val="66829882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sHuong\Desktop\Bien dao, quan dao\hon-1000-giang-vien-sv-xep-hoang-sa-truong-sa-la-cua-viet-nam.JPG"/>
          <p:cNvPicPr>
            <a:picLocks noChangeAspect="1" noChangeArrowheads="1"/>
          </p:cNvPicPr>
          <p:nvPr/>
        </p:nvPicPr>
        <p:blipFill>
          <a:blip r:embed="rId2"/>
          <a:srcRect/>
          <a:stretch>
            <a:fillRect/>
          </a:stretch>
        </p:blipFill>
        <p:spPr bwMode="auto">
          <a:xfrm>
            <a:off x="228600" y="0"/>
            <a:ext cx="11658600" cy="6172200"/>
          </a:xfrm>
          <a:prstGeom prst="rect">
            <a:avLst/>
          </a:prstGeom>
          <a:noFill/>
        </p:spPr>
      </p:pic>
      <p:sp>
        <p:nvSpPr>
          <p:cNvPr id="3" name="Text Box 3"/>
          <p:cNvSpPr txBox="1">
            <a:spLocks noChangeArrowheads="1"/>
          </p:cNvSpPr>
          <p:nvPr/>
        </p:nvSpPr>
        <p:spPr bwMode="auto">
          <a:xfrm>
            <a:off x="990600" y="6172200"/>
            <a:ext cx="9829800" cy="584775"/>
          </a:xfrm>
          <a:prstGeom prst="rect">
            <a:avLst/>
          </a:prstGeom>
          <a:noFill/>
          <a:ln w="38100" algn="ctr">
            <a:noFill/>
            <a:miter lim="800000"/>
            <a:headEnd/>
            <a:tailEnd/>
          </a:ln>
        </p:spPr>
        <p:txBody>
          <a:bodyPr wrap="square">
            <a:spAutoFit/>
          </a:bodyPr>
          <a:lstStyle/>
          <a:p>
            <a:pPr algn="ctr">
              <a:spcBef>
                <a:spcPct val="50000"/>
              </a:spcBef>
            </a:pPr>
            <a:r>
              <a:rPr lang="en-US" sz="3200" b="1" dirty="0">
                <a:latin typeface="Times New Roman" pitchFamily="18" charset="0"/>
                <a:cs typeface="Times New Roman" pitchFamily="18" charset="0"/>
              </a:rPr>
              <a:t>Hơn 1000 sinh viên thể hiện quyết tâm bảo vệ biển đảo.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sHuong\Desktop\Bien dao, quan dao\Nhung-vong-tay-tren-dau-che-cho-cho-hinh-anh-ngoi-sao.-4f3f2.jpg"/>
          <p:cNvPicPr>
            <a:picLocks noChangeAspect="1" noChangeArrowheads="1"/>
          </p:cNvPicPr>
          <p:nvPr/>
        </p:nvPicPr>
        <p:blipFill>
          <a:blip r:embed="rId2"/>
          <a:srcRect/>
          <a:stretch>
            <a:fillRect/>
          </a:stretch>
        </p:blipFill>
        <p:spPr bwMode="auto">
          <a:xfrm>
            <a:off x="152400" y="0"/>
            <a:ext cx="11811000" cy="6096000"/>
          </a:xfrm>
          <a:prstGeom prst="rect">
            <a:avLst/>
          </a:prstGeom>
          <a:noFill/>
        </p:spPr>
      </p:pic>
      <p:sp>
        <p:nvSpPr>
          <p:cNvPr id="3" name="Text Box 3"/>
          <p:cNvSpPr txBox="1">
            <a:spLocks noChangeArrowheads="1"/>
          </p:cNvSpPr>
          <p:nvPr/>
        </p:nvSpPr>
        <p:spPr bwMode="auto">
          <a:xfrm>
            <a:off x="1524000" y="6248400"/>
            <a:ext cx="9144000" cy="584775"/>
          </a:xfrm>
          <a:prstGeom prst="rect">
            <a:avLst/>
          </a:prstGeom>
          <a:noFill/>
          <a:ln w="38100" algn="ctr">
            <a:noFill/>
            <a:miter lim="800000"/>
            <a:headEnd/>
            <a:tailEnd/>
          </a:ln>
        </p:spPr>
        <p:txBody>
          <a:bodyPr wrap="square">
            <a:spAutoFit/>
          </a:bodyPr>
          <a:lstStyle/>
          <a:p>
            <a:pPr algn="ctr">
              <a:spcBef>
                <a:spcPct val="50000"/>
              </a:spcBef>
            </a:pPr>
            <a:r>
              <a:rPr lang="en-US" sz="3200" b="1" dirty="0">
                <a:latin typeface="Times New Roman" pitchFamily="18" charset="0"/>
                <a:cs typeface="Times New Roman" pitchFamily="18" charset="0"/>
              </a:rPr>
              <a:t>Quyết tâm của những người lính đảo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9" name="Picture 15" descr="Cover"/>
          <p:cNvPicPr>
            <a:picLocks noChangeAspect="1" noChangeArrowheads="1"/>
          </p:cNvPicPr>
          <p:nvPr/>
        </p:nvPicPr>
        <p:blipFill>
          <a:blip r:embed="rId2"/>
          <a:srcRect/>
          <a:stretch>
            <a:fillRect/>
          </a:stretch>
        </p:blipFill>
        <p:spPr bwMode="auto">
          <a:xfrm>
            <a:off x="6034943" y="4779813"/>
            <a:ext cx="3743358" cy="1313272"/>
          </a:xfrm>
          <a:prstGeom prst="rect">
            <a:avLst/>
          </a:prstGeom>
          <a:noFill/>
        </p:spPr>
      </p:pic>
      <p:pic>
        <p:nvPicPr>
          <p:cNvPr id="21518" name="Picture 14" descr="Cover"/>
          <p:cNvPicPr>
            <a:picLocks noChangeAspect="1" noChangeArrowheads="1"/>
          </p:cNvPicPr>
          <p:nvPr/>
        </p:nvPicPr>
        <p:blipFill>
          <a:blip r:embed="rId3"/>
          <a:srcRect/>
          <a:stretch>
            <a:fillRect/>
          </a:stretch>
        </p:blipFill>
        <p:spPr bwMode="auto">
          <a:xfrm>
            <a:off x="6034943" y="4602607"/>
            <a:ext cx="4467886" cy="865188"/>
          </a:xfrm>
          <a:prstGeom prst="rect">
            <a:avLst/>
          </a:prstGeom>
          <a:noFill/>
        </p:spPr>
      </p:pic>
      <p:pic>
        <p:nvPicPr>
          <p:cNvPr id="21517" name="Picture 13" descr="Cover"/>
          <p:cNvPicPr>
            <a:picLocks noChangeAspect="1" noChangeArrowheads="1"/>
          </p:cNvPicPr>
          <p:nvPr/>
        </p:nvPicPr>
        <p:blipFill>
          <a:blip r:embed="rId4"/>
          <a:srcRect/>
          <a:stretch>
            <a:fillRect/>
          </a:stretch>
        </p:blipFill>
        <p:spPr bwMode="auto">
          <a:xfrm>
            <a:off x="6034943" y="3867804"/>
            <a:ext cx="6004657" cy="1217484"/>
          </a:xfrm>
          <a:prstGeom prst="rect">
            <a:avLst/>
          </a:prstGeom>
          <a:noFill/>
        </p:spPr>
      </p:pic>
      <p:pic>
        <p:nvPicPr>
          <p:cNvPr id="21516" name="Picture 12" descr="Cover"/>
          <p:cNvPicPr>
            <a:picLocks noChangeAspect="1" noChangeArrowheads="1"/>
          </p:cNvPicPr>
          <p:nvPr/>
        </p:nvPicPr>
        <p:blipFill>
          <a:blip r:embed="rId5"/>
          <a:srcRect/>
          <a:stretch>
            <a:fillRect/>
          </a:stretch>
        </p:blipFill>
        <p:spPr bwMode="auto">
          <a:xfrm>
            <a:off x="6021496" y="3143938"/>
            <a:ext cx="5591174" cy="1936868"/>
          </a:xfrm>
          <a:prstGeom prst="rect">
            <a:avLst/>
          </a:prstGeom>
          <a:noFill/>
        </p:spPr>
      </p:pic>
      <p:pic>
        <p:nvPicPr>
          <p:cNvPr id="21515" name="Picture 11" descr="Cover"/>
          <p:cNvPicPr>
            <a:picLocks noChangeAspect="1" noChangeArrowheads="1"/>
          </p:cNvPicPr>
          <p:nvPr/>
        </p:nvPicPr>
        <p:blipFill>
          <a:blip r:embed="rId6"/>
          <a:srcRect/>
          <a:stretch>
            <a:fillRect/>
          </a:stretch>
        </p:blipFill>
        <p:spPr bwMode="auto">
          <a:xfrm>
            <a:off x="2116792" y="2832101"/>
            <a:ext cx="4289425" cy="2414587"/>
          </a:xfrm>
          <a:prstGeom prst="rect">
            <a:avLst/>
          </a:prstGeom>
          <a:noFill/>
        </p:spPr>
      </p:pic>
      <p:pic>
        <p:nvPicPr>
          <p:cNvPr id="21514" name="Picture 10" descr="Cover"/>
          <p:cNvPicPr>
            <a:picLocks noChangeAspect="1" noChangeArrowheads="1"/>
          </p:cNvPicPr>
          <p:nvPr/>
        </p:nvPicPr>
        <p:blipFill>
          <a:blip r:embed="rId7"/>
          <a:srcRect/>
          <a:stretch>
            <a:fillRect/>
          </a:stretch>
        </p:blipFill>
        <p:spPr bwMode="auto">
          <a:xfrm>
            <a:off x="5884532" y="1741178"/>
            <a:ext cx="4944013" cy="1559131"/>
          </a:xfrm>
          <a:prstGeom prst="rect">
            <a:avLst/>
          </a:prstGeom>
          <a:noFill/>
        </p:spPr>
      </p:pic>
      <p:pic>
        <p:nvPicPr>
          <p:cNvPr id="21513" name="Picture 9" descr="Cover"/>
          <p:cNvPicPr>
            <a:picLocks noChangeAspect="1" noChangeArrowheads="1"/>
          </p:cNvPicPr>
          <p:nvPr/>
        </p:nvPicPr>
        <p:blipFill>
          <a:blip r:embed="rId8"/>
          <a:srcRect/>
          <a:stretch>
            <a:fillRect/>
          </a:stretch>
        </p:blipFill>
        <p:spPr bwMode="auto">
          <a:xfrm>
            <a:off x="5897023" y="1682582"/>
            <a:ext cx="3678239" cy="891694"/>
          </a:xfrm>
          <a:prstGeom prst="rect">
            <a:avLst/>
          </a:prstGeom>
          <a:noFill/>
        </p:spPr>
      </p:pic>
      <p:pic>
        <p:nvPicPr>
          <p:cNvPr id="21512" name="Picture 8" descr="Cover"/>
          <p:cNvPicPr>
            <a:picLocks noChangeAspect="1" noChangeArrowheads="1"/>
          </p:cNvPicPr>
          <p:nvPr/>
        </p:nvPicPr>
        <p:blipFill>
          <a:blip r:embed="rId9"/>
          <a:srcRect/>
          <a:stretch>
            <a:fillRect/>
          </a:stretch>
        </p:blipFill>
        <p:spPr bwMode="auto">
          <a:xfrm>
            <a:off x="5897023" y="1276292"/>
            <a:ext cx="4320666" cy="729899"/>
          </a:xfrm>
          <a:prstGeom prst="rect">
            <a:avLst/>
          </a:prstGeom>
          <a:noFill/>
        </p:spPr>
      </p:pic>
      <p:pic>
        <p:nvPicPr>
          <p:cNvPr id="21510" name="Picture 6" descr="Cover"/>
          <p:cNvPicPr>
            <a:picLocks noChangeAspect="1" noChangeArrowheads="1"/>
          </p:cNvPicPr>
          <p:nvPr/>
        </p:nvPicPr>
        <p:blipFill>
          <a:blip r:embed="rId10"/>
          <a:srcRect/>
          <a:stretch>
            <a:fillRect/>
          </a:stretch>
        </p:blipFill>
        <p:spPr bwMode="auto">
          <a:xfrm>
            <a:off x="5874611" y="487317"/>
            <a:ext cx="3863976" cy="1471901"/>
          </a:xfrm>
          <a:prstGeom prst="rect">
            <a:avLst/>
          </a:prstGeom>
          <a:noFill/>
        </p:spPr>
      </p:pic>
      <p:pic>
        <p:nvPicPr>
          <p:cNvPr id="21509" name="Picture 5" descr="Cover"/>
          <p:cNvPicPr>
            <a:picLocks noChangeAspect="1" noChangeArrowheads="1"/>
          </p:cNvPicPr>
          <p:nvPr/>
        </p:nvPicPr>
        <p:blipFill>
          <a:blip r:embed="rId11"/>
          <a:srcRect/>
          <a:stretch>
            <a:fillRect/>
          </a:stretch>
        </p:blipFill>
        <p:spPr bwMode="auto">
          <a:xfrm>
            <a:off x="1909604" y="1341485"/>
            <a:ext cx="4441824" cy="2670175"/>
          </a:xfrm>
          <a:prstGeom prst="rect">
            <a:avLst/>
          </a:prstGeom>
          <a:noFill/>
        </p:spPr>
      </p:pic>
      <p:pic>
        <p:nvPicPr>
          <p:cNvPr id="21508" name="Picture 4" descr="Cover"/>
          <p:cNvPicPr>
            <a:picLocks noChangeAspect="1" noChangeArrowheads="1"/>
          </p:cNvPicPr>
          <p:nvPr/>
        </p:nvPicPr>
        <p:blipFill>
          <a:blip r:embed="rId12"/>
          <a:srcRect/>
          <a:stretch>
            <a:fillRect/>
          </a:stretch>
        </p:blipFill>
        <p:spPr bwMode="auto">
          <a:xfrm>
            <a:off x="228601" y="2301874"/>
            <a:ext cx="3662364" cy="21970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4"/>
                                        </p:tgtEl>
                                        <p:attrNameLst>
                                          <p:attrName>style.visibility</p:attrName>
                                        </p:attrNameLst>
                                      </p:cBhvr>
                                      <p:to>
                                        <p:strVal val="visible"/>
                                      </p:to>
                                    </p:set>
                                    <p:animEffect transition="in" filter="wipe(left)">
                                      <p:cBhvr>
                                        <p:cTn id="32" dur="500"/>
                                        <p:tgtEl>
                                          <p:spTgt spid="215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5"/>
                                        </p:tgtEl>
                                        <p:attrNameLst>
                                          <p:attrName>style.visibility</p:attrName>
                                        </p:attrNameLst>
                                      </p:cBhvr>
                                      <p:to>
                                        <p:strVal val="visible"/>
                                      </p:to>
                                    </p:set>
                                    <p:animEffect transition="in" filter="wipe(left)">
                                      <p:cBhvr>
                                        <p:cTn id="37" dur="500"/>
                                        <p:tgtEl>
                                          <p:spTgt spid="215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6"/>
                                        </p:tgtEl>
                                        <p:attrNameLst>
                                          <p:attrName>style.visibility</p:attrName>
                                        </p:attrNameLst>
                                      </p:cBhvr>
                                      <p:to>
                                        <p:strVal val="visible"/>
                                      </p:to>
                                    </p:set>
                                    <p:animEffect transition="in" filter="wipe(left)">
                                      <p:cBhvr>
                                        <p:cTn id="42" dur="500"/>
                                        <p:tgtEl>
                                          <p:spTgt spid="215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7"/>
                                        </p:tgtEl>
                                        <p:attrNameLst>
                                          <p:attrName>style.visibility</p:attrName>
                                        </p:attrNameLst>
                                      </p:cBhvr>
                                      <p:to>
                                        <p:strVal val="visible"/>
                                      </p:to>
                                    </p:set>
                                    <p:animEffect transition="in" filter="wipe(left)">
                                      <p:cBhvr>
                                        <p:cTn id="47" dur="500"/>
                                        <p:tgtEl>
                                          <p:spTgt spid="215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8"/>
                                        </p:tgtEl>
                                        <p:attrNameLst>
                                          <p:attrName>style.visibility</p:attrName>
                                        </p:attrNameLst>
                                      </p:cBhvr>
                                      <p:to>
                                        <p:strVal val="visible"/>
                                      </p:to>
                                    </p:set>
                                    <p:animEffect transition="in" filter="wipe(left)">
                                      <p:cBhvr>
                                        <p:cTn id="52" dur="500"/>
                                        <p:tgtEl>
                                          <p:spTgt spid="215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9"/>
                                        </p:tgtEl>
                                        <p:attrNameLst>
                                          <p:attrName>style.visibility</p:attrName>
                                        </p:attrNameLst>
                                      </p:cBhvr>
                                      <p:to>
                                        <p:strVal val="visible"/>
                                      </p:to>
                                    </p:set>
                                    <p:animEffect transition="in" filter="wipe(left)">
                                      <p:cBhvr>
                                        <p:cTn id="57"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747839" y="1676400"/>
            <a:ext cx="236538" cy="44958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en-US">
              <a:latin typeface="Arial" charset="0"/>
            </a:endParaRPr>
          </a:p>
        </p:txBody>
      </p:sp>
      <p:sp>
        <p:nvSpPr>
          <p:cNvPr id="49155" name="Rectangle 3"/>
          <p:cNvSpPr>
            <a:spLocks noChangeArrowheads="1"/>
          </p:cNvSpPr>
          <p:nvPr/>
        </p:nvSpPr>
        <p:spPr bwMode="auto">
          <a:xfrm>
            <a:off x="1981200" y="1143000"/>
            <a:ext cx="8229600" cy="228600"/>
          </a:xfrm>
          <a:prstGeom prst="rect">
            <a:avLst/>
          </a:prstGeom>
          <a:solidFill>
            <a:srgbClr val="800080">
              <a:alpha val="39999"/>
            </a:srgbClr>
          </a:solidFill>
          <a:ln w="38100">
            <a:solidFill>
              <a:srgbClr val="3366FF"/>
            </a:solidFill>
            <a:miter lim="800000"/>
            <a:headEnd/>
            <a:tailEnd/>
          </a:ln>
        </p:spPr>
        <p:txBody>
          <a:bodyPr wrap="none" anchor="ctr"/>
          <a:lstStyle/>
          <a:p>
            <a:pPr algn="ctr"/>
            <a:endParaRPr lang="en-US">
              <a:latin typeface="Arial" charset="0"/>
            </a:endParaRPr>
          </a:p>
        </p:txBody>
      </p:sp>
      <p:sp>
        <p:nvSpPr>
          <p:cNvPr id="49156" name="Rectangle 4"/>
          <p:cNvSpPr>
            <a:spLocks noChangeArrowheads="1"/>
          </p:cNvSpPr>
          <p:nvPr/>
        </p:nvSpPr>
        <p:spPr bwMode="auto">
          <a:xfrm>
            <a:off x="1752600" y="6172200"/>
            <a:ext cx="8686800" cy="2286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en-US" b="1">
              <a:latin typeface="Arial" charset="0"/>
            </a:endParaRPr>
          </a:p>
        </p:txBody>
      </p:sp>
      <p:sp>
        <p:nvSpPr>
          <p:cNvPr id="49157" name="Rectangle 5"/>
          <p:cNvSpPr>
            <a:spLocks noChangeArrowheads="1"/>
          </p:cNvSpPr>
          <p:nvPr/>
        </p:nvSpPr>
        <p:spPr bwMode="auto">
          <a:xfrm>
            <a:off x="10210801" y="1143000"/>
            <a:ext cx="231775" cy="50292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en-US">
              <a:latin typeface="Arial" charset="0"/>
            </a:endParaRPr>
          </a:p>
        </p:txBody>
      </p:sp>
      <p:sp>
        <p:nvSpPr>
          <p:cNvPr id="49158" name="WordArt 6"/>
          <p:cNvSpPr>
            <a:spLocks noChangeArrowheads="1" noChangeShapeType="1" noTextEdit="1"/>
          </p:cNvSpPr>
          <p:nvPr/>
        </p:nvSpPr>
        <p:spPr bwMode="auto">
          <a:xfrm>
            <a:off x="4267201" y="304800"/>
            <a:ext cx="3833813" cy="573088"/>
          </a:xfrm>
          <a:prstGeom prst="rect">
            <a:avLst/>
          </a:prstGeom>
        </p:spPr>
        <p:txBody>
          <a:bodyPr wrap="none" fromWordArt="1">
            <a:prstTxWarp prst="textFadeUp">
              <a:avLst>
                <a:gd name="adj" fmla="val 9991"/>
              </a:avLst>
            </a:prstTxWarp>
          </a:bodyPr>
          <a:lstStyle/>
          <a:p>
            <a:pPr algn="ctr"/>
            <a:r>
              <a:rPr lang="vi-VN" kern="10">
                <a:ln w="12700">
                  <a:solidFill>
                    <a:srgbClr val="800080"/>
                  </a:solidFill>
                  <a:round/>
                  <a:headEnd/>
                  <a:tailEnd/>
                </a:ln>
                <a:solidFill>
                  <a:srgbClr val="CC99FF">
                    <a:alpha val="30196"/>
                  </a:srgbClr>
                </a:solidFill>
                <a:effectLst>
                  <a:outerShdw dist="35921" dir="2700000" sy="50000" rotWithShape="0">
                    <a:srgbClr val="875B0D">
                      <a:alpha val="70000"/>
                    </a:srgbClr>
                  </a:outerShdw>
                </a:effectLst>
                <a:latin typeface="Times New Roman"/>
                <a:cs typeface="Times New Roman"/>
              </a:rPr>
              <a:t>TRÒ CHƠI Ô CHỮ KỲ DIỆU</a:t>
            </a:r>
            <a:endParaRPr lang="en-US" kern="10">
              <a:ln w="12700">
                <a:solidFill>
                  <a:srgbClr val="800080"/>
                </a:solidFill>
                <a:round/>
                <a:headEnd/>
                <a:tailEnd/>
              </a:ln>
              <a:solidFill>
                <a:srgbClr val="CC99FF">
                  <a:alpha val="30196"/>
                </a:srgbClr>
              </a:solidFill>
              <a:effectLst>
                <a:outerShdw dist="35921" dir="2700000" sy="50000" rotWithShape="0">
                  <a:srgbClr val="875B0D">
                    <a:alpha val="70000"/>
                  </a:srgbClr>
                </a:outerShdw>
              </a:effectLst>
              <a:latin typeface="Times New Roman"/>
              <a:cs typeface="Times New Roman"/>
            </a:endParaRPr>
          </a:p>
        </p:txBody>
      </p:sp>
      <p:grpSp>
        <p:nvGrpSpPr>
          <p:cNvPr id="2" name="Group 7"/>
          <p:cNvGrpSpPr>
            <a:grpSpLocks/>
          </p:cNvGrpSpPr>
          <p:nvPr/>
        </p:nvGrpSpPr>
        <p:grpSpPr bwMode="auto">
          <a:xfrm>
            <a:off x="4981576" y="3533775"/>
            <a:ext cx="1300163" cy="381000"/>
            <a:chOff x="2493" y="2361"/>
            <a:chExt cx="819" cy="240"/>
          </a:xfrm>
        </p:grpSpPr>
        <p:sp>
          <p:nvSpPr>
            <p:cNvPr id="51386" name="Rectangle 8"/>
            <p:cNvSpPr>
              <a:spLocks noChangeArrowheads="1"/>
            </p:cNvSpPr>
            <p:nvPr/>
          </p:nvSpPr>
          <p:spPr bwMode="auto">
            <a:xfrm>
              <a:off x="2493" y="2361"/>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87" name="Rectangle 9"/>
            <p:cNvSpPr>
              <a:spLocks noChangeArrowheads="1"/>
            </p:cNvSpPr>
            <p:nvPr/>
          </p:nvSpPr>
          <p:spPr bwMode="auto">
            <a:xfrm>
              <a:off x="2781" y="2361"/>
              <a:ext cx="243" cy="240"/>
            </a:xfrm>
            <a:prstGeom prst="rect">
              <a:avLst/>
            </a:prstGeom>
            <a:solidFill>
              <a:srgbClr val="33CCCC">
                <a:alpha val="38823"/>
              </a:srgbClr>
            </a:solidFill>
            <a:ln w="38100">
              <a:solidFill>
                <a:srgbClr val="993366"/>
              </a:solidFill>
              <a:miter lim="800000"/>
              <a:headEnd/>
              <a:tailEnd/>
            </a:ln>
          </p:spPr>
          <p:txBody>
            <a:bodyPr wrap="none" anchor="ctr"/>
            <a:lstStyle/>
            <a:p>
              <a:endParaRPr lang="en-US"/>
            </a:p>
          </p:txBody>
        </p:sp>
        <p:sp>
          <p:nvSpPr>
            <p:cNvPr id="51388" name="Rectangle 10"/>
            <p:cNvSpPr>
              <a:spLocks noChangeArrowheads="1"/>
            </p:cNvSpPr>
            <p:nvPr/>
          </p:nvSpPr>
          <p:spPr bwMode="auto">
            <a:xfrm>
              <a:off x="3069" y="2361"/>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grpSp>
        <p:nvGrpSpPr>
          <p:cNvPr id="3" name="Group 11"/>
          <p:cNvGrpSpPr>
            <a:grpSpLocks/>
          </p:cNvGrpSpPr>
          <p:nvPr/>
        </p:nvGrpSpPr>
        <p:grpSpPr bwMode="auto">
          <a:xfrm>
            <a:off x="3614738" y="1690689"/>
            <a:ext cx="2209800" cy="395287"/>
            <a:chOff x="1632" y="1200"/>
            <a:chExt cx="1392" cy="249"/>
          </a:xfrm>
        </p:grpSpPr>
        <p:sp>
          <p:nvSpPr>
            <p:cNvPr id="51381" name="Rectangle 12"/>
            <p:cNvSpPr>
              <a:spLocks noChangeArrowheads="1"/>
            </p:cNvSpPr>
            <p:nvPr/>
          </p:nvSpPr>
          <p:spPr bwMode="auto">
            <a:xfrm>
              <a:off x="2781" y="120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82" name="Rectangle 13"/>
            <p:cNvSpPr>
              <a:spLocks noChangeArrowheads="1"/>
            </p:cNvSpPr>
            <p:nvPr/>
          </p:nvSpPr>
          <p:spPr bwMode="auto">
            <a:xfrm>
              <a:off x="1632"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83" name="Rectangle 14"/>
            <p:cNvSpPr>
              <a:spLocks noChangeArrowheads="1"/>
            </p:cNvSpPr>
            <p:nvPr/>
          </p:nvSpPr>
          <p:spPr bwMode="auto">
            <a:xfrm>
              <a:off x="1920"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84" name="Rectangle 15"/>
            <p:cNvSpPr>
              <a:spLocks noChangeArrowheads="1"/>
            </p:cNvSpPr>
            <p:nvPr/>
          </p:nvSpPr>
          <p:spPr bwMode="auto">
            <a:xfrm>
              <a:off x="2208"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85" name="Rectangle 16"/>
            <p:cNvSpPr>
              <a:spLocks noChangeArrowheads="1"/>
            </p:cNvSpPr>
            <p:nvPr/>
          </p:nvSpPr>
          <p:spPr bwMode="auto">
            <a:xfrm>
              <a:off x="2493" y="1209"/>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grpSp>
      <p:grpSp>
        <p:nvGrpSpPr>
          <p:cNvPr id="4" name="Group 17"/>
          <p:cNvGrpSpPr>
            <a:grpSpLocks/>
          </p:cNvGrpSpPr>
          <p:nvPr/>
        </p:nvGrpSpPr>
        <p:grpSpPr bwMode="auto">
          <a:xfrm>
            <a:off x="3157538" y="2619375"/>
            <a:ext cx="2667000" cy="381000"/>
            <a:chOff x="1029" y="1650"/>
            <a:chExt cx="1680" cy="240"/>
          </a:xfrm>
        </p:grpSpPr>
        <p:sp>
          <p:nvSpPr>
            <p:cNvPr id="51375" name="Rectangle 18"/>
            <p:cNvSpPr>
              <a:spLocks noChangeArrowheads="1"/>
            </p:cNvSpPr>
            <p:nvPr/>
          </p:nvSpPr>
          <p:spPr bwMode="auto">
            <a:xfrm>
              <a:off x="1602"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6" name="Rectangle 19"/>
            <p:cNvSpPr>
              <a:spLocks noChangeArrowheads="1"/>
            </p:cNvSpPr>
            <p:nvPr/>
          </p:nvSpPr>
          <p:spPr bwMode="auto">
            <a:xfrm>
              <a:off x="1890"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7" name="Rectangle 20"/>
            <p:cNvSpPr>
              <a:spLocks noChangeArrowheads="1"/>
            </p:cNvSpPr>
            <p:nvPr/>
          </p:nvSpPr>
          <p:spPr bwMode="auto">
            <a:xfrm>
              <a:off x="2466"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8" name="Rectangle 21"/>
            <p:cNvSpPr>
              <a:spLocks noChangeArrowheads="1"/>
            </p:cNvSpPr>
            <p:nvPr/>
          </p:nvSpPr>
          <p:spPr bwMode="auto">
            <a:xfrm>
              <a:off x="1029"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9" name="Rectangle 22"/>
            <p:cNvSpPr>
              <a:spLocks noChangeArrowheads="1"/>
            </p:cNvSpPr>
            <p:nvPr/>
          </p:nvSpPr>
          <p:spPr bwMode="auto">
            <a:xfrm>
              <a:off x="1317"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80" name="Rectangle 23"/>
            <p:cNvSpPr>
              <a:spLocks noChangeArrowheads="1"/>
            </p:cNvSpPr>
            <p:nvPr/>
          </p:nvSpPr>
          <p:spPr bwMode="auto">
            <a:xfrm>
              <a:off x="2178" y="1650"/>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grpSp>
      <p:pic>
        <p:nvPicPr>
          <p:cNvPr id="49176" name="Picture 24" descr="Key"/>
          <p:cNvPicPr>
            <a:picLocks noChangeAspect="1" noChangeArrowheads="1"/>
          </p:cNvPicPr>
          <p:nvPr/>
        </p:nvPicPr>
        <p:blipFill>
          <a:blip r:embed="rId5"/>
          <a:srcRect t="24553" b="26343"/>
          <a:stretch>
            <a:fillRect/>
          </a:stretch>
        </p:blipFill>
        <p:spPr bwMode="auto">
          <a:xfrm rot="4484693">
            <a:off x="3071813" y="557213"/>
            <a:ext cx="990600" cy="333375"/>
          </a:xfrm>
          <a:prstGeom prst="rect">
            <a:avLst/>
          </a:prstGeom>
          <a:noFill/>
          <a:ln w="9525">
            <a:noFill/>
            <a:miter lim="800000"/>
            <a:headEnd/>
            <a:tailEnd/>
          </a:ln>
        </p:spPr>
      </p:pic>
      <p:grpSp>
        <p:nvGrpSpPr>
          <p:cNvPr id="5" name="Group 25"/>
          <p:cNvGrpSpPr>
            <a:grpSpLocks/>
          </p:cNvGrpSpPr>
          <p:nvPr/>
        </p:nvGrpSpPr>
        <p:grpSpPr bwMode="auto">
          <a:xfrm>
            <a:off x="4524375" y="3976689"/>
            <a:ext cx="2681288" cy="395287"/>
            <a:chOff x="2205" y="2640"/>
            <a:chExt cx="1689" cy="249"/>
          </a:xfrm>
        </p:grpSpPr>
        <p:sp>
          <p:nvSpPr>
            <p:cNvPr id="51369" name="Rectangle 26"/>
            <p:cNvSpPr>
              <a:spLocks noChangeArrowheads="1"/>
            </p:cNvSpPr>
            <p:nvPr/>
          </p:nvSpPr>
          <p:spPr bwMode="auto">
            <a:xfrm>
              <a:off x="2205" y="264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0" name="Rectangle 27"/>
            <p:cNvSpPr>
              <a:spLocks noChangeArrowheads="1"/>
            </p:cNvSpPr>
            <p:nvPr/>
          </p:nvSpPr>
          <p:spPr bwMode="auto">
            <a:xfrm>
              <a:off x="2781" y="264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1" name="Rectangle 28"/>
            <p:cNvSpPr>
              <a:spLocks noChangeArrowheads="1"/>
            </p:cNvSpPr>
            <p:nvPr/>
          </p:nvSpPr>
          <p:spPr bwMode="auto">
            <a:xfrm>
              <a:off x="2493" y="2649"/>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72" name="Rectangle 29"/>
            <p:cNvSpPr>
              <a:spLocks noChangeArrowheads="1"/>
            </p:cNvSpPr>
            <p:nvPr/>
          </p:nvSpPr>
          <p:spPr bwMode="auto">
            <a:xfrm>
              <a:off x="3072"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3" name="Rectangle 30"/>
            <p:cNvSpPr>
              <a:spLocks noChangeArrowheads="1"/>
            </p:cNvSpPr>
            <p:nvPr/>
          </p:nvSpPr>
          <p:spPr bwMode="auto">
            <a:xfrm>
              <a:off x="3360"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4" name="Rectangle 31"/>
            <p:cNvSpPr>
              <a:spLocks noChangeArrowheads="1"/>
            </p:cNvSpPr>
            <p:nvPr/>
          </p:nvSpPr>
          <p:spPr bwMode="auto">
            <a:xfrm>
              <a:off x="3651"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grpSp>
        <p:nvGrpSpPr>
          <p:cNvPr id="6" name="Group 32"/>
          <p:cNvGrpSpPr>
            <a:grpSpLocks/>
          </p:cNvGrpSpPr>
          <p:nvPr/>
        </p:nvGrpSpPr>
        <p:grpSpPr bwMode="auto">
          <a:xfrm>
            <a:off x="3614739" y="4433888"/>
            <a:ext cx="3114675" cy="400050"/>
            <a:chOff x="1632" y="2928"/>
            <a:chExt cx="1962" cy="252"/>
          </a:xfrm>
        </p:grpSpPr>
        <p:sp>
          <p:nvSpPr>
            <p:cNvPr id="51362" name="Rectangle 33"/>
            <p:cNvSpPr>
              <a:spLocks noChangeArrowheads="1"/>
            </p:cNvSpPr>
            <p:nvPr/>
          </p:nvSpPr>
          <p:spPr bwMode="auto">
            <a:xfrm>
              <a:off x="2202"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3" name="Rectangle 34"/>
            <p:cNvSpPr>
              <a:spLocks noChangeArrowheads="1"/>
            </p:cNvSpPr>
            <p:nvPr/>
          </p:nvSpPr>
          <p:spPr bwMode="auto">
            <a:xfrm>
              <a:off x="2778"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4" name="Rectangle 35"/>
            <p:cNvSpPr>
              <a:spLocks noChangeArrowheads="1"/>
            </p:cNvSpPr>
            <p:nvPr/>
          </p:nvSpPr>
          <p:spPr bwMode="auto">
            <a:xfrm>
              <a:off x="2490" y="2937"/>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65" name="Rectangle 36"/>
            <p:cNvSpPr>
              <a:spLocks noChangeArrowheads="1"/>
            </p:cNvSpPr>
            <p:nvPr/>
          </p:nvSpPr>
          <p:spPr bwMode="auto">
            <a:xfrm>
              <a:off x="3069" y="292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6" name="Rectangle 37"/>
            <p:cNvSpPr>
              <a:spLocks noChangeArrowheads="1"/>
            </p:cNvSpPr>
            <p:nvPr/>
          </p:nvSpPr>
          <p:spPr bwMode="auto">
            <a:xfrm>
              <a:off x="1632"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7" name="Rectangle 38"/>
            <p:cNvSpPr>
              <a:spLocks noChangeArrowheads="1"/>
            </p:cNvSpPr>
            <p:nvPr/>
          </p:nvSpPr>
          <p:spPr bwMode="auto">
            <a:xfrm>
              <a:off x="1920" y="29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8" name="Rectangle 39"/>
            <p:cNvSpPr>
              <a:spLocks noChangeArrowheads="1"/>
            </p:cNvSpPr>
            <p:nvPr/>
          </p:nvSpPr>
          <p:spPr bwMode="auto">
            <a:xfrm>
              <a:off x="3351" y="292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grpSp>
        <p:nvGrpSpPr>
          <p:cNvPr id="7" name="Group 40"/>
          <p:cNvGrpSpPr>
            <a:grpSpLocks/>
          </p:cNvGrpSpPr>
          <p:nvPr/>
        </p:nvGrpSpPr>
        <p:grpSpPr bwMode="auto">
          <a:xfrm>
            <a:off x="2686050" y="4891088"/>
            <a:ext cx="3595688" cy="400050"/>
            <a:chOff x="732" y="3081"/>
            <a:chExt cx="2265" cy="252"/>
          </a:xfrm>
        </p:grpSpPr>
        <p:sp>
          <p:nvSpPr>
            <p:cNvPr id="51354" name="Rectangle 41"/>
            <p:cNvSpPr>
              <a:spLocks noChangeArrowheads="1"/>
            </p:cNvSpPr>
            <p:nvPr/>
          </p:nvSpPr>
          <p:spPr bwMode="auto">
            <a:xfrm>
              <a:off x="1887"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55" name="Rectangle 42"/>
            <p:cNvSpPr>
              <a:spLocks noChangeArrowheads="1"/>
            </p:cNvSpPr>
            <p:nvPr/>
          </p:nvSpPr>
          <p:spPr bwMode="auto">
            <a:xfrm>
              <a:off x="2463"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56" name="Rectangle 43"/>
            <p:cNvSpPr>
              <a:spLocks noChangeArrowheads="1"/>
            </p:cNvSpPr>
            <p:nvPr/>
          </p:nvSpPr>
          <p:spPr bwMode="auto">
            <a:xfrm>
              <a:off x="2175" y="3090"/>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57" name="Rectangle 44"/>
            <p:cNvSpPr>
              <a:spLocks noChangeArrowheads="1"/>
            </p:cNvSpPr>
            <p:nvPr/>
          </p:nvSpPr>
          <p:spPr bwMode="auto">
            <a:xfrm>
              <a:off x="2754" y="3081"/>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58" name="Rectangle 45"/>
            <p:cNvSpPr>
              <a:spLocks noChangeArrowheads="1"/>
            </p:cNvSpPr>
            <p:nvPr/>
          </p:nvSpPr>
          <p:spPr bwMode="auto">
            <a:xfrm>
              <a:off x="732"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59" name="Rectangle 46"/>
            <p:cNvSpPr>
              <a:spLocks noChangeArrowheads="1"/>
            </p:cNvSpPr>
            <p:nvPr/>
          </p:nvSpPr>
          <p:spPr bwMode="auto">
            <a:xfrm>
              <a:off x="1599"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0" name="Rectangle 47"/>
            <p:cNvSpPr>
              <a:spLocks noChangeArrowheads="1"/>
            </p:cNvSpPr>
            <p:nvPr/>
          </p:nvSpPr>
          <p:spPr bwMode="auto">
            <a:xfrm>
              <a:off x="1029"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1" name="Rectangle 48"/>
            <p:cNvSpPr>
              <a:spLocks noChangeArrowheads="1"/>
            </p:cNvSpPr>
            <p:nvPr/>
          </p:nvSpPr>
          <p:spPr bwMode="auto">
            <a:xfrm>
              <a:off x="1317" y="3093"/>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sp>
        <p:nvSpPr>
          <p:cNvPr id="49201" name="Oval 49"/>
          <p:cNvSpPr>
            <a:spLocks noChangeArrowheads="1"/>
          </p:cNvSpPr>
          <p:nvPr/>
        </p:nvSpPr>
        <p:spPr bwMode="auto">
          <a:xfrm>
            <a:off x="2085975" y="1681163"/>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1</a:t>
            </a:r>
          </a:p>
        </p:txBody>
      </p:sp>
      <p:sp>
        <p:nvSpPr>
          <p:cNvPr id="49202" name="Oval 50"/>
          <p:cNvSpPr>
            <a:spLocks noChangeArrowheads="1"/>
          </p:cNvSpPr>
          <p:nvPr/>
        </p:nvSpPr>
        <p:spPr bwMode="auto">
          <a:xfrm>
            <a:off x="2090738" y="2114550"/>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2</a:t>
            </a:r>
          </a:p>
        </p:txBody>
      </p:sp>
      <p:sp>
        <p:nvSpPr>
          <p:cNvPr id="49203" name="Oval 51"/>
          <p:cNvSpPr>
            <a:spLocks noChangeArrowheads="1"/>
          </p:cNvSpPr>
          <p:nvPr/>
        </p:nvSpPr>
        <p:spPr bwMode="auto">
          <a:xfrm>
            <a:off x="2119313" y="2566988"/>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3</a:t>
            </a:r>
          </a:p>
        </p:txBody>
      </p:sp>
      <p:sp>
        <p:nvSpPr>
          <p:cNvPr id="49204" name="Oval 52"/>
          <p:cNvSpPr>
            <a:spLocks noChangeArrowheads="1"/>
          </p:cNvSpPr>
          <p:nvPr/>
        </p:nvSpPr>
        <p:spPr bwMode="auto">
          <a:xfrm>
            <a:off x="2119313" y="3048000"/>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4</a:t>
            </a:r>
          </a:p>
        </p:txBody>
      </p:sp>
      <p:sp>
        <p:nvSpPr>
          <p:cNvPr id="49205" name="Oval 53"/>
          <p:cNvSpPr>
            <a:spLocks noChangeArrowheads="1"/>
          </p:cNvSpPr>
          <p:nvPr/>
        </p:nvSpPr>
        <p:spPr bwMode="auto">
          <a:xfrm>
            <a:off x="2119313" y="3519488"/>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5</a:t>
            </a:r>
          </a:p>
        </p:txBody>
      </p:sp>
      <p:sp>
        <p:nvSpPr>
          <p:cNvPr id="49206" name="Oval 54"/>
          <p:cNvSpPr>
            <a:spLocks noChangeArrowheads="1"/>
          </p:cNvSpPr>
          <p:nvPr/>
        </p:nvSpPr>
        <p:spPr bwMode="auto">
          <a:xfrm>
            <a:off x="2105025" y="3976688"/>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6</a:t>
            </a:r>
          </a:p>
        </p:txBody>
      </p:sp>
      <p:sp>
        <p:nvSpPr>
          <p:cNvPr id="49207" name="Oval 55"/>
          <p:cNvSpPr>
            <a:spLocks noChangeArrowheads="1"/>
          </p:cNvSpPr>
          <p:nvPr/>
        </p:nvSpPr>
        <p:spPr bwMode="auto">
          <a:xfrm>
            <a:off x="2119313" y="4462463"/>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7</a:t>
            </a:r>
          </a:p>
        </p:txBody>
      </p:sp>
      <p:sp>
        <p:nvSpPr>
          <p:cNvPr id="49208" name="Oval 56"/>
          <p:cNvSpPr>
            <a:spLocks noChangeArrowheads="1"/>
          </p:cNvSpPr>
          <p:nvPr/>
        </p:nvSpPr>
        <p:spPr bwMode="auto">
          <a:xfrm>
            <a:off x="2119313" y="4905375"/>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8</a:t>
            </a:r>
          </a:p>
        </p:txBody>
      </p:sp>
      <p:grpSp>
        <p:nvGrpSpPr>
          <p:cNvPr id="8" name="Group 57"/>
          <p:cNvGrpSpPr>
            <a:grpSpLocks/>
          </p:cNvGrpSpPr>
          <p:nvPr/>
        </p:nvGrpSpPr>
        <p:grpSpPr bwMode="auto">
          <a:xfrm>
            <a:off x="3609975" y="1676400"/>
            <a:ext cx="2209800" cy="395288"/>
            <a:chOff x="1632" y="1200"/>
            <a:chExt cx="1392" cy="249"/>
          </a:xfrm>
        </p:grpSpPr>
        <p:sp>
          <p:nvSpPr>
            <p:cNvPr id="51349" name="Rectangle 58"/>
            <p:cNvSpPr>
              <a:spLocks noChangeArrowheads="1"/>
            </p:cNvSpPr>
            <p:nvPr/>
          </p:nvSpPr>
          <p:spPr bwMode="auto">
            <a:xfrm>
              <a:off x="2781" y="120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CC3300"/>
                  </a:solidFill>
                </a:rPr>
                <a:t>À</a:t>
              </a:r>
            </a:p>
          </p:txBody>
        </p:sp>
        <p:sp>
          <p:nvSpPr>
            <p:cNvPr id="51350" name="Rectangle 59"/>
            <p:cNvSpPr>
              <a:spLocks noChangeArrowheads="1"/>
            </p:cNvSpPr>
            <p:nvPr/>
          </p:nvSpPr>
          <p:spPr bwMode="auto">
            <a:xfrm>
              <a:off x="1632"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CC3300"/>
                  </a:solidFill>
                </a:rPr>
                <a:t>C</a:t>
              </a:r>
            </a:p>
          </p:txBody>
        </p:sp>
        <p:sp>
          <p:nvSpPr>
            <p:cNvPr id="51351" name="Rectangle 60"/>
            <p:cNvSpPr>
              <a:spLocks noChangeArrowheads="1"/>
            </p:cNvSpPr>
            <p:nvPr/>
          </p:nvSpPr>
          <p:spPr bwMode="auto">
            <a:xfrm>
              <a:off x="1920"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CC3300"/>
                  </a:solidFill>
                </a:rPr>
                <a:t>Á</a:t>
              </a:r>
            </a:p>
          </p:txBody>
        </p:sp>
        <p:sp>
          <p:nvSpPr>
            <p:cNvPr id="51352" name="Rectangle 61"/>
            <p:cNvSpPr>
              <a:spLocks noChangeArrowheads="1"/>
            </p:cNvSpPr>
            <p:nvPr/>
          </p:nvSpPr>
          <p:spPr bwMode="auto">
            <a:xfrm>
              <a:off x="2208"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CC3300"/>
                  </a:solidFill>
                </a:rPr>
                <a:t>T</a:t>
              </a:r>
            </a:p>
          </p:txBody>
        </p:sp>
        <p:sp>
          <p:nvSpPr>
            <p:cNvPr id="51353" name="Rectangle 62"/>
            <p:cNvSpPr>
              <a:spLocks noChangeArrowheads="1"/>
            </p:cNvSpPr>
            <p:nvPr/>
          </p:nvSpPr>
          <p:spPr bwMode="auto">
            <a:xfrm>
              <a:off x="2493" y="1209"/>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B</a:t>
              </a:r>
            </a:p>
          </p:txBody>
        </p:sp>
      </p:grpSp>
      <p:sp>
        <p:nvSpPr>
          <p:cNvPr id="49215" name="Text Box 63"/>
          <p:cNvSpPr txBox="1">
            <a:spLocks noChangeArrowheads="1"/>
          </p:cNvSpPr>
          <p:nvPr/>
        </p:nvSpPr>
        <p:spPr bwMode="auto">
          <a:xfrm>
            <a:off x="2243138" y="5424489"/>
            <a:ext cx="70866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1: (5 </a:t>
            </a:r>
            <a:r>
              <a:rPr lang="en-US" sz="2400" b="1" dirty="0" err="1"/>
              <a:t>chữ</a:t>
            </a:r>
            <a:r>
              <a:rPr lang="en-US" sz="2400" b="1" dirty="0"/>
              <a:t> </a:t>
            </a:r>
            <a:r>
              <a:rPr lang="en-US" sz="2400" b="1" dirty="0" err="1"/>
              <a:t>cái</a:t>
            </a:r>
            <a:r>
              <a:rPr lang="en-US" sz="2400" b="1" dirty="0"/>
              <a:t>) </a:t>
            </a:r>
            <a:r>
              <a:rPr lang="en-US" sz="2400" b="1" dirty="0" err="1"/>
              <a:t>Tên</a:t>
            </a:r>
            <a:r>
              <a:rPr lang="en-US" sz="2400" b="1" dirty="0"/>
              <a:t> </a:t>
            </a:r>
            <a:r>
              <a:rPr lang="en-US" sz="2400" b="1" dirty="0" err="1"/>
              <a:t>một</a:t>
            </a:r>
            <a:r>
              <a:rPr lang="en-US" sz="2400" b="1" dirty="0"/>
              <a:t> </a:t>
            </a:r>
            <a:r>
              <a:rPr lang="en-US" sz="2400" b="1" dirty="0" err="1"/>
              <a:t>đảo</a:t>
            </a:r>
            <a:r>
              <a:rPr lang="en-US" sz="2400" b="1" dirty="0"/>
              <a:t> </a:t>
            </a:r>
            <a:r>
              <a:rPr lang="en-US" sz="2400" b="1" dirty="0" err="1"/>
              <a:t>lớn</a:t>
            </a:r>
            <a:r>
              <a:rPr lang="en-US" sz="2400" b="1" dirty="0"/>
              <a:t> </a:t>
            </a:r>
            <a:r>
              <a:rPr lang="en-US" sz="2400" b="1" dirty="0" err="1"/>
              <a:t>nằm</a:t>
            </a:r>
            <a:r>
              <a:rPr lang="en-US" sz="2400" b="1" dirty="0"/>
              <a:t> ở </a:t>
            </a:r>
            <a:r>
              <a:rPr lang="en-US" sz="2400" b="1" dirty="0" err="1"/>
              <a:t>vùng</a:t>
            </a:r>
            <a:r>
              <a:rPr lang="en-US" sz="2400" b="1" dirty="0"/>
              <a:t> </a:t>
            </a:r>
            <a:r>
              <a:rPr lang="en-US" sz="2400" b="1" dirty="0" err="1"/>
              <a:t>biển</a:t>
            </a:r>
            <a:r>
              <a:rPr lang="en-US" sz="2400" b="1" dirty="0"/>
              <a:t> </a:t>
            </a:r>
            <a:r>
              <a:rPr lang="en-US" sz="2400" b="1" dirty="0" err="1"/>
              <a:t>phía</a:t>
            </a:r>
            <a:r>
              <a:rPr lang="en-US" sz="2400" b="1" dirty="0"/>
              <a:t> </a:t>
            </a:r>
            <a:r>
              <a:rPr lang="en-US" sz="2400" b="1" dirty="0" err="1"/>
              <a:t>Bắc</a:t>
            </a:r>
            <a:r>
              <a:rPr lang="en-US" sz="2400" b="1" dirty="0"/>
              <a:t>)</a:t>
            </a:r>
          </a:p>
        </p:txBody>
      </p:sp>
      <p:grpSp>
        <p:nvGrpSpPr>
          <p:cNvPr id="9" name="Group 64"/>
          <p:cNvGrpSpPr>
            <a:grpSpLocks/>
          </p:cNvGrpSpPr>
          <p:nvPr/>
        </p:nvGrpSpPr>
        <p:grpSpPr bwMode="auto">
          <a:xfrm>
            <a:off x="4071939" y="2147889"/>
            <a:ext cx="4110037" cy="395287"/>
            <a:chOff x="1920" y="1488"/>
            <a:chExt cx="2589" cy="249"/>
          </a:xfrm>
        </p:grpSpPr>
        <p:sp>
          <p:nvSpPr>
            <p:cNvPr id="51340" name="Rectangle 65"/>
            <p:cNvSpPr>
              <a:spLocks noChangeArrowheads="1"/>
            </p:cNvSpPr>
            <p:nvPr/>
          </p:nvSpPr>
          <p:spPr bwMode="auto">
            <a:xfrm>
              <a:off x="2205"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1" name="Rectangle 66"/>
            <p:cNvSpPr>
              <a:spLocks noChangeArrowheads="1"/>
            </p:cNvSpPr>
            <p:nvPr/>
          </p:nvSpPr>
          <p:spPr bwMode="auto">
            <a:xfrm>
              <a:off x="2781"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2" name="Rectangle 67"/>
            <p:cNvSpPr>
              <a:spLocks noChangeArrowheads="1"/>
            </p:cNvSpPr>
            <p:nvPr/>
          </p:nvSpPr>
          <p:spPr bwMode="auto">
            <a:xfrm>
              <a:off x="3069"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3" name="Rectangle 68"/>
            <p:cNvSpPr>
              <a:spLocks noChangeArrowheads="1"/>
            </p:cNvSpPr>
            <p:nvPr/>
          </p:nvSpPr>
          <p:spPr bwMode="auto">
            <a:xfrm>
              <a:off x="3357"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4" name="Rectangle 69"/>
            <p:cNvSpPr>
              <a:spLocks noChangeArrowheads="1"/>
            </p:cNvSpPr>
            <p:nvPr/>
          </p:nvSpPr>
          <p:spPr bwMode="auto">
            <a:xfrm>
              <a:off x="1920"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5" name="Rectangle 70"/>
            <p:cNvSpPr>
              <a:spLocks noChangeArrowheads="1"/>
            </p:cNvSpPr>
            <p:nvPr/>
          </p:nvSpPr>
          <p:spPr bwMode="auto">
            <a:xfrm>
              <a:off x="2493" y="1497"/>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46" name="Rectangle 71"/>
            <p:cNvSpPr>
              <a:spLocks noChangeArrowheads="1"/>
            </p:cNvSpPr>
            <p:nvPr/>
          </p:nvSpPr>
          <p:spPr bwMode="auto">
            <a:xfrm>
              <a:off x="3651"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7" name="Rectangle 72"/>
            <p:cNvSpPr>
              <a:spLocks noChangeArrowheads="1"/>
            </p:cNvSpPr>
            <p:nvPr/>
          </p:nvSpPr>
          <p:spPr bwMode="auto">
            <a:xfrm>
              <a:off x="3948"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8" name="Rectangle 73"/>
            <p:cNvSpPr>
              <a:spLocks noChangeArrowheads="1"/>
            </p:cNvSpPr>
            <p:nvPr/>
          </p:nvSpPr>
          <p:spPr bwMode="auto">
            <a:xfrm>
              <a:off x="4266"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sp>
        <p:nvSpPr>
          <p:cNvPr id="49226" name="Text Box 74"/>
          <p:cNvSpPr txBox="1">
            <a:spLocks noChangeArrowheads="1"/>
          </p:cNvSpPr>
          <p:nvPr/>
        </p:nvSpPr>
        <p:spPr bwMode="auto">
          <a:xfrm>
            <a:off x="2119313" y="5403115"/>
            <a:ext cx="81534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2: (9 </a:t>
            </a:r>
            <a:r>
              <a:rPr lang="en-US" sz="2400" b="1" dirty="0" err="1"/>
              <a:t>chữ</a:t>
            </a:r>
            <a:r>
              <a:rPr lang="en-US" sz="2400" b="1" dirty="0"/>
              <a:t> </a:t>
            </a:r>
            <a:r>
              <a:rPr lang="en-US" sz="2400" b="1" dirty="0" err="1"/>
              <a:t>cái</a:t>
            </a:r>
            <a:r>
              <a:rPr lang="en-US" sz="2400" b="1" dirty="0"/>
              <a:t>) </a:t>
            </a:r>
            <a:r>
              <a:rPr lang="en-US" sz="2400" b="1" dirty="0" err="1"/>
              <a:t>Biển</a:t>
            </a:r>
            <a:r>
              <a:rPr lang="en-US" sz="2400" b="1" dirty="0"/>
              <a:t>, </a:t>
            </a:r>
            <a:r>
              <a:rPr lang="en-US" sz="2400" b="1" dirty="0" err="1"/>
              <a:t>đảo</a:t>
            </a:r>
            <a:r>
              <a:rPr lang="en-US" sz="2400" b="1" dirty="0"/>
              <a:t> </a:t>
            </a:r>
            <a:r>
              <a:rPr lang="en-US" sz="2400" b="1" dirty="0" err="1"/>
              <a:t>và</a:t>
            </a:r>
            <a:r>
              <a:rPr lang="en-US" sz="2400" b="1" dirty="0"/>
              <a:t> </a:t>
            </a:r>
            <a:r>
              <a:rPr lang="en-US" sz="2400" b="1" dirty="0" err="1"/>
              <a:t>quần</a:t>
            </a:r>
            <a:r>
              <a:rPr lang="en-US" sz="2400" b="1" dirty="0"/>
              <a:t> </a:t>
            </a:r>
            <a:r>
              <a:rPr lang="en-US" sz="2400" b="1" dirty="0" err="1"/>
              <a:t>đảo</a:t>
            </a:r>
            <a:r>
              <a:rPr lang="en-US" sz="2400" b="1" dirty="0"/>
              <a:t> </a:t>
            </a:r>
            <a:r>
              <a:rPr lang="en-US" sz="2400" b="1" dirty="0" err="1"/>
              <a:t>nước</a:t>
            </a:r>
            <a:r>
              <a:rPr lang="en-US" sz="2400" b="1" dirty="0"/>
              <a:t> ta </a:t>
            </a:r>
            <a:r>
              <a:rPr lang="en-US" sz="2400" b="1" dirty="0" err="1"/>
              <a:t>có</a:t>
            </a:r>
            <a:r>
              <a:rPr lang="en-US" sz="2400" b="1" dirty="0"/>
              <a:t> </a:t>
            </a:r>
            <a:r>
              <a:rPr lang="en-US" sz="2400" b="1" dirty="0" err="1"/>
              <a:t>nhiều</a:t>
            </a:r>
            <a:r>
              <a:rPr lang="en-US" sz="2400" b="1" dirty="0"/>
              <a:t> ................ </a:t>
            </a:r>
            <a:r>
              <a:rPr lang="en-US" sz="2400" b="1" dirty="0" err="1"/>
              <a:t>cần</a:t>
            </a:r>
            <a:r>
              <a:rPr lang="en-US" sz="2400" b="1" dirty="0"/>
              <a:t> </a:t>
            </a:r>
            <a:r>
              <a:rPr lang="en-US" sz="2400" b="1" dirty="0" err="1"/>
              <a:t>được</a:t>
            </a:r>
            <a:r>
              <a:rPr lang="en-US" sz="2400" b="1" dirty="0"/>
              <a:t> </a:t>
            </a:r>
            <a:r>
              <a:rPr lang="en-US" sz="2400" b="1" dirty="0" err="1"/>
              <a:t>bảo</a:t>
            </a:r>
            <a:r>
              <a:rPr lang="en-US" sz="2400" b="1" dirty="0"/>
              <a:t> </a:t>
            </a:r>
            <a:r>
              <a:rPr lang="en-US" sz="2400" b="1" dirty="0" err="1"/>
              <a:t>vệ</a:t>
            </a:r>
            <a:r>
              <a:rPr lang="en-US" sz="2400" b="1" dirty="0"/>
              <a:t> </a:t>
            </a:r>
            <a:r>
              <a:rPr lang="en-US" sz="2400" b="1" dirty="0" err="1"/>
              <a:t>và</a:t>
            </a:r>
            <a:r>
              <a:rPr lang="en-US" sz="2400" b="1" dirty="0"/>
              <a:t> </a:t>
            </a:r>
            <a:r>
              <a:rPr lang="en-US" sz="2400" b="1" dirty="0" err="1"/>
              <a:t>khai</a:t>
            </a:r>
            <a:r>
              <a:rPr lang="en-US" sz="2400" b="1" dirty="0"/>
              <a:t> </a:t>
            </a:r>
            <a:r>
              <a:rPr lang="en-US" sz="2400" b="1" dirty="0" err="1"/>
              <a:t>thác</a:t>
            </a:r>
            <a:r>
              <a:rPr lang="en-US" sz="2400" b="1" dirty="0"/>
              <a:t> </a:t>
            </a:r>
            <a:r>
              <a:rPr lang="en-US" sz="2400" b="1" dirty="0" err="1"/>
              <a:t>hợp</a:t>
            </a:r>
            <a:r>
              <a:rPr lang="en-US" sz="2400" b="1" dirty="0"/>
              <a:t> </a:t>
            </a:r>
            <a:r>
              <a:rPr lang="en-US" sz="2400" b="1" dirty="0" err="1"/>
              <a:t>lí</a:t>
            </a:r>
            <a:r>
              <a:rPr lang="en-US" sz="2400" b="1" dirty="0"/>
              <a:t>.</a:t>
            </a:r>
          </a:p>
        </p:txBody>
      </p:sp>
      <p:grpSp>
        <p:nvGrpSpPr>
          <p:cNvPr id="10" name="Group 75"/>
          <p:cNvGrpSpPr>
            <a:grpSpLocks/>
          </p:cNvGrpSpPr>
          <p:nvPr/>
        </p:nvGrpSpPr>
        <p:grpSpPr bwMode="auto">
          <a:xfrm>
            <a:off x="4067175" y="2147889"/>
            <a:ext cx="4110038" cy="395287"/>
            <a:chOff x="1920" y="1488"/>
            <a:chExt cx="2589" cy="249"/>
          </a:xfrm>
        </p:grpSpPr>
        <p:sp>
          <p:nvSpPr>
            <p:cNvPr id="51331" name="Rectangle 76"/>
            <p:cNvSpPr>
              <a:spLocks noChangeArrowheads="1"/>
            </p:cNvSpPr>
            <p:nvPr/>
          </p:nvSpPr>
          <p:spPr bwMode="auto">
            <a:xfrm>
              <a:off x="2205"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À</a:t>
              </a:r>
            </a:p>
          </p:txBody>
        </p:sp>
        <p:sp>
          <p:nvSpPr>
            <p:cNvPr id="51332" name="Rectangle 77"/>
            <p:cNvSpPr>
              <a:spLocks noChangeArrowheads="1"/>
            </p:cNvSpPr>
            <p:nvPr/>
          </p:nvSpPr>
          <p:spPr bwMode="auto">
            <a:xfrm>
              <a:off x="2781"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N</a:t>
              </a:r>
            </a:p>
          </p:txBody>
        </p:sp>
        <p:sp>
          <p:nvSpPr>
            <p:cNvPr id="51333" name="Rectangle 78"/>
            <p:cNvSpPr>
              <a:spLocks noChangeArrowheads="1"/>
            </p:cNvSpPr>
            <p:nvPr/>
          </p:nvSpPr>
          <p:spPr bwMode="auto">
            <a:xfrm>
              <a:off x="3069"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G</a:t>
              </a:r>
            </a:p>
          </p:txBody>
        </p:sp>
        <p:sp>
          <p:nvSpPr>
            <p:cNvPr id="51334" name="Rectangle 79"/>
            <p:cNvSpPr>
              <a:spLocks noChangeArrowheads="1"/>
            </p:cNvSpPr>
            <p:nvPr/>
          </p:nvSpPr>
          <p:spPr bwMode="auto">
            <a:xfrm>
              <a:off x="3357"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U</a:t>
              </a:r>
            </a:p>
          </p:txBody>
        </p:sp>
        <p:sp>
          <p:nvSpPr>
            <p:cNvPr id="51335" name="Rectangle 80"/>
            <p:cNvSpPr>
              <a:spLocks noChangeArrowheads="1"/>
            </p:cNvSpPr>
            <p:nvPr/>
          </p:nvSpPr>
          <p:spPr bwMode="auto">
            <a:xfrm>
              <a:off x="1920"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T</a:t>
              </a:r>
            </a:p>
          </p:txBody>
        </p:sp>
        <p:sp>
          <p:nvSpPr>
            <p:cNvPr id="51336" name="Rectangle 81"/>
            <p:cNvSpPr>
              <a:spLocks noChangeArrowheads="1"/>
            </p:cNvSpPr>
            <p:nvPr/>
          </p:nvSpPr>
          <p:spPr bwMode="auto">
            <a:xfrm>
              <a:off x="2493" y="1497"/>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I</a:t>
              </a:r>
            </a:p>
          </p:txBody>
        </p:sp>
        <p:sp>
          <p:nvSpPr>
            <p:cNvPr id="51337" name="Rectangle 82"/>
            <p:cNvSpPr>
              <a:spLocks noChangeArrowheads="1"/>
            </p:cNvSpPr>
            <p:nvPr/>
          </p:nvSpPr>
          <p:spPr bwMode="auto">
            <a:xfrm>
              <a:off x="3651"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Y</a:t>
              </a:r>
            </a:p>
          </p:txBody>
        </p:sp>
        <p:sp>
          <p:nvSpPr>
            <p:cNvPr id="51338" name="Rectangle 83"/>
            <p:cNvSpPr>
              <a:spLocks noChangeArrowheads="1"/>
            </p:cNvSpPr>
            <p:nvPr/>
          </p:nvSpPr>
          <p:spPr bwMode="auto">
            <a:xfrm>
              <a:off x="3948"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Ê</a:t>
              </a:r>
            </a:p>
          </p:txBody>
        </p:sp>
        <p:sp>
          <p:nvSpPr>
            <p:cNvPr id="51339" name="Rectangle 84"/>
            <p:cNvSpPr>
              <a:spLocks noChangeArrowheads="1"/>
            </p:cNvSpPr>
            <p:nvPr/>
          </p:nvSpPr>
          <p:spPr bwMode="auto">
            <a:xfrm>
              <a:off x="4266"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N</a:t>
              </a:r>
            </a:p>
          </p:txBody>
        </p:sp>
      </p:grpSp>
      <p:sp>
        <p:nvSpPr>
          <p:cNvPr id="49237" name="Text Box 85"/>
          <p:cNvSpPr txBox="1">
            <a:spLocks noChangeArrowheads="1"/>
          </p:cNvSpPr>
          <p:nvPr/>
        </p:nvSpPr>
        <p:spPr bwMode="auto">
          <a:xfrm>
            <a:off x="2085975" y="5514977"/>
            <a:ext cx="8153400" cy="461665"/>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3: (6 </a:t>
            </a:r>
            <a:r>
              <a:rPr lang="en-US" sz="2400" b="1" dirty="0" err="1"/>
              <a:t>chữ</a:t>
            </a:r>
            <a:r>
              <a:rPr lang="en-US" sz="2400" b="1" dirty="0"/>
              <a:t> </a:t>
            </a:r>
            <a:r>
              <a:rPr lang="en-US" sz="2400" b="1" dirty="0" err="1"/>
              <a:t>cái</a:t>
            </a:r>
            <a:r>
              <a:rPr lang="en-US" sz="2400" b="1" dirty="0"/>
              <a:t>) </a:t>
            </a:r>
            <a:r>
              <a:rPr lang="en-US" sz="2400" b="1" dirty="0" err="1"/>
              <a:t>Đảo</a:t>
            </a:r>
            <a:r>
              <a:rPr lang="en-US" sz="2400" b="1" dirty="0"/>
              <a:t> </a:t>
            </a:r>
            <a:r>
              <a:rPr lang="en-US" sz="2400" b="1" dirty="0" err="1"/>
              <a:t>Phú</a:t>
            </a:r>
            <a:r>
              <a:rPr lang="en-US" sz="2400" b="1" dirty="0"/>
              <a:t> </a:t>
            </a:r>
            <a:r>
              <a:rPr lang="en-US" sz="2400" b="1" dirty="0" err="1"/>
              <a:t>Quốc</a:t>
            </a:r>
            <a:r>
              <a:rPr lang="en-US" sz="2400" b="1" dirty="0"/>
              <a:t> </a:t>
            </a:r>
            <a:r>
              <a:rPr lang="en-US" sz="2400" b="1" dirty="0" err="1"/>
              <a:t>nổi</a:t>
            </a:r>
            <a:r>
              <a:rPr lang="en-US" sz="2400" b="1" dirty="0"/>
              <a:t> </a:t>
            </a:r>
            <a:r>
              <a:rPr lang="en-US" sz="2400" b="1" dirty="0" err="1"/>
              <a:t>tiếng</a:t>
            </a:r>
            <a:r>
              <a:rPr lang="en-US" sz="2400" b="1" dirty="0"/>
              <a:t> </a:t>
            </a:r>
            <a:r>
              <a:rPr lang="en-US" sz="2400" b="1" dirty="0" err="1"/>
              <a:t>trồng</a:t>
            </a:r>
            <a:r>
              <a:rPr lang="en-US" sz="2400" b="1" dirty="0"/>
              <a:t> </a:t>
            </a:r>
            <a:r>
              <a:rPr lang="en-US" sz="2400" b="1" dirty="0" err="1"/>
              <a:t>loại</a:t>
            </a:r>
            <a:r>
              <a:rPr lang="en-US" sz="2400" b="1" dirty="0"/>
              <a:t> </a:t>
            </a:r>
            <a:r>
              <a:rPr lang="en-US" sz="2400" b="1" dirty="0" err="1"/>
              <a:t>cây</a:t>
            </a:r>
            <a:r>
              <a:rPr lang="en-US" sz="2400" b="1" dirty="0"/>
              <a:t> </a:t>
            </a:r>
            <a:r>
              <a:rPr lang="en-US" sz="2400" b="1" dirty="0" err="1"/>
              <a:t>này</a:t>
            </a:r>
            <a:r>
              <a:rPr lang="en-US" sz="2400" b="1" dirty="0"/>
              <a:t>.</a:t>
            </a:r>
          </a:p>
        </p:txBody>
      </p:sp>
      <p:grpSp>
        <p:nvGrpSpPr>
          <p:cNvPr id="11" name="Group 86"/>
          <p:cNvGrpSpPr>
            <a:grpSpLocks/>
          </p:cNvGrpSpPr>
          <p:nvPr/>
        </p:nvGrpSpPr>
        <p:grpSpPr bwMode="auto">
          <a:xfrm>
            <a:off x="3152775" y="2624138"/>
            <a:ext cx="2667000" cy="381000"/>
            <a:chOff x="1029" y="1650"/>
            <a:chExt cx="1680" cy="240"/>
          </a:xfrm>
        </p:grpSpPr>
        <p:sp>
          <p:nvSpPr>
            <p:cNvPr id="51325" name="Rectangle 87"/>
            <p:cNvSpPr>
              <a:spLocks noChangeArrowheads="1"/>
            </p:cNvSpPr>
            <p:nvPr/>
          </p:nvSpPr>
          <p:spPr bwMode="auto">
            <a:xfrm>
              <a:off x="1602"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T</a:t>
              </a:r>
            </a:p>
          </p:txBody>
        </p:sp>
        <p:sp>
          <p:nvSpPr>
            <p:cNvPr id="51326" name="Rectangle 88"/>
            <p:cNvSpPr>
              <a:spLocks noChangeArrowheads="1"/>
            </p:cNvSpPr>
            <p:nvPr/>
          </p:nvSpPr>
          <p:spPr bwMode="auto">
            <a:xfrm>
              <a:off x="1890"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I</a:t>
              </a:r>
            </a:p>
          </p:txBody>
        </p:sp>
        <p:sp>
          <p:nvSpPr>
            <p:cNvPr id="51327" name="Rectangle 89"/>
            <p:cNvSpPr>
              <a:spLocks noChangeArrowheads="1"/>
            </p:cNvSpPr>
            <p:nvPr/>
          </p:nvSpPr>
          <p:spPr bwMode="auto">
            <a:xfrm>
              <a:off x="2466"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U</a:t>
              </a:r>
            </a:p>
          </p:txBody>
        </p:sp>
        <p:sp>
          <p:nvSpPr>
            <p:cNvPr id="51328" name="Rectangle 90"/>
            <p:cNvSpPr>
              <a:spLocks noChangeArrowheads="1"/>
            </p:cNvSpPr>
            <p:nvPr/>
          </p:nvSpPr>
          <p:spPr bwMode="auto">
            <a:xfrm>
              <a:off x="1029"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H</a:t>
              </a:r>
            </a:p>
          </p:txBody>
        </p:sp>
        <p:sp>
          <p:nvSpPr>
            <p:cNvPr id="51329" name="Rectangle 91"/>
            <p:cNvSpPr>
              <a:spLocks noChangeArrowheads="1"/>
            </p:cNvSpPr>
            <p:nvPr/>
          </p:nvSpPr>
          <p:spPr bwMode="auto">
            <a:xfrm>
              <a:off x="1317"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Ồ</a:t>
              </a:r>
            </a:p>
          </p:txBody>
        </p:sp>
        <p:sp>
          <p:nvSpPr>
            <p:cNvPr id="51330" name="Rectangle 92"/>
            <p:cNvSpPr>
              <a:spLocks noChangeArrowheads="1"/>
            </p:cNvSpPr>
            <p:nvPr/>
          </p:nvSpPr>
          <p:spPr bwMode="auto">
            <a:xfrm>
              <a:off x="2178" y="1650"/>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t>Ê</a:t>
              </a:r>
            </a:p>
          </p:txBody>
        </p:sp>
      </p:grpSp>
      <p:sp>
        <p:nvSpPr>
          <p:cNvPr id="49245" name="Text Box 93"/>
          <p:cNvSpPr txBox="1">
            <a:spLocks noChangeArrowheads="1"/>
          </p:cNvSpPr>
          <p:nvPr/>
        </p:nvSpPr>
        <p:spPr bwMode="auto">
          <a:xfrm>
            <a:off x="2090738" y="5387234"/>
            <a:ext cx="81534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4: (7 </a:t>
            </a:r>
            <a:r>
              <a:rPr lang="en-US" sz="2400" b="1" dirty="0" err="1"/>
              <a:t>chữ</a:t>
            </a:r>
            <a:r>
              <a:rPr lang="en-US" sz="2400" b="1" dirty="0"/>
              <a:t> </a:t>
            </a:r>
            <a:r>
              <a:rPr lang="en-US" sz="2400" b="1" dirty="0" err="1"/>
              <a:t>cái</a:t>
            </a:r>
            <a:r>
              <a:rPr lang="en-US" sz="2400" b="1" dirty="0"/>
              <a:t>) </a:t>
            </a:r>
            <a:r>
              <a:rPr lang="en-US" sz="2400" b="1" dirty="0" err="1"/>
              <a:t>Đây</a:t>
            </a:r>
            <a:r>
              <a:rPr lang="en-US" sz="2400" b="1" dirty="0"/>
              <a:t> </a:t>
            </a:r>
            <a:r>
              <a:rPr lang="en-US" sz="2400" b="1" dirty="0" err="1"/>
              <a:t>là</a:t>
            </a:r>
            <a:r>
              <a:rPr lang="en-US" sz="2400" b="1" dirty="0"/>
              <a:t> </a:t>
            </a:r>
            <a:r>
              <a:rPr lang="en-US" sz="2400" b="1" dirty="0" err="1"/>
              <a:t>một</a:t>
            </a:r>
            <a:r>
              <a:rPr lang="en-US" sz="2400" b="1" dirty="0"/>
              <a:t> </a:t>
            </a:r>
            <a:r>
              <a:rPr lang="en-US" sz="2400" b="1" dirty="0" err="1"/>
              <a:t>quần</a:t>
            </a:r>
            <a:r>
              <a:rPr lang="en-US" sz="2400" b="1" dirty="0"/>
              <a:t> </a:t>
            </a:r>
            <a:r>
              <a:rPr lang="en-US" sz="2400" b="1" dirty="0" err="1"/>
              <a:t>đảo</a:t>
            </a:r>
            <a:r>
              <a:rPr lang="en-US" sz="2400" b="1" dirty="0"/>
              <a:t> </a:t>
            </a:r>
            <a:r>
              <a:rPr lang="en-US" sz="2400" b="1" dirty="0" err="1"/>
              <a:t>lớn</a:t>
            </a:r>
            <a:r>
              <a:rPr lang="en-US" sz="2400" b="1" dirty="0"/>
              <a:t> ở </a:t>
            </a:r>
            <a:r>
              <a:rPr lang="en-US" sz="2400" b="1" dirty="0" err="1"/>
              <a:t>ngoài</a:t>
            </a:r>
            <a:r>
              <a:rPr lang="en-US" sz="2400" b="1" dirty="0"/>
              <a:t> </a:t>
            </a:r>
            <a:r>
              <a:rPr lang="en-US" sz="2400" b="1" dirty="0" err="1"/>
              <a:t>khơi</a:t>
            </a:r>
            <a:r>
              <a:rPr lang="en-US" sz="2400" b="1" dirty="0"/>
              <a:t> </a:t>
            </a:r>
            <a:r>
              <a:rPr lang="en-US" sz="2400" b="1" dirty="0" err="1"/>
              <a:t>miền</a:t>
            </a:r>
            <a:r>
              <a:rPr lang="en-US" sz="2400" b="1" dirty="0"/>
              <a:t> </a:t>
            </a:r>
            <a:r>
              <a:rPr lang="en-US" sz="2400" b="1" dirty="0" err="1"/>
              <a:t>Trung</a:t>
            </a:r>
            <a:r>
              <a:rPr lang="en-US" sz="2400" b="1" dirty="0"/>
              <a:t> </a:t>
            </a:r>
            <a:r>
              <a:rPr lang="en-US" sz="2400" b="1" dirty="0" err="1"/>
              <a:t>và</a:t>
            </a:r>
            <a:r>
              <a:rPr lang="en-US" sz="2400" b="1" dirty="0"/>
              <a:t> </a:t>
            </a:r>
            <a:r>
              <a:rPr lang="en-US" sz="2400" b="1" dirty="0" err="1"/>
              <a:t>thuộc</a:t>
            </a:r>
            <a:r>
              <a:rPr lang="en-US" sz="2400" b="1" dirty="0"/>
              <a:t> </a:t>
            </a:r>
            <a:r>
              <a:rPr lang="en-US" sz="2400" b="1" dirty="0" err="1"/>
              <a:t>thành</a:t>
            </a:r>
            <a:r>
              <a:rPr lang="en-US" sz="2400" b="1" dirty="0"/>
              <a:t> </a:t>
            </a:r>
            <a:r>
              <a:rPr lang="en-US" sz="2400" b="1" dirty="0" err="1"/>
              <a:t>phố</a:t>
            </a:r>
            <a:r>
              <a:rPr lang="en-US" sz="2400" b="1" dirty="0"/>
              <a:t> </a:t>
            </a:r>
            <a:r>
              <a:rPr lang="en-US" sz="2400" b="1" dirty="0" err="1"/>
              <a:t>Đà</a:t>
            </a:r>
            <a:r>
              <a:rPr lang="en-US" sz="2400" b="1" dirty="0"/>
              <a:t> </a:t>
            </a:r>
            <a:r>
              <a:rPr lang="en-US" sz="2400" b="1" dirty="0" err="1"/>
              <a:t>Nẵng</a:t>
            </a:r>
            <a:r>
              <a:rPr lang="en-US" sz="2400" b="1" dirty="0"/>
              <a:t>.</a:t>
            </a:r>
          </a:p>
        </p:txBody>
      </p:sp>
      <p:grpSp>
        <p:nvGrpSpPr>
          <p:cNvPr id="12" name="Group 94"/>
          <p:cNvGrpSpPr>
            <a:grpSpLocks/>
          </p:cNvGrpSpPr>
          <p:nvPr/>
        </p:nvGrpSpPr>
        <p:grpSpPr bwMode="auto">
          <a:xfrm>
            <a:off x="3605214" y="3076575"/>
            <a:ext cx="3133725" cy="381000"/>
            <a:chOff x="1311" y="1938"/>
            <a:chExt cx="1974" cy="240"/>
          </a:xfrm>
        </p:grpSpPr>
        <p:sp>
          <p:nvSpPr>
            <p:cNvPr id="51318" name="Rectangle 95"/>
            <p:cNvSpPr>
              <a:spLocks noChangeArrowheads="1"/>
            </p:cNvSpPr>
            <p:nvPr/>
          </p:nvSpPr>
          <p:spPr bwMode="auto">
            <a:xfrm>
              <a:off x="1602"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19" name="Rectangle 96"/>
            <p:cNvSpPr>
              <a:spLocks noChangeArrowheads="1"/>
            </p:cNvSpPr>
            <p:nvPr/>
          </p:nvSpPr>
          <p:spPr bwMode="auto">
            <a:xfrm>
              <a:off x="1890"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20" name="Rectangle 97"/>
            <p:cNvSpPr>
              <a:spLocks noChangeArrowheads="1"/>
            </p:cNvSpPr>
            <p:nvPr/>
          </p:nvSpPr>
          <p:spPr bwMode="auto">
            <a:xfrm>
              <a:off x="2466"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21" name="Rectangle 98"/>
            <p:cNvSpPr>
              <a:spLocks noChangeArrowheads="1"/>
            </p:cNvSpPr>
            <p:nvPr/>
          </p:nvSpPr>
          <p:spPr bwMode="auto">
            <a:xfrm>
              <a:off x="2754"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22" name="Rectangle 99"/>
            <p:cNvSpPr>
              <a:spLocks noChangeArrowheads="1"/>
            </p:cNvSpPr>
            <p:nvPr/>
          </p:nvSpPr>
          <p:spPr bwMode="auto">
            <a:xfrm>
              <a:off x="1311"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23" name="Rectangle 100"/>
            <p:cNvSpPr>
              <a:spLocks noChangeArrowheads="1"/>
            </p:cNvSpPr>
            <p:nvPr/>
          </p:nvSpPr>
          <p:spPr bwMode="auto">
            <a:xfrm>
              <a:off x="2178" y="1938"/>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24" name="Rectangle 101"/>
            <p:cNvSpPr>
              <a:spLocks noChangeArrowheads="1"/>
            </p:cNvSpPr>
            <p:nvPr/>
          </p:nvSpPr>
          <p:spPr bwMode="auto">
            <a:xfrm>
              <a:off x="3042"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grpSp>
        <p:nvGrpSpPr>
          <p:cNvPr id="13" name="Group 102"/>
          <p:cNvGrpSpPr>
            <a:grpSpLocks/>
          </p:cNvGrpSpPr>
          <p:nvPr/>
        </p:nvGrpSpPr>
        <p:grpSpPr bwMode="auto">
          <a:xfrm>
            <a:off x="3609976" y="3062288"/>
            <a:ext cx="3133725" cy="381000"/>
            <a:chOff x="1311" y="1938"/>
            <a:chExt cx="1974" cy="240"/>
          </a:xfrm>
        </p:grpSpPr>
        <p:sp>
          <p:nvSpPr>
            <p:cNvPr id="51311" name="Rectangle 103"/>
            <p:cNvSpPr>
              <a:spLocks noChangeArrowheads="1"/>
            </p:cNvSpPr>
            <p:nvPr/>
          </p:nvSpPr>
          <p:spPr bwMode="auto">
            <a:xfrm>
              <a:off x="1602"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O</a:t>
              </a:r>
            </a:p>
          </p:txBody>
        </p:sp>
        <p:sp>
          <p:nvSpPr>
            <p:cNvPr id="51312" name="Rectangle 104"/>
            <p:cNvSpPr>
              <a:spLocks noChangeArrowheads="1"/>
            </p:cNvSpPr>
            <p:nvPr/>
          </p:nvSpPr>
          <p:spPr bwMode="auto">
            <a:xfrm>
              <a:off x="1890"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À</a:t>
              </a:r>
            </a:p>
          </p:txBody>
        </p:sp>
        <p:sp>
          <p:nvSpPr>
            <p:cNvPr id="51313" name="Rectangle 105"/>
            <p:cNvSpPr>
              <a:spLocks noChangeArrowheads="1"/>
            </p:cNvSpPr>
            <p:nvPr/>
          </p:nvSpPr>
          <p:spPr bwMode="auto">
            <a:xfrm>
              <a:off x="2466"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G</a:t>
              </a:r>
            </a:p>
          </p:txBody>
        </p:sp>
        <p:sp>
          <p:nvSpPr>
            <p:cNvPr id="51314" name="Rectangle 106"/>
            <p:cNvSpPr>
              <a:spLocks noChangeArrowheads="1"/>
            </p:cNvSpPr>
            <p:nvPr/>
          </p:nvSpPr>
          <p:spPr bwMode="auto">
            <a:xfrm>
              <a:off x="2754"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S</a:t>
              </a:r>
            </a:p>
          </p:txBody>
        </p:sp>
        <p:sp>
          <p:nvSpPr>
            <p:cNvPr id="51315" name="Rectangle 107"/>
            <p:cNvSpPr>
              <a:spLocks noChangeArrowheads="1"/>
            </p:cNvSpPr>
            <p:nvPr/>
          </p:nvSpPr>
          <p:spPr bwMode="auto">
            <a:xfrm>
              <a:off x="1311"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H</a:t>
              </a:r>
            </a:p>
          </p:txBody>
        </p:sp>
        <p:sp>
          <p:nvSpPr>
            <p:cNvPr id="51316" name="Rectangle 108"/>
            <p:cNvSpPr>
              <a:spLocks noChangeArrowheads="1"/>
            </p:cNvSpPr>
            <p:nvPr/>
          </p:nvSpPr>
          <p:spPr bwMode="auto">
            <a:xfrm>
              <a:off x="2178" y="1938"/>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N</a:t>
              </a:r>
            </a:p>
          </p:txBody>
        </p:sp>
        <p:sp>
          <p:nvSpPr>
            <p:cNvPr id="51317" name="Rectangle 109"/>
            <p:cNvSpPr>
              <a:spLocks noChangeArrowheads="1"/>
            </p:cNvSpPr>
            <p:nvPr/>
          </p:nvSpPr>
          <p:spPr bwMode="auto">
            <a:xfrm>
              <a:off x="3042"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A</a:t>
              </a:r>
            </a:p>
          </p:txBody>
        </p:sp>
      </p:grpSp>
      <p:sp>
        <p:nvSpPr>
          <p:cNvPr id="49262" name="Text Box 110"/>
          <p:cNvSpPr txBox="1">
            <a:spLocks noChangeArrowheads="1"/>
          </p:cNvSpPr>
          <p:nvPr/>
        </p:nvSpPr>
        <p:spPr bwMode="auto">
          <a:xfrm>
            <a:off x="2019300" y="5410304"/>
            <a:ext cx="81534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5: (3 </a:t>
            </a:r>
            <a:r>
              <a:rPr lang="en-US" sz="2400" b="1" dirty="0" err="1"/>
              <a:t>chữ</a:t>
            </a:r>
            <a:r>
              <a:rPr lang="en-US" sz="2400" b="1" dirty="0"/>
              <a:t> </a:t>
            </a:r>
            <a:r>
              <a:rPr lang="en-US" sz="2400" b="1" dirty="0" err="1"/>
              <a:t>cái</a:t>
            </a:r>
            <a:r>
              <a:rPr lang="en-US" sz="2400" b="1" dirty="0"/>
              <a:t>)</a:t>
            </a:r>
            <a:r>
              <a:rPr lang="en-US" sz="2400" b="1" dirty="0" err="1"/>
              <a:t>Một</a:t>
            </a:r>
            <a:r>
              <a:rPr lang="en-US" sz="2400" b="1" dirty="0"/>
              <a:t> </a:t>
            </a:r>
            <a:r>
              <a:rPr lang="en-US" sz="2400" b="1" dirty="0" err="1"/>
              <a:t>bộ</a:t>
            </a:r>
            <a:r>
              <a:rPr lang="en-US" sz="2400" b="1" dirty="0"/>
              <a:t> </a:t>
            </a:r>
            <a:r>
              <a:rPr lang="en-US" sz="2400" b="1" dirty="0" err="1"/>
              <a:t>phận</a:t>
            </a:r>
            <a:r>
              <a:rPr lang="en-US" sz="2400" b="1" dirty="0"/>
              <a:t> </a:t>
            </a:r>
            <a:r>
              <a:rPr lang="en-US" sz="2400" b="1" dirty="0" err="1"/>
              <a:t>đất</a:t>
            </a:r>
            <a:r>
              <a:rPr lang="en-US" sz="2400" b="1" dirty="0"/>
              <a:t> </a:t>
            </a:r>
            <a:r>
              <a:rPr lang="en-US" sz="2400" b="1" dirty="0" err="1"/>
              <a:t>nổi</a:t>
            </a:r>
            <a:r>
              <a:rPr lang="en-US" sz="2400" b="1" dirty="0"/>
              <a:t>, </a:t>
            </a:r>
            <a:r>
              <a:rPr lang="en-US" sz="2400" b="1" dirty="0" err="1"/>
              <a:t>nhỏ</a:t>
            </a:r>
            <a:r>
              <a:rPr lang="en-US" sz="2400" b="1" dirty="0"/>
              <a:t> </a:t>
            </a:r>
            <a:r>
              <a:rPr lang="en-US" sz="2400" b="1" dirty="0" err="1"/>
              <a:t>hơn</a:t>
            </a:r>
            <a:r>
              <a:rPr lang="en-US" sz="2400" b="1" dirty="0"/>
              <a:t> </a:t>
            </a:r>
            <a:r>
              <a:rPr lang="en-US" sz="2400" b="1" dirty="0" err="1"/>
              <a:t>lục</a:t>
            </a:r>
            <a:r>
              <a:rPr lang="en-US" sz="2400" b="1" dirty="0"/>
              <a:t> </a:t>
            </a:r>
            <a:r>
              <a:rPr lang="en-US" sz="2400" b="1" dirty="0" err="1"/>
              <a:t>địa</a:t>
            </a:r>
            <a:r>
              <a:rPr lang="en-US" sz="2400" b="1" dirty="0"/>
              <a:t>, </a:t>
            </a:r>
            <a:r>
              <a:rPr lang="en-US" sz="2400" b="1" dirty="0" err="1"/>
              <a:t>xung</a:t>
            </a:r>
            <a:r>
              <a:rPr lang="en-US" sz="2400" b="1" dirty="0"/>
              <a:t> </a:t>
            </a:r>
            <a:r>
              <a:rPr lang="en-US" sz="2400" b="1" dirty="0" err="1"/>
              <a:t>quanh</a:t>
            </a:r>
            <a:r>
              <a:rPr lang="en-US" sz="2400" b="1" dirty="0"/>
              <a:t> </a:t>
            </a:r>
            <a:r>
              <a:rPr lang="en-US" sz="2400" b="1" dirty="0" err="1"/>
              <a:t>có</a:t>
            </a:r>
            <a:r>
              <a:rPr lang="en-US" sz="2400" b="1" dirty="0"/>
              <a:t> </a:t>
            </a:r>
            <a:r>
              <a:rPr lang="en-US" sz="2400" b="1" dirty="0" err="1"/>
              <a:t>nước</a:t>
            </a:r>
            <a:r>
              <a:rPr lang="en-US" sz="2400" b="1" dirty="0"/>
              <a:t> </a:t>
            </a:r>
            <a:r>
              <a:rPr lang="en-US" sz="2400" b="1" dirty="0" err="1"/>
              <a:t>biển</a:t>
            </a:r>
            <a:r>
              <a:rPr lang="en-US" sz="2400" b="1" dirty="0"/>
              <a:t> </a:t>
            </a:r>
            <a:r>
              <a:rPr lang="en-US" sz="2400" b="1" dirty="0" err="1"/>
              <a:t>và</a:t>
            </a:r>
            <a:r>
              <a:rPr lang="en-US" sz="2400" b="1" dirty="0"/>
              <a:t> </a:t>
            </a:r>
            <a:r>
              <a:rPr lang="en-US" sz="2400" b="1" dirty="0" err="1"/>
              <a:t>đại</a:t>
            </a:r>
            <a:r>
              <a:rPr lang="en-US" sz="2400" b="1" dirty="0"/>
              <a:t> </a:t>
            </a:r>
            <a:r>
              <a:rPr lang="en-US" sz="2400" b="1" dirty="0" err="1"/>
              <a:t>dương</a:t>
            </a:r>
            <a:r>
              <a:rPr lang="en-US" sz="2400" b="1" dirty="0"/>
              <a:t> </a:t>
            </a:r>
            <a:r>
              <a:rPr lang="en-US" sz="2400" b="1" dirty="0" err="1"/>
              <a:t>bao</a:t>
            </a:r>
            <a:r>
              <a:rPr lang="en-US" sz="2400" b="1" dirty="0"/>
              <a:t> </a:t>
            </a:r>
            <a:r>
              <a:rPr lang="en-US" sz="2400" b="1" dirty="0" err="1"/>
              <a:t>bọc</a:t>
            </a:r>
            <a:r>
              <a:rPr lang="en-US" sz="2400" b="1" dirty="0"/>
              <a:t> </a:t>
            </a:r>
            <a:r>
              <a:rPr lang="en-US" sz="2400" b="1" dirty="0" err="1"/>
              <a:t>gọi</a:t>
            </a:r>
            <a:r>
              <a:rPr lang="en-US" sz="2400" b="1" dirty="0"/>
              <a:t> </a:t>
            </a:r>
            <a:r>
              <a:rPr lang="en-US" sz="2400" b="1" dirty="0" err="1"/>
              <a:t>là</a:t>
            </a:r>
            <a:r>
              <a:rPr lang="en-US" sz="2400" b="1" dirty="0"/>
              <a:t> </a:t>
            </a:r>
            <a:r>
              <a:rPr lang="en-US" sz="2400" b="1" dirty="0" err="1"/>
              <a:t>gì</a:t>
            </a:r>
            <a:r>
              <a:rPr lang="en-US" sz="2400" b="1" dirty="0"/>
              <a:t> ?</a:t>
            </a:r>
          </a:p>
        </p:txBody>
      </p:sp>
      <p:grpSp>
        <p:nvGrpSpPr>
          <p:cNvPr id="14" name="Group 111"/>
          <p:cNvGrpSpPr>
            <a:grpSpLocks/>
          </p:cNvGrpSpPr>
          <p:nvPr/>
        </p:nvGrpSpPr>
        <p:grpSpPr bwMode="auto">
          <a:xfrm>
            <a:off x="4967288" y="3533775"/>
            <a:ext cx="1300162" cy="381000"/>
            <a:chOff x="2493" y="2361"/>
            <a:chExt cx="819" cy="240"/>
          </a:xfrm>
        </p:grpSpPr>
        <p:sp>
          <p:nvSpPr>
            <p:cNvPr id="51308" name="Rectangle 112"/>
            <p:cNvSpPr>
              <a:spLocks noChangeArrowheads="1"/>
            </p:cNvSpPr>
            <p:nvPr/>
          </p:nvSpPr>
          <p:spPr bwMode="auto">
            <a:xfrm>
              <a:off x="2493" y="2361"/>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Đ</a:t>
              </a:r>
            </a:p>
          </p:txBody>
        </p:sp>
        <p:sp>
          <p:nvSpPr>
            <p:cNvPr id="51309" name="Rectangle 113"/>
            <p:cNvSpPr>
              <a:spLocks noChangeArrowheads="1"/>
            </p:cNvSpPr>
            <p:nvPr/>
          </p:nvSpPr>
          <p:spPr bwMode="auto">
            <a:xfrm>
              <a:off x="2781" y="2361"/>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a:r>
                <a:rPr lang="en-US" b="1">
                  <a:solidFill>
                    <a:srgbClr val="FF3300"/>
                  </a:solidFill>
                </a:rPr>
                <a:t>Ả</a:t>
              </a:r>
            </a:p>
          </p:txBody>
        </p:sp>
        <p:sp>
          <p:nvSpPr>
            <p:cNvPr id="51310" name="Rectangle 114"/>
            <p:cNvSpPr>
              <a:spLocks noChangeArrowheads="1"/>
            </p:cNvSpPr>
            <p:nvPr/>
          </p:nvSpPr>
          <p:spPr bwMode="auto">
            <a:xfrm>
              <a:off x="3069" y="2361"/>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O</a:t>
              </a:r>
            </a:p>
          </p:txBody>
        </p:sp>
      </p:grpSp>
      <p:grpSp>
        <p:nvGrpSpPr>
          <p:cNvPr id="15" name="Group 115"/>
          <p:cNvGrpSpPr>
            <a:grpSpLocks/>
          </p:cNvGrpSpPr>
          <p:nvPr/>
        </p:nvGrpSpPr>
        <p:grpSpPr bwMode="auto">
          <a:xfrm>
            <a:off x="4524375" y="3976689"/>
            <a:ext cx="2681288" cy="395287"/>
            <a:chOff x="2205" y="2640"/>
            <a:chExt cx="1689" cy="249"/>
          </a:xfrm>
        </p:grpSpPr>
        <p:sp>
          <p:nvSpPr>
            <p:cNvPr id="51302" name="Rectangle 116"/>
            <p:cNvSpPr>
              <a:spLocks noChangeArrowheads="1"/>
            </p:cNvSpPr>
            <p:nvPr/>
          </p:nvSpPr>
          <p:spPr bwMode="auto">
            <a:xfrm>
              <a:off x="2205" y="264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C</a:t>
              </a:r>
            </a:p>
          </p:txBody>
        </p:sp>
        <p:sp>
          <p:nvSpPr>
            <p:cNvPr id="51303" name="Rectangle 117"/>
            <p:cNvSpPr>
              <a:spLocks noChangeArrowheads="1"/>
            </p:cNvSpPr>
            <p:nvPr/>
          </p:nvSpPr>
          <p:spPr bwMode="auto">
            <a:xfrm>
              <a:off x="2781" y="264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N</a:t>
              </a:r>
            </a:p>
          </p:txBody>
        </p:sp>
        <p:sp>
          <p:nvSpPr>
            <p:cNvPr id="51304" name="Rectangle 118"/>
            <p:cNvSpPr>
              <a:spLocks noChangeArrowheads="1"/>
            </p:cNvSpPr>
            <p:nvPr/>
          </p:nvSpPr>
          <p:spPr bwMode="auto">
            <a:xfrm>
              <a:off x="2493" y="2649"/>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Ô</a:t>
              </a:r>
            </a:p>
          </p:txBody>
        </p:sp>
        <p:sp>
          <p:nvSpPr>
            <p:cNvPr id="51305" name="Rectangle 119"/>
            <p:cNvSpPr>
              <a:spLocks noChangeArrowheads="1"/>
            </p:cNvSpPr>
            <p:nvPr/>
          </p:nvSpPr>
          <p:spPr bwMode="auto">
            <a:xfrm>
              <a:off x="3072"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Đ</a:t>
              </a:r>
            </a:p>
          </p:txBody>
        </p:sp>
        <p:sp>
          <p:nvSpPr>
            <p:cNvPr id="51306" name="Rectangle 120"/>
            <p:cNvSpPr>
              <a:spLocks noChangeArrowheads="1"/>
            </p:cNvSpPr>
            <p:nvPr/>
          </p:nvSpPr>
          <p:spPr bwMode="auto">
            <a:xfrm>
              <a:off x="3360"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Ả</a:t>
              </a:r>
            </a:p>
          </p:txBody>
        </p:sp>
        <p:sp>
          <p:nvSpPr>
            <p:cNvPr id="51307" name="Rectangle 121"/>
            <p:cNvSpPr>
              <a:spLocks noChangeArrowheads="1"/>
            </p:cNvSpPr>
            <p:nvPr/>
          </p:nvSpPr>
          <p:spPr bwMode="auto">
            <a:xfrm>
              <a:off x="3651"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O</a:t>
              </a:r>
            </a:p>
          </p:txBody>
        </p:sp>
      </p:grpSp>
      <p:sp>
        <p:nvSpPr>
          <p:cNvPr id="49274" name="Text Box 122"/>
          <p:cNvSpPr txBox="1">
            <a:spLocks noChangeArrowheads="1"/>
          </p:cNvSpPr>
          <p:nvPr/>
        </p:nvSpPr>
        <p:spPr bwMode="auto">
          <a:xfrm>
            <a:off x="1997450" y="5417679"/>
            <a:ext cx="81534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6: (6 </a:t>
            </a:r>
            <a:r>
              <a:rPr lang="en-US" sz="2400" b="1" dirty="0" err="1"/>
              <a:t>chữ</a:t>
            </a:r>
            <a:r>
              <a:rPr lang="en-US" sz="2400" b="1" dirty="0"/>
              <a:t> </a:t>
            </a:r>
            <a:r>
              <a:rPr lang="en-US" sz="2400" b="1" dirty="0" err="1"/>
              <a:t>cái</a:t>
            </a:r>
            <a:r>
              <a:rPr lang="en-US" sz="2400" b="1" dirty="0"/>
              <a:t>) </a:t>
            </a:r>
            <a:r>
              <a:rPr lang="en-US" sz="2400" b="1" dirty="0" err="1"/>
              <a:t>Đây</a:t>
            </a:r>
            <a:r>
              <a:rPr lang="en-US" sz="2400" b="1" dirty="0"/>
              <a:t> </a:t>
            </a:r>
            <a:r>
              <a:rPr lang="en-US" sz="2400" b="1" dirty="0" err="1"/>
              <a:t>là</a:t>
            </a:r>
            <a:r>
              <a:rPr lang="en-US" sz="2400" b="1" dirty="0"/>
              <a:t> </a:t>
            </a:r>
            <a:r>
              <a:rPr lang="en-US" sz="2400" b="1" dirty="0" err="1"/>
              <a:t>địa</a:t>
            </a:r>
            <a:r>
              <a:rPr lang="en-US" sz="2400" b="1" dirty="0"/>
              <a:t> </a:t>
            </a:r>
            <a:r>
              <a:rPr lang="en-US" sz="2400" b="1" dirty="0" err="1"/>
              <a:t>danh</a:t>
            </a:r>
            <a:r>
              <a:rPr lang="en-US" sz="2400" b="1" dirty="0"/>
              <a:t> </a:t>
            </a:r>
            <a:r>
              <a:rPr lang="en-US" sz="2400" b="1" dirty="0" err="1"/>
              <a:t>ghi</a:t>
            </a:r>
            <a:r>
              <a:rPr lang="en-US" sz="2400" b="1" dirty="0"/>
              <a:t> </a:t>
            </a:r>
            <a:r>
              <a:rPr lang="en-US" sz="2400" b="1" dirty="0" err="1"/>
              <a:t>dấu</a:t>
            </a:r>
            <a:r>
              <a:rPr lang="en-US" sz="2400" b="1" dirty="0"/>
              <a:t> </a:t>
            </a:r>
            <a:r>
              <a:rPr lang="en-US" sz="2400" b="1" dirty="0" err="1"/>
              <a:t>các</a:t>
            </a:r>
            <a:r>
              <a:rPr lang="en-US" sz="2400" b="1" dirty="0"/>
              <a:t> </a:t>
            </a:r>
            <a:r>
              <a:rPr lang="en-US" sz="2400" b="1" dirty="0" err="1"/>
              <a:t>chiến</a:t>
            </a:r>
            <a:r>
              <a:rPr lang="en-US" sz="2400" b="1" dirty="0"/>
              <a:t> </a:t>
            </a:r>
            <a:r>
              <a:rPr lang="en-US" sz="2400" b="1" dirty="0" err="1"/>
              <a:t>sĩ</a:t>
            </a:r>
            <a:r>
              <a:rPr lang="en-US" sz="2400" b="1" dirty="0"/>
              <a:t> </a:t>
            </a:r>
            <a:r>
              <a:rPr lang="en-US" sz="2400" b="1" dirty="0" err="1"/>
              <a:t>cách</a:t>
            </a:r>
            <a:r>
              <a:rPr lang="en-US" sz="2400" b="1" dirty="0"/>
              <a:t> </a:t>
            </a:r>
            <a:r>
              <a:rPr lang="en-US" sz="2400" b="1" dirty="0" err="1"/>
              <a:t>mạng</a:t>
            </a:r>
            <a:r>
              <a:rPr lang="en-US" sz="2400" b="1" dirty="0"/>
              <a:t> </a:t>
            </a:r>
            <a:r>
              <a:rPr lang="en-US" sz="2400" b="1" dirty="0" err="1"/>
              <a:t>thuộc</a:t>
            </a:r>
            <a:r>
              <a:rPr lang="en-US" sz="2400" b="1" dirty="0"/>
              <a:t> </a:t>
            </a:r>
            <a:r>
              <a:rPr lang="en-US" sz="2400" b="1" dirty="0" err="1"/>
              <a:t>tỉnh</a:t>
            </a:r>
            <a:r>
              <a:rPr lang="en-US" sz="2400" b="1" dirty="0"/>
              <a:t> </a:t>
            </a:r>
            <a:r>
              <a:rPr lang="en-US" sz="2400" b="1" dirty="0" err="1"/>
              <a:t>Bà</a:t>
            </a:r>
            <a:r>
              <a:rPr lang="en-US" sz="2400" b="1" dirty="0"/>
              <a:t> </a:t>
            </a:r>
            <a:r>
              <a:rPr lang="en-US" sz="2400" b="1" dirty="0" err="1"/>
              <a:t>Riak</a:t>
            </a:r>
            <a:r>
              <a:rPr lang="en-US" sz="2400" b="1" dirty="0"/>
              <a:t> </a:t>
            </a:r>
            <a:r>
              <a:rPr lang="en-US" sz="2400" b="1" dirty="0" err="1"/>
              <a:t>Vũng</a:t>
            </a:r>
            <a:r>
              <a:rPr lang="en-US" sz="2400" b="1" dirty="0"/>
              <a:t> </a:t>
            </a:r>
            <a:r>
              <a:rPr lang="en-US" sz="2400" b="1" dirty="0" err="1"/>
              <a:t>Tàu</a:t>
            </a:r>
            <a:r>
              <a:rPr lang="en-US" sz="2400" b="1" dirty="0"/>
              <a:t>.</a:t>
            </a:r>
          </a:p>
        </p:txBody>
      </p:sp>
      <p:sp>
        <p:nvSpPr>
          <p:cNvPr id="49275" name="Text Box 123"/>
          <p:cNvSpPr txBox="1">
            <a:spLocks noChangeArrowheads="1"/>
          </p:cNvSpPr>
          <p:nvPr/>
        </p:nvSpPr>
        <p:spPr bwMode="auto">
          <a:xfrm>
            <a:off x="1992687" y="5557395"/>
            <a:ext cx="8153400" cy="461665"/>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7: (7 </a:t>
            </a:r>
            <a:r>
              <a:rPr lang="en-US" sz="2400" b="1" dirty="0" err="1"/>
              <a:t>chữ</a:t>
            </a:r>
            <a:r>
              <a:rPr lang="en-US" sz="2400" b="1" dirty="0"/>
              <a:t> </a:t>
            </a:r>
            <a:r>
              <a:rPr lang="en-US" sz="2400" b="1" dirty="0" err="1"/>
              <a:t>cái</a:t>
            </a:r>
            <a:r>
              <a:rPr lang="en-US" sz="2400" b="1" dirty="0"/>
              <a:t>) </a:t>
            </a:r>
            <a:r>
              <a:rPr lang="en-US" sz="2400" b="1" dirty="0" err="1"/>
              <a:t>Nơi</a:t>
            </a:r>
            <a:r>
              <a:rPr lang="en-US" sz="2400" b="1" dirty="0"/>
              <a:t> </a:t>
            </a:r>
            <a:r>
              <a:rPr lang="en-US" sz="2400" b="1" dirty="0" err="1"/>
              <a:t>tập</a:t>
            </a:r>
            <a:r>
              <a:rPr lang="en-US" sz="2400" b="1" dirty="0"/>
              <a:t> </a:t>
            </a:r>
            <a:r>
              <a:rPr lang="en-US" sz="2400" b="1" dirty="0" err="1"/>
              <a:t>trung</a:t>
            </a:r>
            <a:r>
              <a:rPr lang="en-US" sz="2400" b="1" dirty="0"/>
              <a:t> </a:t>
            </a:r>
            <a:r>
              <a:rPr lang="en-US" sz="2400" b="1" dirty="0" err="1"/>
              <a:t>nhiều</a:t>
            </a:r>
            <a:r>
              <a:rPr lang="en-US" sz="2400" b="1" dirty="0"/>
              <a:t> </a:t>
            </a:r>
            <a:r>
              <a:rPr lang="en-US" sz="2400" b="1" dirty="0" err="1"/>
              <a:t>đảo</a:t>
            </a:r>
            <a:r>
              <a:rPr lang="en-US" sz="2400" b="1" dirty="0"/>
              <a:t> </a:t>
            </a:r>
            <a:r>
              <a:rPr lang="en-US" sz="2400" b="1" dirty="0" err="1"/>
              <a:t>gọi</a:t>
            </a:r>
            <a:r>
              <a:rPr lang="en-US" sz="2400" b="1" dirty="0"/>
              <a:t> </a:t>
            </a:r>
            <a:r>
              <a:rPr lang="en-US" sz="2400" b="1" dirty="0" err="1"/>
              <a:t>là</a:t>
            </a:r>
            <a:r>
              <a:rPr lang="en-US" sz="2400" b="1" dirty="0"/>
              <a:t> </a:t>
            </a:r>
            <a:r>
              <a:rPr lang="en-US" sz="2400" b="1" dirty="0" err="1"/>
              <a:t>gì</a:t>
            </a:r>
            <a:r>
              <a:rPr lang="en-US" sz="2400" b="1" dirty="0"/>
              <a:t> ?</a:t>
            </a:r>
          </a:p>
        </p:txBody>
      </p:sp>
      <p:grpSp>
        <p:nvGrpSpPr>
          <p:cNvPr id="16" name="Group 124"/>
          <p:cNvGrpSpPr>
            <a:grpSpLocks/>
          </p:cNvGrpSpPr>
          <p:nvPr/>
        </p:nvGrpSpPr>
        <p:grpSpPr bwMode="auto">
          <a:xfrm>
            <a:off x="3605214" y="4429125"/>
            <a:ext cx="3114675" cy="400050"/>
            <a:chOff x="1632" y="2928"/>
            <a:chExt cx="1962" cy="252"/>
          </a:xfrm>
        </p:grpSpPr>
        <p:sp>
          <p:nvSpPr>
            <p:cNvPr id="51295" name="Rectangle 125"/>
            <p:cNvSpPr>
              <a:spLocks noChangeArrowheads="1"/>
            </p:cNvSpPr>
            <p:nvPr/>
          </p:nvSpPr>
          <p:spPr bwMode="auto">
            <a:xfrm>
              <a:off x="2202"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Ầ</a:t>
              </a:r>
            </a:p>
          </p:txBody>
        </p:sp>
        <p:sp>
          <p:nvSpPr>
            <p:cNvPr id="51296" name="Rectangle 126"/>
            <p:cNvSpPr>
              <a:spLocks noChangeArrowheads="1"/>
            </p:cNvSpPr>
            <p:nvPr/>
          </p:nvSpPr>
          <p:spPr bwMode="auto">
            <a:xfrm>
              <a:off x="2778"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Đ</a:t>
              </a:r>
            </a:p>
          </p:txBody>
        </p:sp>
        <p:sp>
          <p:nvSpPr>
            <p:cNvPr id="51297" name="Rectangle 127"/>
            <p:cNvSpPr>
              <a:spLocks noChangeArrowheads="1"/>
            </p:cNvSpPr>
            <p:nvPr/>
          </p:nvSpPr>
          <p:spPr bwMode="auto">
            <a:xfrm>
              <a:off x="2490" y="2937"/>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N</a:t>
              </a:r>
            </a:p>
          </p:txBody>
        </p:sp>
        <p:sp>
          <p:nvSpPr>
            <p:cNvPr id="51298" name="Rectangle 128"/>
            <p:cNvSpPr>
              <a:spLocks noChangeArrowheads="1"/>
            </p:cNvSpPr>
            <p:nvPr/>
          </p:nvSpPr>
          <p:spPr bwMode="auto">
            <a:xfrm>
              <a:off x="3069" y="292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Ả</a:t>
              </a:r>
            </a:p>
          </p:txBody>
        </p:sp>
        <p:sp>
          <p:nvSpPr>
            <p:cNvPr id="51299" name="Rectangle 129"/>
            <p:cNvSpPr>
              <a:spLocks noChangeArrowheads="1"/>
            </p:cNvSpPr>
            <p:nvPr/>
          </p:nvSpPr>
          <p:spPr bwMode="auto">
            <a:xfrm>
              <a:off x="1632"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Q</a:t>
              </a:r>
            </a:p>
          </p:txBody>
        </p:sp>
        <p:sp>
          <p:nvSpPr>
            <p:cNvPr id="51300" name="Rectangle 130"/>
            <p:cNvSpPr>
              <a:spLocks noChangeArrowheads="1"/>
            </p:cNvSpPr>
            <p:nvPr/>
          </p:nvSpPr>
          <p:spPr bwMode="auto">
            <a:xfrm>
              <a:off x="1920" y="29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U</a:t>
              </a:r>
            </a:p>
          </p:txBody>
        </p:sp>
        <p:sp>
          <p:nvSpPr>
            <p:cNvPr id="51301" name="Rectangle 131"/>
            <p:cNvSpPr>
              <a:spLocks noChangeArrowheads="1"/>
            </p:cNvSpPr>
            <p:nvPr/>
          </p:nvSpPr>
          <p:spPr bwMode="auto">
            <a:xfrm>
              <a:off x="3351" y="292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O</a:t>
              </a:r>
            </a:p>
          </p:txBody>
        </p:sp>
      </p:grpSp>
      <p:sp>
        <p:nvSpPr>
          <p:cNvPr id="49284" name="Text Box 132"/>
          <p:cNvSpPr txBox="1">
            <a:spLocks noChangeArrowheads="1"/>
          </p:cNvSpPr>
          <p:nvPr/>
        </p:nvSpPr>
        <p:spPr bwMode="auto">
          <a:xfrm>
            <a:off x="1969995" y="5411786"/>
            <a:ext cx="81534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a:t>Câu</a:t>
            </a:r>
            <a:r>
              <a:rPr lang="en-US" sz="2400" b="1" dirty="0"/>
              <a:t> 8: (8 </a:t>
            </a:r>
            <a:r>
              <a:rPr lang="en-US" sz="2400" b="1" dirty="0" err="1"/>
              <a:t>chữ</a:t>
            </a:r>
            <a:r>
              <a:rPr lang="en-US" sz="2400" b="1" dirty="0"/>
              <a:t> </a:t>
            </a:r>
            <a:r>
              <a:rPr lang="en-US" sz="2400" b="1" dirty="0" err="1"/>
              <a:t>cái</a:t>
            </a:r>
            <a:r>
              <a:rPr lang="en-US" sz="2400" b="1" dirty="0"/>
              <a:t>) </a:t>
            </a:r>
            <a:r>
              <a:rPr lang="en-US" sz="2400" b="1" dirty="0" err="1"/>
              <a:t>Tên</a:t>
            </a:r>
            <a:r>
              <a:rPr lang="en-US" sz="2400" b="1" dirty="0"/>
              <a:t> </a:t>
            </a:r>
            <a:r>
              <a:rPr lang="en-US" sz="2400" b="1" dirty="0" err="1"/>
              <a:t>một</a:t>
            </a:r>
            <a:r>
              <a:rPr lang="en-US" sz="2400" b="1" dirty="0"/>
              <a:t> </a:t>
            </a:r>
            <a:r>
              <a:rPr lang="en-US" sz="2400" b="1" dirty="0" err="1"/>
              <a:t>quần</a:t>
            </a:r>
            <a:r>
              <a:rPr lang="en-US" sz="2400" b="1" dirty="0"/>
              <a:t> </a:t>
            </a:r>
            <a:r>
              <a:rPr lang="en-US" sz="2400" b="1" dirty="0" err="1"/>
              <a:t>đảo</a:t>
            </a:r>
            <a:r>
              <a:rPr lang="en-US" sz="2400" b="1" dirty="0"/>
              <a:t> </a:t>
            </a:r>
            <a:r>
              <a:rPr lang="en-US" sz="2400" b="1" dirty="0" err="1"/>
              <a:t>nổi</a:t>
            </a:r>
            <a:r>
              <a:rPr lang="en-US" sz="2400" b="1" dirty="0"/>
              <a:t> </a:t>
            </a:r>
            <a:r>
              <a:rPr lang="en-US" sz="2400" b="1" dirty="0" err="1"/>
              <a:t>tiếng</a:t>
            </a:r>
            <a:r>
              <a:rPr lang="en-US" sz="2400" b="1" dirty="0"/>
              <a:t> ở </a:t>
            </a:r>
            <a:r>
              <a:rPr lang="en-US" sz="2400" b="1" dirty="0" err="1"/>
              <a:t>ngoài</a:t>
            </a:r>
            <a:r>
              <a:rPr lang="en-US" sz="2400" b="1" dirty="0"/>
              <a:t> </a:t>
            </a:r>
            <a:r>
              <a:rPr lang="en-US" sz="2400" b="1" dirty="0" err="1"/>
              <a:t>khơi</a:t>
            </a:r>
            <a:r>
              <a:rPr lang="en-US" sz="2400" b="1" dirty="0"/>
              <a:t> </a:t>
            </a:r>
            <a:r>
              <a:rPr lang="en-US" sz="2400" b="1" dirty="0" err="1"/>
              <a:t>miền</a:t>
            </a:r>
            <a:r>
              <a:rPr lang="en-US" sz="2400" b="1" dirty="0"/>
              <a:t> </a:t>
            </a:r>
            <a:r>
              <a:rPr lang="en-US" sz="2400" b="1" dirty="0" err="1"/>
              <a:t>Trung</a:t>
            </a:r>
            <a:r>
              <a:rPr lang="en-US" sz="2400" b="1" dirty="0"/>
              <a:t> </a:t>
            </a:r>
            <a:r>
              <a:rPr lang="en-US" sz="2400" b="1" dirty="0" err="1"/>
              <a:t>và</a:t>
            </a:r>
            <a:r>
              <a:rPr lang="en-US" sz="2400" b="1" dirty="0"/>
              <a:t> </a:t>
            </a:r>
            <a:r>
              <a:rPr lang="en-US" sz="2400" b="1" dirty="0" err="1"/>
              <a:t>thuộc</a:t>
            </a:r>
            <a:r>
              <a:rPr lang="en-US" sz="2400" b="1" dirty="0"/>
              <a:t> </a:t>
            </a:r>
            <a:r>
              <a:rPr lang="en-US" sz="2400" b="1" dirty="0" err="1"/>
              <a:t>tỉnh</a:t>
            </a:r>
            <a:r>
              <a:rPr lang="en-US" sz="2400" b="1" dirty="0"/>
              <a:t> </a:t>
            </a:r>
            <a:r>
              <a:rPr lang="en-US" sz="2400" b="1" dirty="0" err="1"/>
              <a:t>Khánh</a:t>
            </a:r>
            <a:r>
              <a:rPr lang="en-US" sz="2400" b="1" dirty="0"/>
              <a:t> </a:t>
            </a:r>
            <a:r>
              <a:rPr lang="en-US" sz="2400" b="1" dirty="0" err="1"/>
              <a:t>Hoà</a:t>
            </a:r>
            <a:r>
              <a:rPr lang="en-US" sz="2400" b="1" dirty="0"/>
              <a:t>.</a:t>
            </a:r>
          </a:p>
        </p:txBody>
      </p:sp>
      <p:grpSp>
        <p:nvGrpSpPr>
          <p:cNvPr id="17" name="Group 133"/>
          <p:cNvGrpSpPr>
            <a:grpSpLocks/>
          </p:cNvGrpSpPr>
          <p:nvPr/>
        </p:nvGrpSpPr>
        <p:grpSpPr bwMode="auto">
          <a:xfrm>
            <a:off x="2690814" y="4900613"/>
            <a:ext cx="3595687" cy="400050"/>
            <a:chOff x="732" y="3081"/>
            <a:chExt cx="2265" cy="252"/>
          </a:xfrm>
        </p:grpSpPr>
        <p:sp>
          <p:nvSpPr>
            <p:cNvPr id="51287" name="Rectangle 134"/>
            <p:cNvSpPr>
              <a:spLocks noChangeArrowheads="1"/>
            </p:cNvSpPr>
            <p:nvPr/>
          </p:nvSpPr>
          <p:spPr bwMode="auto">
            <a:xfrm>
              <a:off x="1887"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N</a:t>
              </a:r>
            </a:p>
          </p:txBody>
        </p:sp>
        <p:sp>
          <p:nvSpPr>
            <p:cNvPr id="51288" name="Rectangle 135"/>
            <p:cNvSpPr>
              <a:spLocks noChangeArrowheads="1"/>
            </p:cNvSpPr>
            <p:nvPr/>
          </p:nvSpPr>
          <p:spPr bwMode="auto">
            <a:xfrm>
              <a:off x="2463"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S</a:t>
              </a:r>
            </a:p>
          </p:txBody>
        </p:sp>
        <p:sp>
          <p:nvSpPr>
            <p:cNvPr id="51289" name="Rectangle 136"/>
            <p:cNvSpPr>
              <a:spLocks noChangeArrowheads="1"/>
            </p:cNvSpPr>
            <p:nvPr/>
          </p:nvSpPr>
          <p:spPr bwMode="auto">
            <a:xfrm>
              <a:off x="2175" y="3090"/>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a:solidFill>
                    <a:srgbClr val="000066"/>
                  </a:solidFill>
                </a:rPr>
                <a:t>G</a:t>
              </a:r>
            </a:p>
          </p:txBody>
        </p:sp>
        <p:sp>
          <p:nvSpPr>
            <p:cNvPr id="51290" name="Rectangle 137"/>
            <p:cNvSpPr>
              <a:spLocks noChangeArrowheads="1"/>
            </p:cNvSpPr>
            <p:nvPr/>
          </p:nvSpPr>
          <p:spPr bwMode="auto">
            <a:xfrm>
              <a:off x="2754" y="3081"/>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A</a:t>
              </a:r>
            </a:p>
          </p:txBody>
        </p:sp>
        <p:sp>
          <p:nvSpPr>
            <p:cNvPr id="51291" name="Rectangle 138"/>
            <p:cNvSpPr>
              <a:spLocks noChangeArrowheads="1"/>
            </p:cNvSpPr>
            <p:nvPr/>
          </p:nvSpPr>
          <p:spPr bwMode="auto">
            <a:xfrm>
              <a:off x="732"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T</a:t>
              </a:r>
            </a:p>
          </p:txBody>
        </p:sp>
        <p:sp>
          <p:nvSpPr>
            <p:cNvPr id="51292" name="Rectangle 139"/>
            <p:cNvSpPr>
              <a:spLocks noChangeArrowheads="1"/>
            </p:cNvSpPr>
            <p:nvPr/>
          </p:nvSpPr>
          <p:spPr bwMode="auto">
            <a:xfrm>
              <a:off x="1599"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Ờ</a:t>
              </a:r>
            </a:p>
          </p:txBody>
        </p:sp>
        <p:sp>
          <p:nvSpPr>
            <p:cNvPr id="51293" name="Rectangle 140"/>
            <p:cNvSpPr>
              <a:spLocks noChangeArrowheads="1"/>
            </p:cNvSpPr>
            <p:nvPr/>
          </p:nvSpPr>
          <p:spPr bwMode="auto">
            <a:xfrm>
              <a:off x="1029"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R</a:t>
              </a:r>
            </a:p>
          </p:txBody>
        </p:sp>
        <p:sp>
          <p:nvSpPr>
            <p:cNvPr id="51294" name="Rectangle 141"/>
            <p:cNvSpPr>
              <a:spLocks noChangeArrowheads="1"/>
            </p:cNvSpPr>
            <p:nvPr/>
          </p:nvSpPr>
          <p:spPr bwMode="auto">
            <a:xfrm>
              <a:off x="1317" y="3093"/>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Ư</a:t>
              </a:r>
            </a:p>
          </p:txBody>
        </p:sp>
      </p:grpSp>
      <p:grpSp>
        <p:nvGrpSpPr>
          <p:cNvPr id="18" name="Group 142"/>
          <p:cNvGrpSpPr>
            <a:grpSpLocks/>
          </p:cNvGrpSpPr>
          <p:nvPr/>
        </p:nvGrpSpPr>
        <p:grpSpPr bwMode="auto">
          <a:xfrm>
            <a:off x="4981576" y="1728788"/>
            <a:ext cx="385763" cy="3581400"/>
            <a:chOff x="4752" y="1104"/>
            <a:chExt cx="243" cy="2256"/>
          </a:xfrm>
        </p:grpSpPr>
        <p:sp>
          <p:nvSpPr>
            <p:cNvPr id="51279" name="Rectangle 143"/>
            <p:cNvSpPr>
              <a:spLocks noChangeArrowheads="1"/>
            </p:cNvSpPr>
            <p:nvPr/>
          </p:nvSpPr>
          <p:spPr bwMode="auto">
            <a:xfrm>
              <a:off x="4752" y="3120"/>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G</a:t>
              </a:r>
            </a:p>
          </p:txBody>
        </p:sp>
        <p:sp>
          <p:nvSpPr>
            <p:cNvPr id="51280" name="Rectangle 144"/>
            <p:cNvSpPr>
              <a:spLocks noChangeArrowheads="1"/>
            </p:cNvSpPr>
            <p:nvPr/>
          </p:nvSpPr>
          <p:spPr bwMode="auto">
            <a:xfrm>
              <a:off x="4752" y="1104"/>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B</a:t>
              </a:r>
            </a:p>
          </p:txBody>
        </p:sp>
        <p:sp>
          <p:nvSpPr>
            <p:cNvPr id="51281" name="Rectangle 145"/>
            <p:cNvSpPr>
              <a:spLocks noChangeArrowheads="1"/>
            </p:cNvSpPr>
            <p:nvPr/>
          </p:nvSpPr>
          <p:spPr bwMode="auto">
            <a:xfrm>
              <a:off x="4752" y="1392"/>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I</a:t>
              </a:r>
            </a:p>
          </p:txBody>
        </p:sp>
        <p:sp>
          <p:nvSpPr>
            <p:cNvPr id="51282" name="Rectangle 146"/>
            <p:cNvSpPr>
              <a:spLocks noChangeArrowheads="1"/>
            </p:cNvSpPr>
            <p:nvPr/>
          </p:nvSpPr>
          <p:spPr bwMode="auto">
            <a:xfrm>
              <a:off x="4752" y="1680"/>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Ể</a:t>
              </a:r>
            </a:p>
          </p:txBody>
        </p:sp>
        <p:sp>
          <p:nvSpPr>
            <p:cNvPr id="51283" name="Rectangle 147"/>
            <p:cNvSpPr>
              <a:spLocks noChangeArrowheads="1"/>
            </p:cNvSpPr>
            <p:nvPr/>
          </p:nvSpPr>
          <p:spPr bwMode="auto">
            <a:xfrm>
              <a:off x="4752" y="1968"/>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N</a:t>
              </a:r>
            </a:p>
          </p:txBody>
        </p:sp>
        <p:sp>
          <p:nvSpPr>
            <p:cNvPr id="51284" name="Rectangle 148"/>
            <p:cNvSpPr>
              <a:spLocks noChangeArrowheads="1"/>
            </p:cNvSpPr>
            <p:nvPr/>
          </p:nvSpPr>
          <p:spPr bwMode="auto">
            <a:xfrm>
              <a:off x="4752" y="2256"/>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Đ</a:t>
              </a:r>
            </a:p>
          </p:txBody>
        </p:sp>
        <p:sp>
          <p:nvSpPr>
            <p:cNvPr id="51285" name="Rectangle 149"/>
            <p:cNvSpPr>
              <a:spLocks noChangeArrowheads="1"/>
            </p:cNvSpPr>
            <p:nvPr/>
          </p:nvSpPr>
          <p:spPr bwMode="auto">
            <a:xfrm>
              <a:off x="4752" y="2544"/>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Ô</a:t>
              </a:r>
            </a:p>
          </p:txBody>
        </p:sp>
        <p:sp>
          <p:nvSpPr>
            <p:cNvPr id="51286" name="Rectangle 150"/>
            <p:cNvSpPr>
              <a:spLocks noChangeArrowheads="1"/>
            </p:cNvSpPr>
            <p:nvPr/>
          </p:nvSpPr>
          <p:spPr bwMode="auto">
            <a:xfrm>
              <a:off x="4752" y="2832"/>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N</a:t>
              </a:r>
            </a:p>
          </p:txBody>
        </p:sp>
      </p:grpSp>
      <p:grpSp>
        <p:nvGrpSpPr>
          <p:cNvPr id="19" name="Group 151"/>
          <p:cNvGrpSpPr>
            <a:grpSpLocks/>
          </p:cNvGrpSpPr>
          <p:nvPr/>
        </p:nvGrpSpPr>
        <p:grpSpPr bwMode="auto">
          <a:xfrm>
            <a:off x="7467600" y="1981201"/>
            <a:ext cx="2362200" cy="1839913"/>
            <a:chOff x="144" y="480"/>
            <a:chExt cx="2400" cy="1927"/>
          </a:xfrm>
        </p:grpSpPr>
        <p:pic>
          <p:nvPicPr>
            <p:cNvPr id="51277" name="Picture 152" descr="CatBaFishFarms"/>
            <p:cNvPicPr>
              <a:picLocks noChangeAspect="1" noChangeArrowheads="1"/>
            </p:cNvPicPr>
            <p:nvPr/>
          </p:nvPicPr>
          <p:blipFill>
            <a:blip r:embed="rId6"/>
            <a:srcRect/>
            <a:stretch>
              <a:fillRect/>
            </a:stretch>
          </p:blipFill>
          <p:spPr bwMode="auto">
            <a:xfrm>
              <a:off x="144" y="480"/>
              <a:ext cx="2400" cy="1576"/>
            </a:xfrm>
            <a:prstGeom prst="rect">
              <a:avLst/>
            </a:prstGeom>
            <a:noFill/>
            <a:ln w="9525">
              <a:solidFill>
                <a:srgbClr val="CC3300"/>
              </a:solidFill>
              <a:miter lim="800000"/>
              <a:headEnd/>
              <a:tailEnd/>
            </a:ln>
          </p:spPr>
        </p:pic>
        <p:sp>
          <p:nvSpPr>
            <p:cNvPr id="51278" name="Text Box 153"/>
            <p:cNvSpPr txBox="1">
              <a:spLocks noChangeArrowheads="1"/>
            </p:cNvSpPr>
            <p:nvPr/>
          </p:nvSpPr>
          <p:spPr bwMode="auto">
            <a:xfrm>
              <a:off x="296" y="1800"/>
              <a:ext cx="1529" cy="607"/>
            </a:xfrm>
            <a:prstGeom prst="rect">
              <a:avLst/>
            </a:prstGeom>
            <a:noFill/>
            <a:ln w="38100" algn="ctr">
              <a:noFill/>
              <a:miter lim="800000"/>
              <a:headEnd/>
              <a:tailEnd/>
            </a:ln>
          </p:spPr>
          <p:txBody>
            <a:bodyPr>
              <a:spAutoFit/>
            </a:bodyPr>
            <a:lstStyle/>
            <a:p>
              <a:pPr>
                <a:spcBef>
                  <a:spcPct val="50000"/>
                </a:spcBef>
              </a:pPr>
              <a:endParaRPr lang="en-US" sz="3200" b="1">
                <a:solidFill>
                  <a:srgbClr val="FF3300"/>
                </a:solidFill>
              </a:endParaRPr>
            </a:p>
          </p:txBody>
        </p:sp>
      </p:grpSp>
      <p:grpSp>
        <p:nvGrpSpPr>
          <p:cNvPr id="20" name="Group 154"/>
          <p:cNvGrpSpPr>
            <a:grpSpLocks/>
          </p:cNvGrpSpPr>
          <p:nvPr/>
        </p:nvGrpSpPr>
        <p:grpSpPr bwMode="auto">
          <a:xfrm>
            <a:off x="7467600" y="1828801"/>
            <a:ext cx="2438400" cy="2200275"/>
            <a:chOff x="288" y="2256"/>
            <a:chExt cx="2496" cy="2049"/>
          </a:xfrm>
        </p:grpSpPr>
        <p:pic>
          <p:nvPicPr>
            <p:cNvPr id="51275" name="Picture 155" descr="condao_06"/>
            <p:cNvPicPr>
              <a:picLocks noChangeAspect="1" noChangeArrowheads="1"/>
            </p:cNvPicPr>
            <p:nvPr/>
          </p:nvPicPr>
          <p:blipFill>
            <a:blip r:embed="rId7"/>
            <a:srcRect/>
            <a:stretch>
              <a:fillRect/>
            </a:stretch>
          </p:blipFill>
          <p:spPr bwMode="auto">
            <a:xfrm>
              <a:off x="288" y="2256"/>
              <a:ext cx="2496" cy="1658"/>
            </a:xfrm>
            <a:prstGeom prst="rect">
              <a:avLst/>
            </a:prstGeom>
            <a:noFill/>
            <a:ln w="9525">
              <a:noFill/>
              <a:miter lim="800000"/>
              <a:headEnd/>
              <a:tailEnd/>
            </a:ln>
          </p:spPr>
        </p:pic>
        <p:sp>
          <p:nvSpPr>
            <p:cNvPr id="51276" name="Text Box 156"/>
            <p:cNvSpPr txBox="1">
              <a:spLocks noChangeArrowheads="1"/>
            </p:cNvSpPr>
            <p:nvPr/>
          </p:nvSpPr>
          <p:spPr bwMode="auto">
            <a:xfrm>
              <a:off x="288" y="3935"/>
              <a:ext cx="2447" cy="370"/>
            </a:xfrm>
            <a:prstGeom prst="rect">
              <a:avLst/>
            </a:prstGeom>
            <a:noFill/>
            <a:ln w="38100" algn="ctr">
              <a:noFill/>
              <a:miter lim="800000"/>
              <a:headEnd/>
              <a:tailEnd/>
            </a:ln>
          </p:spPr>
          <p:txBody>
            <a:bodyPr>
              <a:spAutoFit/>
            </a:bodyPr>
            <a:lstStyle/>
            <a:p>
              <a:pPr>
                <a:spcBef>
                  <a:spcPct val="50000"/>
                </a:spcBef>
              </a:pPr>
              <a:endParaRPr lang="en-US" sz="2000" b="1">
                <a:solidFill>
                  <a:srgbClr val="0033CC"/>
                </a:solidFill>
              </a:endParaRPr>
            </a:p>
          </p:txBody>
        </p:sp>
      </p:grpSp>
      <p:grpSp>
        <p:nvGrpSpPr>
          <p:cNvPr id="21" name="Group 157"/>
          <p:cNvGrpSpPr>
            <a:grpSpLocks/>
          </p:cNvGrpSpPr>
          <p:nvPr/>
        </p:nvGrpSpPr>
        <p:grpSpPr bwMode="auto">
          <a:xfrm>
            <a:off x="8458200" y="4343401"/>
            <a:ext cx="1295400" cy="1096963"/>
            <a:chOff x="1824" y="2773"/>
            <a:chExt cx="816" cy="691"/>
          </a:xfrm>
        </p:grpSpPr>
        <p:pic>
          <p:nvPicPr>
            <p:cNvPr id="51273" name="Picture 158"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74" name="WordArt 159"/>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5</a:t>
              </a:r>
            </a:p>
          </p:txBody>
        </p:sp>
      </p:grpSp>
      <p:grpSp>
        <p:nvGrpSpPr>
          <p:cNvPr id="22" name="Group 160"/>
          <p:cNvGrpSpPr>
            <a:grpSpLocks/>
          </p:cNvGrpSpPr>
          <p:nvPr/>
        </p:nvGrpSpPr>
        <p:grpSpPr bwMode="auto">
          <a:xfrm>
            <a:off x="8424863" y="4281488"/>
            <a:ext cx="1295400" cy="1096962"/>
            <a:chOff x="1824" y="2773"/>
            <a:chExt cx="816" cy="691"/>
          </a:xfrm>
        </p:grpSpPr>
        <p:pic>
          <p:nvPicPr>
            <p:cNvPr id="51271" name="Picture 161"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72" name="WordArt 162"/>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4</a:t>
              </a:r>
            </a:p>
          </p:txBody>
        </p:sp>
      </p:grpSp>
      <p:grpSp>
        <p:nvGrpSpPr>
          <p:cNvPr id="23" name="Group 163"/>
          <p:cNvGrpSpPr>
            <a:grpSpLocks/>
          </p:cNvGrpSpPr>
          <p:nvPr/>
        </p:nvGrpSpPr>
        <p:grpSpPr bwMode="auto">
          <a:xfrm>
            <a:off x="8458200" y="4267201"/>
            <a:ext cx="1295400" cy="1096963"/>
            <a:chOff x="1824" y="2773"/>
            <a:chExt cx="816" cy="691"/>
          </a:xfrm>
        </p:grpSpPr>
        <p:pic>
          <p:nvPicPr>
            <p:cNvPr id="51269" name="Picture 164"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70" name="WordArt 165"/>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3</a:t>
              </a:r>
            </a:p>
          </p:txBody>
        </p:sp>
      </p:grpSp>
      <p:grpSp>
        <p:nvGrpSpPr>
          <p:cNvPr id="24" name="Group 166"/>
          <p:cNvGrpSpPr>
            <a:grpSpLocks/>
          </p:cNvGrpSpPr>
          <p:nvPr/>
        </p:nvGrpSpPr>
        <p:grpSpPr bwMode="auto">
          <a:xfrm>
            <a:off x="8458200" y="4267201"/>
            <a:ext cx="1295400" cy="1096963"/>
            <a:chOff x="1824" y="2773"/>
            <a:chExt cx="816" cy="691"/>
          </a:xfrm>
        </p:grpSpPr>
        <p:pic>
          <p:nvPicPr>
            <p:cNvPr id="51267" name="Picture 167"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68" name="WordArt 168"/>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2</a:t>
              </a:r>
            </a:p>
          </p:txBody>
        </p:sp>
      </p:grpSp>
      <p:grpSp>
        <p:nvGrpSpPr>
          <p:cNvPr id="25" name="Group 169"/>
          <p:cNvGrpSpPr>
            <a:grpSpLocks/>
          </p:cNvGrpSpPr>
          <p:nvPr/>
        </p:nvGrpSpPr>
        <p:grpSpPr bwMode="auto">
          <a:xfrm>
            <a:off x="8458200" y="4267201"/>
            <a:ext cx="1295400" cy="1096963"/>
            <a:chOff x="1824" y="2773"/>
            <a:chExt cx="816" cy="691"/>
          </a:xfrm>
        </p:grpSpPr>
        <p:pic>
          <p:nvPicPr>
            <p:cNvPr id="51265" name="Picture 170"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66" name="WordArt 171"/>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1</a:t>
              </a:r>
            </a:p>
          </p:txBody>
        </p:sp>
      </p:grpSp>
      <p:grpSp>
        <p:nvGrpSpPr>
          <p:cNvPr id="26" name="Group 172"/>
          <p:cNvGrpSpPr>
            <a:grpSpLocks/>
          </p:cNvGrpSpPr>
          <p:nvPr/>
        </p:nvGrpSpPr>
        <p:grpSpPr bwMode="auto">
          <a:xfrm>
            <a:off x="8458200" y="4224338"/>
            <a:ext cx="1295400" cy="1096962"/>
            <a:chOff x="1824" y="2773"/>
            <a:chExt cx="816" cy="691"/>
          </a:xfrm>
        </p:grpSpPr>
        <p:pic>
          <p:nvPicPr>
            <p:cNvPr id="51263" name="Picture 173"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64" name="WordArt 174"/>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6</a:t>
              </a:r>
            </a:p>
          </p:txBody>
        </p:sp>
      </p:grpSp>
      <p:grpSp>
        <p:nvGrpSpPr>
          <p:cNvPr id="27" name="Group 175"/>
          <p:cNvGrpSpPr>
            <a:grpSpLocks/>
          </p:cNvGrpSpPr>
          <p:nvPr/>
        </p:nvGrpSpPr>
        <p:grpSpPr bwMode="auto">
          <a:xfrm>
            <a:off x="8458200" y="4191001"/>
            <a:ext cx="1295400" cy="1096963"/>
            <a:chOff x="1824" y="2773"/>
            <a:chExt cx="816" cy="691"/>
          </a:xfrm>
        </p:grpSpPr>
        <p:pic>
          <p:nvPicPr>
            <p:cNvPr id="51261" name="Picture 176"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62" name="WordArt 177"/>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7</a:t>
              </a:r>
            </a:p>
          </p:txBody>
        </p:sp>
      </p:grpSp>
      <p:grpSp>
        <p:nvGrpSpPr>
          <p:cNvPr id="28" name="Group 178"/>
          <p:cNvGrpSpPr>
            <a:grpSpLocks/>
          </p:cNvGrpSpPr>
          <p:nvPr/>
        </p:nvGrpSpPr>
        <p:grpSpPr bwMode="auto">
          <a:xfrm>
            <a:off x="8443913" y="4191001"/>
            <a:ext cx="1295400" cy="1096963"/>
            <a:chOff x="1824" y="2773"/>
            <a:chExt cx="816" cy="691"/>
          </a:xfrm>
        </p:grpSpPr>
        <p:pic>
          <p:nvPicPr>
            <p:cNvPr id="51259" name="Picture 179"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60" name="WordArt 180"/>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8</a:t>
              </a:r>
            </a:p>
          </p:txBody>
        </p:sp>
      </p:grpSp>
      <p:grpSp>
        <p:nvGrpSpPr>
          <p:cNvPr id="29" name="Group 181"/>
          <p:cNvGrpSpPr>
            <a:grpSpLocks/>
          </p:cNvGrpSpPr>
          <p:nvPr/>
        </p:nvGrpSpPr>
        <p:grpSpPr bwMode="auto">
          <a:xfrm>
            <a:off x="8458200" y="4191001"/>
            <a:ext cx="1295400" cy="1096963"/>
            <a:chOff x="1824" y="2773"/>
            <a:chExt cx="816" cy="691"/>
          </a:xfrm>
        </p:grpSpPr>
        <p:pic>
          <p:nvPicPr>
            <p:cNvPr id="51257" name="Picture 182"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58" name="WordArt 183"/>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9</a:t>
              </a:r>
            </a:p>
          </p:txBody>
        </p:sp>
      </p:grpSp>
      <p:grpSp>
        <p:nvGrpSpPr>
          <p:cNvPr id="30" name="Group 184"/>
          <p:cNvGrpSpPr>
            <a:grpSpLocks/>
          </p:cNvGrpSpPr>
          <p:nvPr/>
        </p:nvGrpSpPr>
        <p:grpSpPr bwMode="auto">
          <a:xfrm>
            <a:off x="8458200" y="4191001"/>
            <a:ext cx="1295400" cy="1096963"/>
            <a:chOff x="1824" y="2773"/>
            <a:chExt cx="816" cy="691"/>
          </a:xfrm>
        </p:grpSpPr>
        <p:pic>
          <p:nvPicPr>
            <p:cNvPr id="51255" name="Picture 185"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56" name="WordArt 186"/>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10</a:t>
              </a:r>
            </a:p>
          </p:txBody>
        </p:sp>
      </p:grpSp>
      <p:pic>
        <p:nvPicPr>
          <p:cNvPr id="49339" name="Picture 187" descr="ALARMCLC"/>
          <p:cNvPicPr>
            <a:picLocks noChangeAspect="1" noChangeArrowheads="1"/>
          </p:cNvPicPr>
          <p:nvPr/>
        </p:nvPicPr>
        <p:blipFill>
          <a:blip r:embed="rId9"/>
          <a:srcRect/>
          <a:stretch>
            <a:fillRect/>
          </a:stretch>
        </p:blipFill>
        <p:spPr bwMode="auto">
          <a:xfrm>
            <a:off x="8077200" y="3790951"/>
            <a:ext cx="2133600" cy="1649413"/>
          </a:xfrm>
          <a:prstGeom prst="rect">
            <a:avLst/>
          </a:prstGeom>
          <a:noFill/>
          <a:ln w="9525">
            <a:noFill/>
            <a:miter lim="800000"/>
            <a:headEnd/>
            <a:tailEnd/>
          </a:ln>
        </p:spPr>
      </p:pic>
      <p:sp>
        <p:nvSpPr>
          <p:cNvPr id="49340" name="Rectangle 188"/>
          <p:cNvSpPr>
            <a:spLocks noChangeArrowheads="1"/>
          </p:cNvSpPr>
          <p:nvPr/>
        </p:nvSpPr>
        <p:spPr bwMode="auto">
          <a:xfrm>
            <a:off x="8915400" y="3429000"/>
            <a:ext cx="838200" cy="381000"/>
          </a:xfrm>
          <a:prstGeom prst="rect">
            <a:avLst/>
          </a:prstGeom>
          <a:solidFill>
            <a:schemeClr val="accent1"/>
          </a:solidFill>
          <a:ln w="9525">
            <a:solidFill>
              <a:srgbClr val="FF3300"/>
            </a:solidFill>
            <a:miter lim="800000"/>
            <a:headEnd/>
            <a:tailEnd/>
          </a:ln>
        </p:spPr>
        <p:txBody>
          <a:bodyPr wrap="none" anchor="ctr"/>
          <a:lstStyle/>
          <a:p>
            <a:pPr algn="ctr" eaLnBrk="1" hangingPunct="1"/>
            <a:r>
              <a:rPr lang="en-US" sz="1600"/>
              <a:t>Thời gian</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strips(downRight)">
                                      <p:cBhvr>
                                        <p:cTn id="7" dur="2000"/>
                                        <p:tgtEl>
                                          <p:spTgt spid="49158"/>
                                        </p:tgtEl>
                                      </p:cBhvr>
                                    </p:animEffect>
                                  </p:childTnLst>
                                  <p:subTnLst>
                                    <p:audio>
                                      <p:cMediaNode vol="92000">
                                        <p:cTn display="0" masterRel="sameClick">
                                          <p:stCondLst>
                                            <p:cond evt="begin" delay="0">
                                              <p:tn val="5"/>
                                            </p:cond>
                                          </p:stCondLst>
                                          <p:endCondLst>
                                            <p:cond evt="onStopAudio" delay="0">
                                              <p:tgtEl>
                                                <p:sldTgt/>
                                              </p:tgtEl>
                                            </p:cond>
                                          </p:endCondLst>
                                        </p:cTn>
                                        <p:tgtEl>
                                          <p:sndTgt r:embed="rId2" name="BackgroundMusic.wav"/>
                                        </p:tgtEl>
                                      </p:cMediaNode>
                                    </p:audio>
                                  </p:sub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49155"/>
                                        </p:tgtEl>
                                        <p:attrNameLst>
                                          <p:attrName>style.visibility</p:attrName>
                                        </p:attrNameLst>
                                      </p:cBhvr>
                                      <p:to>
                                        <p:strVal val="visible"/>
                                      </p:to>
                                    </p:set>
                                    <p:animEffect transition="in" filter="strips(downLeft)">
                                      <p:cBhvr>
                                        <p:cTn id="11" dur="1000"/>
                                        <p:tgtEl>
                                          <p:spTgt spid="49155"/>
                                        </p:tgtEl>
                                      </p:cBhvr>
                                    </p:animEffect>
                                  </p:childTnLst>
                                </p:cTn>
                              </p:par>
                            </p:childTnLst>
                          </p:cTn>
                        </p:par>
                        <p:par>
                          <p:cTn id="12" fill="hold">
                            <p:stCondLst>
                              <p:cond delay="3000"/>
                            </p:stCondLst>
                            <p:childTnLst>
                              <p:par>
                                <p:cTn id="13" presetID="18" presetClass="entr" presetSubtype="12" fill="hold" grpId="0" nodeType="afterEffect">
                                  <p:stCondLst>
                                    <p:cond delay="0"/>
                                  </p:stCondLst>
                                  <p:childTnLst>
                                    <p:set>
                                      <p:cBhvr>
                                        <p:cTn id="14" dur="1" fill="hold">
                                          <p:stCondLst>
                                            <p:cond delay="0"/>
                                          </p:stCondLst>
                                        </p:cTn>
                                        <p:tgtEl>
                                          <p:spTgt spid="49154"/>
                                        </p:tgtEl>
                                        <p:attrNameLst>
                                          <p:attrName>style.visibility</p:attrName>
                                        </p:attrNameLst>
                                      </p:cBhvr>
                                      <p:to>
                                        <p:strVal val="visible"/>
                                      </p:to>
                                    </p:set>
                                    <p:animEffect transition="in" filter="strips(downLeft)">
                                      <p:cBhvr>
                                        <p:cTn id="15" dur="1000"/>
                                        <p:tgtEl>
                                          <p:spTgt spid="49154"/>
                                        </p:tgtEl>
                                      </p:cBhvr>
                                    </p:animEffect>
                                  </p:childTnLst>
                                </p:cTn>
                              </p:par>
                            </p:childTnLst>
                          </p:cTn>
                        </p:par>
                        <p:par>
                          <p:cTn id="16" fill="hold">
                            <p:stCondLst>
                              <p:cond delay="4000"/>
                            </p:stCondLst>
                            <p:childTnLst>
                              <p:par>
                                <p:cTn id="17" presetID="18" presetClass="entr" presetSubtype="6" fill="hold" grpId="0" nodeType="after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strips(downRight)">
                                      <p:cBhvr>
                                        <p:cTn id="19" dur="1000"/>
                                        <p:tgtEl>
                                          <p:spTgt spid="49156"/>
                                        </p:tgtEl>
                                      </p:cBhvr>
                                    </p:animEffect>
                                  </p:childTnLst>
                                </p:cTn>
                              </p:par>
                            </p:childTnLst>
                          </p:cTn>
                        </p:par>
                        <p:par>
                          <p:cTn id="20" fill="hold">
                            <p:stCondLst>
                              <p:cond delay="5000"/>
                            </p:stCondLst>
                            <p:childTnLst>
                              <p:par>
                                <p:cTn id="21" presetID="18" presetClass="entr" presetSubtype="9" fill="hold" grpId="0" nodeType="afterEffect">
                                  <p:stCondLst>
                                    <p:cond delay="0"/>
                                  </p:stCondLst>
                                  <p:childTnLst>
                                    <p:set>
                                      <p:cBhvr>
                                        <p:cTn id="22" dur="1" fill="hold">
                                          <p:stCondLst>
                                            <p:cond delay="0"/>
                                          </p:stCondLst>
                                        </p:cTn>
                                        <p:tgtEl>
                                          <p:spTgt spid="49157"/>
                                        </p:tgtEl>
                                        <p:attrNameLst>
                                          <p:attrName>style.visibility</p:attrName>
                                        </p:attrNameLst>
                                      </p:cBhvr>
                                      <p:to>
                                        <p:strVal val="visible"/>
                                      </p:to>
                                    </p:set>
                                    <p:animEffect transition="in" filter="strips(upLeft)">
                                      <p:cBhvr>
                                        <p:cTn id="23" dur="1000"/>
                                        <p:tgtEl>
                                          <p:spTgt spid="49157"/>
                                        </p:tgtEl>
                                      </p:cBhvr>
                                    </p:animEffect>
                                  </p:childTnLst>
                                </p:cTn>
                              </p:par>
                            </p:childTnLst>
                          </p:cTn>
                        </p:par>
                        <p:par>
                          <p:cTn id="24" fill="hold">
                            <p:stCondLst>
                              <p:cond delay="6000"/>
                            </p:stCondLst>
                            <p:childTnLst>
                              <p:par>
                                <p:cTn id="25" presetID="51"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770" decel="100000"/>
                                        <p:tgtEl>
                                          <p:spTgt spid="2"/>
                                        </p:tgtEl>
                                      </p:cBhvr>
                                    </p:animEffect>
                                    <p:animScale>
                                      <p:cBhvr>
                                        <p:cTn id="28" dur="770" decel="100000"/>
                                        <p:tgtEl>
                                          <p:spTgt spid="2"/>
                                        </p:tgtEl>
                                      </p:cBhvr>
                                      <p:from x="10000" y="10000"/>
                                      <p:to x="200000" y="450000"/>
                                    </p:animScale>
                                    <p:animScale>
                                      <p:cBhvr>
                                        <p:cTn id="29" dur="1230" accel="100000" fill="hold">
                                          <p:stCondLst>
                                            <p:cond delay="770"/>
                                          </p:stCondLst>
                                        </p:cTn>
                                        <p:tgtEl>
                                          <p:spTgt spid="2"/>
                                        </p:tgtEl>
                                      </p:cBhvr>
                                      <p:from x="200000" y="450000"/>
                                      <p:to x="100000" y="100000"/>
                                    </p:animScale>
                                    <p:set>
                                      <p:cBhvr>
                                        <p:cTn id="30" dur="770" fill="hold"/>
                                        <p:tgtEl>
                                          <p:spTgt spid="2"/>
                                        </p:tgtEl>
                                        <p:attrNameLst>
                                          <p:attrName>ppt_x</p:attrName>
                                        </p:attrNameLst>
                                      </p:cBhvr>
                                      <p:to>
                                        <p:strVal val="(0.5)"/>
                                      </p:to>
                                    </p:set>
                                    <p:anim from="(0.5)" to="(#ppt_x)" calcmode="lin" valueType="num">
                                      <p:cBhvr>
                                        <p:cTn id="31" dur="1230" accel="100000" fill="hold">
                                          <p:stCondLst>
                                            <p:cond delay="770"/>
                                          </p:stCondLst>
                                        </p:cTn>
                                        <p:tgtEl>
                                          <p:spTgt spid="2"/>
                                        </p:tgtEl>
                                        <p:attrNameLst>
                                          <p:attrName>ppt_x</p:attrName>
                                        </p:attrNameLst>
                                      </p:cBhvr>
                                    </p:anim>
                                    <p:set>
                                      <p:cBhvr>
                                        <p:cTn id="32" dur="770" fill="hold"/>
                                        <p:tgtEl>
                                          <p:spTgt spid="2"/>
                                        </p:tgtEl>
                                        <p:attrNameLst>
                                          <p:attrName>ppt_y</p:attrName>
                                        </p:attrNameLst>
                                      </p:cBhvr>
                                      <p:to>
                                        <p:strVal val="(#ppt_y+0.4)"/>
                                      </p:to>
                                    </p:set>
                                    <p:anim from="(#ppt_y+0.4)" to="(#ppt_y)" calcmode="lin" valueType="num">
                                      <p:cBhvr>
                                        <p:cTn id="33" dur="1230" accel="100000" fill="hold">
                                          <p:stCondLst>
                                            <p:cond delay="770"/>
                                          </p:stCondLst>
                                        </p:cTn>
                                        <p:tgtEl>
                                          <p:spTgt spid="2"/>
                                        </p:tgtEl>
                                        <p:attrNameLst>
                                          <p:attrName>ppt_y</p:attrName>
                                        </p:attrNameLst>
                                      </p:cBhvr>
                                    </p:anim>
                                  </p:childTnLst>
                                </p:cTn>
                              </p:par>
                              <p:par>
                                <p:cTn id="34" presetID="51"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770" decel="100000"/>
                                        <p:tgtEl>
                                          <p:spTgt spid="3"/>
                                        </p:tgtEl>
                                      </p:cBhvr>
                                    </p:animEffect>
                                    <p:animScale>
                                      <p:cBhvr>
                                        <p:cTn id="37" dur="770" decel="100000"/>
                                        <p:tgtEl>
                                          <p:spTgt spid="3"/>
                                        </p:tgtEl>
                                      </p:cBhvr>
                                      <p:from x="10000" y="10000"/>
                                      <p:to x="200000" y="450000"/>
                                    </p:animScale>
                                    <p:animScale>
                                      <p:cBhvr>
                                        <p:cTn id="38" dur="1230" accel="100000" fill="hold">
                                          <p:stCondLst>
                                            <p:cond delay="770"/>
                                          </p:stCondLst>
                                        </p:cTn>
                                        <p:tgtEl>
                                          <p:spTgt spid="3"/>
                                        </p:tgtEl>
                                      </p:cBhvr>
                                      <p:from x="200000" y="450000"/>
                                      <p:to x="100000" y="100000"/>
                                    </p:animScale>
                                    <p:set>
                                      <p:cBhvr>
                                        <p:cTn id="39" dur="770" fill="hold"/>
                                        <p:tgtEl>
                                          <p:spTgt spid="3"/>
                                        </p:tgtEl>
                                        <p:attrNameLst>
                                          <p:attrName>ppt_x</p:attrName>
                                        </p:attrNameLst>
                                      </p:cBhvr>
                                      <p:to>
                                        <p:strVal val="(0.5)"/>
                                      </p:to>
                                    </p:set>
                                    <p:anim from="(0.5)" to="(#ppt_x)" calcmode="lin" valueType="num">
                                      <p:cBhvr>
                                        <p:cTn id="40" dur="1230" accel="100000" fill="hold">
                                          <p:stCondLst>
                                            <p:cond delay="770"/>
                                          </p:stCondLst>
                                        </p:cTn>
                                        <p:tgtEl>
                                          <p:spTgt spid="3"/>
                                        </p:tgtEl>
                                        <p:attrNameLst>
                                          <p:attrName>ppt_x</p:attrName>
                                        </p:attrNameLst>
                                      </p:cBhvr>
                                    </p:anim>
                                    <p:set>
                                      <p:cBhvr>
                                        <p:cTn id="41" dur="770" fill="hold"/>
                                        <p:tgtEl>
                                          <p:spTgt spid="3"/>
                                        </p:tgtEl>
                                        <p:attrNameLst>
                                          <p:attrName>ppt_y</p:attrName>
                                        </p:attrNameLst>
                                      </p:cBhvr>
                                      <p:to>
                                        <p:strVal val="(#ppt_y+0.4)"/>
                                      </p:to>
                                    </p:set>
                                    <p:anim from="(#ppt_y+0.4)" to="(#ppt_y)" calcmode="lin" valueType="num">
                                      <p:cBhvr>
                                        <p:cTn id="42" dur="1230" accel="100000" fill="hold">
                                          <p:stCondLst>
                                            <p:cond delay="770"/>
                                          </p:stCondLst>
                                        </p:cTn>
                                        <p:tgtEl>
                                          <p:spTgt spid="3"/>
                                        </p:tgtEl>
                                        <p:attrNameLst>
                                          <p:attrName>ppt_y</p:attrName>
                                        </p:attrNameLst>
                                      </p:cBhvr>
                                    </p:anim>
                                  </p:childTnLst>
                                </p:cTn>
                              </p:par>
                              <p:par>
                                <p:cTn id="43" presetID="5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770" decel="100000"/>
                                        <p:tgtEl>
                                          <p:spTgt spid="4"/>
                                        </p:tgtEl>
                                      </p:cBhvr>
                                    </p:animEffect>
                                    <p:animScale>
                                      <p:cBhvr>
                                        <p:cTn id="46" dur="770" decel="100000"/>
                                        <p:tgtEl>
                                          <p:spTgt spid="4"/>
                                        </p:tgtEl>
                                      </p:cBhvr>
                                      <p:from x="10000" y="10000"/>
                                      <p:to x="200000" y="450000"/>
                                    </p:animScale>
                                    <p:animScale>
                                      <p:cBhvr>
                                        <p:cTn id="47" dur="1230" accel="100000" fill="hold">
                                          <p:stCondLst>
                                            <p:cond delay="770"/>
                                          </p:stCondLst>
                                        </p:cTn>
                                        <p:tgtEl>
                                          <p:spTgt spid="4"/>
                                        </p:tgtEl>
                                      </p:cBhvr>
                                      <p:from x="200000" y="450000"/>
                                      <p:to x="100000" y="100000"/>
                                    </p:animScale>
                                    <p:set>
                                      <p:cBhvr>
                                        <p:cTn id="48" dur="770" fill="hold"/>
                                        <p:tgtEl>
                                          <p:spTgt spid="4"/>
                                        </p:tgtEl>
                                        <p:attrNameLst>
                                          <p:attrName>ppt_x</p:attrName>
                                        </p:attrNameLst>
                                      </p:cBhvr>
                                      <p:to>
                                        <p:strVal val="(0.5)"/>
                                      </p:to>
                                    </p:set>
                                    <p:anim from="(0.5)" to="(#ppt_x)" calcmode="lin" valueType="num">
                                      <p:cBhvr>
                                        <p:cTn id="49" dur="1230" accel="100000" fill="hold">
                                          <p:stCondLst>
                                            <p:cond delay="770"/>
                                          </p:stCondLst>
                                        </p:cTn>
                                        <p:tgtEl>
                                          <p:spTgt spid="4"/>
                                        </p:tgtEl>
                                        <p:attrNameLst>
                                          <p:attrName>ppt_x</p:attrName>
                                        </p:attrNameLst>
                                      </p:cBhvr>
                                    </p:anim>
                                    <p:set>
                                      <p:cBhvr>
                                        <p:cTn id="50" dur="770" fill="hold"/>
                                        <p:tgtEl>
                                          <p:spTgt spid="4"/>
                                        </p:tgtEl>
                                        <p:attrNameLst>
                                          <p:attrName>ppt_y</p:attrName>
                                        </p:attrNameLst>
                                      </p:cBhvr>
                                      <p:to>
                                        <p:strVal val="(#ppt_y+0.4)"/>
                                      </p:to>
                                    </p:set>
                                    <p:anim from="(#ppt_y+0.4)" to="(#ppt_y)" calcmode="lin" valueType="num">
                                      <p:cBhvr>
                                        <p:cTn id="51" dur="1230" accel="100000" fill="hold">
                                          <p:stCondLst>
                                            <p:cond delay="770"/>
                                          </p:stCondLst>
                                        </p:cTn>
                                        <p:tgtEl>
                                          <p:spTgt spid="4"/>
                                        </p:tgtEl>
                                        <p:attrNameLst>
                                          <p:attrName>ppt_y</p:attrName>
                                        </p:attrNameLst>
                                      </p:cBhvr>
                                    </p:anim>
                                  </p:childTnLst>
                                </p:cTn>
                              </p:par>
                              <p:par>
                                <p:cTn id="52" presetID="51"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770" decel="100000"/>
                                        <p:tgtEl>
                                          <p:spTgt spid="5"/>
                                        </p:tgtEl>
                                      </p:cBhvr>
                                    </p:animEffect>
                                    <p:animScale>
                                      <p:cBhvr>
                                        <p:cTn id="55" dur="770" decel="100000"/>
                                        <p:tgtEl>
                                          <p:spTgt spid="5"/>
                                        </p:tgtEl>
                                      </p:cBhvr>
                                      <p:from x="10000" y="10000"/>
                                      <p:to x="200000" y="450000"/>
                                    </p:animScale>
                                    <p:animScale>
                                      <p:cBhvr>
                                        <p:cTn id="56" dur="1230" accel="100000" fill="hold">
                                          <p:stCondLst>
                                            <p:cond delay="770"/>
                                          </p:stCondLst>
                                        </p:cTn>
                                        <p:tgtEl>
                                          <p:spTgt spid="5"/>
                                        </p:tgtEl>
                                      </p:cBhvr>
                                      <p:from x="200000" y="450000"/>
                                      <p:to x="100000" y="100000"/>
                                    </p:animScale>
                                    <p:set>
                                      <p:cBhvr>
                                        <p:cTn id="57" dur="770" fill="hold"/>
                                        <p:tgtEl>
                                          <p:spTgt spid="5"/>
                                        </p:tgtEl>
                                        <p:attrNameLst>
                                          <p:attrName>ppt_x</p:attrName>
                                        </p:attrNameLst>
                                      </p:cBhvr>
                                      <p:to>
                                        <p:strVal val="(0.5)"/>
                                      </p:to>
                                    </p:set>
                                    <p:anim from="(0.5)" to="(#ppt_x)" calcmode="lin" valueType="num">
                                      <p:cBhvr>
                                        <p:cTn id="58" dur="1230" accel="100000" fill="hold">
                                          <p:stCondLst>
                                            <p:cond delay="770"/>
                                          </p:stCondLst>
                                        </p:cTn>
                                        <p:tgtEl>
                                          <p:spTgt spid="5"/>
                                        </p:tgtEl>
                                        <p:attrNameLst>
                                          <p:attrName>ppt_x</p:attrName>
                                        </p:attrNameLst>
                                      </p:cBhvr>
                                    </p:anim>
                                    <p:set>
                                      <p:cBhvr>
                                        <p:cTn id="59" dur="770" fill="hold"/>
                                        <p:tgtEl>
                                          <p:spTgt spid="5"/>
                                        </p:tgtEl>
                                        <p:attrNameLst>
                                          <p:attrName>ppt_y</p:attrName>
                                        </p:attrNameLst>
                                      </p:cBhvr>
                                      <p:to>
                                        <p:strVal val="(#ppt_y+0.4)"/>
                                      </p:to>
                                    </p:set>
                                    <p:anim from="(#ppt_y+0.4)" to="(#ppt_y)" calcmode="lin" valueType="num">
                                      <p:cBhvr>
                                        <p:cTn id="60" dur="1230" accel="100000" fill="hold">
                                          <p:stCondLst>
                                            <p:cond delay="770"/>
                                          </p:stCondLst>
                                        </p:cTn>
                                        <p:tgtEl>
                                          <p:spTgt spid="5"/>
                                        </p:tgtEl>
                                        <p:attrNameLst>
                                          <p:attrName>ppt_y</p:attrName>
                                        </p:attrNameLst>
                                      </p:cBhvr>
                                    </p:anim>
                                  </p:childTnLst>
                                </p:cTn>
                              </p:par>
                              <p:par>
                                <p:cTn id="61" presetID="5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770" decel="100000"/>
                                        <p:tgtEl>
                                          <p:spTgt spid="6"/>
                                        </p:tgtEl>
                                      </p:cBhvr>
                                    </p:animEffect>
                                    <p:animScale>
                                      <p:cBhvr>
                                        <p:cTn id="64" dur="770" decel="100000"/>
                                        <p:tgtEl>
                                          <p:spTgt spid="6"/>
                                        </p:tgtEl>
                                      </p:cBhvr>
                                      <p:from x="10000" y="10000"/>
                                      <p:to x="200000" y="450000"/>
                                    </p:animScale>
                                    <p:animScale>
                                      <p:cBhvr>
                                        <p:cTn id="65" dur="1230" accel="100000" fill="hold">
                                          <p:stCondLst>
                                            <p:cond delay="770"/>
                                          </p:stCondLst>
                                        </p:cTn>
                                        <p:tgtEl>
                                          <p:spTgt spid="6"/>
                                        </p:tgtEl>
                                      </p:cBhvr>
                                      <p:from x="200000" y="450000"/>
                                      <p:to x="100000" y="100000"/>
                                    </p:animScale>
                                    <p:set>
                                      <p:cBhvr>
                                        <p:cTn id="66" dur="770" fill="hold"/>
                                        <p:tgtEl>
                                          <p:spTgt spid="6"/>
                                        </p:tgtEl>
                                        <p:attrNameLst>
                                          <p:attrName>ppt_x</p:attrName>
                                        </p:attrNameLst>
                                      </p:cBhvr>
                                      <p:to>
                                        <p:strVal val="(0.5)"/>
                                      </p:to>
                                    </p:set>
                                    <p:anim from="(0.5)" to="(#ppt_x)" calcmode="lin" valueType="num">
                                      <p:cBhvr>
                                        <p:cTn id="67" dur="1230" accel="100000" fill="hold">
                                          <p:stCondLst>
                                            <p:cond delay="770"/>
                                          </p:stCondLst>
                                        </p:cTn>
                                        <p:tgtEl>
                                          <p:spTgt spid="6"/>
                                        </p:tgtEl>
                                        <p:attrNameLst>
                                          <p:attrName>ppt_x</p:attrName>
                                        </p:attrNameLst>
                                      </p:cBhvr>
                                    </p:anim>
                                    <p:set>
                                      <p:cBhvr>
                                        <p:cTn id="68" dur="770" fill="hold"/>
                                        <p:tgtEl>
                                          <p:spTgt spid="6"/>
                                        </p:tgtEl>
                                        <p:attrNameLst>
                                          <p:attrName>ppt_y</p:attrName>
                                        </p:attrNameLst>
                                      </p:cBhvr>
                                      <p:to>
                                        <p:strVal val="(#ppt_y+0.4)"/>
                                      </p:to>
                                    </p:set>
                                    <p:anim from="(#ppt_y+0.4)" to="(#ppt_y)" calcmode="lin" valueType="num">
                                      <p:cBhvr>
                                        <p:cTn id="69" dur="1230" accel="100000" fill="hold">
                                          <p:stCondLst>
                                            <p:cond delay="770"/>
                                          </p:stCondLst>
                                        </p:cTn>
                                        <p:tgtEl>
                                          <p:spTgt spid="6"/>
                                        </p:tgtEl>
                                        <p:attrNameLst>
                                          <p:attrName>ppt_y</p:attrName>
                                        </p:attrNameLst>
                                      </p:cBhvr>
                                    </p:anim>
                                  </p:childTnLst>
                                </p:cTn>
                              </p:par>
                              <p:par>
                                <p:cTn id="70" presetID="51" presetClass="entr" presetSubtype="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770" decel="100000"/>
                                        <p:tgtEl>
                                          <p:spTgt spid="7"/>
                                        </p:tgtEl>
                                      </p:cBhvr>
                                    </p:animEffect>
                                    <p:animScale>
                                      <p:cBhvr>
                                        <p:cTn id="73" dur="770" decel="100000"/>
                                        <p:tgtEl>
                                          <p:spTgt spid="7"/>
                                        </p:tgtEl>
                                      </p:cBhvr>
                                      <p:from x="10000" y="10000"/>
                                      <p:to x="200000" y="450000"/>
                                    </p:animScale>
                                    <p:animScale>
                                      <p:cBhvr>
                                        <p:cTn id="74" dur="1230" accel="100000" fill="hold">
                                          <p:stCondLst>
                                            <p:cond delay="770"/>
                                          </p:stCondLst>
                                        </p:cTn>
                                        <p:tgtEl>
                                          <p:spTgt spid="7"/>
                                        </p:tgtEl>
                                      </p:cBhvr>
                                      <p:from x="200000" y="450000"/>
                                      <p:to x="100000" y="100000"/>
                                    </p:animScale>
                                    <p:set>
                                      <p:cBhvr>
                                        <p:cTn id="75" dur="770" fill="hold"/>
                                        <p:tgtEl>
                                          <p:spTgt spid="7"/>
                                        </p:tgtEl>
                                        <p:attrNameLst>
                                          <p:attrName>ppt_x</p:attrName>
                                        </p:attrNameLst>
                                      </p:cBhvr>
                                      <p:to>
                                        <p:strVal val="(0.5)"/>
                                      </p:to>
                                    </p:set>
                                    <p:anim from="(0.5)" to="(#ppt_x)" calcmode="lin" valueType="num">
                                      <p:cBhvr>
                                        <p:cTn id="76" dur="1230" accel="100000" fill="hold">
                                          <p:stCondLst>
                                            <p:cond delay="770"/>
                                          </p:stCondLst>
                                        </p:cTn>
                                        <p:tgtEl>
                                          <p:spTgt spid="7"/>
                                        </p:tgtEl>
                                        <p:attrNameLst>
                                          <p:attrName>ppt_x</p:attrName>
                                        </p:attrNameLst>
                                      </p:cBhvr>
                                    </p:anim>
                                    <p:set>
                                      <p:cBhvr>
                                        <p:cTn id="77" dur="770" fill="hold"/>
                                        <p:tgtEl>
                                          <p:spTgt spid="7"/>
                                        </p:tgtEl>
                                        <p:attrNameLst>
                                          <p:attrName>ppt_y</p:attrName>
                                        </p:attrNameLst>
                                      </p:cBhvr>
                                      <p:to>
                                        <p:strVal val="(#ppt_y+0.4)"/>
                                      </p:to>
                                    </p:set>
                                    <p:anim from="(#ppt_y+0.4)" to="(#ppt_y)" calcmode="lin" valueType="num">
                                      <p:cBhvr>
                                        <p:cTn id="78" dur="1230" accel="100000" fill="hold">
                                          <p:stCondLst>
                                            <p:cond delay="770"/>
                                          </p:stCondLst>
                                        </p:cTn>
                                        <p:tgtEl>
                                          <p:spTgt spid="7"/>
                                        </p:tgtEl>
                                        <p:attrNameLst>
                                          <p:attrName>ppt_y</p:attrName>
                                        </p:attrNameLst>
                                      </p:cBhvr>
                                    </p:anim>
                                  </p:childTnLst>
                                </p:cTn>
                              </p:par>
                              <p:par>
                                <p:cTn id="79" presetID="51" presetClass="entr" presetSubtype="0" fill="hold" grpId="1" nodeType="withEffect">
                                  <p:stCondLst>
                                    <p:cond delay="0"/>
                                  </p:stCondLst>
                                  <p:childTnLst>
                                    <p:set>
                                      <p:cBhvr>
                                        <p:cTn id="80" dur="1" fill="hold">
                                          <p:stCondLst>
                                            <p:cond delay="0"/>
                                          </p:stCondLst>
                                        </p:cTn>
                                        <p:tgtEl>
                                          <p:spTgt spid="49201"/>
                                        </p:tgtEl>
                                        <p:attrNameLst>
                                          <p:attrName>style.visibility</p:attrName>
                                        </p:attrNameLst>
                                      </p:cBhvr>
                                      <p:to>
                                        <p:strVal val="visible"/>
                                      </p:to>
                                    </p:set>
                                    <p:animEffect transition="in" filter="fade">
                                      <p:cBhvr>
                                        <p:cTn id="81" dur="770" decel="100000"/>
                                        <p:tgtEl>
                                          <p:spTgt spid="49201"/>
                                        </p:tgtEl>
                                      </p:cBhvr>
                                    </p:animEffect>
                                    <p:animScale>
                                      <p:cBhvr>
                                        <p:cTn id="82" dur="770" decel="100000"/>
                                        <p:tgtEl>
                                          <p:spTgt spid="49201"/>
                                        </p:tgtEl>
                                      </p:cBhvr>
                                      <p:from x="10000" y="10000"/>
                                      <p:to x="200000" y="450000"/>
                                    </p:animScale>
                                    <p:animScale>
                                      <p:cBhvr>
                                        <p:cTn id="83" dur="1230" accel="100000" fill="hold">
                                          <p:stCondLst>
                                            <p:cond delay="770"/>
                                          </p:stCondLst>
                                        </p:cTn>
                                        <p:tgtEl>
                                          <p:spTgt spid="49201"/>
                                        </p:tgtEl>
                                      </p:cBhvr>
                                      <p:from x="200000" y="450000"/>
                                      <p:to x="100000" y="100000"/>
                                    </p:animScale>
                                    <p:set>
                                      <p:cBhvr>
                                        <p:cTn id="84" dur="770" fill="hold"/>
                                        <p:tgtEl>
                                          <p:spTgt spid="49201"/>
                                        </p:tgtEl>
                                        <p:attrNameLst>
                                          <p:attrName>ppt_x</p:attrName>
                                        </p:attrNameLst>
                                      </p:cBhvr>
                                      <p:to>
                                        <p:strVal val="(0.5)"/>
                                      </p:to>
                                    </p:set>
                                    <p:anim from="(0.5)" to="(#ppt_x)" calcmode="lin" valueType="num">
                                      <p:cBhvr>
                                        <p:cTn id="85" dur="1230" accel="100000" fill="hold">
                                          <p:stCondLst>
                                            <p:cond delay="770"/>
                                          </p:stCondLst>
                                        </p:cTn>
                                        <p:tgtEl>
                                          <p:spTgt spid="49201"/>
                                        </p:tgtEl>
                                        <p:attrNameLst>
                                          <p:attrName>ppt_x</p:attrName>
                                        </p:attrNameLst>
                                      </p:cBhvr>
                                    </p:anim>
                                    <p:set>
                                      <p:cBhvr>
                                        <p:cTn id="86" dur="770" fill="hold"/>
                                        <p:tgtEl>
                                          <p:spTgt spid="49201"/>
                                        </p:tgtEl>
                                        <p:attrNameLst>
                                          <p:attrName>ppt_y</p:attrName>
                                        </p:attrNameLst>
                                      </p:cBhvr>
                                      <p:to>
                                        <p:strVal val="(#ppt_y+0.4)"/>
                                      </p:to>
                                    </p:set>
                                    <p:anim from="(#ppt_y+0.4)" to="(#ppt_y)" calcmode="lin" valueType="num">
                                      <p:cBhvr>
                                        <p:cTn id="87" dur="1230" accel="100000" fill="hold">
                                          <p:stCondLst>
                                            <p:cond delay="770"/>
                                          </p:stCondLst>
                                        </p:cTn>
                                        <p:tgtEl>
                                          <p:spTgt spid="49201"/>
                                        </p:tgtEl>
                                        <p:attrNameLst>
                                          <p:attrName>ppt_y</p:attrName>
                                        </p:attrNameLst>
                                      </p:cBhvr>
                                    </p:anim>
                                  </p:childTnLst>
                                </p:cTn>
                              </p:par>
                              <p:par>
                                <p:cTn id="88" presetID="51" presetClass="entr" presetSubtype="0" fill="hold" grpId="1" nodeType="withEffect">
                                  <p:stCondLst>
                                    <p:cond delay="0"/>
                                  </p:stCondLst>
                                  <p:childTnLst>
                                    <p:set>
                                      <p:cBhvr>
                                        <p:cTn id="89" dur="1" fill="hold">
                                          <p:stCondLst>
                                            <p:cond delay="0"/>
                                          </p:stCondLst>
                                        </p:cTn>
                                        <p:tgtEl>
                                          <p:spTgt spid="49202"/>
                                        </p:tgtEl>
                                        <p:attrNameLst>
                                          <p:attrName>style.visibility</p:attrName>
                                        </p:attrNameLst>
                                      </p:cBhvr>
                                      <p:to>
                                        <p:strVal val="visible"/>
                                      </p:to>
                                    </p:set>
                                    <p:animEffect transition="in" filter="fade">
                                      <p:cBhvr>
                                        <p:cTn id="90" dur="770" decel="100000"/>
                                        <p:tgtEl>
                                          <p:spTgt spid="49202"/>
                                        </p:tgtEl>
                                      </p:cBhvr>
                                    </p:animEffect>
                                    <p:animScale>
                                      <p:cBhvr>
                                        <p:cTn id="91" dur="770" decel="100000"/>
                                        <p:tgtEl>
                                          <p:spTgt spid="49202"/>
                                        </p:tgtEl>
                                      </p:cBhvr>
                                      <p:from x="10000" y="10000"/>
                                      <p:to x="200000" y="450000"/>
                                    </p:animScale>
                                    <p:animScale>
                                      <p:cBhvr>
                                        <p:cTn id="92" dur="1230" accel="100000" fill="hold">
                                          <p:stCondLst>
                                            <p:cond delay="770"/>
                                          </p:stCondLst>
                                        </p:cTn>
                                        <p:tgtEl>
                                          <p:spTgt spid="49202"/>
                                        </p:tgtEl>
                                      </p:cBhvr>
                                      <p:from x="200000" y="450000"/>
                                      <p:to x="100000" y="100000"/>
                                    </p:animScale>
                                    <p:set>
                                      <p:cBhvr>
                                        <p:cTn id="93" dur="770" fill="hold"/>
                                        <p:tgtEl>
                                          <p:spTgt spid="49202"/>
                                        </p:tgtEl>
                                        <p:attrNameLst>
                                          <p:attrName>ppt_x</p:attrName>
                                        </p:attrNameLst>
                                      </p:cBhvr>
                                      <p:to>
                                        <p:strVal val="(0.5)"/>
                                      </p:to>
                                    </p:set>
                                    <p:anim from="(0.5)" to="(#ppt_x)" calcmode="lin" valueType="num">
                                      <p:cBhvr>
                                        <p:cTn id="94" dur="1230" accel="100000" fill="hold">
                                          <p:stCondLst>
                                            <p:cond delay="770"/>
                                          </p:stCondLst>
                                        </p:cTn>
                                        <p:tgtEl>
                                          <p:spTgt spid="49202"/>
                                        </p:tgtEl>
                                        <p:attrNameLst>
                                          <p:attrName>ppt_x</p:attrName>
                                        </p:attrNameLst>
                                      </p:cBhvr>
                                    </p:anim>
                                    <p:set>
                                      <p:cBhvr>
                                        <p:cTn id="95" dur="770" fill="hold"/>
                                        <p:tgtEl>
                                          <p:spTgt spid="49202"/>
                                        </p:tgtEl>
                                        <p:attrNameLst>
                                          <p:attrName>ppt_y</p:attrName>
                                        </p:attrNameLst>
                                      </p:cBhvr>
                                      <p:to>
                                        <p:strVal val="(#ppt_y+0.4)"/>
                                      </p:to>
                                    </p:set>
                                    <p:anim from="(#ppt_y+0.4)" to="(#ppt_y)" calcmode="lin" valueType="num">
                                      <p:cBhvr>
                                        <p:cTn id="96" dur="1230" accel="100000" fill="hold">
                                          <p:stCondLst>
                                            <p:cond delay="770"/>
                                          </p:stCondLst>
                                        </p:cTn>
                                        <p:tgtEl>
                                          <p:spTgt spid="49202"/>
                                        </p:tgtEl>
                                        <p:attrNameLst>
                                          <p:attrName>ppt_y</p:attrName>
                                        </p:attrNameLst>
                                      </p:cBhvr>
                                    </p:anim>
                                  </p:childTnLst>
                                </p:cTn>
                              </p:par>
                              <p:par>
                                <p:cTn id="97" presetID="51" presetClass="entr" presetSubtype="0" fill="hold" grpId="1" nodeType="withEffect">
                                  <p:stCondLst>
                                    <p:cond delay="0"/>
                                  </p:stCondLst>
                                  <p:childTnLst>
                                    <p:set>
                                      <p:cBhvr>
                                        <p:cTn id="98" dur="1" fill="hold">
                                          <p:stCondLst>
                                            <p:cond delay="0"/>
                                          </p:stCondLst>
                                        </p:cTn>
                                        <p:tgtEl>
                                          <p:spTgt spid="49203"/>
                                        </p:tgtEl>
                                        <p:attrNameLst>
                                          <p:attrName>style.visibility</p:attrName>
                                        </p:attrNameLst>
                                      </p:cBhvr>
                                      <p:to>
                                        <p:strVal val="visible"/>
                                      </p:to>
                                    </p:set>
                                    <p:animEffect transition="in" filter="fade">
                                      <p:cBhvr>
                                        <p:cTn id="99" dur="770" decel="100000"/>
                                        <p:tgtEl>
                                          <p:spTgt spid="49203"/>
                                        </p:tgtEl>
                                      </p:cBhvr>
                                    </p:animEffect>
                                    <p:animScale>
                                      <p:cBhvr>
                                        <p:cTn id="100" dur="770" decel="100000"/>
                                        <p:tgtEl>
                                          <p:spTgt spid="49203"/>
                                        </p:tgtEl>
                                      </p:cBhvr>
                                      <p:from x="10000" y="10000"/>
                                      <p:to x="200000" y="450000"/>
                                    </p:animScale>
                                    <p:animScale>
                                      <p:cBhvr>
                                        <p:cTn id="101" dur="1230" accel="100000" fill="hold">
                                          <p:stCondLst>
                                            <p:cond delay="770"/>
                                          </p:stCondLst>
                                        </p:cTn>
                                        <p:tgtEl>
                                          <p:spTgt spid="49203"/>
                                        </p:tgtEl>
                                      </p:cBhvr>
                                      <p:from x="200000" y="450000"/>
                                      <p:to x="100000" y="100000"/>
                                    </p:animScale>
                                    <p:set>
                                      <p:cBhvr>
                                        <p:cTn id="102" dur="770" fill="hold"/>
                                        <p:tgtEl>
                                          <p:spTgt spid="49203"/>
                                        </p:tgtEl>
                                        <p:attrNameLst>
                                          <p:attrName>ppt_x</p:attrName>
                                        </p:attrNameLst>
                                      </p:cBhvr>
                                      <p:to>
                                        <p:strVal val="(0.5)"/>
                                      </p:to>
                                    </p:set>
                                    <p:anim from="(0.5)" to="(#ppt_x)" calcmode="lin" valueType="num">
                                      <p:cBhvr>
                                        <p:cTn id="103" dur="1230" accel="100000" fill="hold">
                                          <p:stCondLst>
                                            <p:cond delay="770"/>
                                          </p:stCondLst>
                                        </p:cTn>
                                        <p:tgtEl>
                                          <p:spTgt spid="49203"/>
                                        </p:tgtEl>
                                        <p:attrNameLst>
                                          <p:attrName>ppt_x</p:attrName>
                                        </p:attrNameLst>
                                      </p:cBhvr>
                                    </p:anim>
                                    <p:set>
                                      <p:cBhvr>
                                        <p:cTn id="104" dur="770" fill="hold"/>
                                        <p:tgtEl>
                                          <p:spTgt spid="49203"/>
                                        </p:tgtEl>
                                        <p:attrNameLst>
                                          <p:attrName>ppt_y</p:attrName>
                                        </p:attrNameLst>
                                      </p:cBhvr>
                                      <p:to>
                                        <p:strVal val="(#ppt_y+0.4)"/>
                                      </p:to>
                                    </p:set>
                                    <p:anim from="(#ppt_y+0.4)" to="(#ppt_y)" calcmode="lin" valueType="num">
                                      <p:cBhvr>
                                        <p:cTn id="105" dur="1230" accel="100000" fill="hold">
                                          <p:stCondLst>
                                            <p:cond delay="770"/>
                                          </p:stCondLst>
                                        </p:cTn>
                                        <p:tgtEl>
                                          <p:spTgt spid="49203"/>
                                        </p:tgtEl>
                                        <p:attrNameLst>
                                          <p:attrName>ppt_y</p:attrName>
                                        </p:attrNameLst>
                                      </p:cBhvr>
                                    </p:anim>
                                  </p:childTnLst>
                                </p:cTn>
                              </p:par>
                              <p:par>
                                <p:cTn id="106" presetID="51" presetClass="entr" presetSubtype="0" fill="hold" grpId="1" nodeType="withEffect">
                                  <p:stCondLst>
                                    <p:cond delay="0"/>
                                  </p:stCondLst>
                                  <p:childTnLst>
                                    <p:set>
                                      <p:cBhvr>
                                        <p:cTn id="107" dur="1" fill="hold">
                                          <p:stCondLst>
                                            <p:cond delay="0"/>
                                          </p:stCondLst>
                                        </p:cTn>
                                        <p:tgtEl>
                                          <p:spTgt spid="49204"/>
                                        </p:tgtEl>
                                        <p:attrNameLst>
                                          <p:attrName>style.visibility</p:attrName>
                                        </p:attrNameLst>
                                      </p:cBhvr>
                                      <p:to>
                                        <p:strVal val="visible"/>
                                      </p:to>
                                    </p:set>
                                    <p:animEffect transition="in" filter="fade">
                                      <p:cBhvr>
                                        <p:cTn id="108" dur="770" decel="100000"/>
                                        <p:tgtEl>
                                          <p:spTgt spid="49204"/>
                                        </p:tgtEl>
                                      </p:cBhvr>
                                    </p:animEffect>
                                    <p:animScale>
                                      <p:cBhvr>
                                        <p:cTn id="109" dur="770" decel="100000"/>
                                        <p:tgtEl>
                                          <p:spTgt spid="49204"/>
                                        </p:tgtEl>
                                      </p:cBhvr>
                                      <p:from x="10000" y="10000"/>
                                      <p:to x="200000" y="450000"/>
                                    </p:animScale>
                                    <p:animScale>
                                      <p:cBhvr>
                                        <p:cTn id="110" dur="1230" accel="100000" fill="hold">
                                          <p:stCondLst>
                                            <p:cond delay="770"/>
                                          </p:stCondLst>
                                        </p:cTn>
                                        <p:tgtEl>
                                          <p:spTgt spid="49204"/>
                                        </p:tgtEl>
                                      </p:cBhvr>
                                      <p:from x="200000" y="450000"/>
                                      <p:to x="100000" y="100000"/>
                                    </p:animScale>
                                    <p:set>
                                      <p:cBhvr>
                                        <p:cTn id="111" dur="770" fill="hold"/>
                                        <p:tgtEl>
                                          <p:spTgt spid="49204"/>
                                        </p:tgtEl>
                                        <p:attrNameLst>
                                          <p:attrName>ppt_x</p:attrName>
                                        </p:attrNameLst>
                                      </p:cBhvr>
                                      <p:to>
                                        <p:strVal val="(0.5)"/>
                                      </p:to>
                                    </p:set>
                                    <p:anim from="(0.5)" to="(#ppt_x)" calcmode="lin" valueType="num">
                                      <p:cBhvr>
                                        <p:cTn id="112" dur="1230" accel="100000" fill="hold">
                                          <p:stCondLst>
                                            <p:cond delay="770"/>
                                          </p:stCondLst>
                                        </p:cTn>
                                        <p:tgtEl>
                                          <p:spTgt spid="49204"/>
                                        </p:tgtEl>
                                        <p:attrNameLst>
                                          <p:attrName>ppt_x</p:attrName>
                                        </p:attrNameLst>
                                      </p:cBhvr>
                                    </p:anim>
                                    <p:set>
                                      <p:cBhvr>
                                        <p:cTn id="113" dur="770" fill="hold"/>
                                        <p:tgtEl>
                                          <p:spTgt spid="49204"/>
                                        </p:tgtEl>
                                        <p:attrNameLst>
                                          <p:attrName>ppt_y</p:attrName>
                                        </p:attrNameLst>
                                      </p:cBhvr>
                                      <p:to>
                                        <p:strVal val="(#ppt_y+0.4)"/>
                                      </p:to>
                                    </p:set>
                                    <p:anim from="(#ppt_y+0.4)" to="(#ppt_y)" calcmode="lin" valueType="num">
                                      <p:cBhvr>
                                        <p:cTn id="114" dur="1230" accel="100000" fill="hold">
                                          <p:stCondLst>
                                            <p:cond delay="770"/>
                                          </p:stCondLst>
                                        </p:cTn>
                                        <p:tgtEl>
                                          <p:spTgt spid="49204"/>
                                        </p:tgtEl>
                                        <p:attrNameLst>
                                          <p:attrName>ppt_y</p:attrName>
                                        </p:attrNameLst>
                                      </p:cBhvr>
                                    </p:anim>
                                  </p:childTnLst>
                                </p:cTn>
                              </p:par>
                              <p:par>
                                <p:cTn id="115" presetID="51" presetClass="entr" presetSubtype="0" fill="hold" grpId="1" nodeType="withEffect">
                                  <p:stCondLst>
                                    <p:cond delay="0"/>
                                  </p:stCondLst>
                                  <p:childTnLst>
                                    <p:set>
                                      <p:cBhvr>
                                        <p:cTn id="116" dur="1" fill="hold">
                                          <p:stCondLst>
                                            <p:cond delay="0"/>
                                          </p:stCondLst>
                                        </p:cTn>
                                        <p:tgtEl>
                                          <p:spTgt spid="49205"/>
                                        </p:tgtEl>
                                        <p:attrNameLst>
                                          <p:attrName>style.visibility</p:attrName>
                                        </p:attrNameLst>
                                      </p:cBhvr>
                                      <p:to>
                                        <p:strVal val="visible"/>
                                      </p:to>
                                    </p:set>
                                    <p:animEffect transition="in" filter="fade">
                                      <p:cBhvr>
                                        <p:cTn id="117" dur="770" decel="100000"/>
                                        <p:tgtEl>
                                          <p:spTgt spid="49205"/>
                                        </p:tgtEl>
                                      </p:cBhvr>
                                    </p:animEffect>
                                    <p:animScale>
                                      <p:cBhvr>
                                        <p:cTn id="118" dur="770" decel="100000"/>
                                        <p:tgtEl>
                                          <p:spTgt spid="49205"/>
                                        </p:tgtEl>
                                      </p:cBhvr>
                                      <p:from x="10000" y="10000"/>
                                      <p:to x="200000" y="450000"/>
                                    </p:animScale>
                                    <p:animScale>
                                      <p:cBhvr>
                                        <p:cTn id="119" dur="1230" accel="100000" fill="hold">
                                          <p:stCondLst>
                                            <p:cond delay="770"/>
                                          </p:stCondLst>
                                        </p:cTn>
                                        <p:tgtEl>
                                          <p:spTgt spid="49205"/>
                                        </p:tgtEl>
                                      </p:cBhvr>
                                      <p:from x="200000" y="450000"/>
                                      <p:to x="100000" y="100000"/>
                                    </p:animScale>
                                    <p:set>
                                      <p:cBhvr>
                                        <p:cTn id="120" dur="770" fill="hold"/>
                                        <p:tgtEl>
                                          <p:spTgt spid="49205"/>
                                        </p:tgtEl>
                                        <p:attrNameLst>
                                          <p:attrName>ppt_x</p:attrName>
                                        </p:attrNameLst>
                                      </p:cBhvr>
                                      <p:to>
                                        <p:strVal val="(0.5)"/>
                                      </p:to>
                                    </p:set>
                                    <p:anim from="(0.5)" to="(#ppt_x)" calcmode="lin" valueType="num">
                                      <p:cBhvr>
                                        <p:cTn id="121" dur="1230" accel="100000" fill="hold">
                                          <p:stCondLst>
                                            <p:cond delay="770"/>
                                          </p:stCondLst>
                                        </p:cTn>
                                        <p:tgtEl>
                                          <p:spTgt spid="49205"/>
                                        </p:tgtEl>
                                        <p:attrNameLst>
                                          <p:attrName>ppt_x</p:attrName>
                                        </p:attrNameLst>
                                      </p:cBhvr>
                                    </p:anim>
                                    <p:set>
                                      <p:cBhvr>
                                        <p:cTn id="122" dur="770" fill="hold"/>
                                        <p:tgtEl>
                                          <p:spTgt spid="49205"/>
                                        </p:tgtEl>
                                        <p:attrNameLst>
                                          <p:attrName>ppt_y</p:attrName>
                                        </p:attrNameLst>
                                      </p:cBhvr>
                                      <p:to>
                                        <p:strVal val="(#ppt_y+0.4)"/>
                                      </p:to>
                                    </p:set>
                                    <p:anim from="(#ppt_y+0.4)" to="(#ppt_y)" calcmode="lin" valueType="num">
                                      <p:cBhvr>
                                        <p:cTn id="123" dur="1230" accel="100000" fill="hold">
                                          <p:stCondLst>
                                            <p:cond delay="770"/>
                                          </p:stCondLst>
                                        </p:cTn>
                                        <p:tgtEl>
                                          <p:spTgt spid="49205"/>
                                        </p:tgtEl>
                                        <p:attrNameLst>
                                          <p:attrName>ppt_y</p:attrName>
                                        </p:attrNameLst>
                                      </p:cBhvr>
                                    </p:anim>
                                  </p:childTnLst>
                                </p:cTn>
                              </p:par>
                              <p:par>
                                <p:cTn id="124" presetID="51" presetClass="entr" presetSubtype="0" fill="hold" grpId="1" nodeType="withEffect">
                                  <p:stCondLst>
                                    <p:cond delay="0"/>
                                  </p:stCondLst>
                                  <p:childTnLst>
                                    <p:set>
                                      <p:cBhvr>
                                        <p:cTn id="125" dur="1" fill="hold">
                                          <p:stCondLst>
                                            <p:cond delay="0"/>
                                          </p:stCondLst>
                                        </p:cTn>
                                        <p:tgtEl>
                                          <p:spTgt spid="49206"/>
                                        </p:tgtEl>
                                        <p:attrNameLst>
                                          <p:attrName>style.visibility</p:attrName>
                                        </p:attrNameLst>
                                      </p:cBhvr>
                                      <p:to>
                                        <p:strVal val="visible"/>
                                      </p:to>
                                    </p:set>
                                    <p:animEffect transition="in" filter="fade">
                                      <p:cBhvr>
                                        <p:cTn id="126" dur="770" decel="100000"/>
                                        <p:tgtEl>
                                          <p:spTgt spid="49206"/>
                                        </p:tgtEl>
                                      </p:cBhvr>
                                    </p:animEffect>
                                    <p:animScale>
                                      <p:cBhvr>
                                        <p:cTn id="127" dur="770" decel="100000"/>
                                        <p:tgtEl>
                                          <p:spTgt spid="49206"/>
                                        </p:tgtEl>
                                      </p:cBhvr>
                                      <p:from x="10000" y="10000"/>
                                      <p:to x="200000" y="450000"/>
                                    </p:animScale>
                                    <p:animScale>
                                      <p:cBhvr>
                                        <p:cTn id="128" dur="1230" accel="100000" fill="hold">
                                          <p:stCondLst>
                                            <p:cond delay="770"/>
                                          </p:stCondLst>
                                        </p:cTn>
                                        <p:tgtEl>
                                          <p:spTgt spid="49206"/>
                                        </p:tgtEl>
                                      </p:cBhvr>
                                      <p:from x="200000" y="450000"/>
                                      <p:to x="100000" y="100000"/>
                                    </p:animScale>
                                    <p:set>
                                      <p:cBhvr>
                                        <p:cTn id="129" dur="770" fill="hold"/>
                                        <p:tgtEl>
                                          <p:spTgt spid="49206"/>
                                        </p:tgtEl>
                                        <p:attrNameLst>
                                          <p:attrName>ppt_x</p:attrName>
                                        </p:attrNameLst>
                                      </p:cBhvr>
                                      <p:to>
                                        <p:strVal val="(0.5)"/>
                                      </p:to>
                                    </p:set>
                                    <p:anim from="(0.5)" to="(#ppt_x)" calcmode="lin" valueType="num">
                                      <p:cBhvr>
                                        <p:cTn id="130" dur="1230" accel="100000" fill="hold">
                                          <p:stCondLst>
                                            <p:cond delay="770"/>
                                          </p:stCondLst>
                                        </p:cTn>
                                        <p:tgtEl>
                                          <p:spTgt spid="49206"/>
                                        </p:tgtEl>
                                        <p:attrNameLst>
                                          <p:attrName>ppt_x</p:attrName>
                                        </p:attrNameLst>
                                      </p:cBhvr>
                                    </p:anim>
                                    <p:set>
                                      <p:cBhvr>
                                        <p:cTn id="131" dur="770" fill="hold"/>
                                        <p:tgtEl>
                                          <p:spTgt spid="49206"/>
                                        </p:tgtEl>
                                        <p:attrNameLst>
                                          <p:attrName>ppt_y</p:attrName>
                                        </p:attrNameLst>
                                      </p:cBhvr>
                                      <p:to>
                                        <p:strVal val="(#ppt_y+0.4)"/>
                                      </p:to>
                                    </p:set>
                                    <p:anim from="(#ppt_y+0.4)" to="(#ppt_y)" calcmode="lin" valueType="num">
                                      <p:cBhvr>
                                        <p:cTn id="132" dur="1230" accel="100000" fill="hold">
                                          <p:stCondLst>
                                            <p:cond delay="770"/>
                                          </p:stCondLst>
                                        </p:cTn>
                                        <p:tgtEl>
                                          <p:spTgt spid="49206"/>
                                        </p:tgtEl>
                                        <p:attrNameLst>
                                          <p:attrName>ppt_y</p:attrName>
                                        </p:attrNameLst>
                                      </p:cBhvr>
                                    </p:anim>
                                  </p:childTnLst>
                                </p:cTn>
                              </p:par>
                              <p:par>
                                <p:cTn id="133" presetID="51" presetClass="entr" presetSubtype="0" fill="hold" grpId="1" nodeType="withEffect">
                                  <p:stCondLst>
                                    <p:cond delay="0"/>
                                  </p:stCondLst>
                                  <p:childTnLst>
                                    <p:set>
                                      <p:cBhvr>
                                        <p:cTn id="134" dur="1" fill="hold">
                                          <p:stCondLst>
                                            <p:cond delay="0"/>
                                          </p:stCondLst>
                                        </p:cTn>
                                        <p:tgtEl>
                                          <p:spTgt spid="49207"/>
                                        </p:tgtEl>
                                        <p:attrNameLst>
                                          <p:attrName>style.visibility</p:attrName>
                                        </p:attrNameLst>
                                      </p:cBhvr>
                                      <p:to>
                                        <p:strVal val="visible"/>
                                      </p:to>
                                    </p:set>
                                    <p:animEffect transition="in" filter="fade">
                                      <p:cBhvr>
                                        <p:cTn id="135" dur="770" decel="100000"/>
                                        <p:tgtEl>
                                          <p:spTgt spid="49207"/>
                                        </p:tgtEl>
                                      </p:cBhvr>
                                    </p:animEffect>
                                    <p:animScale>
                                      <p:cBhvr>
                                        <p:cTn id="136" dur="770" decel="100000"/>
                                        <p:tgtEl>
                                          <p:spTgt spid="49207"/>
                                        </p:tgtEl>
                                      </p:cBhvr>
                                      <p:from x="10000" y="10000"/>
                                      <p:to x="200000" y="450000"/>
                                    </p:animScale>
                                    <p:animScale>
                                      <p:cBhvr>
                                        <p:cTn id="137" dur="1230" accel="100000" fill="hold">
                                          <p:stCondLst>
                                            <p:cond delay="770"/>
                                          </p:stCondLst>
                                        </p:cTn>
                                        <p:tgtEl>
                                          <p:spTgt spid="49207"/>
                                        </p:tgtEl>
                                      </p:cBhvr>
                                      <p:from x="200000" y="450000"/>
                                      <p:to x="100000" y="100000"/>
                                    </p:animScale>
                                    <p:set>
                                      <p:cBhvr>
                                        <p:cTn id="138" dur="770" fill="hold"/>
                                        <p:tgtEl>
                                          <p:spTgt spid="49207"/>
                                        </p:tgtEl>
                                        <p:attrNameLst>
                                          <p:attrName>ppt_x</p:attrName>
                                        </p:attrNameLst>
                                      </p:cBhvr>
                                      <p:to>
                                        <p:strVal val="(0.5)"/>
                                      </p:to>
                                    </p:set>
                                    <p:anim from="(0.5)" to="(#ppt_x)" calcmode="lin" valueType="num">
                                      <p:cBhvr>
                                        <p:cTn id="139" dur="1230" accel="100000" fill="hold">
                                          <p:stCondLst>
                                            <p:cond delay="770"/>
                                          </p:stCondLst>
                                        </p:cTn>
                                        <p:tgtEl>
                                          <p:spTgt spid="49207"/>
                                        </p:tgtEl>
                                        <p:attrNameLst>
                                          <p:attrName>ppt_x</p:attrName>
                                        </p:attrNameLst>
                                      </p:cBhvr>
                                    </p:anim>
                                    <p:set>
                                      <p:cBhvr>
                                        <p:cTn id="140" dur="770" fill="hold"/>
                                        <p:tgtEl>
                                          <p:spTgt spid="49207"/>
                                        </p:tgtEl>
                                        <p:attrNameLst>
                                          <p:attrName>ppt_y</p:attrName>
                                        </p:attrNameLst>
                                      </p:cBhvr>
                                      <p:to>
                                        <p:strVal val="(#ppt_y+0.4)"/>
                                      </p:to>
                                    </p:set>
                                    <p:anim from="(#ppt_y+0.4)" to="(#ppt_y)" calcmode="lin" valueType="num">
                                      <p:cBhvr>
                                        <p:cTn id="141" dur="1230" accel="100000" fill="hold">
                                          <p:stCondLst>
                                            <p:cond delay="770"/>
                                          </p:stCondLst>
                                        </p:cTn>
                                        <p:tgtEl>
                                          <p:spTgt spid="49207"/>
                                        </p:tgtEl>
                                        <p:attrNameLst>
                                          <p:attrName>ppt_y</p:attrName>
                                        </p:attrNameLst>
                                      </p:cBhvr>
                                    </p:anim>
                                  </p:childTnLst>
                                </p:cTn>
                              </p:par>
                              <p:par>
                                <p:cTn id="142" presetID="51" presetClass="entr" presetSubtype="0" fill="hold" grpId="1" nodeType="withEffect">
                                  <p:stCondLst>
                                    <p:cond delay="0"/>
                                  </p:stCondLst>
                                  <p:childTnLst>
                                    <p:set>
                                      <p:cBhvr>
                                        <p:cTn id="143" dur="1" fill="hold">
                                          <p:stCondLst>
                                            <p:cond delay="0"/>
                                          </p:stCondLst>
                                        </p:cTn>
                                        <p:tgtEl>
                                          <p:spTgt spid="49208"/>
                                        </p:tgtEl>
                                        <p:attrNameLst>
                                          <p:attrName>style.visibility</p:attrName>
                                        </p:attrNameLst>
                                      </p:cBhvr>
                                      <p:to>
                                        <p:strVal val="visible"/>
                                      </p:to>
                                    </p:set>
                                    <p:animEffect transition="in" filter="fade">
                                      <p:cBhvr>
                                        <p:cTn id="144" dur="770" decel="100000"/>
                                        <p:tgtEl>
                                          <p:spTgt spid="49208"/>
                                        </p:tgtEl>
                                      </p:cBhvr>
                                    </p:animEffect>
                                    <p:animScale>
                                      <p:cBhvr>
                                        <p:cTn id="145" dur="770" decel="100000"/>
                                        <p:tgtEl>
                                          <p:spTgt spid="49208"/>
                                        </p:tgtEl>
                                      </p:cBhvr>
                                      <p:from x="10000" y="10000"/>
                                      <p:to x="200000" y="450000"/>
                                    </p:animScale>
                                    <p:animScale>
                                      <p:cBhvr>
                                        <p:cTn id="146" dur="1230" accel="100000" fill="hold">
                                          <p:stCondLst>
                                            <p:cond delay="770"/>
                                          </p:stCondLst>
                                        </p:cTn>
                                        <p:tgtEl>
                                          <p:spTgt spid="49208"/>
                                        </p:tgtEl>
                                      </p:cBhvr>
                                      <p:from x="200000" y="450000"/>
                                      <p:to x="100000" y="100000"/>
                                    </p:animScale>
                                    <p:set>
                                      <p:cBhvr>
                                        <p:cTn id="147" dur="770" fill="hold"/>
                                        <p:tgtEl>
                                          <p:spTgt spid="49208"/>
                                        </p:tgtEl>
                                        <p:attrNameLst>
                                          <p:attrName>ppt_x</p:attrName>
                                        </p:attrNameLst>
                                      </p:cBhvr>
                                      <p:to>
                                        <p:strVal val="(0.5)"/>
                                      </p:to>
                                    </p:set>
                                    <p:anim from="(0.5)" to="(#ppt_x)" calcmode="lin" valueType="num">
                                      <p:cBhvr>
                                        <p:cTn id="148" dur="1230" accel="100000" fill="hold">
                                          <p:stCondLst>
                                            <p:cond delay="770"/>
                                          </p:stCondLst>
                                        </p:cTn>
                                        <p:tgtEl>
                                          <p:spTgt spid="49208"/>
                                        </p:tgtEl>
                                        <p:attrNameLst>
                                          <p:attrName>ppt_x</p:attrName>
                                        </p:attrNameLst>
                                      </p:cBhvr>
                                    </p:anim>
                                    <p:set>
                                      <p:cBhvr>
                                        <p:cTn id="149" dur="770" fill="hold"/>
                                        <p:tgtEl>
                                          <p:spTgt spid="49208"/>
                                        </p:tgtEl>
                                        <p:attrNameLst>
                                          <p:attrName>ppt_y</p:attrName>
                                        </p:attrNameLst>
                                      </p:cBhvr>
                                      <p:to>
                                        <p:strVal val="(#ppt_y+0.4)"/>
                                      </p:to>
                                    </p:set>
                                    <p:anim from="(#ppt_y+0.4)" to="(#ppt_y)" calcmode="lin" valueType="num">
                                      <p:cBhvr>
                                        <p:cTn id="150" dur="1230" accel="100000" fill="hold">
                                          <p:stCondLst>
                                            <p:cond delay="770"/>
                                          </p:stCondLst>
                                        </p:cTn>
                                        <p:tgtEl>
                                          <p:spTgt spid="49208"/>
                                        </p:tgtEl>
                                        <p:attrNameLst>
                                          <p:attrName>ppt_y</p:attrName>
                                        </p:attrNameLst>
                                      </p:cBhvr>
                                    </p:anim>
                                  </p:childTnLst>
                                </p:cTn>
                              </p:par>
                              <p:par>
                                <p:cTn id="151" presetID="51" presetClass="entr" presetSubtype="0" fill="hold" nodeType="withEffect">
                                  <p:stCondLst>
                                    <p:cond delay="0"/>
                                  </p:stCondLst>
                                  <p:childTnLst>
                                    <p:set>
                                      <p:cBhvr>
                                        <p:cTn id="152" dur="1" fill="hold">
                                          <p:stCondLst>
                                            <p:cond delay="0"/>
                                          </p:stCondLst>
                                        </p:cTn>
                                        <p:tgtEl>
                                          <p:spTgt spid="9"/>
                                        </p:tgtEl>
                                        <p:attrNameLst>
                                          <p:attrName>style.visibility</p:attrName>
                                        </p:attrNameLst>
                                      </p:cBhvr>
                                      <p:to>
                                        <p:strVal val="visible"/>
                                      </p:to>
                                    </p:set>
                                    <p:animEffect transition="in" filter="fade">
                                      <p:cBhvr>
                                        <p:cTn id="153" dur="770" decel="100000"/>
                                        <p:tgtEl>
                                          <p:spTgt spid="9"/>
                                        </p:tgtEl>
                                      </p:cBhvr>
                                    </p:animEffect>
                                    <p:animScale>
                                      <p:cBhvr>
                                        <p:cTn id="154" dur="770" decel="100000"/>
                                        <p:tgtEl>
                                          <p:spTgt spid="9"/>
                                        </p:tgtEl>
                                      </p:cBhvr>
                                      <p:from x="10000" y="10000"/>
                                      <p:to x="200000" y="450000"/>
                                    </p:animScale>
                                    <p:animScale>
                                      <p:cBhvr>
                                        <p:cTn id="155" dur="1230" accel="100000" fill="hold">
                                          <p:stCondLst>
                                            <p:cond delay="770"/>
                                          </p:stCondLst>
                                        </p:cTn>
                                        <p:tgtEl>
                                          <p:spTgt spid="9"/>
                                        </p:tgtEl>
                                      </p:cBhvr>
                                      <p:from x="200000" y="450000"/>
                                      <p:to x="100000" y="100000"/>
                                    </p:animScale>
                                    <p:set>
                                      <p:cBhvr>
                                        <p:cTn id="156" dur="770" fill="hold"/>
                                        <p:tgtEl>
                                          <p:spTgt spid="9"/>
                                        </p:tgtEl>
                                        <p:attrNameLst>
                                          <p:attrName>ppt_x</p:attrName>
                                        </p:attrNameLst>
                                      </p:cBhvr>
                                      <p:to>
                                        <p:strVal val="(0.5)"/>
                                      </p:to>
                                    </p:set>
                                    <p:anim from="(0.5)" to="(#ppt_x)" calcmode="lin" valueType="num">
                                      <p:cBhvr>
                                        <p:cTn id="157" dur="1230" accel="100000" fill="hold">
                                          <p:stCondLst>
                                            <p:cond delay="770"/>
                                          </p:stCondLst>
                                        </p:cTn>
                                        <p:tgtEl>
                                          <p:spTgt spid="9"/>
                                        </p:tgtEl>
                                        <p:attrNameLst>
                                          <p:attrName>ppt_x</p:attrName>
                                        </p:attrNameLst>
                                      </p:cBhvr>
                                    </p:anim>
                                    <p:set>
                                      <p:cBhvr>
                                        <p:cTn id="158" dur="770" fill="hold"/>
                                        <p:tgtEl>
                                          <p:spTgt spid="9"/>
                                        </p:tgtEl>
                                        <p:attrNameLst>
                                          <p:attrName>ppt_y</p:attrName>
                                        </p:attrNameLst>
                                      </p:cBhvr>
                                      <p:to>
                                        <p:strVal val="(#ppt_y+0.4)"/>
                                      </p:to>
                                    </p:set>
                                    <p:anim from="(#ppt_y+0.4)" to="(#ppt_y)" calcmode="lin" valueType="num">
                                      <p:cBhvr>
                                        <p:cTn id="159" dur="1230" accel="100000" fill="hold">
                                          <p:stCondLst>
                                            <p:cond delay="770"/>
                                          </p:stCondLst>
                                        </p:cTn>
                                        <p:tgtEl>
                                          <p:spTgt spid="9"/>
                                        </p:tgtEl>
                                        <p:attrNameLst>
                                          <p:attrName>ppt_y</p:attrName>
                                        </p:attrNameLst>
                                      </p:cBhvr>
                                    </p:anim>
                                  </p:childTnLst>
                                </p:cTn>
                              </p:par>
                              <p:par>
                                <p:cTn id="160" presetID="51" presetClass="entr" presetSubtype="0" fill="hold" nodeType="withEffect">
                                  <p:stCondLst>
                                    <p:cond delay="0"/>
                                  </p:stCondLst>
                                  <p:childTnLst>
                                    <p:set>
                                      <p:cBhvr>
                                        <p:cTn id="161" dur="1" fill="hold">
                                          <p:stCondLst>
                                            <p:cond delay="0"/>
                                          </p:stCondLst>
                                        </p:cTn>
                                        <p:tgtEl>
                                          <p:spTgt spid="12"/>
                                        </p:tgtEl>
                                        <p:attrNameLst>
                                          <p:attrName>style.visibility</p:attrName>
                                        </p:attrNameLst>
                                      </p:cBhvr>
                                      <p:to>
                                        <p:strVal val="visible"/>
                                      </p:to>
                                    </p:set>
                                    <p:animEffect transition="in" filter="fade">
                                      <p:cBhvr>
                                        <p:cTn id="162" dur="770" decel="100000"/>
                                        <p:tgtEl>
                                          <p:spTgt spid="12"/>
                                        </p:tgtEl>
                                      </p:cBhvr>
                                    </p:animEffect>
                                    <p:animScale>
                                      <p:cBhvr>
                                        <p:cTn id="163" dur="770" decel="100000"/>
                                        <p:tgtEl>
                                          <p:spTgt spid="12"/>
                                        </p:tgtEl>
                                      </p:cBhvr>
                                      <p:from x="10000" y="10000"/>
                                      <p:to x="200000" y="450000"/>
                                    </p:animScale>
                                    <p:animScale>
                                      <p:cBhvr>
                                        <p:cTn id="164" dur="1230" accel="100000" fill="hold">
                                          <p:stCondLst>
                                            <p:cond delay="770"/>
                                          </p:stCondLst>
                                        </p:cTn>
                                        <p:tgtEl>
                                          <p:spTgt spid="12"/>
                                        </p:tgtEl>
                                      </p:cBhvr>
                                      <p:from x="200000" y="450000"/>
                                      <p:to x="100000" y="100000"/>
                                    </p:animScale>
                                    <p:set>
                                      <p:cBhvr>
                                        <p:cTn id="165" dur="770" fill="hold"/>
                                        <p:tgtEl>
                                          <p:spTgt spid="12"/>
                                        </p:tgtEl>
                                        <p:attrNameLst>
                                          <p:attrName>ppt_x</p:attrName>
                                        </p:attrNameLst>
                                      </p:cBhvr>
                                      <p:to>
                                        <p:strVal val="(0.5)"/>
                                      </p:to>
                                    </p:set>
                                    <p:anim from="(0.5)" to="(#ppt_x)" calcmode="lin" valueType="num">
                                      <p:cBhvr>
                                        <p:cTn id="166" dur="1230" accel="100000" fill="hold">
                                          <p:stCondLst>
                                            <p:cond delay="770"/>
                                          </p:stCondLst>
                                        </p:cTn>
                                        <p:tgtEl>
                                          <p:spTgt spid="12"/>
                                        </p:tgtEl>
                                        <p:attrNameLst>
                                          <p:attrName>ppt_x</p:attrName>
                                        </p:attrNameLst>
                                      </p:cBhvr>
                                    </p:anim>
                                    <p:set>
                                      <p:cBhvr>
                                        <p:cTn id="167" dur="770" fill="hold"/>
                                        <p:tgtEl>
                                          <p:spTgt spid="12"/>
                                        </p:tgtEl>
                                        <p:attrNameLst>
                                          <p:attrName>ppt_y</p:attrName>
                                        </p:attrNameLst>
                                      </p:cBhvr>
                                      <p:to>
                                        <p:strVal val="(#ppt_y+0.4)"/>
                                      </p:to>
                                    </p:set>
                                    <p:anim from="(#ppt_y+0.4)" to="(#ppt_y)" calcmode="lin" valueType="num">
                                      <p:cBhvr>
                                        <p:cTn id="168" dur="1230" accel="100000" fill="hold">
                                          <p:stCondLst>
                                            <p:cond delay="770"/>
                                          </p:stCondLst>
                                        </p:cTn>
                                        <p:tgtEl>
                                          <p:spTgt spid="12"/>
                                        </p:tgtEl>
                                        <p:attrNameLst>
                                          <p:attrName>ppt_y</p:attrName>
                                        </p:attrNameLst>
                                      </p:cBhvr>
                                    </p:anim>
                                  </p:childTnLst>
                                </p:cTn>
                              </p:par>
                              <p:par>
                                <p:cTn id="169" presetID="29" presetClass="entr" presetSubtype="0" fill="hold" grpId="0" nodeType="withEffect">
                                  <p:stCondLst>
                                    <p:cond delay="0"/>
                                  </p:stCondLst>
                                  <p:childTnLst>
                                    <p:set>
                                      <p:cBhvr>
                                        <p:cTn id="170" dur="1" fill="hold">
                                          <p:stCondLst>
                                            <p:cond delay="0"/>
                                          </p:stCondLst>
                                        </p:cTn>
                                        <p:tgtEl>
                                          <p:spTgt spid="49340"/>
                                        </p:tgtEl>
                                        <p:attrNameLst>
                                          <p:attrName>style.visibility</p:attrName>
                                        </p:attrNameLst>
                                      </p:cBhvr>
                                      <p:to>
                                        <p:strVal val="visible"/>
                                      </p:to>
                                    </p:set>
                                    <p:anim calcmode="lin" valueType="num">
                                      <p:cBhvr>
                                        <p:cTn id="171" dur="1000" fill="hold"/>
                                        <p:tgtEl>
                                          <p:spTgt spid="49340"/>
                                        </p:tgtEl>
                                        <p:attrNameLst>
                                          <p:attrName>ppt_x</p:attrName>
                                        </p:attrNameLst>
                                      </p:cBhvr>
                                      <p:tavLst>
                                        <p:tav tm="0">
                                          <p:val>
                                            <p:strVal val="#ppt_x-.2"/>
                                          </p:val>
                                        </p:tav>
                                        <p:tav tm="100000">
                                          <p:val>
                                            <p:strVal val="#ppt_x"/>
                                          </p:val>
                                        </p:tav>
                                      </p:tavLst>
                                    </p:anim>
                                    <p:anim calcmode="lin" valueType="num">
                                      <p:cBhvr>
                                        <p:cTn id="172" dur="1000" fill="hold"/>
                                        <p:tgtEl>
                                          <p:spTgt spid="49340"/>
                                        </p:tgtEl>
                                        <p:attrNameLst>
                                          <p:attrName>ppt_y</p:attrName>
                                        </p:attrNameLst>
                                      </p:cBhvr>
                                      <p:tavLst>
                                        <p:tav tm="0">
                                          <p:val>
                                            <p:strVal val="#ppt_y"/>
                                          </p:val>
                                        </p:tav>
                                        <p:tav tm="100000">
                                          <p:val>
                                            <p:strVal val="#ppt_y"/>
                                          </p:val>
                                        </p:tav>
                                      </p:tavLst>
                                    </p:anim>
                                    <p:animEffect transition="in" filter="wipe(right)" prLst="gradientSize: 0.1">
                                      <p:cBhvr>
                                        <p:cTn id="173" dur="1000"/>
                                        <p:tgtEl>
                                          <p:spTgt spid="493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4" restart="whenNotActive" fill="hold" evtFilter="cancelBubble" nodeType="interactiveSeq">
                <p:stCondLst>
                  <p:cond evt="onClick" delay="0">
                    <p:tgtEl>
                      <p:spTgt spid="49201"/>
                    </p:tgtEl>
                  </p:cond>
                </p:stCondLst>
                <p:endSync evt="end" delay="0">
                  <p:rtn val="all"/>
                </p:endSync>
                <p:childTnLst>
                  <p:par>
                    <p:cTn id="175" fill="hold">
                      <p:stCondLst>
                        <p:cond delay="0"/>
                      </p:stCondLst>
                      <p:childTnLst>
                        <p:par>
                          <p:cTn id="176" fill="hold">
                            <p:stCondLst>
                              <p:cond delay="0"/>
                            </p:stCondLst>
                            <p:childTnLst>
                              <p:par>
                                <p:cTn id="177" presetID="15" presetClass="entr" presetSubtype="0" fill="hold" grpId="0" nodeType="clickEffect">
                                  <p:stCondLst>
                                    <p:cond delay="0"/>
                                  </p:stCondLst>
                                  <p:childTnLst>
                                    <p:set>
                                      <p:cBhvr>
                                        <p:cTn id="178" dur="1" fill="hold">
                                          <p:stCondLst>
                                            <p:cond delay="0"/>
                                          </p:stCondLst>
                                        </p:cTn>
                                        <p:tgtEl>
                                          <p:spTgt spid="49215"/>
                                        </p:tgtEl>
                                        <p:attrNameLst>
                                          <p:attrName>style.visibility</p:attrName>
                                        </p:attrNameLst>
                                      </p:cBhvr>
                                      <p:to>
                                        <p:strVal val="visible"/>
                                      </p:to>
                                    </p:set>
                                    <p:anim calcmode="lin" valueType="num">
                                      <p:cBhvr>
                                        <p:cTn id="179" dur="1000" fill="hold"/>
                                        <p:tgtEl>
                                          <p:spTgt spid="49215"/>
                                        </p:tgtEl>
                                        <p:attrNameLst>
                                          <p:attrName>ppt_w</p:attrName>
                                        </p:attrNameLst>
                                      </p:cBhvr>
                                      <p:tavLst>
                                        <p:tav tm="0">
                                          <p:val>
                                            <p:fltVal val="0"/>
                                          </p:val>
                                        </p:tav>
                                        <p:tav tm="100000">
                                          <p:val>
                                            <p:strVal val="#ppt_w"/>
                                          </p:val>
                                        </p:tav>
                                      </p:tavLst>
                                    </p:anim>
                                    <p:anim calcmode="lin" valueType="num">
                                      <p:cBhvr>
                                        <p:cTn id="180" dur="1000" fill="hold"/>
                                        <p:tgtEl>
                                          <p:spTgt spid="49215"/>
                                        </p:tgtEl>
                                        <p:attrNameLst>
                                          <p:attrName>ppt_h</p:attrName>
                                        </p:attrNameLst>
                                      </p:cBhvr>
                                      <p:tavLst>
                                        <p:tav tm="0">
                                          <p:val>
                                            <p:fltVal val="0"/>
                                          </p:val>
                                        </p:tav>
                                        <p:tav tm="100000">
                                          <p:val>
                                            <p:strVal val="#ppt_h"/>
                                          </p:val>
                                        </p:tav>
                                      </p:tavLst>
                                    </p:anim>
                                    <p:anim calcmode="lin" valueType="num">
                                      <p:cBhvr>
                                        <p:cTn id="181" dur="1000" fill="hold"/>
                                        <p:tgtEl>
                                          <p:spTgt spid="49215"/>
                                        </p:tgtEl>
                                        <p:attrNameLst>
                                          <p:attrName>ppt_x</p:attrName>
                                        </p:attrNameLst>
                                      </p:cBhvr>
                                      <p:tavLst>
                                        <p:tav tm="0" fmla="#ppt_x+(cos(-2*pi*(1-$))*-#ppt_x-sin(-2*pi*(1-$))*(1-#ppt_y))*(1-$)">
                                          <p:val>
                                            <p:fltVal val="0"/>
                                          </p:val>
                                        </p:tav>
                                        <p:tav tm="100000">
                                          <p:val>
                                            <p:fltVal val="1"/>
                                          </p:val>
                                        </p:tav>
                                      </p:tavLst>
                                    </p:anim>
                                    <p:anim calcmode="lin" valueType="num">
                                      <p:cBhvr>
                                        <p:cTn id="182" dur="1000" fill="hold"/>
                                        <p:tgtEl>
                                          <p:spTgt spid="49215"/>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15"/>
                                        </p:tgtEl>
                                        <p:attrNameLst>
                                          <p:attrName>style.visibility</p:attrName>
                                        </p:attrNameLst>
                                      </p:cBhvr>
                                      <p:to>
                                        <p:strVal val="hidden"/>
                                      </p:to>
                                    </p:set>
                                  </p:subTnLst>
                                </p:cTn>
                              </p:par>
                            </p:childTnLst>
                          </p:cTn>
                        </p:par>
                      </p:childTnLst>
                    </p:cTn>
                  </p:par>
                  <p:par>
                    <p:cTn id="183" fill="hold">
                      <p:stCondLst>
                        <p:cond delay="indefinite"/>
                      </p:stCondLst>
                      <p:childTnLst>
                        <p:par>
                          <p:cTn id="184" fill="hold">
                            <p:stCondLst>
                              <p:cond delay="0"/>
                            </p:stCondLst>
                            <p:childTnLst>
                              <p:par>
                                <p:cTn id="185" presetID="4" presetClass="entr" presetSubtype="16" fill="hold" nodeType="clickEffect">
                                  <p:stCondLst>
                                    <p:cond delay="0"/>
                                  </p:stCondLst>
                                  <p:childTnLst>
                                    <p:set>
                                      <p:cBhvr>
                                        <p:cTn id="186" dur="1" fill="hold">
                                          <p:stCondLst>
                                            <p:cond delay="0"/>
                                          </p:stCondLst>
                                        </p:cTn>
                                        <p:tgtEl>
                                          <p:spTgt spid="8"/>
                                        </p:tgtEl>
                                        <p:attrNameLst>
                                          <p:attrName>style.visibility</p:attrName>
                                        </p:attrNameLst>
                                      </p:cBhvr>
                                      <p:to>
                                        <p:strVal val="visible"/>
                                      </p:to>
                                    </p:set>
                                    <p:animEffect transition="in" filter="box(in)">
                                      <p:cBhvr>
                                        <p:cTn id="187" dur="500"/>
                                        <p:tgtEl>
                                          <p:spTgt spid="8"/>
                                        </p:tgtEl>
                                      </p:cBhvr>
                                    </p:animEffect>
                                  </p:childTnLst>
                                </p:cTn>
                              </p:par>
                            </p:childTnLst>
                          </p:cTn>
                        </p:par>
                        <p:par>
                          <p:cTn id="188" fill="hold">
                            <p:stCondLst>
                              <p:cond delay="500"/>
                            </p:stCondLst>
                            <p:childTnLst>
                              <p:par>
                                <p:cTn id="189" presetID="35" presetClass="entr" presetSubtype="0" fill="hold" nodeType="afterEffect">
                                  <p:stCondLst>
                                    <p:cond delay="0"/>
                                  </p:stCondLst>
                                  <p:childTnLst>
                                    <p:set>
                                      <p:cBhvr>
                                        <p:cTn id="190" dur="1" fill="hold">
                                          <p:stCondLst>
                                            <p:cond delay="0"/>
                                          </p:stCondLst>
                                        </p:cTn>
                                        <p:tgtEl>
                                          <p:spTgt spid="19"/>
                                        </p:tgtEl>
                                        <p:attrNameLst>
                                          <p:attrName>style.visibility</p:attrName>
                                        </p:attrNameLst>
                                      </p:cBhvr>
                                      <p:to>
                                        <p:strVal val="visible"/>
                                      </p:to>
                                    </p:set>
                                    <p:animEffect transition="in" filter="fade">
                                      <p:cBhvr>
                                        <p:cTn id="191" dur="1000"/>
                                        <p:tgtEl>
                                          <p:spTgt spid="19"/>
                                        </p:tgtEl>
                                      </p:cBhvr>
                                    </p:animEffect>
                                    <p:anim calcmode="lin" valueType="num">
                                      <p:cBhvr>
                                        <p:cTn id="192" dur="1000" fill="hold"/>
                                        <p:tgtEl>
                                          <p:spTgt spid="19"/>
                                        </p:tgtEl>
                                        <p:attrNameLst>
                                          <p:attrName>style.rotation</p:attrName>
                                        </p:attrNameLst>
                                      </p:cBhvr>
                                      <p:tavLst>
                                        <p:tav tm="0">
                                          <p:val>
                                            <p:fltVal val="720"/>
                                          </p:val>
                                        </p:tav>
                                        <p:tav tm="100000">
                                          <p:val>
                                            <p:fltVal val="0"/>
                                          </p:val>
                                        </p:tav>
                                      </p:tavLst>
                                    </p:anim>
                                    <p:anim calcmode="lin" valueType="num">
                                      <p:cBhvr>
                                        <p:cTn id="193" dur="1000" fill="hold"/>
                                        <p:tgtEl>
                                          <p:spTgt spid="19"/>
                                        </p:tgtEl>
                                        <p:attrNameLst>
                                          <p:attrName>ppt_h</p:attrName>
                                        </p:attrNameLst>
                                      </p:cBhvr>
                                      <p:tavLst>
                                        <p:tav tm="0">
                                          <p:val>
                                            <p:fltVal val="0"/>
                                          </p:val>
                                        </p:tav>
                                        <p:tav tm="100000">
                                          <p:val>
                                            <p:strVal val="#ppt_h"/>
                                          </p:val>
                                        </p:tav>
                                      </p:tavLst>
                                    </p:anim>
                                    <p:anim calcmode="lin" valueType="num">
                                      <p:cBhvr>
                                        <p:cTn id="194" dur="1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195" fill="hold">
                      <p:stCondLst>
                        <p:cond delay="indefinite"/>
                      </p:stCondLst>
                      <p:childTnLst>
                        <p:par>
                          <p:cTn id="196" fill="hold">
                            <p:stCondLst>
                              <p:cond delay="0"/>
                            </p:stCondLst>
                            <p:childTnLst>
                              <p:par>
                                <p:cTn id="197" presetID="30" presetClass="exit" presetSubtype="0" fill="hold" nodeType="clickEffect">
                                  <p:stCondLst>
                                    <p:cond delay="0"/>
                                  </p:stCondLst>
                                  <p:childTnLst>
                                    <p:animEffect transition="out" filter="fade">
                                      <p:cBhvr>
                                        <p:cTn id="198" dur="800" accel="100000">
                                          <p:stCondLst>
                                            <p:cond delay="200"/>
                                          </p:stCondLst>
                                        </p:cTn>
                                        <p:tgtEl>
                                          <p:spTgt spid="19"/>
                                        </p:tgtEl>
                                      </p:cBhvr>
                                    </p:animEffect>
                                    <p:anim calcmode="lin" valueType="num">
                                      <p:cBhvr>
                                        <p:cTn id="199" dur="800" accel="100000">
                                          <p:stCondLst>
                                            <p:cond delay="200"/>
                                          </p:stCondLst>
                                        </p:cTn>
                                        <p:tgtEl>
                                          <p:spTgt spid="19"/>
                                        </p:tgtEl>
                                        <p:attrNameLst>
                                          <p:attrName>style.rotation</p:attrName>
                                        </p:attrNameLst>
                                      </p:cBhvr>
                                      <p:tavLst>
                                        <p:tav tm="0">
                                          <p:val>
                                            <p:fltVal val="0"/>
                                          </p:val>
                                        </p:tav>
                                        <p:tav tm="100000">
                                          <p:val>
                                            <p:fltVal val="-90"/>
                                          </p:val>
                                        </p:tav>
                                      </p:tavLst>
                                    </p:anim>
                                    <p:anim calcmode="lin" valueType="num">
                                      <p:cBhvr>
                                        <p:cTn id="200" dur="200" decel="100000"/>
                                        <p:tgtEl>
                                          <p:spTgt spid="19"/>
                                        </p:tgtEl>
                                        <p:attrNameLst>
                                          <p:attrName>ppt_x</p:attrName>
                                        </p:attrNameLst>
                                      </p:cBhvr>
                                      <p:tavLst>
                                        <p:tav tm="0">
                                          <p:val>
                                            <p:strVal val="ppt_x"/>
                                          </p:val>
                                        </p:tav>
                                        <p:tav tm="100000">
                                          <p:val>
                                            <p:strVal val="ppt_x-0.05"/>
                                          </p:val>
                                        </p:tav>
                                      </p:tavLst>
                                    </p:anim>
                                    <p:anim calcmode="lin" valueType="num">
                                      <p:cBhvr>
                                        <p:cTn id="201" dur="200" decel="100000"/>
                                        <p:tgtEl>
                                          <p:spTgt spid="19"/>
                                        </p:tgtEl>
                                        <p:attrNameLst>
                                          <p:attrName>ppt_y</p:attrName>
                                        </p:attrNameLst>
                                      </p:cBhvr>
                                      <p:tavLst>
                                        <p:tav tm="0">
                                          <p:val>
                                            <p:strVal val="ppt_y"/>
                                          </p:val>
                                        </p:tav>
                                        <p:tav tm="100000">
                                          <p:val>
                                            <p:strVal val="ppt_y+0.1"/>
                                          </p:val>
                                        </p:tav>
                                      </p:tavLst>
                                    </p:anim>
                                    <p:anim calcmode="lin" valueType="num">
                                      <p:cBhvr>
                                        <p:cTn id="202" dur="800" accel="100000">
                                          <p:stCondLst>
                                            <p:cond delay="200"/>
                                          </p:stCondLst>
                                        </p:cTn>
                                        <p:tgtEl>
                                          <p:spTgt spid="19"/>
                                        </p:tgtEl>
                                        <p:attrNameLst>
                                          <p:attrName>ppt_x</p:attrName>
                                        </p:attrNameLst>
                                      </p:cBhvr>
                                      <p:tavLst>
                                        <p:tav tm="0">
                                          <p:val>
                                            <p:strVal val="ppt_x"/>
                                          </p:val>
                                        </p:tav>
                                        <p:tav tm="100000">
                                          <p:val>
                                            <p:strVal val="ppt_x+0.4+0.05"/>
                                          </p:val>
                                        </p:tav>
                                      </p:tavLst>
                                    </p:anim>
                                    <p:anim calcmode="lin" valueType="num">
                                      <p:cBhvr>
                                        <p:cTn id="203" dur="800" accel="100000">
                                          <p:stCondLst>
                                            <p:cond delay="200"/>
                                          </p:stCondLst>
                                        </p:cTn>
                                        <p:tgtEl>
                                          <p:spTgt spid="19"/>
                                        </p:tgtEl>
                                        <p:attrNameLst>
                                          <p:attrName>ppt_y</p:attrName>
                                        </p:attrNameLst>
                                      </p:cBhvr>
                                      <p:tavLst>
                                        <p:tav tm="0">
                                          <p:val>
                                            <p:strVal val="ppt_y"/>
                                          </p:val>
                                        </p:tav>
                                        <p:tav tm="100000">
                                          <p:val>
                                            <p:strVal val="ppt_y-0.4-0.1"/>
                                          </p:val>
                                        </p:tav>
                                      </p:tavLst>
                                    </p:anim>
                                    <p:set>
                                      <p:cBhvr>
                                        <p:cTn id="204" dur="1" fill="hold">
                                          <p:stCondLst>
                                            <p:cond delay="999"/>
                                          </p:stCondLst>
                                        </p:cTn>
                                        <p:tgtEl>
                                          <p:spTgt spid="19"/>
                                        </p:tgtEl>
                                        <p:attrNameLst>
                                          <p:attrName>style.visibility</p:attrName>
                                        </p:attrNameLst>
                                      </p:cBhvr>
                                      <p:to>
                                        <p:strVal val="hidden"/>
                                      </p:to>
                                    </p:set>
                                  </p:childTnLst>
                                </p:cTn>
                              </p:par>
                            </p:childTnLst>
                          </p:cTn>
                        </p:par>
                        <p:par>
                          <p:cTn id="205" fill="hold">
                            <p:stCondLst>
                              <p:cond delay="1000"/>
                            </p:stCondLst>
                            <p:childTnLst>
                              <p:par>
                                <p:cTn id="206" presetID="21" presetClass="emph" presetSubtype="0" fill="hold" grpId="0" nodeType="afterEffect">
                                  <p:stCondLst>
                                    <p:cond delay="0"/>
                                  </p:stCondLst>
                                  <p:childTnLst>
                                    <p:animClr clrSpc="hsl" dir="cw">
                                      <p:cBhvr override="childStyle">
                                        <p:cTn id="207" dur="500" fill="hold"/>
                                        <p:tgtEl>
                                          <p:spTgt spid="49201"/>
                                        </p:tgtEl>
                                        <p:attrNameLst>
                                          <p:attrName>style.color</p:attrName>
                                        </p:attrNameLst>
                                      </p:cBhvr>
                                      <p:by>
                                        <p:hsl h="7200000" s="0" l="0"/>
                                      </p:by>
                                    </p:animClr>
                                    <p:animClr clrSpc="hsl" dir="cw">
                                      <p:cBhvr>
                                        <p:cTn id="208" dur="500" fill="hold"/>
                                        <p:tgtEl>
                                          <p:spTgt spid="49201"/>
                                        </p:tgtEl>
                                        <p:attrNameLst>
                                          <p:attrName>fillcolor</p:attrName>
                                        </p:attrNameLst>
                                      </p:cBhvr>
                                      <p:by>
                                        <p:hsl h="7200000" s="0" l="0"/>
                                      </p:by>
                                    </p:animClr>
                                    <p:animClr clrSpc="hsl" dir="cw">
                                      <p:cBhvr>
                                        <p:cTn id="209" dur="500" fill="hold"/>
                                        <p:tgtEl>
                                          <p:spTgt spid="49201"/>
                                        </p:tgtEl>
                                        <p:attrNameLst>
                                          <p:attrName>stroke.color</p:attrName>
                                        </p:attrNameLst>
                                      </p:cBhvr>
                                      <p:by>
                                        <p:hsl h="7200000" s="0" l="0"/>
                                      </p:by>
                                    </p:animClr>
                                    <p:set>
                                      <p:cBhvr>
                                        <p:cTn id="210" dur="500" fill="hold"/>
                                        <p:tgtEl>
                                          <p:spTgt spid="49201"/>
                                        </p:tgtEl>
                                        <p:attrNameLst>
                                          <p:attrName>fill.type</p:attrName>
                                        </p:attrNameLst>
                                      </p:cBhvr>
                                      <p:to>
                                        <p:strVal val="solid"/>
                                      </p:to>
                                    </p:set>
                                  </p:childTnLst>
                                </p:cTn>
                              </p:par>
                            </p:childTnLst>
                          </p:cTn>
                        </p:par>
                      </p:childTnLst>
                    </p:cTn>
                  </p:par>
                </p:childTnLst>
              </p:cTn>
              <p:nextCondLst>
                <p:cond evt="onClick" delay="0">
                  <p:tgtEl>
                    <p:spTgt spid="49201"/>
                  </p:tgtEl>
                </p:cond>
              </p:nextCondLst>
            </p:seq>
            <p:seq concurrent="1" nextAc="seek">
              <p:cTn id="211" restart="whenNotActive" fill="hold" evtFilter="cancelBubble" nodeType="interactiveSeq">
                <p:stCondLst>
                  <p:cond evt="onClick" delay="0">
                    <p:tgtEl>
                      <p:spTgt spid="49202"/>
                    </p:tgtEl>
                  </p:cond>
                </p:stCondLst>
                <p:endSync evt="end" delay="0">
                  <p:rtn val="all"/>
                </p:endSync>
                <p:childTnLst>
                  <p:par>
                    <p:cTn id="212" fill="hold">
                      <p:stCondLst>
                        <p:cond delay="0"/>
                      </p:stCondLst>
                      <p:childTnLst>
                        <p:par>
                          <p:cTn id="213" fill="hold">
                            <p:stCondLst>
                              <p:cond delay="0"/>
                            </p:stCondLst>
                            <p:childTnLst>
                              <p:par>
                                <p:cTn id="214" presetID="15" presetClass="entr" presetSubtype="0" fill="hold" grpId="0" nodeType="clickEffect">
                                  <p:stCondLst>
                                    <p:cond delay="0"/>
                                  </p:stCondLst>
                                  <p:childTnLst>
                                    <p:set>
                                      <p:cBhvr>
                                        <p:cTn id="215" dur="1" fill="hold">
                                          <p:stCondLst>
                                            <p:cond delay="0"/>
                                          </p:stCondLst>
                                        </p:cTn>
                                        <p:tgtEl>
                                          <p:spTgt spid="49226"/>
                                        </p:tgtEl>
                                        <p:attrNameLst>
                                          <p:attrName>style.visibility</p:attrName>
                                        </p:attrNameLst>
                                      </p:cBhvr>
                                      <p:to>
                                        <p:strVal val="visible"/>
                                      </p:to>
                                    </p:set>
                                    <p:anim calcmode="lin" valueType="num">
                                      <p:cBhvr>
                                        <p:cTn id="216" dur="1000" fill="hold"/>
                                        <p:tgtEl>
                                          <p:spTgt spid="49226"/>
                                        </p:tgtEl>
                                        <p:attrNameLst>
                                          <p:attrName>ppt_w</p:attrName>
                                        </p:attrNameLst>
                                      </p:cBhvr>
                                      <p:tavLst>
                                        <p:tav tm="0">
                                          <p:val>
                                            <p:fltVal val="0"/>
                                          </p:val>
                                        </p:tav>
                                        <p:tav tm="100000">
                                          <p:val>
                                            <p:strVal val="#ppt_w"/>
                                          </p:val>
                                        </p:tav>
                                      </p:tavLst>
                                    </p:anim>
                                    <p:anim calcmode="lin" valueType="num">
                                      <p:cBhvr>
                                        <p:cTn id="217" dur="1000" fill="hold"/>
                                        <p:tgtEl>
                                          <p:spTgt spid="49226"/>
                                        </p:tgtEl>
                                        <p:attrNameLst>
                                          <p:attrName>ppt_h</p:attrName>
                                        </p:attrNameLst>
                                      </p:cBhvr>
                                      <p:tavLst>
                                        <p:tav tm="0">
                                          <p:val>
                                            <p:fltVal val="0"/>
                                          </p:val>
                                        </p:tav>
                                        <p:tav tm="100000">
                                          <p:val>
                                            <p:strVal val="#ppt_h"/>
                                          </p:val>
                                        </p:tav>
                                      </p:tavLst>
                                    </p:anim>
                                    <p:anim calcmode="lin" valueType="num">
                                      <p:cBhvr>
                                        <p:cTn id="218" dur="1000" fill="hold"/>
                                        <p:tgtEl>
                                          <p:spTgt spid="49226"/>
                                        </p:tgtEl>
                                        <p:attrNameLst>
                                          <p:attrName>ppt_x</p:attrName>
                                        </p:attrNameLst>
                                      </p:cBhvr>
                                      <p:tavLst>
                                        <p:tav tm="0" fmla="#ppt_x+(cos(-2*pi*(1-$))*-#ppt_x-sin(-2*pi*(1-$))*(1-#ppt_y))*(1-$)">
                                          <p:val>
                                            <p:fltVal val="0"/>
                                          </p:val>
                                        </p:tav>
                                        <p:tav tm="100000">
                                          <p:val>
                                            <p:fltVal val="1"/>
                                          </p:val>
                                        </p:tav>
                                      </p:tavLst>
                                    </p:anim>
                                    <p:anim calcmode="lin" valueType="num">
                                      <p:cBhvr>
                                        <p:cTn id="219" dur="1000" fill="hold"/>
                                        <p:tgtEl>
                                          <p:spTgt spid="49226"/>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26"/>
                                        </p:tgtEl>
                                        <p:attrNameLst>
                                          <p:attrName>style.visibility</p:attrName>
                                        </p:attrNameLst>
                                      </p:cBhvr>
                                      <p:to>
                                        <p:strVal val="hidden"/>
                                      </p:to>
                                    </p:set>
                                  </p:subTnLst>
                                </p:cTn>
                              </p:par>
                            </p:childTnLst>
                          </p:cTn>
                        </p:par>
                      </p:childTnLst>
                    </p:cTn>
                  </p:par>
                  <p:par>
                    <p:cTn id="220" fill="hold">
                      <p:stCondLst>
                        <p:cond delay="indefinite"/>
                      </p:stCondLst>
                      <p:childTnLst>
                        <p:par>
                          <p:cTn id="221" fill="hold">
                            <p:stCondLst>
                              <p:cond delay="0"/>
                            </p:stCondLst>
                            <p:childTnLst>
                              <p:par>
                                <p:cTn id="222" presetID="4" presetClass="entr" presetSubtype="16" fill="hold"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box(in)">
                                      <p:cBhvr>
                                        <p:cTn id="224" dur="500"/>
                                        <p:tgtEl>
                                          <p:spTgt spid="10"/>
                                        </p:tgtEl>
                                      </p:cBhvr>
                                    </p:animEffect>
                                  </p:childTnLst>
                                </p:cTn>
                              </p:par>
                            </p:childTnLst>
                          </p:cTn>
                        </p:par>
                        <p:par>
                          <p:cTn id="225" fill="hold">
                            <p:stCondLst>
                              <p:cond delay="500"/>
                            </p:stCondLst>
                            <p:childTnLst>
                              <p:par>
                                <p:cTn id="226" presetID="21" presetClass="emph" presetSubtype="0" fill="hold" grpId="0" nodeType="afterEffect">
                                  <p:stCondLst>
                                    <p:cond delay="0"/>
                                  </p:stCondLst>
                                  <p:childTnLst>
                                    <p:animClr clrSpc="hsl" dir="cw">
                                      <p:cBhvr override="childStyle">
                                        <p:cTn id="227" dur="500" fill="hold"/>
                                        <p:tgtEl>
                                          <p:spTgt spid="49202"/>
                                        </p:tgtEl>
                                        <p:attrNameLst>
                                          <p:attrName>style.color</p:attrName>
                                        </p:attrNameLst>
                                      </p:cBhvr>
                                      <p:by>
                                        <p:hsl h="7200000" s="0" l="0"/>
                                      </p:by>
                                    </p:animClr>
                                    <p:animClr clrSpc="hsl" dir="cw">
                                      <p:cBhvr>
                                        <p:cTn id="228" dur="500" fill="hold"/>
                                        <p:tgtEl>
                                          <p:spTgt spid="49202"/>
                                        </p:tgtEl>
                                        <p:attrNameLst>
                                          <p:attrName>fillcolor</p:attrName>
                                        </p:attrNameLst>
                                      </p:cBhvr>
                                      <p:by>
                                        <p:hsl h="7200000" s="0" l="0"/>
                                      </p:by>
                                    </p:animClr>
                                    <p:animClr clrSpc="hsl" dir="cw">
                                      <p:cBhvr>
                                        <p:cTn id="229" dur="500" fill="hold"/>
                                        <p:tgtEl>
                                          <p:spTgt spid="49202"/>
                                        </p:tgtEl>
                                        <p:attrNameLst>
                                          <p:attrName>stroke.color</p:attrName>
                                        </p:attrNameLst>
                                      </p:cBhvr>
                                      <p:by>
                                        <p:hsl h="7200000" s="0" l="0"/>
                                      </p:by>
                                    </p:animClr>
                                    <p:set>
                                      <p:cBhvr>
                                        <p:cTn id="230" dur="500" fill="hold"/>
                                        <p:tgtEl>
                                          <p:spTgt spid="49202"/>
                                        </p:tgtEl>
                                        <p:attrNameLst>
                                          <p:attrName>fill.type</p:attrName>
                                        </p:attrNameLst>
                                      </p:cBhvr>
                                      <p:to>
                                        <p:strVal val="solid"/>
                                      </p:to>
                                    </p:set>
                                  </p:childTnLst>
                                </p:cTn>
                              </p:par>
                            </p:childTnLst>
                          </p:cTn>
                        </p:par>
                      </p:childTnLst>
                    </p:cTn>
                  </p:par>
                </p:childTnLst>
              </p:cTn>
              <p:nextCondLst>
                <p:cond evt="onClick" delay="0">
                  <p:tgtEl>
                    <p:spTgt spid="49202"/>
                  </p:tgtEl>
                </p:cond>
              </p:nextCondLst>
            </p:seq>
            <p:seq concurrent="1" nextAc="seek">
              <p:cTn id="231" restart="whenNotActive" fill="hold" evtFilter="cancelBubble" nodeType="interactiveSeq">
                <p:stCondLst>
                  <p:cond evt="onClick" delay="0">
                    <p:tgtEl>
                      <p:spTgt spid="49203"/>
                    </p:tgtEl>
                  </p:cond>
                </p:stCondLst>
                <p:endSync evt="end" delay="0">
                  <p:rtn val="all"/>
                </p:endSync>
                <p:childTnLst>
                  <p:par>
                    <p:cTn id="232" fill="hold">
                      <p:stCondLst>
                        <p:cond delay="0"/>
                      </p:stCondLst>
                      <p:childTnLst>
                        <p:par>
                          <p:cTn id="233" fill="hold">
                            <p:stCondLst>
                              <p:cond delay="0"/>
                            </p:stCondLst>
                            <p:childTnLst>
                              <p:par>
                                <p:cTn id="234" presetID="15" presetClass="entr" presetSubtype="0" fill="hold" grpId="0" nodeType="clickEffect">
                                  <p:stCondLst>
                                    <p:cond delay="0"/>
                                  </p:stCondLst>
                                  <p:childTnLst>
                                    <p:set>
                                      <p:cBhvr>
                                        <p:cTn id="235" dur="1" fill="hold">
                                          <p:stCondLst>
                                            <p:cond delay="0"/>
                                          </p:stCondLst>
                                        </p:cTn>
                                        <p:tgtEl>
                                          <p:spTgt spid="49237"/>
                                        </p:tgtEl>
                                        <p:attrNameLst>
                                          <p:attrName>style.visibility</p:attrName>
                                        </p:attrNameLst>
                                      </p:cBhvr>
                                      <p:to>
                                        <p:strVal val="visible"/>
                                      </p:to>
                                    </p:set>
                                    <p:anim calcmode="lin" valueType="num">
                                      <p:cBhvr>
                                        <p:cTn id="236" dur="1000" fill="hold"/>
                                        <p:tgtEl>
                                          <p:spTgt spid="49237"/>
                                        </p:tgtEl>
                                        <p:attrNameLst>
                                          <p:attrName>ppt_w</p:attrName>
                                        </p:attrNameLst>
                                      </p:cBhvr>
                                      <p:tavLst>
                                        <p:tav tm="0">
                                          <p:val>
                                            <p:fltVal val="0"/>
                                          </p:val>
                                        </p:tav>
                                        <p:tav tm="100000">
                                          <p:val>
                                            <p:strVal val="#ppt_w"/>
                                          </p:val>
                                        </p:tav>
                                      </p:tavLst>
                                    </p:anim>
                                    <p:anim calcmode="lin" valueType="num">
                                      <p:cBhvr>
                                        <p:cTn id="237" dur="1000" fill="hold"/>
                                        <p:tgtEl>
                                          <p:spTgt spid="49237"/>
                                        </p:tgtEl>
                                        <p:attrNameLst>
                                          <p:attrName>ppt_h</p:attrName>
                                        </p:attrNameLst>
                                      </p:cBhvr>
                                      <p:tavLst>
                                        <p:tav tm="0">
                                          <p:val>
                                            <p:fltVal val="0"/>
                                          </p:val>
                                        </p:tav>
                                        <p:tav tm="100000">
                                          <p:val>
                                            <p:strVal val="#ppt_h"/>
                                          </p:val>
                                        </p:tav>
                                      </p:tavLst>
                                    </p:anim>
                                    <p:anim calcmode="lin" valueType="num">
                                      <p:cBhvr>
                                        <p:cTn id="238" dur="1000" fill="hold"/>
                                        <p:tgtEl>
                                          <p:spTgt spid="49237"/>
                                        </p:tgtEl>
                                        <p:attrNameLst>
                                          <p:attrName>ppt_x</p:attrName>
                                        </p:attrNameLst>
                                      </p:cBhvr>
                                      <p:tavLst>
                                        <p:tav tm="0" fmla="#ppt_x+(cos(-2*pi*(1-$))*-#ppt_x-sin(-2*pi*(1-$))*(1-#ppt_y))*(1-$)">
                                          <p:val>
                                            <p:fltVal val="0"/>
                                          </p:val>
                                        </p:tav>
                                        <p:tav tm="100000">
                                          <p:val>
                                            <p:fltVal val="1"/>
                                          </p:val>
                                        </p:tav>
                                      </p:tavLst>
                                    </p:anim>
                                    <p:anim calcmode="lin" valueType="num">
                                      <p:cBhvr>
                                        <p:cTn id="239" dur="1000" fill="hold"/>
                                        <p:tgtEl>
                                          <p:spTgt spid="49237"/>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37"/>
                                        </p:tgtEl>
                                        <p:attrNameLst>
                                          <p:attrName>style.visibility</p:attrName>
                                        </p:attrNameLst>
                                      </p:cBhvr>
                                      <p:to>
                                        <p:strVal val="hidden"/>
                                      </p:to>
                                    </p:set>
                                  </p:subTnLst>
                                </p:cTn>
                              </p:par>
                            </p:childTnLst>
                          </p:cTn>
                        </p:par>
                      </p:childTnLst>
                    </p:cTn>
                  </p:par>
                  <p:par>
                    <p:cTn id="240" fill="hold">
                      <p:stCondLst>
                        <p:cond delay="indefinite"/>
                      </p:stCondLst>
                      <p:childTnLst>
                        <p:par>
                          <p:cTn id="241" fill="hold">
                            <p:stCondLst>
                              <p:cond delay="0"/>
                            </p:stCondLst>
                            <p:childTnLst>
                              <p:par>
                                <p:cTn id="242" presetID="4" presetClass="entr" presetSubtype="16" fill="hold" nodeType="clickEffect">
                                  <p:stCondLst>
                                    <p:cond delay="0"/>
                                  </p:stCondLst>
                                  <p:childTnLst>
                                    <p:set>
                                      <p:cBhvr>
                                        <p:cTn id="243" dur="1" fill="hold">
                                          <p:stCondLst>
                                            <p:cond delay="0"/>
                                          </p:stCondLst>
                                        </p:cTn>
                                        <p:tgtEl>
                                          <p:spTgt spid="11"/>
                                        </p:tgtEl>
                                        <p:attrNameLst>
                                          <p:attrName>style.visibility</p:attrName>
                                        </p:attrNameLst>
                                      </p:cBhvr>
                                      <p:to>
                                        <p:strVal val="visible"/>
                                      </p:to>
                                    </p:set>
                                    <p:animEffect transition="in" filter="box(in)">
                                      <p:cBhvr>
                                        <p:cTn id="244" dur="500"/>
                                        <p:tgtEl>
                                          <p:spTgt spid="11"/>
                                        </p:tgtEl>
                                      </p:cBhvr>
                                    </p:animEffect>
                                  </p:childTnLst>
                                </p:cTn>
                              </p:par>
                            </p:childTnLst>
                          </p:cTn>
                        </p:par>
                        <p:par>
                          <p:cTn id="245" fill="hold">
                            <p:stCondLst>
                              <p:cond delay="500"/>
                            </p:stCondLst>
                            <p:childTnLst>
                              <p:par>
                                <p:cTn id="246" presetID="21" presetClass="emph" presetSubtype="0" fill="hold" grpId="0" nodeType="afterEffect">
                                  <p:stCondLst>
                                    <p:cond delay="0"/>
                                  </p:stCondLst>
                                  <p:childTnLst>
                                    <p:animClr clrSpc="hsl" dir="cw">
                                      <p:cBhvr override="childStyle">
                                        <p:cTn id="247" dur="500" fill="hold"/>
                                        <p:tgtEl>
                                          <p:spTgt spid="49203"/>
                                        </p:tgtEl>
                                        <p:attrNameLst>
                                          <p:attrName>style.color</p:attrName>
                                        </p:attrNameLst>
                                      </p:cBhvr>
                                      <p:by>
                                        <p:hsl h="7200000" s="0" l="0"/>
                                      </p:by>
                                    </p:animClr>
                                    <p:animClr clrSpc="hsl" dir="cw">
                                      <p:cBhvr>
                                        <p:cTn id="248" dur="500" fill="hold"/>
                                        <p:tgtEl>
                                          <p:spTgt spid="49203"/>
                                        </p:tgtEl>
                                        <p:attrNameLst>
                                          <p:attrName>fillcolor</p:attrName>
                                        </p:attrNameLst>
                                      </p:cBhvr>
                                      <p:by>
                                        <p:hsl h="7200000" s="0" l="0"/>
                                      </p:by>
                                    </p:animClr>
                                    <p:animClr clrSpc="hsl" dir="cw">
                                      <p:cBhvr>
                                        <p:cTn id="249" dur="500" fill="hold"/>
                                        <p:tgtEl>
                                          <p:spTgt spid="49203"/>
                                        </p:tgtEl>
                                        <p:attrNameLst>
                                          <p:attrName>stroke.color</p:attrName>
                                        </p:attrNameLst>
                                      </p:cBhvr>
                                      <p:by>
                                        <p:hsl h="7200000" s="0" l="0"/>
                                      </p:by>
                                    </p:animClr>
                                    <p:set>
                                      <p:cBhvr>
                                        <p:cTn id="250" dur="500" fill="hold"/>
                                        <p:tgtEl>
                                          <p:spTgt spid="49203"/>
                                        </p:tgtEl>
                                        <p:attrNameLst>
                                          <p:attrName>fill.type</p:attrName>
                                        </p:attrNameLst>
                                      </p:cBhvr>
                                      <p:to>
                                        <p:strVal val="solid"/>
                                      </p:to>
                                    </p:set>
                                  </p:childTnLst>
                                </p:cTn>
                              </p:par>
                            </p:childTnLst>
                          </p:cTn>
                        </p:par>
                      </p:childTnLst>
                    </p:cTn>
                  </p:par>
                </p:childTnLst>
              </p:cTn>
              <p:nextCondLst>
                <p:cond evt="onClick" delay="0">
                  <p:tgtEl>
                    <p:spTgt spid="49203"/>
                  </p:tgtEl>
                </p:cond>
              </p:nextCondLst>
            </p:seq>
            <p:seq concurrent="1" nextAc="seek">
              <p:cTn id="251" restart="whenNotActive" fill="hold" evtFilter="cancelBubble" nodeType="interactiveSeq">
                <p:stCondLst>
                  <p:cond evt="onClick" delay="0">
                    <p:tgtEl>
                      <p:spTgt spid="49204"/>
                    </p:tgtEl>
                  </p:cond>
                </p:stCondLst>
                <p:endSync evt="end" delay="0">
                  <p:rtn val="all"/>
                </p:endSync>
                <p:childTnLst>
                  <p:par>
                    <p:cTn id="252" fill="hold">
                      <p:stCondLst>
                        <p:cond delay="0"/>
                      </p:stCondLst>
                      <p:childTnLst>
                        <p:par>
                          <p:cTn id="253" fill="hold">
                            <p:stCondLst>
                              <p:cond delay="0"/>
                            </p:stCondLst>
                            <p:childTnLst>
                              <p:par>
                                <p:cTn id="254" presetID="15" presetClass="entr" presetSubtype="0" fill="hold" grpId="0" nodeType="clickEffect">
                                  <p:stCondLst>
                                    <p:cond delay="0"/>
                                  </p:stCondLst>
                                  <p:childTnLst>
                                    <p:set>
                                      <p:cBhvr>
                                        <p:cTn id="255" dur="1" fill="hold">
                                          <p:stCondLst>
                                            <p:cond delay="0"/>
                                          </p:stCondLst>
                                        </p:cTn>
                                        <p:tgtEl>
                                          <p:spTgt spid="49245"/>
                                        </p:tgtEl>
                                        <p:attrNameLst>
                                          <p:attrName>style.visibility</p:attrName>
                                        </p:attrNameLst>
                                      </p:cBhvr>
                                      <p:to>
                                        <p:strVal val="visible"/>
                                      </p:to>
                                    </p:set>
                                    <p:anim calcmode="lin" valueType="num">
                                      <p:cBhvr>
                                        <p:cTn id="256" dur="1000" fill="hold"/>
                                        <p:tgtEl>
                                          <p:spTgt spid="49245"/>
                                        </p:tgtEl>
                                        <p:attrNameLst>
                                          <p:attrName>ppt_w</p:attrName>
                                        </p:attrNameLst>
                                      </p:cBhvr>
                                      <p:tavLst>
                                        <p:tav tm="0">
                                          <p:val>
                                            <p:fltVal val="0"/>
                                          </p:val>
                                        </p:tav>
                                        <p:tav tm="100000">
                                          <p:val>
                                            <p:strVal val="#ppt_w"/>
                                          </p:val>
                                        </p:tav>
                                      </p:tavLst>
                                    </p:anim>
                                    <p:anim calcmode="lin" valueType="num">
                                      <p:cBhvr>
                                        <p:cTn id="257" dur="1000" fill="hold"/>
                                        <p:tgtEl>
                                          <p:spTgt spid="49245"/>
                                        </p:tgtEl>
                                        <p:attrNameLst>
                                          <p:attrName>ppt_h</p:attrName>
                                        </p:attrNameLst>
                                      </p:cBhvr>
                                      <p:tavLst>
                                        <p:tav tm="0">
                                          <p:val>
                                            <p:fltVal val="0"/>
                                          </p:val>
                                        </p:tav>
                                        <p:tav tm="100000">
                                          <p:val>
                                            <p:strVal val="#ppt_h"/>
                                          </p:val>
                                        </p:tav>
                                      </p:tavLst>
                                    </p:anim>
                                    <p:anim calcmode="lin" valueType="num">
                                      <p:cBhvr>
                                        <p:cTn id="258" dur="1000" fill="hold"/>
                                        <p:tgtEl>
                                          <p:spTgt spid="49245"/>
                                        </p:tgtEl>
                                        <p:attrNameLst>
                                          <p:attrName>ppt_x</p:attrName>
                                        </p:attrNameLst>
                                      </p:cBhvr>
                                      <p:tavLst>
                                        <p:tav tm="0" fmla="#ppt_x+(cos(-2*pi*(1-$))*-#ppt_x-sin(-2*pi*(1-$))*(1-#ppt_y))*(1-$)">
                                          <p:val>
                                            <p:fltVal val="0"/>
                                          </p:val>
                                        </p:tav>
                                        <p:tav tm="100000">
                                          <p:val>
                                            <p:fltVal val="1"/>
                                          </p:val>
                                        </p:tav>
                                      </p:tavLst>
                                    </p:anim>
                                    <p:anim calcmode="lin" valueType="num">
                                      <p:cBhvr>
                                        <p:cTn id="259" dur="1000" fill="hold"/>
                                        <p:tgtEl>
                                          <p:spTgt spid="49245"/>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45"/>
                                        </p:tgtEl>
                                        <p:attrNameLst>
                                          <p:attrName>style.visibility</p:attrName>
                                        </p:attrNameLst>
                                      </p:cBhvr>
                                      <p:to>
                                        <p:strVal val="hidden"/>
                                      </p:to>
                                    </p:set>
                                  </p:subTnLst>
                                </p:cTn>
                              </p:par>
                            </p:childTnLst>
                          </p:cTn>
                        </p:par>
                      </p:childTnLst>
                    </p:cTn>
                  </p:par>
                  <p:par>
                    <p:cTn id="260" fill="hold">
                      <p:stCondLst>
                        <p:cond delay="indefinite"/>
                      </p:stCondLst>
                      <p:childTnLst>
                        <p:par>
                          <p:cTn id="261" fill="hold">
                            <p:stCondLst>
                              <p:cond delay="0"/>
                            </p:stCondLst>
                            <p:childTnLst>
                              <p:par>
                                <p:cTn id="262" presetID="4" presetClass="entr" presetSubtype="16" fill="hold" nodeType="clickEffect">
                                  <p:stCondLst>
                                    <p:cond delay="0"/>
                                  </p:stCondLst>
                                  <p:childTnLst>
                                    <p:set>
                                      <p:cBhvr>
                                        <p:cTn id="263" dur="1" fill="hold">
                                          <p:stCondLst>
                                            <p:cond delay="0"/>
                                          </p:stCondLst>
                                        </p:cTn>
                                        <p:tgtEl>
                                          <p:spTgt spid="13"/>
                                        </p:tgtEl>
                                        <p:attrNameLst>
                                          <p:attrName>style.visibility</p:attrName>
                                        </p:attrNameLst>
                                      </p:cBhvr>
                                      <p:to>
                                        <p:strVal val="visible"/>
                                      </p:to>
                                    </p:set>
                                    <p:animEffect transition="in" filter="box(in)">
                                      <p:cBhvr>
                                        <p:cTn id="264" dur="500"/>
                                        <p:tgtEl>
                                          <p:spTgt spid="13"/>
                                        </p:tgtEl>
                                      </p:cBhvr>
                                    </p:animEffect>
                                  </p:childTnLst>
                                </p:cTn>
                              </p:par>
                            </p:childTnLst>
                          </p:cTn>
                        </p:par>
                        <p:par>
                          <p:cTn id="265" fill="hold">
                            <p:stCondLst>
                              <p:cond delay="500"/>
                            </p:stCondLst>
                            <p:childTnLst>
                              <p:par>
                                <p:cTn id="266" presetID="21" presetClass="emph" presetSubtype="0" fill="hold" grpId="0" nodeType="afterEffect">
                                  <p:stCondLst>
                                    <p:cond delay="0"/>
                                  </p:stCondLst>
                                  <p:childTnLst>
                                    <p:animClr clrSpc="hsl" dir="cw">
                                      <p:cBhvr override="childStyle">
                                        <p:cTn id="267" dur="500" fill="hold"/>
                                        <p:tgtEl>
                                          <p:spTgt spid="49204"/>
                                        </p:tgtEl>
                                        <p:attrNameLst>
                                          <p:attrName>style.color</p:attrName>
                                        </p:attrNameLst>
                                      </p:cBhvr>
                                      <p:by>
                                        <p:hsl h="7200000" s="0" l="0"/>
                                      </p:by>
                                    </p:animClr>
                                    <p:animClr clrSpc="hsl" dir="cw">
                                      <p:cBhvr>
                                        <p:cTn id="268" dur="500" fill="hold"/>
                                        <p:tgtEl>
                                          <p:spTgt spid="49204"/>
                                        </p:tgtEl>
                                        <p:attrNameLst>
                                          <p:attrName>fillcolor</p:attrName>
                                        </p:attrNameLst>
                                      </p:cBhvr>
                                      <p:by>
                                        <p:hsl h="7200000" s="0" l="0"/>
                                      </p:by>
                                    </p:animClr>
                                    <p:animClr clrSpc="hsl" dir="cw">
                                      <p:cBhvr>
                                        <p:cTn id="269" dur="500" fill="hold"/>
                                        <p:tgtEl>
                                          <p:spTgt spid="49204"/>
                                        </p:tgtEl>
                                        <p:attrNameLst>
                                          <p:attrName>stroke.color</p:attrName>
                                        </p:attrNameLst>
                                      </p:cBhvr>
                                      <p:by>
                                        <p:hsl h="7200000" s="0" l="0"/>
                                      </p:by>
                                    </p:animClr>
                                    <p:set>
                                      <p:cBhvr>
                                        <p:cTn id="270" dur="500" fill="hold"/>
                                        <p:tgtEl>
                                          <p:spTgt spid="49204"/>
                                        </p:tgtEl>
                                        <p:attrNameLst>
                                          <p:attrName>fill.type</p:attrName>
                                        </p:attrNameLst>
                                      </p:cBhvr>
                                      <p:to>
                                        <p:strVal val="solid"/>
                                      </p:to>
                                    </p:set>
                                  </p:childTnLst>
                                </p:cTn>
                              </p:par>
                            </p:childTnLst>
                          </p:cTn>
                        </p:par>
                      </p:childTnLst>
                    </p:cTn>
                  </p:par>
                </p:childTnLst>
              </p:cTn>
              <p:nextCondLst>
                <p:cond evt="onClick" delay="0">
                  <p:tgtEl>
                    <p:spTgt spid="49204"/>
                  </p:tgtEl>
                </p:cond>
              </p:nextCondLst>
            </p:seq>
            <p:seq concurrent="1" nextAc="seek">
              <p:cTn id="271" restart="whenNotActive" fill="hold" evtFilter="cancelBubble" nodeType="interactiveSeq">
                <p:stCondLst>
                  <p:cond evt="onClick" delay="0">
                    <p:tgtEl>
                      <p:spTgt spid="49205"/>
                    </p:tgtEl>
                  </p:cond>
                </p:stCondLst>
                <p:endSync evt="end" delay="0">
                  <p:rtn val="all"/>
                </p:endSync>
                <p:childTnLst>
                  <p:par>
                    <p:cTn id="272" fill="hold">
                      <p:stCondLst>
                        <p:cond delay="0"/>
                      </p:stCondLst>
                      <p:childTnLst>
                        <p:par>
                          <p:cTn id="273" fill="hold">
                            <p:stCondLst>
                              <p:cond delay="0"/>
                            </p:stCondLst>
                            <p:childTnLst>
                              <p:par>
                                <p:cTn id="274" presetID="15" presetClass="entr" presetSubtype="0" fill="hold" grpId="0" nodeType="clickEffect">
                                  <p:stCondLst>
                                    <p:cond delay="0"/>
                                  </p:stCondLst>
                                  <p:childTnLst>
                                    <p:set>
                                      <p:cBhvr>
                                        <p:cTn id="275" dur="1" fill="hold">
                                          <p:stCondLst>
                                            <p:cond delay="0"/>
                                          </p:stCondLst>
                                        </p:cTn>
                                        <p:tgtEl>
                                          <p:spTgt spid="49262"/>
                                        </p:tgtEl>
                                        <p:attrNameLst>
                                          <p:attrName>style.visibility</p:attrName>
                                        </p:attrNameLst>
                                      </p:cBhvr>
                                      <p:to>
                                        <p:strVal val="visible"/>
                                      </p:to>
                                    </p:set>
                                    <p:anim calcmode="lin" valueType="num">
                                      <p:cBhvr>
                                        <p:cTn id="276" dur="1000" fill="hold"/>
                                        <p:tgtEl>
                                          <p:spTgt spid="49262"/>
                                        </p:tgtEl>
                                        <p:attrNameLst>
                                          <p:attrName>ppt_w</p:attrName>
                                        </p:attrNameLst>
                                      </p:cBhvr>
                                      <p:tavLst>
                                        <p:tav tm="0">
                                          <p:val>
                                            <p:fltVal val="0"/>
                                          </p:val>
                                        </p:tav>
                                        <p:tav tm="100000">
                                          <p:val>
                                            <p:strVal val="#ppt_w"/>
                                          </p:val>
                                        </p:tav>
                                      </p:tavLst>
                                    </p:anim>
                                    <p:anim calcmode="lin" valueType="num">
                                      <p:cBhvr>
                                        <p:cTn id="277" dur="1000" fill="hold"/>
                                        <p:tgtEl>
                                          <p:spTgt spid="49262"/>
                                        </p:tgtEl>
                                        <p:attrNameLst>
                                          <p:attrName>ppt_h</p:attrName>
                                        </p:attrNameLst>
                                      </p:cBhvr>
                                      <p:tavLst>
                                        <p:tav tm="0">
                                          <p:val>
                                            <p:fltVal val="0"/>
                                          </p:val>
                                        </p:tav>
                                        <p:tav tm="100000">
                                          <p:val>
                                            <p:strVal val="#ppt_h"/>
                                          </p:val>
                                        </p:tav>
                                      </p:tavLst>
                                    </p:anim>
                                    <p:anim calcmode="lin" valueType="num">
                                      <p:cBhvr>
                                        <p:cTn id="278" dur="1000" fill="hold"/>
                                        <p:tgtEl>
                                          <p:spTgt spid="49262"/>
                                        </p:tgtEl>
                                        <p:attrNameLst>
                                          <p:attrName>ppt_x</p:attrName>
                                        </p:attrNameLst>
                                      </p:cBhvr>
                                      <p:tavLst>
                                        <p:tav tm="0" fmla="#ppt_x+(cos(-2*pi*(1-$))*-#ppt_x-sin(-2*pi*(1-$))*(1-#ppt_y))*(1-$)">
                                          <p:val>
                                            <p:fltVal val="0"/>
                                          </p:val>
                                        </p:tav>
                                        <p:tav tm="100000">
                                          <p:val>
                                            <p:fltVal val="1"/>
                                          </p:val>
                                        </p:tav>
                                      </p:tavLst>
                                    </p:anim>
                                    <p:anim calcmode="lin" valueType="num">
                                      <p:cBhvr>
                                        <p:cTn id="279" dur="1000" fill="hold"/>
                                        <p:tgtEl>
                                          <p:spTgt spid="49262"/>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62"/>
                                        </p:tgtEl>
                                        <p:attrNameLst>
                                          <p:attrName>style.visibility</p:attrName>
                                        </p:attrNameLst>
                                      </p:cBhvr>
                                      <p:to>
                                        <p:strVal val="hidden"/>
                                      </p:to>
                                    </p:set>
                                  </p:subTnLst>
                                </p:cTn>
                              </p:par>
                            </p:childTnLst>
                          </p:cTn>
                        </p:par>
                      </p:childTnLst>
                    </p:cTn>
                  </p:par>
                  <p:par>
                    <p:cTn id="280" fill="hold">
                      <p:stCondLst>
                        <p:cond delay="indefinite"/>
                      </p:stCondLst>
                      <p:childTnLst>
                        <p:par>
                          <p:cTn id="281" fill="hold">
                            <p:stCondLst>
                              <p:cond delay="0"/>
                            </p:stCondLst>
                            <p:childTnLst>
                              <p:par>
                                <p:cTn id="282" presetID="4" presetClass="entr" presetSubtype="16" fill="hold" nodeType="clickEffect">
                                  <p:stCondLst>
                                    <p:cond delay="0"/>
                                  </p:stCondLst>
                                  <p:childTnLst>
                                    <p:set>
                                      <p:cBhvr>
                                        <p:cTn id="283" dur="1" fill="hold">
                                          <p:stCondLst>
                                            <p:cond delay="0"/>
                                          </p:stCondLst>
                                        </p:cTn>
                                        <p:tgtEl>
                                          <p:spTgt spid="14"/>
                                        </p:tgtEl>
                                        <p:attrNameLst>
                                          <p:attrName>style.visibility</p:attrName>
                                        </p:attrNameLst>
                                      </p:cBhvr>
                                      <p:to>
                                        <p:strVal val="visible"/>
                                      </p:to>
                                    </p:set>
                                    <p:animEffect transition="in" filter="box(in)">
                                      <p:cBhvr>
                                        <p:cTn id="284" dur="500"/>
                                        <p:tgtEl>
                                          <p:spTgt spid="14"/>
                                        </p:tgtEl>
                                      </p:cBhvr>
                                    </p:animEffect>
                                  </p:childTnLst>
                                </p:cTn>
                              </p:par>
                            </p:childTnLst>
                          </p:cTn>
                        </p:par>
                        <p:par>
                          <p:cTn id="285" fill="hold">
                            <p:stCondLst>
                              <p:cond delay="500"/>
                            </p:stCondLst>
                            <p:childTnLst>
                              <p:par>
                                <p:cTn id="286" presetID="21" presetClass="emph" presetSubtype="0" fill="hold" grpId="0" nodeType="afterEffect">
                                  <p:stCondLst>
                                    <p:cond delay="0"/>
                                  </p:stCondLst>
                                  <p:childTnLst>
                                    <p:animClr clrSpc="hsl" dir="cw">
                                      <p:cBhvr override="childStyle">
                                        <p:cTn id="287" dur="500" fill="hold"/>
                                        <p:tgtEl>
                                          <p:spTgt spid="49205"/>
                                        </p:tgtEl>
                                        <p:attrNameLst>
                                          <p:attrName>style.color</p:attrName>
                                        </p:attrNameLst>
                                      </p:cBhvr>
                                      <p:by>
                                        <p:hsl h="7200000" s="0" l="0"/>
                                      </p:by>
                                    </p:animClr>
                                    <p:animClr clrSpc="hsl" dir="cw">
                                      <p:cBhvr>
                                        <p:cTn id="288" dur="500" fill="hold"/>
                                        <p:tgtEl>
                                          <p:spTgt spid="49205"/>
                                        </p:tgtEl>
                                        <p:attrNameLst>
                                          <p:attrName>fillcolor</p:attrName>
                                        </p:attrNameLst>
                                      </p:cBhvr>
                                      <p:by>
                                        <p:hsl h="7200000" s="0" l="0"/>
                                      </p:by>
                                    </p:animClr>
                                    <p:animClr clrSpc="hsl" dir="cw">
                                      <p:cBhvr>
                                        <p:cTn id="289" dur="500" fill="hold"/>
                                        <p:tgtEl>
                                          <p:spTgt spid="49205"/>
                                        </p:tgtEl>
                                        <p:attrNameLst>
                                          <p:attrName>stroke.color</p:attrName>
                                        </p:attrNameLst>
                                      </p:cBhvr>
                                      <p:by>
                                        <p:hsl h="7200000" s="0" l="0"/>
                                      </p:by>
                                    </p:animClr>
                                    <p:set>
                                      <p:cBhvr>
                                        <p:cTn id="290" dur="500" fill="hold"/>
                                        <p:tgtEl>
                                          <p:spTgt spid="49205"/>
                                        </p:tgtEl>
                                        <p:attrNameLst>
                                          <p:attrName>fill.type</p:attrName>
                                        </p:attrNameLst>
                                      </p:cBhvr>
                                      <p:to>
                                        <p:strVal val="solid"/>
                                      </p:to>
                                    </p:set>
                                  </p:childTnLst>
                                </p:cTn>
                              </p:par>
                            </p:childTnLst>
                          </p:cTn>
                        </p:par>
                      </p:childTnLst>
                    </p:cTn>
                  </p:par>
                </p:childTnLst>
              </p:cTn>
              <p:nextCondLst>
                <p:cond evt="onClick" delay="0">
                  <p:tgtEl>
                    <p:spTgt spid="49205"/>
                  </p:tgtEl>
                </p:cond>
              </p:nextCondLst>
            </p:seq>
            <p:seq concurrent="1" nextAc="seek">
              <p:cTn id="291" restart="whenNotActive" fill="hold" evtFilter="cancelBubble" nodeType="interactiveSeq">
                <p:stCondLst>
                  <p:cond evt="onClick" delay="0">
                    <p:tgtEl>
                      <p:spTgt spid="49206"/>
                    </p:tgtEl>
                  </p:cond>
                </p:stCondLst>
                <p:endSync evt="end" delay="0">
                  <p:rtn val="all"/>
                </p:endSync>
                <p:childTnLst>
                  <p:par>
                    <p:cTn id="292" fill="hold">
                      <p:stCondLst>
                        <p:cond delay="0"/>
                      </p:stCondLst>
                      <p:childTnLst>
                        <p:par>
                          <p:cTn id="293" fill="hold">
                            <p:stCondLst>
                              <p:cond delay="0"/>
                            </p:stCondLst>
                            <p:childTnLst>
                              <p:par>
                                <p:cTn id="294" presetID="15" presetClass="entr" presetSubtype="0" fill="hold" grpId="0" nodeType="clickEffect">
                                  <p:stCondLst>
                                    <p:cond delay="0"/>
                                  </p:stCondLst>
                                  <p:childTnLst>
                                    <p:set>
                                      <p:cBhvr>
                                        <p:cTn id="295" dur="1" fill="hold">
                                          <p:stCondLst>
                                            <p:cond delay="0"/>
                                          </p:stCondLst>
                                        </p:cTn>
                                        <p:tgtEl>
                                          <p:spTgt spid="49274"/>
                                        </p:tgtEl>
                                        <p:attrNameLst>
                                          <p:attrName>style.visibility</p:attrName>
                                        </p:attrNameLst>
                                      </p:cBhvr>
                                      <p:to>
                                        <p:strVal val="visible"/>
                                      </p:to>
                                    </p:set>
                                    <p:anim calcmode="lin" valueType="num">
                                      <p:cBhvr>
                                        <p:cTn id="296" dur="1000" fill="hold"/>
                                        <p:tgtEl>
                                          <p:spTgt spid="49274"/>
                                        </p:tgtEl>
                                        <p:attrNameLst>
                                          <p:attrName>ppt_w</p:attrName>
                                        </p:attrNameLst>
                                      </p:cBhvr>
                                      <p:tavLst>
                                        <p:tav tm="0">
                                          <p:val>
                                            <p:fltVal val="0"/>
                                          </p:val>
                                        </p:tav>
                                        <p:tav tm="100000">
                                          <p:val>
                                            <p:strVal val="#ppt_w"/>
                                          </p:val>
                                        </p:tav>
                                      </p:tavLst>
                                    </p:anim>
                                    <p:anim calcmode="lin" valueType="num">
                                      <p:cBhvr>
                                        <p:cTn id="297" dur="1000" fill="hold"/>
                                        <p:tgtEl>
                                          <p:spTgt spid="49274"/>
                                        </p:tgtEl>
                                        <p:attrNameLst>
                                          <p:attrName>ppt_h</p:attrName>
                                        </p:attrNameLst>
                                      </p:cBhvr>
                                      <p:tavLst>
                                        <p:tav tm="0">
                                          <p:val>
                                            <p:fltVal val="0"/>
                                          </p:val>
                                        </p:tav>
                                        <p:tav tm="100000">
                                          <p:val>
                                            <p:strVal val="#ppt_h"/>
                                          </p:val>
                                        </p:tav>
                                      </p:tavLst>
                                    </p:anim>
                                    <p:anim calcmode="lin" valueType="num">
                                      <p:cBhvr>
                                        <p:cTn id="298" dur="1000" fill="hold"/>
                                        <p:tgtEl>
                                          <p:spTgt spid="49274"/>
                                        </p:tgtEl>
                                        <p:attrNameLst>
                                          <p:attrName>ppt_x</p:attrName>
                                        </p:attrNameLst>
                                      </p:cBhvr>
                                      <p:tavLst>
                                        <p:tav tm="0" fmla="#ppt_x+(cos(-2*pi*(1-$))*-#ppt_x-sin(-2*pi*(1-$))*(1-#ppt_y))*(1-$)">
                                          <p:val>
                                            <p:fltVal val="0"/>
                                          </p:val>
                                        </p:tav>
                                        <p:tav tm="100000">
                                          <p:val>
                                            <p:fltVal val="1"/>
                                          </p:val>
                                        </p:tav>
                                      </p:tavLst>
                                    </p:anim>
                                    <p:anim calcmode="lin" valueType="num">
                                      <p:cBhvr>
                                        <p:cTn id="299" dur="1000" fill="hold"/>
                                        <p:tgtEl>
                                          <p:spTgt spid="49274"/>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74"/>
                                        </p:tgtEl>
                                        <p:attrNameLst>
                                          <p:attrName>style.visibility</p:attrName>
                                        </p:attrNameLst>
                                      </p:cBhvr>
                                      <p:to>
                                        <p:strVal val="hidden"/>
                                      </p:to>
                                    </p:set>
                                  </p:subTnLst>
                                </p:cTn>
                              </p:par>
                            </p:childTnLst>
                          </p:cTn>
                        </p:par>
                      </p:childTnLst>
                    </p:cTn>
                  </p:par>
                  <p:par>
                    <p:cTn id="300" fill="hold">
                      <p:stCondLst>
                        <p:cond delay="indefinite"/>
                      </p:stCondLst>
                      <p:childTnLst>
                        <p:par>
                          <p:cTn id="301" fill="hold">
                            <p:stCondLst>
                              <p:cond delay="0"/>
                            </p:stCondLst>
                            <p:childTnLst>
                              <p:par>
                                <p:cTn id="302" presetID="4" presetClass="entr" presetSubtype="16" fill="hold" nodeType="clickEffect">
                                  <p:stCondLst>
                                    <p:cond delay="0"/>
                                  </p:stCondLst>
                                  <p:childTnLst>
                                    <p:set>
                                      <p:cBhvr>
                                        <p:cTn id="303" dur="1" fill="hold">
                                          <p:stCondLst>
                                            <p:cond delay="0"/>
                                          </p:stCondLst>
                                        </p:cTn>
                                        <p:tgtEl>
                                          <p:spTgt spid="15"/>
                                        </p:tgtEl>
                                        <p:attrNameLst>
                                          <p:attrName>style.visibility</p:attrName>
                                        </p:attrNameLst>
                                      </p:cBhvr>
                                      <p:to>
                                        <p:strVal val="visible"/>
                                      </p:to>
                                    </p:set>
                                    <p:animEffect transition="in" filter="box(in)">
                                      <p:cBhvr>
                                        <p:cTn id="304" dur="500"/>
                                        <p:tgtEl>
                                          <p:spTgt spid="15"/>
                                        </p:tgtEl>
                                      </p:cBhvr>
                                    </p:animEffect>
                                  </p:childTnLst>
                                </p:cTn>
                              </p:par>
                            </p:childTnLst>
                          </p:cTn>
                        </p:par>
                        <p:par>
                          <p:cTn id="305" fill="hold">
                            <p:stCondLst>
                              <p:cond delay="500"/>
                            </p:stCondLst>
                            <p:childTnLst>
                              <p:par>
                                <p:cTn id="306" presetID="35" presetClass="entr" presetSubtype="0" fill="hold" nodeType="afterEffect">
                                  <p:stCondLst>
                                    <p:cond delay="0"/>
                                  </p:stCondLst>
                                  <p:childTnLst>
                                    <p:set>
                                      <p:cBhvr>
                                        <p:cTn id="307" dur="1" fill="hold">
                                          <p:stCondLst>
                                            <p:cond delay="0"/>
                                          </p:stCondLst>
                                        </p:cTn>
                                        <p:tgtEl>
                                          <p:spTgt spid="20"/>
                                        </p:tgtEl>
                                        <p:attrNameLst>
                                          <p:attrName>style.visibility</p:attrName>
                                        </p:attrNameLst>
                                      </p:cBhvr>
                                      <p:to>
                                        <p:strVal val="visible"/>
                                      </p:to>
                                    </p:set>
                                    <p:animEffect transition="in" filter="fade">
                                      <p:cBhvr>
                                        <p:cTn id="308" dur="500"/>
                                        <p:tgtEl>
                                          <p:spTgt spid="20"/>
                                        </p:tgtEl>
                                      </p:cBhvr>
                                    </p:animEffect>
                                    <p:anim calcmode="lin" valueType="num">
                                      <p:cBhvr>
                                        <p:cTn id="309" dur="500" fill="hold"/>
                                        <p:tgtEl>
                                          <p:spTgt spid="20"/>
                                        </p:tgtEl>
                                        <p:attrNameLst>
                                          <p:attrName>style.rotation</p:attrName>
                                        </p:attrNameLst>
                                      </p:cBhvr>
                                      <p:tavLst>
                                        <p:tav tm="0">
                                          <p:val>
                                            <p:fltVal val="720"/>
                                          </p:val>
                                        </p:tav>
                                        <p:tav tm="100000">
                                          <p:val>
                                            <p:fltVal val="0"/>
                                          </p:val>
                                        </p:tav>
                                      </p:tavLst>
                                    </p:anim>
                                    <p:anim calcmode="lin" valueType="num">
                                      <p:cBhvr>
                                        <p:cTn id="310" dur="500" fill="hold"/>
                                        <p:tgtEl>
                                          <p:spTgt spid="20"/>
                                        </p:tgtEl>
                                        <p:attrNameLst>
                                          <p:attrName>ppt_h</p:attrName>
                                        </p:attrNameLst>
                                      </p:cBhvr>
                                      <p:tavLst>
                                        <p:tav tm="0">
                                          <p:val>
                                            <p:fltVal val="0"/>
                                          </p:val>
                                        </p:tav>
                                        <p:tav tm="100000">
                                          <p:val>
                                            <p:strVal val="#ppt_h"/>
                                          </p:val>
                                        </p:tav>
                                      </p:tavLst>
                                    </p:anim>
                                    <p:anim calcmode="lin" valueType="num">
                                      <p:cBhvr>
                                        <p:cTn id="311" dur="5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312" fill="hold">
                      <p:stCondLst>
                        <p:cond delay="indefinite"/>
                      </p:stCondLst>
                      <p:childTnLst>
                        <p:par>
                          <p:cTn id="313" fill="hold">
                            <p:stCondLst>
                              <p:cond delay="0"/>
                            </p:stCondLst>
                            <p:childTnLst>
                              <p:par>
                                <p:cTn id="314" presetID="53" presetClass="exit" presetSubtype="0" fill="hold" nodeType="clickEffect">
                                  <p:stCondLst>
                                    <p:cond delay="0"/>
                                  </p:stCondLst>
                                  <p:childTnLst>
                                    <p:anim calcmode="lin" valueType="num">
                                      <p:cBhvr>
                                        <p:cTn id="315" dur="500"/>
                                        <p:tgtEl>
                                          <p:spTgt spid="20"/>
                                        </p:tgtEl>
                                        <p:attrNameLst>
                                          <p:attrName>ppt_w</p:attrName>
                                        </p:attrNameLst>
                                      </p:cBhvr>
                                      <p:tavLst>
                                        <p:tav tm="0">
                                          <p:val>
                                            <p:strVal val="ppt_w"/>
                                          </p:val>
                                        </p:tav>
                                        <p:tav tm="100000">
                                          <p:val>
                                            <p:fltVal val="0"/>
                                          </p:val>
                                        </p:tav>
                                      </p:tavLst>
                                    </p:anim>
                                    <p:anim calcmode="lin" valueType="num">
                                      <p:cBhvr>
                                        <p:cTn id="316" dur="500"/>
                                        <p:tgtEl>
                                          <p:spTgt spid="20"/>
                                        </p:tgtEl>
                                        <p:attrNameLst>
                                          <p:attrName>ppt_h</p:attrName>
                                        </p:attrNameLst>
                                      </p:cBhvr>
                                      <p:tavLst>
                                        <p:tav tm="0">
                                          <p:val>
                                            <p:strVal val="ppt_h"/>
                                          </p:val>
                                        </p:tav>
                                        <p:tav tm="100000">
                                          <p:val>
                                            <p:fltVal val="0"/>
                                          </p:val>
                                        </p:tav>
                                      </p:tavLst>
                                    </p:anim>
                                    <p:animEffect transition="out" filter="fade">
                                      <p:cBhvr>
                                        <p:cTn id="317" dur="500"/>
                                        <p:tgtEl>
                                          <p:spTgt spid="20"/>
                                        </p:tgtEl>
                                      </p:cBhvr>
                                    </p:animEffect>
                                    <p:set>
                                      <p:cBhvr>
                                        <p:cTn id="318" dur="1" fill="hold">
                                          <p:stCondLst>
                                            <p:cond delay="499"/>
                                          </p:stCondLst>
                                        </p:cTn>
                                        <p:tgtEl>
                                          <p:spTgt spid="20"/>
                                        </p:tgtEl>
                                        <p:attrNameLst>
                                          <p:attrName>style.visibility</p:attrName>
                                        </p:attrNameLst>
                                      </p:cBhvr>
                                      <p:to>
                                        <p:strVal val="hidden"/>
                                      </p:to>
                                    </p:set>
                                  </p:childTnLst>
                                </p:cTn>
                              </p:par>
                            </p:childTnLst>
                          </p:cTn>
                        </p:par>
                        <p:par>
                          <p:cTn id="319" fill="hold">
                            <p:stCondLst>
                              <p:cond delay="500"/>
                            </p:stCondLst>
                            <p:childTnLst>
                              <p:par>
                                <p:cTn id="320" presetID="21" presetClass="emph" presetSubtype="0" fill="hold" grpId="0" nodeType="afterEffect">
                                  <p:stCondLst>
                                    <p:cond delay="0"/>
                                  </p:stCondLst>
                                  <p:childTnLst>
                                    <p:animClr clrSpc="hsl" dir="cw">
                                      <p:cBhvr override="childStyle">
                                        <p:cTn id="321" dur="500" fill="hold"/>
                                        <p:tgtEl>
                                          <p:spTgt spid="49206"/>
                                        </p:tgtEl>
                                        <p:attrNameLst>
                                          <p:attrName>style.color</p:attrName>
                                        </p:attrNameLst>
                                      </p:cBhvr>
                                      <p:by>
                                        <p:hsl h="7200000" s="0" l="0"/>
                                      </p:by>
                                    </p:animClr>
                                    <p:animClr clrSpc="hsl" dir="cw">
                                      <p:cBhvr>
                                        <p:cTn id="322" dur="500" fill="hold"/>
                                        <p:tgtEl>
                                          <p:spTgt spid="49206"/>
                                        </p:tgtEl>
                                        <p:attrNameLst>
                                          <p:attrName>fillcolor</p:attrName>
                                        </p:attrNameLst>
                                      </p:cBhvr>
                                      <p:by>
                                        <p:hsl h="7200000" s="0" l="0"/>
                                      </p:by>
                                    </p:animClr>
                                    <p:animClr clrSpc="hsl" dir="cw">
                                      <p:cBhvr>
                                        <p:cTn id="323" dur="500" fill="hold"/>
                                        <p:tgtEl>
                                          <p:spTgt spid="49206"/>
                                        </p:tgtEl>
                                        <p:attrNameLst>
                                          <p:attrName>stroke.color</p:attrName>
                                        </p:attrNameLst>
                                      </p:cBhvr>
                                      <p:by>
                                        <p:hsl h="7200000" s="0" l="0"/>
                                      </p:by>
                                    </p:animClr>
                                    <p:set>
                                      <p:cBhvr>
                                        <p:cTn id="324" dur="500" fill="hold"/>
                                        <p:tgtEl>
                                          <p:spTgt spid="49206"/>
                                        </p:tgtEl>
                                        <p:attrNameLst>
                                          <p:attrName>fill.type</p:attrName>
                                        </p:attrNameLst>
                                      </p:cBhvr>
                                      <p:to>
                                        <p:strVal val="solid"/>
                                      </p:to>
                                    </p:set>
                                  </p:childTnLst>
                                </p:cTn>
                              </p:par>
                            </p:childTnLst>
                          </p:cTn>
                        </p:par>
                      </p:childTnLst>
                    </p:cTn>
                  </p:par>
                </p:childTnLst>
              </p:cTn>
              <p:nextCondLst>
                <p:cond evt="onClick" delay="0">
                  <p:tgtEl>
                    <p:spTgt spid="49206"/>
                  </p:tgtEl>
                </p:cond>
              </p:nextCondLst>
            </p:seq>
            <p:seq concurrent="1" nextAc="seek">
              <p:cTn id="325" restart="whenNotActive" fill="hold" evtFilter="cancelBubble" nodeType="interactiveSeq">
                <p:stCondLst>
                  <p:cond evt="onClick" delay="0">
                    <p:tgtEl>
                      <p:spTgt spid="49207"/>
                    </p:tgtEl>
                  </p:cond>
                </p:stCondLst>
                <p:endSync evt="end" delay="0">
                  <p:rtn val="all"/>
                </p:endSync>
                <p:childTnLst>
                  <p:par>
                    <p:cTn id="326" fill="hold">
                      <p:stCondLst>
                        <p:cond delay="0"/>
                      </p:stCondLst>
                      <p:childTnLst>
                        <p:par>
                          <p:cTn id="327" fill="hold">
                            <p:stCondLst>
                              <p:cond delay="0"/>
                            </p:stCondLst>
                            <p:childTnLst>
                              <p:par>
                                <p:cTn id="328" presetID="15" presetClass="entr" presetSubtype="0" fill="hold" grpId="0" nodeType="clickEffect">
                                  <p:stCondLst>
                                    <p:cond delay="0"/>
                                  </p:stCondLst>
                                  <p:childTnLst>
                                    <p:set>
                                      <p:cBhvr>
                                        <p:cTn id="329" dur="1" fill="hold">
                                          <p:stCondLst>
                                            <p:cond delay="0"/>
                                          </p:stCondLst>
                                        </p:cTn>
                                        <p:tgtEl>
                                          <p:spTgt spid="49275"/>
                                        </p:tgtEl>
                                        <p:attrNameLst>
                                          <p:attrName>style.visibility</p:attrName>
                                        </p:attrNameLst>
                                      </p:cBhvr>
                                      <p:to>
                                        <p:strVal val="visible"/>
                                      </p:to>
                                    </p:set>
                                    <p:anim calcmode="lin" valueType="num">
                                      <p:cBhvr>
                                        <p:cTn id="330" dur="1000" fill="hold"/>
                                        <p:tgtEl>
                                          <p:spTgt spid="49275"/>
                                        </p:tgtEl>
                                        <p:attrNameLst>
                                          <p:attrName>ppt_w</p:attrName>
                                        </p:attrNameLst>
                                      </p:cBhvr>
                                      <p:tavLst>
                                        <p:tav tm="0">
                                          <p:val>
                                            <p:fltVal val="0"/>
                                          </p:val>
                                        </p:tav>
                                        <p:tav tm="100000">
                                          <p:val>
                                            <p:strVal val="#ppt_w"/>
                                          </p:val>
                                        </p:tav>
                                      </p:tavLst>
                                    </p:anim>
                                    <p:anim calcmode="lin" valueType="num">
                                      <p:cBhvr>
                                        <p:cTn id="331" dur="1000" fill="hold"/>
                                        <p:tgtEl>
                                          <p:spTgt spid="49275"/>
                                        </p:tgtEl>
                                        <p:attrNameLst>
                                          <p:attrName>ppt_h</p:attrName>
                                        </p:attrNameLst>
                                      </p:cBhvr>
                                      <p:tavLst>
                                        <p:tav tm="0">
                                          <p:val>
                                            <p:fltVal val="0"/>
                                          </p:val>
                                        </p:tav>
                                        <p:tav tm="100000">
                                          <p:val>
                                            <p:strVal val="#ppt_h"/>
                                          </p:val>
                                        </p:tav>
                                      </p:tavLst>
                                    </p:anim>
                                    <p:anim calcmode="lin" valueType="num">
                                      <p:cBhvr>
                                        <p:cTn id="332" dur="1000" fill="hold"/>
                                        <p:tgtEl>
                                          <p:spTgt spid="49275"/>
                                        </p:tgtEl>
                                        <p:attrNameLst>
                                          <p:attrName>ppt_x</p:attrName>
                                        </p:attrNameLst>
                                      </p:cBhvr>
                                      <p:tavLst>
                                        <p:tav tm="0" fmla="#ppt_x+(cos(-2*pi*(1-$))*-#ppt_x-sin(-2*pi*(1-$))*(1-#ppt_y))*(1-$)">
                                          <p:val>
                                            <p:fltVal val="0"/>
                                          </p:val>
                                        </p:tav>
                                        <p:tav tm="100000">
                                          <p:val>
                                            <p:fltVal val="1"/>
                                          </p:val>
                                        </p:tav>
                                      </p:tavLst>
                                    </p:anim>
                                    <p:anim calcmode="lin" valueType="num">
                                      <p:cBhvr>
                                        <p:cTn id="333" dur="1000" fill="hold"/>
                                        <p:tgtEl>
                                          <p:spTgt spid="49275"/>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75"/>
                                        </p:tgtEl>
                                        <p:attrNameLst>
                                          <p:attrName>style.visibility</p:attrName>
                                        </p:attrNameLst>
                                      </p:cBhvr>
                                      <p:to>
                                        <p:strVal val="hidden"/>
                                      </p:to>
                                    </p:set>
                                  </p:subTnLst>
                                </p:cTn>
                              </p:par>
                            </p:childTnLst>
                          </p:cTn>
                        </p:par>
                      </p:childTnLst>
                    </p:cTn>
                  </p:par>
                  <p:par>
                    <p:cTn id="334" fill="hold">
                      <p:stCondLst>
                        <p:cond delay="indefinite"/>
                      </p:stCondLst>
                      <p:childTnLst>
                        <p:par>
                          <p:cTn id="335" fill="hold">
                            <p:stCondLst>
                              <p:cond delay="0"/>
                            </p:stCondLst>
                            <p:childTnLst>
                              <p:par>
                                <p:cTn id="336" presetID="4" presetClass="entr" presetSubtype="16" fill="hold" nodeType="clickEffect">
                                  <p:stCondLst>
                                    <p:cond delay="0"/>
                                  </p:stCondLst>
                                  <p:childTnLst>
                                    <p:set>
                                      <p:cBhvr>
                                        <p:cTn id="337" dur="1" fill="hold">
                                          <p:stCondLst>
                                            <p:cond delay="0"/>
                                          </p:stCondLst>
                                        </p:cTn>
                                        <p:tgtEl>
                                          <p:spTgt spid="16"/>
                                        </p:tgtEl>
                                        <p:attrNameLst>
                                          <p:attrName>style.visibility</p:attrName>
                                        </p:attrNameLst>
                                      </p:cBhvr>
                                      <p:to>
                                        <p:strVal val="visible"/>
                                      </p:to>
                                    </p:set>
                                    <p:animEffect transition="in" filter="box(in)">
                                      <p:cBhvr>
                                        <p:cTn id="338" dur="500"/>
                                        <p:tgtEl>
                                          <p:spTgt spid="16"/>
                                        </p:tgtEl>
                                      </p:cBhvr>
                                    </p:animEffect>
                                  </p:childTnLst>
                                </p:cTn>
                              </p:par>
                            </p:childTnLst>
                          </p:cTn>
                        </p:par>
                        <p:par>
                          <p:cTn id="339" fill="hold">
                            <p:stCondLst>
                              <p:cond delay="500"/>
                            </p:stCondLst>
                            <p:childTnLst>
                              <p:par>
                                <p:cTn id="340" presetID="21" presetClass="emph" presetSubtype="0" fill="hold" grpId="0" nodeType="afterEffect">
                                  <p:stCondLst>
                                    <p:cond delay="0"/>
                                  </p:stCondLst>
                                  <p:childTnLst>
                                    <p:animClr clrSpc="hsl" dir="cw">
                                      <p:cBhvr override="childStyle">
                                        <p:cTn id="341" dur="500" fill="hold"/>
                                        <p:tgtEl>
                                          <p:spTgt spid="49207"/>
                                        </p:tgtEl>
                                        <p:attrNameLst>
                                          <p:attrName>style.color</p:attrName>
                                        </p:attrNameLst>
                                      </p:cBhvr>
                                      <p:by>
                                        <p:hsl h="7200000" s="0" l="0"/>
                                      </p:by>
                                    </p:animClr>
                                    <p:animClr clrSpc="hsl" dir="cw">
                                      <p:cBhvr>
                                        <p:cTn id="342" dur="500" fill="hold"/>
                                        <p:tgtEl>
                                          <p:spTgt spid="49207"/>
                                        </p:tgtEl>
                                        <p:attrNameLst>
                                          <p:attrName>fillcolor</p:attrName>
                                        </p:attrNameLst>
                                      </p:cBhvr>
                                      <p:by>
                                        <p:hsl h="7200000" s="0" l="0"/>
                                      </p:by>
                                    </p:animClr>
                                    <p:animClr clrSpc="hsl" dir="cw">
                                      <p:cBhvr>
                                        <p:cTn id="343" dur="500" fill="hold"/>
                                        <p:tgtEl>
                                          <p:spTgt spid="49207"/>
                                        </p:tgtEl>
                                        <p:attrNameLst>
                                          <p:attrName>stroke.color</p:attrName>
                                        </p:attrNameLst>
                                      </p:cBhvr>
                                      <p:by>
                                        <p:hsl h="7200000" s="0" l="0"/>
                                      </p:by>
                                    </p:animClr>
                                    <p:set>
                                      <p:cBhvr>
                                        <p:cTn id="344" dur="500" fill="hold"/>
                                        <p:tgtEl>
                                          <p:spTgt spid="49207"/>
                                        </p:tgtEl>
                                        <p:attrNameLst>
                                          <p:attrName>fill.type</p:attrName>
                                        </p:attrNameLst>
                                      </p:cBhvr>
                                      <p:to>
                                        <p:strVal val="solid"/>
                                      </p:to>
                                    </p:set>
                                  </p:childTnLst>
                                </p:cTn>
                              </p:par>
                            </p:childTnLst>
                          </p:cTn>
                        </p:par>
                      </p:childTnLst>
                    </p:cTn>
                  </p:par>
                </p:childTnLst>
              </p:cTn>
              <p:nextCondLst>
                <p:cond evt="onClick" delay="0">
                  <p:tgtEl>
                    <p:spTgt spid="49207"/>
                  </p:tgtEl>
                </p:cond>
              </p:nextCondLst>
            </p:seq>
            <p:seq concurrent="1" nextAc="seek">
              <p:cTn id="345" restart="whenNotActive" fill="hold" evtFilter="cancelBubble" nodeType="interactiveSeq">
                <p:stCondLst>
                  <p:cond evt="onClick" delay="0">
                    <p:tgtEl>
                      <p:spTgt spid="49208"/>
                    </p:tgtEl>
                  </p:cond>
                </p:stCondLst>
                <p:endSync evt="end" delay="0">
                  <p:rtn val="all"/>
                </p:endSync>
                <p:childTnLst>
                  <p:par>
                    <p:cTn id="346" fill="hold">
                      <p:stCondLst>
                        <p:cond delay="0"/>
                      </p:stCondLst>
                      <p:childTnLst>
                        <p:par>
                          <p:cTn id="347" fill="hold">
                            <p:stCondLst>
                              <p:cond delay="0"/>
                            </p:stCondLst>
                            <p:childTnLst>
                              <p:par>
                                <p:cTn id="348" presetID="15" presetClass="entr" presetSubtype="0" fill="hold" grpId="0" nodeType="clickEffect">
                                  <p:stCondLst>
                                    <p:cond delay="0"/>
                                  </p:stCondLst>
                                  <p:childTnLst>
                                    <p:set>
                                      <p:cBhvr>
                                        <p:cTn id="349" dur="1" fill="hold">
                                          <p:stCondLst>
                                            <p:cond delay="0"/>
                                          </p:stCondLst>
                                        </p:cTn>
                                        <p:tgtEl>
                                          <p:spTgt spid="49284"/>
                                        </p:tgtEl>
                                        <p:attrNameLst>
                                          <p:attrName>style.visibility</p:attrName>
                                        </p:attrNameLst>
                                      </p:cBhvr>
                                      <p:to>
                                        <p:strVal val="visible"/>
                                      </p:to>
                                    </p:set>
                                    <p:anim calcmode="lin" valueType="num">
                                      <p:cBhvr>
                                        <p:cTn id="350" dur="1000" fill="hold"/>
                                        <p:tgtEl>
                                          <p:spTgt spid="49284"/>
                                        </p:tgtEl>
                                        <p:attrNameLst>
                                          <p:attrName>ppt_w</p:attrName>
                                        </p:attrNameLst>
                                      </p:cBhvr>
                                      <p:tavLst>
                                        <p:tav tm="0">
                                          <p:val>
                                            <p:fltVal val="0"/>
                                          </p:val>
                                        </p:tav>
                                        <p:tav tm="100000">
                                          <p:val>
                                            <p:strVal val="#ppt_w"/>
                                          </p:val>
                                        </p:tav>
                                      </p:tavLst>
                                    </p:anim>
                                    <p:anim calcmode="lin" valueType="num">
                                      <p:cBhvr>
                                        <p:cTn id="351" dur="1000" fill="hold"/>
                                        <p:tgtEl>
                                          <p:spTgt spid="49284"/>
                                        </p:tgtEl>
                                        <p:attrNameLst>
                                          <p:attrName>ppt_h</p:attrName>
                                        </p:attrNameLst>
                                      </p:cBhvr>
                                      <p:tavLst>
                                        <p:tav tm="0">
                                          <p:val>
                                            <p:fltVal val="0"/>
                                          </p:val>
                                        </p:tav>
                                        <p:tav tm="100000">
                                          <p:val>
                                            <p:strVal val="#ppt_h"/>
                                          </p:val>
                                        </p:tav>
                                      </p:tavLst>
                                    </p:anim>
                                    <p:anim calcmode="lin" valueType="num">
                                      <p:cBhvr>
                                        <p:cTn id="352" dur="1000" fill="hold"/>
                                        <p:tgtEl>
                                          <p:spTgt spid="49284"/>
                                        </p:tgtEl>
                                        <p:attrNameLst>
                                          <p:attrName>ppt_x</p:attrName>
                                        </p:attrNameLst>
                                      </p:cBhvr>
                                      <p:tavLst>
                                        <p:tav tm="0" fmla="#ppt_x+(cos(-2*pi*(1-$))*-#ppt_x-sin(-2*pi*(1-$))*(1-#ppt_y))*(1-$)">
                                          <p:val>
                                            <p:fltVal val="0"/>
                                          </p:val>
                                        </p:tav>
                                        <p:tav tm="100000">
                                          <p:val>
                                            <p:fltVal val="1"/>
                                          </p:val>
                                        </p:tav>
                                      </p:tavLst>
                                    </p:anim>
                                    <p:anim calcmode="lin" valueType="num">
                                      <p:cBhvr>
                                        <p:cTn id="353" dur="1000" fill="hold"/>
                                        <p:tgtEl>
                                          <p:spTgt spid="49284"/>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84"/>
                                        </p:tgtEl>
                                        <p:attrNameLst>
                                          <p:attrName>style.visibility</p:attrName>
                                        </p:attrNameLst>
                                      </p:cBhvr>
                                      <p:to>
                                        <p:strVal val="hidden"/>
                                      </p:to>
                                    </p:set>
                                  </p:subTnLst>
                                </p:cTn>
                              </p:par>
                            </p:childTnLst>
                          </p:cTn>
                        </p:par>
                      </p:childTnLst>
                    </p:cTn>
                  </p:par>
                  <p:par>
                    <p:cTn id="354" fill="hold">
                      <p:stCondLst>
                        <p:cond delay="indefinite"/>
                      </p:stCondLst>
                      <p:childTnLst>
                        <p:par>
                          <p:cTn id="355" fill="hold">
                            <p:stCondLst>
                              <p:cond delay="0"/>
                            </p:stCondLst>
                            <p:childTnLst>
                              <p:par>
                                <p:cTn id="356" presetID="4" presetClass="entr" presetSubtype="16" fill="hold" nodeType="clickEffect">
                                  <p:stCondLst>
                                    <p:cond delay="0"/>
                                  </p:stCondLst>
                                  <p:childTnLst>
                                    <p:set>
                                      <p:cBhvr>
                                        <p:cTn id="357" dur="1" fill="hold">
                                          <p:stCondLst>
                                            <p:cond delay="0"/>
                                          </p:stCondLst>
                                        </p:cTn>
                                        <p:tgtEl>
                                          <p:spTgt spid="17"/>
                                        </p:tgtEl>
                                        <p:attrNameLst>
                                          <p:attrName>style.visibility</p:attrName>
                                        </p:attrNameLst>
                                      </p:cBhvr>
                                      <p:to>
                                        <p:strVal val="visible"/>
                                      </p:to>
                                    </p:set>
                                    <p:animEffect transition="in" filter="box(in)">
                                      <p:cBhvr>
                                        <p:cTn id="358" dur="500"/>
                                        <p:tgtEl>
                                          <p:spTgt spid="17"/>
                                        </p:tgtEl>
                                      </p:cBhvr>
                                    </p:animEffect>
                                  </p:childTnLst>
                                </p:cTn>
                              </p:par>
                            </p:childTnLst>
                          </p:cTn>
                        </p:par>
                        <p:par>
                          <p:cTn id="359" fill="hold">
                            <p:stCondLst>
                              <p:cond delay="500"/>
                            </p:stCondLst>
                            <p:childTnLst>
                              <p:par>
                                <p:cTn id="360" presetID="21" presetClass="emph" presetSubtype="0" fill="hold" grpId="0" nodeType="afterEffect">
                                  <p:stCondLst>
                                    <p:cond delay="0"/>
                                  </p:stCondLst>
                                  <p:childTnLst>
                                    <p:animClr clrSpc="hsl" dir="cw">
                                      <p:cBhvr override="childStyle">
                                        <p:cTn id="361" dur="500" fill="hold"/>
                                        <p:tgtEl>
                                          <p:spTgt spid="49208"/>
                                        </p:tgtEl>
                                        <p:attrNameLst>
                                          <p:attrName>style.color</p:attrName>
                                        </p:attrNameLst>
                                      </p:cBhvr>
                                      <p:by>
                                        <p:hsl h="7200000" s="0" l="0"/>
                                      </p:by>
                                    </p:animClr>
                                    <p:animClr clrSpc="hsl" dir="cw">
                                      <p:cBhvr>
                                        <p:cTn id="362" dur="500" fill="hold"/>
                                        <p:tgtEl>
                                          <p:spTgt spid="49208"/>
                                        </p:tgtEl>
                                        <p:attrNameLst>
                                          <p:attrName>fillcolor</p:attrName>
                                        </p:attrNameLst>
                                      </p:cBhvr>
                                      <p:by>
                                        <p:hsl h="7200000" s="0" l="0"/>
                                      </p:by>
                                    </p:animClr>
                                    <p:animClr clrSpc="hsl" dir="cw">
                                      <p:cBhvr>
                                        <p:cTn id="363" dur="500" fill="hold"/>
                                        <p:tgtEl>
                                          <p:spTgt spid="49208"/>
                                        </p:tgtEl>
                                        <p:attrNameLst>
                                          <p:attrName>stroke.color</p:attrName>
                                        </p:attrNameLst>
                                      </p:cBhvr>
                                      <p:by>
                                        <p:hsl h="7200000" s="0" l="0"/>
                                      </p:by>
                                    </p:animClr>
                                    <p:set>
                                      <p:cBhvr>
                                        <p:cTn id="364" dur="500" fill="hold"/>
                                        <p:tgtEl>
                                          <p:spTgt spid="49208"/>
                                        </p:tgtEl>
                                        <p:attrNameLst>
                                          <p:attrName>fill.type</p:attrName>
                                        </p:attrNameLst>
                                      </p:cBhvr>
                                      <p:to>
                                        <p:strVal val="solid"/>
                                      </p:to>
                                    </p:set>
                                  </p:childTnLst>
                                </p:cTn>
                              </p:par>
                            </p:childTnLst>
                          </p:cTn>
                        </p:par>
                      </p:childTnLst>
                    </p:cTn>
                  </p:par>
                </p:childTnLst>
              </p:cTn>
              <p:nextCondLst>
                <p:cond evt="onClick" delay="0">
                  <p:tgtEl>
                    <p:spTgt spid="49208"/>
                  </p:tgtEl>
                </p:cond>
              </p:nextCondLst>
            </p:seq>
            <p:seq concurrent="1" nextAc="seek">
              <p:cTn id="365" restart="whenNotActive" fill="hold" evtFilter="cancelBubble" nodeType="interactiveSeq">
                <p:stCondLst>
                  <p:cond evt="onClick" delay="0">
                    <p:tgtEl>
                      <p:spTgt spid="49176"/>
                    </p:tgtEl>
                  </p:cond>
                </p:stCondLst>
                <p:endSync evt="end" delay="0">
                  <p:rtn val="all"/>
                </p:endSync>
                <p:childTnLst>
                  <p:par>
                    <p:cTn id="366" fill="hold">
                      <p:stCondLst>
                        <p:cond delay="0"/>
                      </p:stCondLst>
                      <p:childTnLst>
                        <p:par>
                          <p:cTn id="367" fill="hold">
                            <p:stCondLst>
                              <p:cond delay="0"/>
                            </p:stCondLst>
                            <p:childTnLst>
                              <p:par>
                                <p:cTn id="368" presetID="4" presetClass="entr" presetSubtype="16" fill="hold" nodeType="clickEffect">
                                  <p:stCondLst>
                                    <p:cond delay="0"/>
                                  </p:stCondLst>
                                  <p:childTnLst>
                                    <p:set>
                                      <p:cBhvr>
                                        <p:cTn id="369" dur="1" fill="hold">
                                          <p:stCondLst>
                                            <p:cond delay="0"/>
                                          </p:stCondLst>
                                        </p:cTn>
                                        <p:tgtEl>
                                          <p:spTgt spid="18"/>
                                        </p:tgtEl>
                                        <p:attrNameLst>
                                          <p:attrName>style.visibility</p:attrName>
                                        </p:attrNameLst>
                                      </p:cBhvr>
                                      <p:to>
                                        <p:strVal val="visible"/>
                                      </p:to>
                                    </p:set>
                                    <p:animEffect transition="in" filter="box(in)">
                                      <p:cBhvr>
                                        <p:cTn id="370" dur="500"/>
                                        <p:tgtEl>
                                          <p:spTgt spid="18"/>
                                        </p:tgtEl>
                                      </p:cBhvr>
                                    </p:animEffect>
                                  </p:childTnLst>
                                </p:cTn>
                              </p:par>
                            </p:childTnLst>
                          </p:cTn>
                        </p:par>
                      </p:childTnLst>
                    </p:cTn>
                  </p:par>
                  <p:par>
                    <p:cTn id="371" fill="hold">
                      <p:stCondLst>
                        <p:cond delay="indefinite"/>
                      </p:stCondLst>
                      <p:childTnLst>
                        <p:par>
                          <p:cTn id="372" fill="hold">
                            <p:stCondLst>
                              <p:cond delay="0"/>
                            </p:stCondLst>
                            <p:childTnLst>
                              <p:par>
                                <p:cTn id="373" presetID="30" presetClass="exit" presetSubtype="0" fill="hold" nodeType="clickEffect">
                                  <p:stCondLst>
                                    <p:cond delay="0"/>
                                  </p:stCondLst>
                                  <p:childTnLst>
                                    <p:animEffect transition="out" filter="fade">
                                      <p:cBhvr>
                                        <p:cTn id="374" dur="800" accel="100000">
                                          <p:stCondLst>
                                            <p:cond delay="200"/>
                                          </p:stCondLst>
                                        </p:cTn>
                                        <p:tgtEl>
                                          <p:spTgt spid="18"/>
                                        </p:tgtEl>
                                      </p:cBhvr>
                                    </p:animEffect>
                                    <p:anim calcmode="lin" valueType="num">
                                      <p:cBhvr>
                                        <p:cTn id="375" dur="800" accel="100000">
                                          <p:stCondLst>
                                            <p:cond delay="200"/>
                                          </p:stCondLst>
                                        </p:cTn>
                                        <p:tgtEl>
                                          <p:spTgt spid="18"/>
                                        </p:tgtEl>
                                        <p:attrNameLst>
                                          <p:attrName>style.rotation</p:attrName>
                                        </p:attrNameLst>
                                      </p:cBhvr>
                                      <p:tavLst>
                                        <p:tav tm="0">
                                          <p:val>
                                            <p:fltVal val="0"/>
                                          </p:val>
                                        </p:tav>
                                        <p:tav tm="100000">
                                          <p:val>
                                            <p:fltVal val="-90"/>
                                          </p:val>
                                        </p:tav>
                                      </p:tavLst>
                                    </p:anim>
                                    <p:anim calcmode="lin" valueType="num">
                                      <p:cBhvr>
                                        <p:cTn id="376" dur="200" decel="100000"/>
                                        <p:tgtEl>
                                          <p:spTgt spid="18"/>
                                        </p:tgtEl>
                                        <p:attrNameLst>
                                          <p:attrName>ppt_x</p:attrName>
                                        </p:attrNameLst>
                                      </p:cBhvr>
                                      <p:tavLst>
                                        <p:tav tm="0">
                                          <p:val>
                                            <p:strVal val="ppt_x"/>
                                          </p:val>
                                        </p:tav>
                                        <p:tav tm="100000">
                                          <p:val>
                                            <p:strVal val="ppt_x-0.05"/>
                                          </p:val>
                                        </p:tav>
                                      </p:tavLst>
                                    </p:anim>
                                    <p:anim calcmode="lin" valueType="num">
                                      <p:cBhvr>
                                        <p:cTn id="377" dur="200" decel="100000"/>
                                        <p:tgtEl>
                                          <p:spTgt spid="18"/>
                                        </p:tgtEl>
                                        <p:attrNameLst>
                                          <p:attrName>ppt_y</p:attrName>
                                        </p:attrNameLst>
                                      </p:cBhvr>
                                      <p:tavLst>
                                        <p:tav tm="0">
                                          <p:val>
                                            <p:strVal val="ppt_y"/>
                                          </p:val>
                                        </p:tav>
                                        <p:tav tm="100000">
                                          <p:val>
                                            <p:strVal val="ppt_y+0.1"/>
                                          </p:val>
                                        </p:tav>
                                      </p:tavLst>
                                    </p:anim>
                                    <p:anim calcmode="lin" valueType="num">
                                      <p:cBhvr>
                                        <p:cTn id="378" dur="800" accel="100000">
                                          <p:stCondLst>
                                            <p:cond delay="200"/>
                                          </p:stCondLst>
                                        </p:cTn>
                                        <p:tgtEl>
                                          <p:spTgt spid="18"/>
                                        </p:tgtEl>
                                        <p:attrNameLst>
                                          <p:attrName>ppt_x</p:attrName>
                                        </p:attrNameLst>
                                      </p:cBhvr>
                                      <p:tavLst>
                                        <p:tav tm="0">
                                          <p:val>
                                            <p:strVal val="ppt_x"/>
                                          </p:val>
                                        </p:tav>
                                        <p:tav tm="100000">
                                          <p:val>
                                            <p:strVal val="ppt_x+0.4+0.05"/>
                                          </p:val>
                                        </p:tav>
                                      </p:tavLst>
                                    </p:anim>
                                    <p:anim calcmode="lin" valueType="num">
                                      <p:cBhvr>
                                        <p:cTn id="379" dur="800" accel="100000">
                                          <p:stCondLst>
                                            <p:cond delay="200"/>
                                          </p:stCondLst>
                                        </p:cTn>
                                        <p:tgtEl>
                                          <p:spTgt spid="18"/>
                                        </p:tgtEl>
                                        <p:attrNameLst>
                                          <p:attrName>ppt_y</p:attrName>
                                        </p:attrNameLst>
                                      </p:cBhvr>
                                      <p:tavLst>
                                        <p:tav tm="0">
                                          <p:val>
                                            <p:strVal val="ppt_y"/>
                                          </p:val>
                                        </p:tav>
                                        <p:tav tm="100000">
                                          <p:val>
                                            <p:strVal val="ppt_y-0.4-0.1"/>
                                          </p:val>
                                        </p:tav>
                                      </p:tavLst>
                                    </p:anim>
                                    <p:set>
                                      <p:cBhvr>
                                        <p:cTn id="380"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49176"/>
                  </p:tgtEl>
                </p:cond>
              </p:nextCondLst>
            </p:seq>
            <p:seq concurrent="1" nextAc="seek">
              <p:cTn id="381" restart="whenNotActive" fill="hold" evtFilter="cancelBubble" nodeType="interactiveSeq">
                <p:stCondLst>
                  <p:cond evt="onClick" delay="0">
                    <p:tgtEl>
                      <p:spTgt spid="49340"/>
                    </p:tgtEl>
                  </p:cond>
                </p:stCondLst>
                <p:endSync evt="end" delay="0">
                  <p:rtn val="all"/>
                </p:endSync>
                <p:childTnLst>
                  <p:par>
                    <p:cTn id="382" fill="hold">
                      <p:stCondLst>
                        <p:cond delay="0"/>
                      </p:stCondLst>
                      <p:childTnLst>
                        <p:par>
                          <p:cTn id="383" fill="hold">
                            <p:stCondLst>
                              <p:cond delay="0"/>
                            </p:stCondLst>
                            <p:childTnLst>
                              <p:par>
                                <p:cTn id="384" presetID="4" presetClass="entr" presetSubtype="32" fill="hold" nodeType="afterEffect">
                                  <p:stCondLst>
                                    <p:cond delay="0"/>
                                  </p:stCondLst>
                                  <p:childTnLst>
                                    <p:set>
                                      <p:cBhvr>
                                        <p:cTn id="385" dur="1" fill="hold">
                                          <p:stCondLst>
                                            <p:cond delay="0"/>
                                          </p:stCondLst>
                                        </p:cTn>
                                        <p:tgtEl>
                                          <p:spTgt spid="30"/>
                                        </p:tgtEl>
                                        <p:attrNameLst>
                                          <p:attrName>style.visibility</p:attrName>
                                        </p:attrNameLst>
                                      </p:cBhvr>
                                      <p:to>
                                        <p:strVal val="visible"/>
                                      </p:to>
                                    </p:set>
                                    <p:animEffect transition="in" filter="box(out)">
                                      <p:cBhvr>
                                        <p:cTn id="386" dur="1000"/>
                                        <p:tgtEl>
                                          <p:spTgt spid="30"/>
                                        </p:tgtEl>
                                      </p:cBhvr>
                                    </p:animEffect>
                                  </p:childTnLst>
                                  <p:subTnLst>
                                    <p:set>
                                      <p:cBhvr override="childStyle">
                                        <p:cTn dur="1" fill="hold" display="0" masterRel="sameClick" afterEffect="1">
                                          <p:stCondLst>
                                            <p:cond evt="end" delay="0">
                                              <p:tn val="384"/>
                                            </p:cond>
                                          </p:stCondLst>
                                        </p:cTn>
                                        <p:tgtEl>
                                          <p:spTgt spid="30"/>
                                        </p:tgtEl>
                                        <p:attrNameLst>
                                          <p:attrName>style.visibility</p:attrName>
                                        </p:attrNameLst>
                                      </p:cBhvr>
                                      <p:to>
                                        <p:strVal val="hidden"/>
                                      </p:to>
                                    </p:set>
                                    <p:audio>
                                      <p:cMediaNode>
                                        <p:cTn display="0" masterRel="sameClick">
                                          <p:stCondLst>
                                            <p:cond evt="begin" delay="0">
                                              <p:tn val="384"/>
                                            </p:cond>
                                          </p:stCondLst>
                                          <p:endCondLst>
                                            <p:cond evt="onStopAudio" delay="0">
                                              <p:tgtEl>
                                                <p:sldTgt/>
                                              </p:tgtEl>
                                            </p:cond>
                                          </p:endCondLst>
                                        </p:cTn>
                                        <p:tgtEl>
                                          <p:sndTgt r:embed="rId3" name="coin.wav"/>
                                        </p:tgtEl>
                                      </p:cMediaNode>
                                    </p:audio>
                                  </p:subTnLst>
                                </p:cTn>
                              </p:par>
                            </p:childTnLst>
                          </p:cTn>
                        </p:par>
                        <p:par>
                          <p:cTn id="387" fill="hold">
                            <p:stCondLst>
                              <p:cond delay="1000"/>
                            </p:stCondLst>
                            <p:childTnLst>
                              <p:par>
                                <p:cTn id="388" presetID="4" presetClass="entr" presetSubtype="32" fill="hold" nodeType="afterEffect">
                                  <p:stCondLst>
                                    <p:cond delay="0"/>
                                  </p:stCondLst>
                                  <p:childTnLst>
                                    <p:set>
                                      <p:cBhvr>
                                        <p:cTn id="389" dur="1" fill="hold">
                                          <p:stCondLst>
                                            <p:cond delay="0"/>
                                          </p:stCondLst>
                                        </p:cTn>
                                        <p:tgtEl>
                                          <p:spTgt spid="29"/>
                                        </p:tgtEl>
                                        <p:attrNameLst>
                                          <p:attrName>style.visibility</p:attrName>
                                        </p:attrNameLst>
                                      </p:cBhvr>
                                      <p:to>
                                        <p:strVal val="visible"/>
                                      </p:to>
                                    </p:set>
                                    <p:animEffect transition="in" filter="box(out)">
                                      <p:cBhvr>
                                        <p:cTn id="390" dur="1000"/>
                                        <p:tgtEl>
                                          <p:spTgt spid="29"/>
                                        </p:tgtEl>
                                      </p:cBhvr>
                                    </p:animEffect>
                                  </p:childTnLst>
                                  <p:subTnLst>
                                    <p:set>
                                      <p:cBhvr override="childStyle">
                                        <p:cTn dur="1" fill="hold" display="0" masterRel="sameClick" afterEffect="1">
                                          <p:stCondLst>
                                            <p:cond evt="end" delay="0">
                                              <p:tn val="388"/>
                                            </p:cond>
                                          </p:stCondLst>
                                        </p:cTn>
                                        <p:tgtEl>
                                          <p:spTgt spid="29"/>
                                        </p:tgtEl>
                                        <p:attrNameLst>
                                          <p:attrName>style.visibility</p:attrName>
                                        </p:attrNameLst>
                                      </p:cBhvr>
                                      <p:to>
                                        <p:strVal val="hidden"/>
                                      </p:to>
                                    </p:set>
                                    <p:audio>
                                      <p:cMediaNode>
                                        <p:cTn display="0" masterRel="sameClick">
                                          <p:stCondLst>
                                            <p:cond evt="begin" delay="0">
                                              <p:tn val="388"/>
                                            </p:cond>
                                          </p:stCondLst>
                                          <p:endCondLst>
                                            <p:cond evt="onStopAudio" delay="0">
                                              <p:tgtEl>
                                                <p:sldTgt/>
                                              </p:tgtEl>
                                            </p:cond>
                                          </p:endCondLst>
                                        </p:cTn>
                                        <p:tgtEl>
                                          <p:sndTgt r:embed="rId3" name="coin.wav"/>
                                        </p:tgtEl>
                                      </p:cMediaNode>
                                    </p:audio>
                                  </p:subTnLst>
                                </p:cTn>
                              </p:par>
                            </p:childTnLst>
                          </p:cTn>
                        </p:par>
                        <p:par>
                          <p:cTn id="391" fill="hold">
                            <p:stCondLst>
                              <p:cond delay="2000"/>
                            </p:stCondLst>
                            <p:childTnLst>
                              <p:par>
                                <p:cTn id="392" presetID="4" presetClass="entr" presetSubtype="32" fill="hold" nodeType="afterEffect">
                                  <p:stCondLst>
                                    <p:cond delay="0"/>
                                  </p:stCondLst>
                                  <p:childTnLst>
                                    <p:set>
                                      <p:cBhvr>
                                        <p:cTn id="393" dur="1" fill="hold">
                                          <p:stCondLst>
                                            <p:cond delay="0"/>
                                          </p:stCondLst>
                                        </p:cTn>
                                        <p:tgtEl>
                                          <p:spTgt spid="28"/>
                                        </p:tgtEl>
                                        <p:attrNameLst>
                                          <p:attrName>style.visibility</p:attrName>
                                        </p:attrNameLst>
                                      </p:cBhvr>
                                      <p:to>
                                        <p:strVal val="visible"/>
                                      </p:to>
                                    </p:set>
                                    <p:animEffect transition="in" filter="box(out)">
                                      <p:cBhvr>
                                        <p:cTn id="394" dur="1000"/>
                                        <p:tgtEl>
                                          <p:spTgt spid="28"/>
                                        </p:tgtEl>
                                      </p:cBhvr>
                                    </p:animEffect>
                                  </p:childTnLst>
                                  <p:subTnLst>
                                    <p:set>
                                      <p:cBhvr override="childStyle">
                                        <p:cTn dur="1" fill="hold" display="0" masterRel="sameClick" afterEffect="1">
                                          <p:stCondLst>
                                            <p:cond evt="end" delay="0">
                                              <p:tn val="392"/>
                                            </p:cond>
                                          </p:stCondLst>
                                        </p:cTn>
                                        <p:tgtEl>
                                          <p:spTgt spid="28"/>
                                        </p:tgtEl>
                                        <p:attrNameLst>
                                          <p:attrName>style.visibility</p:attrName>
                                        </p:attrNameLst>
                                      </p:cBhvr>
                                      <p:to>
                                        <p:strVal val="hidden"/>
                                      </p:to>
                                    </p:set>
                                    <p:audio>
                                      <p:cMediaNode>
                                        <p:cTn display="0" masterRel="sameClick">
                                          <p:stCondLst>
                                            <p:cond evt="begin" delay="0">
                                              <p:tn val="392"/>
                                            </p:cond>
                                          </p:stCondLst>
                                          <p:endCondLst>
                                            <p:cond evt="onStopAudio" delay="0">
                                              <p:tgtEl>
                                                <p:sldTgt/>
                                              </p:tgtEl>
                                            </p:cond>
                                          </p:endCondLst>
                                        </p:cTn>
                                        <p:tgtEl>
                                          <p:sndTgt r:embed="rId3" name="coin.wav"/>
                                        </p:tgtEl>
                                      </p:cMediaNode>
                                    </p:audio>
                                  </p:subTnLst>
                                </p:cTn>
                              </p:par>
                            </p:childTnLst>
                          </p:cTn>
                        </p:par>
                        <p:par>
                          <p:cTn id="395" fill="hold">
                            <p:stCondLst>
                              <p:cond delay="3000"/>
                            </p:stCondLst>
                            <p:childTnLst>
                              <p:par>
                                <p:cTn id="396" presetID="4" presetClass="entr" presetSubtype="32" fill="hold" nodeType="afterEffect">
                                  <p:stCondLst>
                                    <p:cond delay="0"/>
                                  </p:stCondLst>
                                  <p:childTnLst>
                                    <p:set>
                                      <p:cBhvr>
                                        <p:cTn id="397" dur="1" fill="hold">
                                          <p:stCondLst>
                                            <p:cond delay="0"/>
                                          </p:stCondLst>
                                        </p:cTn>
                                        <p:tgtEl>
                                          <p:spTgt spid="27"/>
                                        </p:tgtEl>
                                        <p:attrNameLst>
                                          <p:attrName>style.visibility</p:attrName>
                                        </p:attrNameLst>
                                      </p:cBhvr>
                                      <p:to>
                                        <p:strVal val="visible"/>
                                      </p:to>
                                    </p:set>
                                    <p:animEffect transition="in" filter="box(out)">
                                      <p:cBhvr>
                                        <p:cTn id="398" dur="1000"/>
                                        <p:tgtEl>
                                          <p:spTgt spid="27"/>
                                        </p:tgtEl>
                                      </p:cBhvr>
                                    </p:animEffect>
                                  </p:childTnLst>
                                  <p:subTnLst>
                                    <p:set>
                                      <p:cBhvr override="childStyle">
                                        <p:cTn dur="1" fill="hold" display="0" masterRel="sameClick" afterEffect="1">
                                          <p:stCondLst>
                                            <p:cond evt="end" delay="0">
                                              <p:tn val="396"/>
                                            </p:cond>
                                          </p:stCondLst>
                                        </p:cTn>
                                        <p:tgtEl>
                                          <p:spTgt spid="27"/>
                                        </p:tgtEl>
                                        <p:attrNameLst>
                                          <p:attrName>style.visibility</p:attrName>
                                        </p:attrNameLst>
                                      </p:cBhvr>
                                      <p:to>
                                        <p:strVal val="hidden"/>
                                      </p:to>
                                    </p:set>
                                    <p:audio>
                                      <p:cMediaNode>
                                        <p:cTn display="0" masterRel="sameClick">
                                          <p:stCondLst>
                                            <p:cond evt="begin" delay="0">
                                              <p:tn val="396"/>
                                            </p:cond>
                                          </p:stCondLst>
                                          <p:endCondLst>
                                            <p:cond evt="onStopAudio" delay="0">
                                              <p:tgtEl>
                                                <p:sldTgt/>
                                              </p:tgtEl>
                                            </p:cond>
                                          </p:endCondLst>
                                        </p:cTn>
                                        <p:tgtEl>
                                          <p:sndTgt r:embed="rId3" name="coin.wav"/>
                                        </p:tgtEl>
                                      </p:cMediaNode>
                                    </p:audio>
                                  </p:subTnLst>
                                </p:cTn>
                              </p:par>
                            </p:childTnLst>
                          </p:cTn>
                        </p:par>
                        <p:par>
                          <p:cTn id="399" fill="hold">
                            <p:stCondLst>
                              <p:cond delay="4000"/>
                            </p:stCondLst>
                            <p:childTnLst>
                              <p:par>
                                <p:cTn id="400" presetID="4" presetClass="entr" presetSubtype="32" fill="hold" nodeType="afterEffect">
                                  <p:stCondLst>
                                    <p:cond delay="0"/>
                                  </p:stCondLst>
                                  <p:childTnLst>
                                    <p:set>
                                      <p:cBhvr>
                                        <p:cTn id="401" dur="1" fill="hold">
                                          <p:stCondLst>
                                            <p:cond delay="0"/>
                                          </p:stCondLst>
                                        </p:cTn>
                                        <p:tgtEl>
                                          <p:spTgt spid="26"/>
                                        </p:tgtEl>
                                        <p:attrNameLst>
                                          <p:attrName>style.visibility</p:attrName>
                                        </p:attrNameLst>
                                      </p:cBhvr>
                                      <p:to>
                                        <p:strVal val="visible"/>
                                      </p:to>
                                    </p:set>
                                    <p:animEffect transition="in" filter="box(out)">
                                      <p:cBhvr>
                                        <p:cTn id="402" dur="1000"/>
                                        <p:tgtEl>
                                          <p:spTgt spid="26"/>
                                        </p:tgtEl>
                                      </p:cBhvr>
                                    </p:animEffect>
                                  </p:childTnLst>
                                  <p:subTnLst>
                                    <p:set>
                                      <p:cBhvr override="childStyle">
                                        <p:cTn dur="1" fill="hold" display="0" masterRel="sameClick" afterEffect="1">
                                          <p:stCondLst>
                                            <p:cond evt="end" delay="0">
                                              <p:tn val="400"/>
                                            </p:cond>
                                          </p:stCondLst>
                                        </p:cTn>
                                        <p:tgtEl>
                                          <p:spTgt spid="26"/>
                                        </p:tgtEl>
                                        <p:attrNameLst>
                                          <p:attrName>style.visibility</p:attrName>
                                        </p:attrNameLst>
                                      </p:cBhvr>
                                      <p:to>
                                        <p:strVal val="hidden"/>
                                      </p:to>
                                    </p:set>
                                    <p:audio>
                                      <p:cMediaNode>
                                        <p:cTn display="0" masterRel="sameClick">
                                          <p:stCondLst>
                                            <p:cond evt="begin" delay="0">
                                              <p:tn val="400"/>
                                            </p:cond>
                                          </p:stCondLst>
                                          <p:endCondLst>
                                            <p:cond evt="onStopAudio" delay="0">
                                              <p:tgtEl>
                                                <p:sldTgt/>
                                              </p:tgtEl>
                                            </p:cond>
                                          </p:endCondLst>
                                        </p:cTn>
                                        <p:tgtEl>
                                          <p:sndTgt r:embed="rId3" name="coin.wav"/>
                                        </p:tgtEl>
                                      </p:cMediaNode>
                                    </p:audio>
                                  </p:subTnLst>
                                </p:cTn>
                              </p:par>
                            </p:childTnLst>
                          </p:cTn>
                        </p:par>
                        <p:par>
                          <p:cTn id="403" fill="hold">
                            <p:stCondLst>
                              <p:cond delay="5000"/>
                            </p:stCondLst>
                            <p:childTnLst>
                              <p:par>
                                <p:cTn id="404" presetID="4" presetClass="entr" presetSubtype="32" fill="hold" nodeType="afterEffect">
                                  <p:stCondLst>
                                    <p:cond delay="0"/>
                                  </p:stCondLst>
                                  <p:childTnLst>
                                    <p:set>
                                      <p:cBhvr>
                                        <p:cTn id="405" dur="1" fill="hold">
                                          <p:stCondLst>
                                            <p:cond delay="0"/>
                                          </p:stCondLst>
                                        </p:cTn>
                                        <p:tgtEl>
                                          <p:spTgt spid="21"/>
                                        </p:tgtEl>
                                        <p:attrNameLst>
                                          <p:attrName>style.visibility</p:attrName>
                                        </p:attrNameLst>
                                      </p:cBhvr>
                                      <p:to>
                                        <p:strVal val="visible"/>
                                      </p:to>
                                    </p:set>
                                    <p:animEffect transition="in" filter="box(out)">
                                      <p:cBhvr>
                                        <p:cTn id="406" dur="1000"/>
                                        <p:tgtEl>
                                          <p:spTgt spid="21"/>
                                        </p:tgtEl>
                                      </p:cBhvr>
                                    </p:animEffect>
                                  </p:childTnLst>
                                  <p:subTnLst>
                                    <p:set>
                                      <p:cBhvr override="childStyle">
                                        <p:cTn dur="1" fill="hold" display="0" masterRel="sameClick" afterEffect="1">
                                          <p:stCondLst>
                                            <p:cond evt="end" delay="0">
                                              <p:tn val="404"/>
                                            </p:cond>
                                          </p:stCondLst>
                                        </p:cTn>
                                        <p:tgtEl>
                                          <p:spTgt spid="21"/>
                                        </p:tgtEl>
                                        <p:attrNameLst>
                                          <p:attrName>style.visibility</p:attrName>
                                        </p:attrNameLst>
                                      </p:cBhvr>
                                      <p:to>
                                        <p:strVal val="hidden"/>
                                      </p:to>
                                    </p:set>
                                    <p:audio>
                                      <p:cMediaNode>
                                        <p:cTn display="0" masterRel="sameClick">
                                          <p:stCondLst>
                                            <p:cond evt="begin" delay="0">
                                              <p:tn val="404"/>
                                            </p:cond>
                                          </p:stCondLst>
                                          <p:endCondLst>
                                            <p:cond evt="onStopAudio" delay="0">
                                              <p:tgtEl>
                                                <p:sldTgt/>
                                              </p:tgtEl>
                                            </p:cond>
                                          </p:endCondLst>
                                        </p:cTn>
                                        <p:tgtEl>
                                          <p:sndTgt r:embed="rId3" name="coin.wav"/>
                                        </p:tgtEl>
                                      </p:cMediaNode>
                                    </p:audio>
                                  </p:subTnLst>
                                </p:cTn>
                              </p:par>
                            </p:childTnLst>
                          </p:cTn>
                        </p:par>
                        <p:par>
                          <p:cTn id="407" fill="hold">
                            <p:stCondLst>
                              <p:cond delay="6000"/>
                            </p:stCondLst>
                            <p:childTnLst>
                              <p:par>
                                <p:cTn id="408" presetID="4" presetClass="entr" presetSubtype="32" fill="hold" nodeType="afterEffect">
                                  <p:stCondLst>
                                    <p:cond delay="0"/>
                                  </p:stCondLst>
                                  <p:childTnLst>
                                    <p:set>
                                      <p:cBhvr>
                                        <p:cTn id="409" dur="1" fill="hold">
                                          <p:stCondLst>
                                            <p:cond delay="0"/>
                                          </p:stCondLst>
                                        </p:cTn>
                                        <p:tgtEl>
                                          <p:spTgt spid="22"/>
                                        </p:tgtEl>
                                        <p:attrNameLst>
                                          <p:attrName>style.visibility</p:attrName>
                                        </p:attrNameLst>
                                      </p:cBhvr>
                                      <p:to>
                                        <p:strVal val="visible"/>
                                      </p:to>
                                    </p:set>
                                    <p:animEffect transition="in" filter="box(out)">
                                      <p:cBhvr>
                                        <p:cTn id="410" dur="1000"/>
                                        <p:tgtEl>
                                          <p:spTgt spid="22"/>
                                        </p:tgtEl>
                                      </p:cBhvr>
                                    </p:animEffect>
                                  </p:childTnLst>
                                  <p:subTnLst>
                                    <p:set>
                                      <p:cBhvr override="childStyle">
                                        <p:cTn dur="1" fill="hold" display="0" masterRel="sameClick" afterEffect="1">
                                          <p:stCondLst>
                                            <p:cond evt="end" delay="0">
                                              <p:tn val="408"/>
                                            </p:cond>
                                          </p:stCondLst>
                                        </p:cTn>
                                        <p:tgtEl>
                                          <p:spTgt spid="22"/>
                                        </p:tgtEl>
                                        <p:attrNameLst>
                                          <p:attrName>style.visibility</p:attrName>
                                        </p:attrNameLst>
                                      </p:cBhvr>
                                      <p:to>
                                        <p:strVal val="hidden"/>
                                      </p:to>
                                    </p:set>
                                    <p:audio>
                                      <p:cMediaNode>
                                        <p:cTn display="0" masterRel="sameClick">
                                          <p:stCondLst>
                                            <p:cond evt="begin" delay="0">
                                              <p:tn val="408"/>
                                            </p:cond>
                                          </p:stCondLst>
                                          <p:endCondLst>
                                            <p:cond evt="onStopAudio" delay="0">
                                              <p:tgtEl>
                                                <p:sldTgt/>
                                              </p:tgtEl>
                                            </p:cond>
                                          </p:endCondLst>
                                        </p:cTn>
                                        <p:tgtEl>
                                          <p:sndTgt r:embed="rId3" name="coin.wav"/>
                                        </p:tgtEl>
                                      </p:cMediaNode>
                                    </p:audio>
                                  </p:subTnLst>
                                </p:cTn>
                              </p:par>
                            </p:childTnLst>
                          </p:cTn>
                        </p:par>
                        <p:par>
                          <p:cTn id="411" fill="hold">
                            <p:stCondLst>
                              <p:cond delay="7000"/>
                            </p:stCondLst>
                            <p:childTnLst>
                              <p:par>
                                <p:cTn id="412" presetID="4" presetClass="entr" presetSubtype="32" fill="hold" nodeType="afterEffect">
                                  <p:stCondLst>
                                    <p:cond delay="0"/>
                                  </p:stCondLst>
                                  <p:childTnLst>
                                    <p:set>
                                      <p:cBhvr>
                                        <p:cTn id="413" dur="1" fill="hold">
                                          <p:stCondLst>
                                            <p:cond delay="0"/>
                                          </p:stCondLst>
                                        </p:cTn>
                                        <p:tgtEl>
                                          <p:spTgt spid="23"/>
                                        </p:tgtEl>
                                        <p:attrNameLst>
                                          <p:attrName>style.visibility</p:attrName>
                                        </p:attrNameLst>
                                      </p:cBhvr>
                                      <p:to>
                                        <p:strVal val="visible"/>
                                      </p:to>
                                    </p:set>
                                    <p:animEffect transition="in" filter="box(out)">
                                      <p:cBhvr>
                                        <p:cTn id="414" dur="1000"/>
                                        <p:tgtEl>
                                          <p:spTgt spid="23"/>
                                        </p:tgtEl>
                                      </p:cBhvr>
                                    </p:animEffect>
                                  </p:childTnLst>
                                  <p:subTnLst>
                                    <p:set>
                                      <p:cBhvr override="childStyle">
                                        <p:cTn dur="1" fill="hold" display="0" masterRel="sameClick" afterEffect="1">
                                          <p:stCondLst>
                                            <p:cond evt="end" delay="0">
                                              <p:tn val="412"/>
                                            </p:cond>
                                          </p:stCondLst>
                                        </p:cTn>
                                        <p:tgtEl>
                                          <p:spTgt spid="23"/>
                                        </p:tgtEl>
                                        <p:attrNameLst>
                                          <p:attrName>style.visibility</p:attrName>
                                        </p:attrNameLst>
                                      </p:cBhvr>
                                      <p:to>
                                        <p:strVal val="hidden"/>
                                      </p:to>
                                    </p:set>
                                    <p:audio>
                                      <p:cMediaNode>
                                        <p:cTn display="0" masterRel="sameClick">
                                          <p:stCondLst>
                                            <p:cond evt="begin" delay="0">
                                              <p:tn val="412"/>
                                            </p:cond>
                                          </p:stCondLst>
                                          <p:endCondLst>
                                            <p:cond evt="onStopAudio" delay="0">
                                              <p:tgtEl>
                                                <p:sldTgt/>
                                              </p:tgtEl>
                                            </p:cond>
                                          </p:endCondLst>
                                        </p:cTn>
                                        <p:tgtEl>
                                          <p:sndTgt r:embed="rId3" name="coin.wav"/>
                                        </p:tgtEl>
                                      </p:cMediaNode>
                                    </p:audio>
                                  </p:subTnLst>
                                </p:cTn>
                              </p:par>
                            </p:childTnLst>
                          </p:cTn>
                        </p:par>
                        <p:par>
                          <p:cTn id="415" fill="hold">
                            <p:stCondLst>
                              <p:cond delay="8000"/>
                            </p:stCondLst>
                            <p:childTnLst>
                              <p:par>
                                <p:cTn id="416" presetID="4" presetClass="entr" presetSubtype="32" fill="hold" nodeType="afterEffect">
                                  <p:stCondLst>
                                    <p:cond delay="0"/>
                                  </p:stCondLst>
                                  <p:childTnLst>
                                    <p:set>
                                      <p:cBhvr>
                                        <p:cTn id="417" dur="1" fill="hold">
                                          <p:stCondLst>
                                            <p:cond delay="0"/>
                                          </p:stCondLst>
                                        </p:cTn>
                                        <p:tgtEl>
                                          <p:spTgt spid="24"/>
                                        </p:tgtEl>
                                        <p:attrNameLst>
                                          <p:attrName>style.visibility</p:attrName>
                                        </p:attrNameLst>
                                      </p:cBhvr>
                                      <p:to>
                                        <p:strVal val="visible"/>
                                      </p:to>
                                    </p:set>
                                    <p:animEffect transition="in" filter="box(out)">
                                      <p:cBhvr>
                                        <p:cTn id="418" dur="1000"/>
                                        <p:tgtEl>
                                          <p:spTgt spid="24"/>
                                        </p:tgtEl>
                                      </p:cBhvr>
                                    </p:animEffect>
                                  </p:childTnLst>
                                  <p:subTnLst>
                                    <p:set>
                                      <p:cBhvr override="childStyle">
                                        <p:cTn dur="1" fill="hold" display="0" masterRel="sameClick" afterEffect="1">
                                          <p:stCondLst>
                                            <p:cond evt="end" delay="0">
                                              <p:tn val="416"/>
                                            </p:cond>
                                          </p:stCondLst>
                                        </p:cTn>
                                        <p:tgtEl>
                                          <p:spTgt spid="24"/>
                                        </p:tgtEl>
                                        <p:attrNameLst>
                                          <p:attrName>style.visibility</p:attrName>
                                        </p:attrNameLst>
                                      </p:cBhvr>
                                      <p:to>
                                        <p:strVal val="hidden"/>
                                      </p:to>
                                    </p:set>
                                    <p:audio>
                                      <p:cMediaNode>
                                        <p:cTn display="0" masterRel="sameClick">
                                          <p:stCondLst>
                                            <p:cond evt="begin" delay="0">
                                              <p:tn val="416"/>
                                            </p:cond>
                                          </p:stCondLst>
                                          <p:endCondLst>
                                            <p:cond evt="onStopAudio" delay="0">
                                              <p:tgtEl>
                                                <p:sldTgt/>
                                              </p:tgtEl>
                                            </p:cond>
                                          </p:endCondLst>
                                        </p:cTn>
                                        <p:tgtEl>
                                          <p:sndTgt r:embed="rId3" name="coin.wav"/>
                                        </p:tgtEl>
                                      </p:cMediaNode>
                                    </p:audio>
                                  </p:subTnLst>
                                </p:cTn>
                              </p:par>
                            </p:childTnLst>
                          </p:cTn>
                        </p:par>
                        <p:par>
                          <p:cTn id="419" fill="hold">
                            <p:stCondLst>
                              <p:cond delay="9000"/>
                            </p:stCondLst>
                            <p:childTnLst>
                              <p:par>
                                <p:cTn id="420" presetID="4" presetClass="entr" presetSubtype="32" fill="hold" nodeType="afterEffect">
                                  <p:stCondLst>
                                    <p:cond delay="0"/>
                                  </p:stCondLst>
                                  <p:childTnLst>
                                    <p:set>
                                      <p:cBhvr>
                                        <p:cTn id="421" dur="1" fill="hold">
                                          <p:stCondLst>
                                            <p:cond delay="0"/>
                                          </p:stCondLst>
                                        </p:cTn>
                                        <p:tgtEl>
                                          <p:spTgt spid="25"/>
                                        </p:tgtEl>
                                        <p:attrNameLst>
                                          <p:attrName>style.visibility</p:attrName>
                                        </p:attrNameLst>
                                      </p:cBhvr>
                                      <p:to>
                                        <p:strVal val="visible"/>
                                      </p:to>
                                    </p:set>
                                    <p:animEffect transition="in" filter="box(out)">
                                      <p:cBhvr>
                                        <p:cTn id="422" dur="1000"/>
                                        <p:tgtEl>
                                          <p:spTgt spid="25"/>
                                        </p:tgtEl>
                                      </p:cBhvr>
                                    </p:animEffect>
                                  </p:childTnLst>
                                  <p:subTnLst>
                                    <p:set>
                                      <p:cBhvr override="childStyle">
                                        <p:cTn dur="1" fill="hold" display="0" masterRel="sameClick" afterEffect="1">
                                          <p:stCondLst>
                                            <p:cond evt="end" delay="0">
                                              <p:tn val="420"/>
                                            </p:cond>
                                          </p:stCondLst>
                                        </p:cTn>
                                        <p:tgtEl>
                                          <p:spTgt spid="25"/>
                                        </p:tgtEl>
                                        <p:attrNameLst>
                                          <p:attrName>style.visibility</p:attrName>
                                        </p:attrNameLst>
                                      </p:cBhvr>
                                      <p:to>
                                        <p:strVal val="hidden"/>
                                      </p:to>
                                    </p:set>
                                    <p:audio>
                                      <p:cMediaNode>
                                        <p:cTn display="0" masterRel="sameClick">
                                          <p:stCondLst>
                                            <p:cond evt="begin" delay="0">
                                              <p:tn val="420"/>
                                            </p:cond>
                                          </p:stCondLst>
                                          <p:endCondLst>
                                            <p:cond evt="onStopAudio" delay="0">
                                              <p:tgtEl>
                                                <p:sldTgt/>
                                              </p:tgtEl>
                                            </p:cond>
                                          </p:endCondLst>
                                        </p:cTn>
                                        <p:tgtEl>
                                          <p:sndTgt r:embed="rId3" name="coin.wav"/>
                                        </p:tgtEl>
                                      </p:cMediaNode>
                                    </p:audio>
                                  </p:subTnLst>
                                </p:cTn>
                              </p:par>
                            </p:childTnLst>
                          </p:cTn>
                        </p:par>
                        <p:par>
                          <p:cTn id="423" fill="hold">
                            <p:stCondLst>
                              <p:cond delay="10000"/>
                            </p:stCondLst>
                            <p:childTnLst>
                              <p:par>
                                <p:cTn id="424" presetID="4" presetClass="entr" presetSubtype="16" fill="hold" nodeType="afterEffect">
                                  <p:stCondLst>
                                    <p:cond delay="0"/>
                                  </p:stCondLst>
                                  <p:childTnLst>
                                    <p:set>
                                      <p:cBhvr>
                                        <p:cTn id="425" dur="1" fill="hold">
                                          <p:stCondLst>
                                            <p:cond delay="0"/>
                                          </p:stCondLst>
                                        </p:cTn>
                                        <p:tgtEl>
                                          <p:spTgt spid="49339"/>
                                        </p:tgtEl>
                                        <p:attrNameLst>
                                          <p:attrName>style.visibility</p:attrName>
                                        </p:attrNameLst>
                                      </p:cBhvr>
                                      <p:to>
                                        <p:strVal val="visible"/>
                                      </p:to>
                                    </p:set>
                                    <p:animEffect transition="in" filter="box(in)">
                                      <p:cBhvr>
                                        <p:cTn id="426" dur="1000"/>
                                        <p:tgtEl>
                                          <p:spTgt spid="49339"/>
                                        </p:tgtEl>
                                      </p:cBhvr>
                                    </p:animEffect>
                                  </p:childTnLst>
                                  <p:subTnLst>
                                    <p:audio>
                                      <p:cMediaNode>
                                        <p:cTn display="0" masterRel="sameClick">
                                          <p:stCondLst>
                                            <p:cond evt="begin" delay="0">
                                              <p:tn val="424"/>
                                            </p:cond>
                                          </p:stCondLst>
                                          <p:endCondLst>
                                            <p:cond evt="onStopAudio" delay="0">
                                              <p:tgtEl>
                                                <p:sldTgt/>
                                              </p:tgtEl>
                                            </p:cond>
                                          </p:endCondLst>
                                        </p:cTn>
                                        <p:tgtEl>
                                          <p:sndTgt r:embed="rId4" name="BELL.WAV"/>
                                        </p:tgtEl>
                                      </p:cMediaNode>
                                    </p:audio>
                                  </p:subTnLst>
                                </p:cTn>
                              </p:par>
                            </p:childTnLst>
                          </p:cTn>
                        </p:par>
                      </p:childTnLst>
                    </p:cTn>
                  </p:par>
                </p:childTnLst>
              </p:cTn>
              <p:nextCondLst>
                <p:cond evt="onClick" delay="0">
                  <p:tgtEl>
                    <p:spTgt spid="49340"/>
                  </p:tgtEl>
                </p:cond>
              </p:nextCondLst>
            </p:seq>
          </p:childTnLst>
        </p:cTn>
      </p:par>
    </p:tnLst>
    <p:bldLst>
      <p:bldP spid="49154" grpId="0" animBg="1"/>
      <p:bldP spid="49156" grpId="0" animBg="1"/>
      <p:bldP spid="49157" grpId="0" animBg="1"/>
      <p:bldP spid="49158" grpId="0" animBg="1"/>
      <p:bldP spid="49201" grpId="0" animBg="1"/>
      <p:bldP spid="49201" grpId="1" animBg="1"/>
      <p:bldP spid="49202" grpId="0" animBg="1"/>
      <p:bldP spid="49202" grpId="1" animBg="1"/>
      <p:bldP spid="49203" grpId="0" animBg="1"/>
      <p:bldP spid="49203" grpId="1" animBg="1"/>
      <p:bldP spid="49204" grpId="0" animBg="1"/>
      <p:bldP spid="49204" grpId="1" animBg="1"/>
      <p:bldP spid="49205" grpId="0" animBg="1"/>
      <p:bldP spid="49205" grpId="1" animBg="1"/>
      <p:bldP spid="49206" grpId="0" animBg="1"/>
      <p:bldP spid="49206" grpId="1" animBg="1"/>
      <p:bldP spid="49207" grpId="0" animBg="1"/>
      <p:bldP spid="49207" grpId="1" animBg="1"/>
      <p:bldP spid="49208" grpId="0" animBg="1"/>
      <p:bldP spid="49208" grpId="1" animBg="1"/>
      <p:bldP spid="49215" grpId="0" animBg="1"/>
      <p:bldP spid="49226" grpId="0" animBg="1"/>
      <p:bldP spid="49237" grpId="0" animBg="1"/>
      <p:bldP spid="49245" grpId="0" animBg="1"/>
      <p:bldP spid="49262" grpId="0" animBg="1"/>
      <p:bldP spid="49274" grpId="0" animBg="1"/>
      <p:bldP spid="49275" grpId="0" animBg="1"/>
      <p:bldP spid="49284" grpId="0" animBg="1"/>
      <p:bldP spid="493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8"/>
          <p:cNvSpPr txBox="1">
            <a:spLocks noChangeArrowheads="1"/>
          </p:cNvSpPr>
          <p:nvPr/>
        </p:nvSpPr>
        <p:spPr bwMode="auto">
          <a:xfrm>
            <a:off x="304800" y="1353741"/>
            <a:ext cx="3962400" cy="4093428"/>
          </a:xfrm>
          <a:prstGeom prst="rect">
            <a:avLst/>
          </a:prstGeom>
          <a:noFill/>
          <a:ln w="9525">
            <a:solidFill>
              <a:srgbClr val="CC00CC"/>
            </a:solidFill>
            <a:miter lim="800000"/>
            <a:headEnd/>
            <a:tailEnd/>
          </a:ln>
        </p:spPr>
        <p:txBody>
          <a:bodyPr wrap="square">
            <a:spAutoFit/>
          </a:bodyPr>
          <a:lstStyle/>
          <a:p>
            <a:pPr eaLnBrk="1" hangingPunct="1">
              <a:spcBef>
                <a:spcPct val="50000"/>
              </a:spcBef>
              <a:buFontTx/>
              <a:buChar char="-"/>
            </a:pPr>
            <a:r>
              <a:rPr lang="en-US" sz="4000" b="1" dirty="0">
                <a:solidFill>
                  <a:srgbClr val="808000"/>
                </a:solidFill>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Chỉ</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Đông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Bắc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Bộ</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Thái</a:t>
            </a:r>
            <a:r>
              <a:rPr lang="en-US" sz="4000" b="1" dirty="0" smtClean="0">
                <a:latin typeface="Times New Roman" panose="02020603050405020304" pitchFamily="18" charset="0"/>
                <a:cs typeface="Times New Roman" panose="02020603050405020304" pitchFamily="18" charset="0"/>
              </a:rPr>
              <a:t> Lan </a:t>
            </a:r>
            <a:r>
              <a:rPr lang="en-US" sz="4000" b="1" dirty="0" err="1" smtClean="0">
                <a:latin typeface="Times New Roman" pitchFamily="18" charset="0"/>
                <a:cs typeface="Times New Roman" pitchFamily="18" charset="0"/>
              </a:rPr>
              <a:t>trên</a:t>
            </a: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bản đồ</a:t>
            </a:r>
          </a:p>
          <a:p>
            <a:pPr eaLnBrk="1" hangingPunct="1">
              <a:spcBef>
                <a:spcPct val="50000"/>
              </a:spcBef>
              <a:buFontTx/>
              <a:buChar char="-"/>
            </a:pPr>
            <a:endParaRPr lang="en-US" sz="4000" b="1" dirty="0">
              <a:solidFill>
                <a:srgbClr val="808000"/>
              </a:solidFill>
              <a:latin typeface="Times New Roman" panose="02020603050405020304" pitchFamily="18" charset="0"/>
              <a:cs typeface="Times New Roman" panose="02020603050405020304" pitchFamily="18" charset="0"/>
            </a:endParaRPr>
          </a:p>
        </p:txBody>
      </p:sp>
      <p:pic>
        <p:nvPicPr>
          <p:cNvPr id="5126" name="Picture 37" descr="Ban do hanh chinh Viet Nam"/>
          <p:cNvPicPr>
            <a:picLocks noChangeAspect="1" noChangeArrowheads="1"/>
          </p:cNvPicPr>
          <p:nvPr/>
        </p:nvPicPr>
        <p:blipFill>
          <a:blip r:embed="rId2">
            <a:lum bright="-30000"/>
          </a:blip>
          <a:srcRect/>
          <a:stretch>
            <a:fillRect/>
          </a:stretch>
        </p:blipFill>
        <p:spPr bwMode="auto">
          <a:xfrm>
            <a:off x="4419600" y="1"/>
            <a:ext cx="7010400" cy="6802438"/>
          </a:xfrm>
          <a:prstGeom prst="rect">
            <a:avLst/>
          </a:prstGeom>
          <a:solidFill>
            <a:schemeClr val="accent1"/>
          </a:solidFill>
          <a:ln w="9525">
            <a:noFill/>
            <a:miter lim="800000"/>
            <a:headEnd/>
            <a:tailEnd/>
          </a:ln>
        </p:spPr>
      </p:pic>
      <p:sp>
        <p:nvSpPr>
          <p:cNvPr id="5128" name="AutoShape 39"/>
          <p:cNvSpPr>
            <a:spLocks noChangeArrowheads="1"/>
          </p:cNvSpPr>
          <p:nvPr/>
        </p:nvSpPr>
        <p:spPr bwMode="auto">
          <a:xfrm>
            <a:off x="7526338" y="6148388"/>
            <a:ext cx="112712" cy="635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5129" name="AutoShape 40"/>
          <p:cNvSpPr>
            <a:spLocks noChangeArrowheads="1"/>
          </p:cNvSpPr>
          <p:nvPr/>
        </p:nvSpPr>
        <p:spPr bwMode="auto">
          <a:xfrm>
            <a:off x="8278813" y="6421438"/>
            <a:ext cx="74612" cy="1270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5130" name="AutoShape 41"/>
          <p:cNvSpPr>
            <a:spLocks noChangeArrowheads="1"/>
          </p:cNvSpPr>
          <p:nvPr/>
        </p:nvSpPr>
        <p:spPr bwMode="auto">
          <a:xfrm>
            <a:off x="8353426" y="6338888"/>
            <a:ext cx="74613" cy="1270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5131" name="AutoShape 42"/>
          <p:cNvSpPr>
            <a:spLocks noChangeArrowheads="1"/>
          </p:cNvSpPr>
          <p:nvPr/>
        </p:nvSpPr>
        <p:spPr bwMode="auto">
          <a:xfrm>
            <a:off x="8240713" y="6148388"/>
            <a:ext cx="112712" cy="635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5132" name="AutoShape 43"/>
          <p:cNvSpPr>
            <a:spLocks noChangeArrowheads="1"/>
          </p:cNvSpPr>
          <p:nvPr/>
        </p:nvSpPr>
        <p:spPr bwMode="auto">
          <a:xfrm>
            <a:off x="7751763" y="5895975"/>
            <a:ext cx="112712" cy="635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5133" name="AutoShape 44"/>
          <p:cNvSpPr>
            <a:spLocks noChangeArrowheads="1"/>
          </p:cNvSpPr>
          <p:nvPr/>
        </p:nvSpPr>
        <p:spPr bwMode="auto">
          <a:xfrm>
            <a:off x="7488238" y="6338888"/>
            <a:ext cx="112712" cy="635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5134" name="AutoShape 45"/>
          <p:cNvSpPr>
            <a:spLocks noChangeArrowheads="1"/>
          </p:cNvSpPr>
          <p:nvPr/>
        </p:nvSpPr>
        <p:spPr bwMode="auto">
          <a:xfrm>
            <a:off x="7713663" y="6086476"/>
            <a:ext cx="112712" cy="61913"/>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31796" name="AutoShape 52"/>
          <p:cNvSpPr>
            <a:spLocks noChangeArrowheads="1"/>
          </p:cNvSpPr>
          <p:nvPr/>
        </p:nvSpPr>
        <p:spPr bwMode="auto">
          <a:xfrm>
            <a:off x="7475539" y="6594476"/>
            <a:ext cx="111125" cy="207963"/>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1796"/>
                                        </p:tgtEl>
                                        <p:attrNameLst>
                                          <p:attrName>style.visibility</p:attrName>
                                        </p:attrNameLst>
                                      </p:cBhvr>
                                      <p:to>
                                        <p:strVal val="visible"/>
                                      </p:to>
                                    </p:set>
                                    <p:animEffect transition="in" filter="wheel(4)">
                                      <p:cBhvr>
                                        <p:cTn id="7" dur="2000"/>
                                        <p:tgtEl>
                                          <p:spTgt spid="317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52"/>
                                        </p:tgtEl>
                                        <p:attrNameLst>
                                          <p:attrName>style.visibility</p:attrName>
                                        </p:attrNameLst>
                                      </p:cBhvr>
                                      <p:to>
                                        <p:strVal val="visible"/>
                                      </p:to>
                                    </p:set>
                                    <p:anim calcmode="lin" valueType="num">
                                      <p:cBhvr additive="base">
                                        <p:cTn id="12" dur="500" fill="hold"/>
                                        <p:tgtEl>
                                          <p:spTgt spid="31752"/>
                                        </p:tgtEl>
                                        <p:attrNameLst>
                                          <p:attrName>ppt_x</p:attrName>
                                        </p:attrNameLst>
                                      </p:cBhvr>
                                      <p:tavLst>
                                        <p:tav tm="0">
                                          <p:val>
                                            <p:strVal val="#ppt_x"/>
                                          </p:val>
                                        </p:tav>
                                        <p:tav tm="100000">
                                          <p:val>
                                            <p:strVal val="#ppt_x"/>
                                          </p:val>
                                        </p:tav>
                                      </p:tavLst>
                                    </p:anim>
                                    <p:anim calcmode="lin" valueType="num">
                                      <p:cBhvr additive="base">
                                        <p:cTn id="13"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8"/>
          <p:cNvSpPr txBox="1">
            <a:spLocks noChangeArrowheads="1"/>
          </p:cNvSpPr>
          <p:nvPr/>
        </p:nvSpPr>
        <p:spPr bwMode="auto">
          <a:xfrm>
            <a:off x="304800" y="1353741"/>
            <a:ext cx="3962400" cy="4093428"/>
          </a:xfrm>
          <a:prstGeom prst="rect">
            <a:avLst/>
          </a:prstGeom>
          <a:noFill/>
          <a:ln w="9525">
            <a:solidFill>
              <a:srgbClr val="CC00CC"/>
            </a:solidFill>
            <a:miter lim="800000"/>
            <a:headEnd/>
            <a:tailEnd/>
          </a:ln>
        </p:spPr>
        <p:txBody>
          <a:bodyPr wrap="square">
            <a:spAutoFit/>
          </a:bodyPr>
          <a:lstStyle/>
          <a:p>
            <a:pPr eaLnBrk="1" hangingPunct="1">
              <a:spcBef>
                <a:spcPct val="50000"/>
              </a:spcBef>
              <a:buFontTx/>
              <a:buChar char="-"/>
            </a:pPr>
            <a:r>
              <a:rPr lang="en-US" sz="4000" b="1" dirty="0">
                <a:solidFill>
                  <a:srgbClr val="808000"/>
                </a:solidFill>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Chỉ</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Đông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Bắc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Bộ</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Thái</a:t>
            </a:r>
            <a:r>
              <a:rPr lang="en-US" sz="4000" b="1" dirty="0" smtClean="0">
                <a:latin typeface="Times New Roman" panose="02020603050405020304" pitchFamily="18" charset="0"/>
                <a:cs typeface="Times New Roman" panose="02020603050405020304" pitchFamily="18" charset="0"/>
              </a:rPr>
              <a:t> Lan </a:t>
            </a:r>
            <a:r>
              <a:rPr lang="en-US" sz="4000" b="1" dirty="0" err="1" smtClean="0">
                <a:latin typeface="Times New Roman" pitchFamily="18" charset="0"/>
                <a:cs typeface="Times New Roman" pitchFamily="18" charset="0"/>
              </a:rPr>
              <a:t>trên</a:t>
            </a: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bản đồ</a:t>
            </a:r>
          </a:p>
          <a:p>
            <a:pPr eaLnBrk="1" hangingPunct="1">
              <a:spcBef>
                <a:spcPct val="50000"/>
              </a:spcBef>
              <a:buFontTx/>
              <a:buChar char="-"/>
            </a:pPr>
            <a:endParaRPr lang="en-US" sz="4000" b="1" dirty="0">
              <a:solidFill>
                <a:srgbClr val="808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48200" y="76200"/>
            <a:ext cx="7467600" cy="6629400"/>
          </a:xfrm>
          <a:prstGeom prst="rect">
            <a:avLst/>
          </a:prstGeom>
        </p:spPr>
      </p:pic>
    </p:spTree>
    <p:extLst>
      <p:ext uri="{BB962C8B-B14F-4D97-AF65-F5344CB8AC3E}">
        <p14:creationId xmlns:p14="http://schemas.microsoft.com/office/powerpoint/2010/main" xmlns="" val="399454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additive="base">
                                        <p:cTn id="7" dur="500" fill="hold"/>
                                        <p:tgtEl>
                                          <p:spTgt spid="31752"/>
                                        </p:tgtEl>
                                        <p:attrNameLst>
                                          <p:attrName>ppt_x</p:attrName>
                                        </p:attrNameLst>
                                      </p:cBhvr>
                                      <p:tavLst>
                                        <p:tav tm="0">
                                          <p:val>
                                            <p:strVal val="#ppt_x"/>
                                          </p:val>
                                        </p:tav>
                                        <p:tav tm="100000">
                                          <p:val>
                                            <p:strVal val="#ppt_x"/>
                                          </p:val>
                                        </p:tav>
                                      </p:tavLst>
                                    </p:anim>
                                    <p:anim calcmode="lin" valueType="num">
                                      <p:cBhvr additive="base">
                                        <p:cTn id="8"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an do hanh chinh Viet Nam"/>
          <p:cNvPicPr>
            <a:picLocks noChangeAspect="1" noChangeArrowheads="1"/>
          </p:cNvPicPr>
          <p:nvPr/>
        </p:nvPicPr>
        <p:blipFill>
          <a:blip r:embed="rId2">
            <a:lum bright="-30000"/>
          </a:blip>
          <a:srcRect/>
          <a:stretch>
            <a:fillRect/>
          </a:stretch>
        </p:blipFill>
        <p:spPr bwMode="auto">
          <a:xfrm>
            <a:off x="304800" y="0"/>
            <a:ext cx="6705600" cy="6858000"/>
          </a:xfrm>
          <a:prstGeom prst="rect">
            <a:avLst/>
          </a:prstGeom>
          <a:solidFill>
            <a:schemeClr val="accent1"/>
          </a:solidFill>
          <a:ln w="9525">
            <a:noFill/>
            <a:miter lim="800000"/>
            <a:headEnd/>
            <a:tailEnd/>
          </a:ln>
        </p:spPr>
      </p:pic>
      <p:sp>
        <p:nvSpPr>
          <p:cNvPr id="63492" name="AutoShape 4"/>
          <p:cNvSpPr>
            <a:spLocks noChangeArrowheads="1"/>
          </p:cNvSpPr>
          <p:nvPr/>
        </p:nvSpPr>
        <p:spPr bwMode="auto">
          <a:xfrm>
            <a:off x="44196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63494" name="AutoShape 6"/>
          <p:cNvSpPr>
            <a:spLocks noChangeArrowheads="1"/>
          </p:cNvSpPr>
          <p:nvPr/>
        </p:nvSpPr>
        <p:spPr bwMode="auto">
          <a:xfrm>
            <a:off x="58674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63495" name="AutoShape 7"/>
          <p:cNvSpPr>
            <a:spLocks noChangeArrowheads="1"/>
          </p:cNvSpPr>
          <p:nvPr/>
        </p:nvSpPr>
        <p:spPr bwMode="auto">
          <a:xfrm>
            <a:off x="60960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63496" name="AutoShape 8"/>
          <p:cNvSpPr>
            <a:spLocks noChangeArrowheads="1"/>
          </p:cNvSpPr>
          <p:nvPr/>
        </p:nvSpPr>
        <p:spPr bwMode="auto">
          <a:xfrm>
            <a:off x="58674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cxnSp>
        <p:nvCxnSpPr>
          <p:cNvPr id="6154" name="AutoShape 10"/>
          <p:cNvCxnSpPr>
            <a:cxnSpLocks noChangeShapeType="1"/>
          </p:cNvCxnSpPr>
          <p:nvPr/>
        </p:nvCxnSpPr>
        <p:spPr bwMode="auto">
          <a:xfrm rot="5400000" flipV="1">
            <a:off x="3848100" y="0"/>
            <a:ext cx="1588" cy="1588"/>
          </a:xfrm>
          <a:prstGeom prst="curvedConnector3">
            <a:avLst>
              <a:gd name="adj1" fmla="val -14400005"/>
            </a:avLst>
          </a:prstGeom>
          <a:noFill/>
          <a:ln w="9525">
            <a:solidFill>
              <a:schemeClr val="tx1"/>
            </a:solidFill>
            <a:round/>
            <a:headEnd/>
            <a:tailEnd type="triangle" w="med" len="med"/>
          </a:ln>
        </p:spPr>
      </p:cxnSp>
      <p:sp>
        <p:nvSpPr>
          <p:cNvPr id="63499" name="AutoShape 11"/>
          <p:cNvSpPr>
            <a:spLocks noChangeArrowheads="1"/>
          </p:cNvSpPr>
          <p:nvPr/>
        </p:nvSpPr>
        <p:spPr bwMode="auto">
          <a:xfrm>
            <a:off x="4876800" y="54864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63500" name="AutoShape 12"/>
          <p:cNvSpPr>
            <a:spLocks noChangeArrowheads="1"/>
          </p:cNvSpPr>
          <p:nvPr/>
        </p:nvSpPr>
        <p:spPr bwMode="auto">
          <a:xfrm>
            <a:off x="4343400" y="60198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63501" name="AutoShape 13"/>
          <p:cNvSpPr>
            <a:spLocks noChangeArrowheads="1"/>
          </p:cNvSpPr>
          <p:nvPr/>
        </p:nvSpPr>
        <p:spPr bwMode="auto">
          <a:xfrm>
            <a:off x="4800600" y="57150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63502" name="AutoShape 14"/>
          <p:cNvSpPr>
            <a:spLocks noChangeArrowheads="1"/>
          </p:cNvSpPr>
          <p:nvPr/>
        </p:nvSpPr>
        <p:spPr bwMode="auto">
          <a:xfrm>
            <a:off x="7239000" y="152400"/>
            <a:ext cx="4724400" cy="6477000"/>
          </a:xfrm>
          <a:prstGeom prst="horizontalScroll">
            <a:avLst>
              <a:gd name="adj" fmla="val 12500"/>
            </a:avLst>
          </a:prstGeom>
          <a:solidFill>
            <a:srgbClr val="FFCCFF"/>
          </a:solidFill>
          <a:ln w="9525">
            <a:solidFill>
              <a:srgbClr val="FF0000"/>
            </a:solidFill>
            <a:round/>
            <a:headEnd/>
            <a:tailEnd/>
          </a:ln>
        </p:spPr>
        <p:txBody>
          <a:bodyPr lIns="91417" tIns="45709" rIns="91417" bIns="45709" anchor="ctr"/>
          <a:lstStyle/>
          <a:p>
            <a:pPr eaLnBrk="1" hangingPunct="1"/>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Biển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bao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phía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nam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Tây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nam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phần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đất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liền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nước</a:t>
            </a:r>
            <a:r>
              <a:rPr lang="en-US" sz="3600" b="1" dirty="0" smtClean="0">
                <a:latin typeface="Times New Roman" panose="02020603050405020304" pitchFamily="18" charset="0"/>
                <a:cs typeface="Times New Roman" panose="02020603050405020304" pitchFamily="18" charset="0"/>
              </a:rPr>
              <a:t> ta</a:t>
            </a:r>
          </a:p>
          <a:p>
            <a:pPr eaLnBrk="1" hangingPunct="1"/>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Vịnh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Bắc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bộ</a:t>
            </a:r>
            <a:r>
              <a:rPr lang="en-US" sz="3600" b="1" dirty="0" smtClean="0">
                <a:latin typeface="Times New Roman" panose="02020603050405020304" pitchFamily="18" charset="0"/>
                <a:cs typeface="Times New Roman" panose="02020603050405020304" pitchFamily="18" charset="0"/>
              </a:rPr>
              <a:t> ở </a:t>
            </a:r>
            <a:r>
              <a:rPr lang="en-US" sz="3600" b="1" dirty="0" err="1" smtClean="0">
                <a:latin typeface="Times New Roman" panose="02020603050405020304" pitchFamily="18" charset="0"/>
                <a:cs typeface="Times New Roman" panose="02020603050405020304" pitchFamily="18" charset="0"/>
              </a:rPr>
              <a:t>phía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Bắc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Vịnh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Thái</a:t>
            </a:r>
            <a:r>
              <a:rPr lang="en-US" sz="3600" b="1" dirty="0" smtClean="0">
                <a:latin typeface="Times New Roman" panose="02020603050405020304" pitchFamily="18" charset="0"/>
                <a:cs typeface="Times New Roman" panose="02020603050405020304" pitchFamily="18" charset="0"/>
              </a:rPr>
              <a:t> Lan ở </a:t>
            </a:r>
            <a:r>
              <a:rPr lang="en-US" sz="3600" b="1" dirty="0" err="1" smtClean="0">
                <a:latin typeface="Times New Roman" panose="02020603050405020304" pitchFamily="18" charset="0"/>
                <a:cs typeface="Times New Roman" panose="02020603050405020304" pitchFamily="18" charset="0"/>
              </a:rPr>
              <a:t>phía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Tây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nam</a:t>
            </a:r>
            <a:r>
              <a:rPr lang="en-US"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3499"/>
                                        </p:tgtEl>
                                        <p:attrNameLst>
                                          <p:attrName>style.visibility</p:attrName>
                                        </p:attrNameLst>
                                      </p:cBhvr>
                                      <p:to>
                                        <p:strVal val="visible"/>
                                      </p:to>
                                    </p:set>
                                    <p:animEffect transition="in" filter="wheel(4)">
                                      <p:cBhvr>
                                        <p:cTn id="7" dur="2000"/>
                                        <p:tgtEl>
                                          <p:spTgt spid="6349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3501"/>
                                        </p:tgtEl>
                                        <p:attrNameLst>
                                          <p:attrName>style.visibility</p:attrName>
                                        </p:attrNameLst>
                                      </p:cBhvr>
                                      <p:to>
                                        <p:strVal val="visible"/>
                                      </p:to>
                                    </p:set>
                                    <p:animEffect transition="in" filter="wheel(4)">
                                      <p:cBhvr>
                                        <p:cTn id="10" dur="2000"/>
                                        <p:tgtEl>
                                          <p:spTgt spid="63501"/>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63492"/>
                                        </p:tgtEl>
                                        <p:attrNameLst>
                                          <p:attrName>style.visibility</p:attrName>
                                        </p:attrNameLst>
                                      </p:cBhvr>
                                      <p:to>
                                        <p:strVal val="visible"/>
                                      </p:to>
                                    </p:set>
                                    <p:animEffect transition="in" filter="wheel(4)">
                                      <p:cBhvr>
                                        <p:cTn id="13" dur="2000"/>
                                        <p:tgtEl>
                                          <p:spTgt spid="63492"/>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63500"/>
                                        </p:tgtEl>
                                        <p:attrNameLst>
                                          <p:attrName>style.visibility</p:attrName>
                                        </p:attrNameLst>
                                      </p:cBhvr>
                                      <p:to>
                                        <p:strVal val="visible"/>
                                      </p:to>
                                    </p:set>
                                    <p:animEffect transition="in" filter="wheel(4)">
                                      <p:cBhvr>
                                        <p:cTn id="16" dur="2000"/>
                                        <p:tgtEl>
                                          <p:spTgt spid="63500"/>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63494"/>
                                        </p:tgtEl>
                                        <p:attrNameLst>
                                          <p:attrName>style.visibility</p:attrName>
                                        </p:attrNameLst>
                                      </p:cBhvr>
                                      <p:to>
                                        <p:strVal val="visible"/>
                                      </p:to>
                                    </p:set>
                                    <p:animEffect transition="in" filter="wheel(4)">
                                      <p:cBhvr>
                                        <p:cTn id="19" dur="2000"/>
                                        <p:tgtEl>
                                          <p:spTgt spid="63494"/>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63495"/>
                                        </p:tgtEl>
                                        <p:attrNameLst>
                                          <p:attrName>style.visibility</p:attrName>
                                        </p:attrNameLst>
                                      </p:cBhvr>
                                      <p:to>
                                        <p:strVal val="visible"/>
                                      </p:to>
                                    </p:set>
                                    <p:animEffect transition="in" filter="wheel(4)">
                                      <p:cBhvr>
                                        <p:cTn id="22" dur="2000"/>
                                        <p:tgtEl>
                                          <p:spTgt spid="63495"/>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63496"/>
                                        </p:tgtEl>
                                        <p:attrNameLst>
                                          <p:attrName>style.visibility</p:attrName>
                                        </p:attrNameLst>
                                      </p:cBhvr>
                                      <p:to>
                                        <p:strVal val="visible"/>
                                      </p:to>
                                    </p:set>
                                    <p:animEffect transition="in" filter="wheel(4)">
                                      <p:cBhvr>
                                        <p:cTn id="25" dur="2000"/>
                                        <p:tgtEl>
                                          <p:spTgt spid="63496"/>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3502"/>
                                        </p:tgtEl>
                                        <p:attrNameLst>
                                          <p:attrName>style.visibility</p:attrName>
                                        </p:attrNameLst>
                                      </p:cBhvr>
                                      <p:to>
                                        <p:strVal val="visible"/>
                                      </p:to>
                                    </p:set>
                                    <p:animEffect transition="in" filter="diamond(in)">
                                      <p:cBhvr>
                                        <p:cTn id="30" dur="2000"/>
                                        <p:tgtEl>
                                          <p:spTgt spid="63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4" grpId="0" animBg="1"/>
      <p:bldP spid="63495" grpId="0" animBg="1"/>
      <p:bldP spid="63496" grpId="0" animBg="1"/>
      <p:bldP spid="63499" grpId="0" animBg="1"/>
      <p:bldP spid="63500" grpId="0" animBg="1"/>
      <p:bldP spid="63501" grpId="0" animBg="1"/>
      <p:bldP spid="635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fographic Chủ quyền Biển đảo Việt Nam.mp4">
            <a:hlinkClick r:id="" action="ppaction://media"/>
          </p:cNvPr>
          <p:cNvPicPr>
            <a:picLocks noChangeAspect="1"/>
          </p:cNvPicPr>
          <p:nvPr>
            <a:videoFile r:link="rId1"/>
            <p:extLst>
              <p:ext uri="{DAA4B4D4-6D71-4841-9C94-3DE7FCFB9230}">
                <p14:media xmlns:p14="http://schemas.microsoft.com/office/powerpoint/2010/main" xmlns="" r:link="rId3"/>
              </p:ext>
            </p:extLst>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1828800"/>
            <a:ext cx="6247963"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Vùng biển nước ta có đặc điểm gì?</a:t>
            </a:r>
            <a:endParaRPr lang="en-US" sz="4800" dirty="0">
              <a:solidFill>
                <a:srgbClr val="0000CC"/>
              </a:solidFill>
            </a:endParaRPr>
          </a:p>
          <a:p>
            <a:pPr algn="ctr"/>
            <a:endParaRPr lang="en-US" sz="48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Cloud Callout 4"/>
          <p:cNvSpPr/>
          <p:nvPr/>
        </p:nvSpPr>
        <p:spPr>
          <a:xfrm>
            <a:off x="5562600" y="2982962"/>
            <a:ext cx="5715000" cy="3505200"/>
          </a:xfrm>
          <a:prstGeom prst="cloudCallout">
            <a:avLst>
              <a:gd name="adj1" fmla="val -19038"/>
              <a:gd name="adj2" fmla="val -68969"/>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4400" b="1" dirty="0" err="1">
                <a:solidFill>
                  <a:schemeClr val="tx1"/>
                </a:solidFill>
                <a:latin typeface="Times New Roman" pitchFamily="18" charset="0"/>
                <a:cs typeface="Times New Roman" pitchFamily="18" charset="0"/>
              </a:rPr>
              <a:t>Cùng</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nhau</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làm</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việc</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nhóm</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thôi</a:t>
            </a:r>
            <a:r>
              <a:rPr lang="en-US" sz="4400" b="1"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9450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384af238c949bd5a122a303f81139e93fa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1145</Words>
  <Application>Microsoft Office PowerPoint</Application>
  <PresentationFormat>Custom</PresentationFormat>
  <Paragraphs>201</Paragraphs>
  <Slides>49</Slides>
  <Notes>0</Notes>
  <HiddenSlides>0</HiddenSlides>
  <MMClips>7</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Admin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HONG</cp:lastModifiedBy>
  <cp:revision>132</cp:revision>
  <dcterms:created xsi:type="dcterms:W3CDTF">2016-04-07T07:14:53Z</dcterms:created>
  <dcterms:modified xsi:type="dcterms:W3CDTF">2019-04-10T15:00:37Z</dcterms:modified>
</cp:coreProperties>
</file>