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62" r:id="rId2"/>
    <p:sldId id="265" r:id="rId3"/>
    <p:sldId id="266" r:id="rId4"/>
    <p:sldId id="267" r:id="rId5"/>
    <p:sldId id="268" r:id="rId6"/>
    <p:sldId id="269" r:id="rId7"/>
    <p:sldId id="270" r:id="rId8"/>
    <p:sldId id="282" r:id="rId9"/>
    <p:sldId id="288" r:id="rId10"/>
    <p:sldId id="289" r:id="rId11"/>
    <p:sldId id="283" r:id="rId12"/>
    <p:sldId id="275" r:id="rId13"/>
    <p:sldId id="284" r:id="rId14"/>
    <p:sldId id="278" r:id="rId15"/>
    <p:sldId id="279" r:id="rId16"/>
    <p:sldId id="280" r:id="rId17"/>
    <p:sldId id="285" r:id="rId18"/>
    <p:sldId id="281" r:id="rId19"/>
    <p:sldId id="260" r:id="rId20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0" autoAdjust="0"/>
    <p:restoredTop sz="94660"/>
  </p:normalViewPr>
  <p:slideViewPr>
    <p:cSldViewPr>
      <p:cViewPr>
        <p:scale>
          <a:sx n="57" d="100"/>
          <a:sy n="57" d="100"/>
        </p:scale>
        <p:origin x="-1075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F9F579-3DEC-4726-8537-AED14DE04EBC}" type="datetimeFigureOut">
              <a:rPr lang="en-US" smtClean="0"/>
              <a:t>13/02/2019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51084D-CCD6-4108-ABEC-246DD4E2F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43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1084D-CCD6-4108-ABEC-246DD4E2F0D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17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B300-5F99-4E6A-B067-26A2272B3375}" type="datetimeFigureOut">
              <a:rPr lang="vi-VN" smtClean="0"/>
              <a:t>13/02/2019</a:t>
            </a:fld>
            <a:endParaRPr lang="vi-VN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92DE7-7D8F-46D2-8DF0-510B6AEE9858}" type="slidenum">
              <a:rPr lang="vi-VN" smtClean="0"/>
              <a:t>‹#›</a:t>
            </a:fld>
            <a:endParaRPr lang="vi-VN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B300-5F99-4E6A-B067-26A2272B3375}" type="datetimeFigureOut">
              <a:rPr lang="vi-VN" smtClean="0"/>
              <a:t>13/02/2019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92DE7-7D8F-46D2-8DF0-510B6AEE9858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B300-5F99-4E6A-B067-26A2272B3375}" type="datetimeFigureOut">
              <a:rPr lang="vi-VN" smtClean="0"/>
              <a:t>13/02/2019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92DE7-7D8F-46D2-8DF0-510B6AEE9858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B300-5F99-4E6A-B067-26A2272B3375}" type="datetimeFigureOut">
              <a:rPr lang="vi-VN" smtClean="0"/>
              <a:t>13/02/2019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92DE7-7D8F-46D2-8DF0-510B6AEE9858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B300-5F99-4E6A-B067-26A2272B3375}" type="datetimeFigureOut">
              <a:rPr lang="vi-VN" smtClean="0"/>
              <a:t>13/02/2019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7392DE7-7D8F-46D2-8DF0-510B6AEE9858}" type="slidenum">
              <a:rPr lang="vi-VN" smtClean="0"/>
              <a:t>‹#›</a:t>
            </a:fld>
            <a:endParaRPr lang="vi-VN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B300-5F99-4E6A-B067-26A2272B3375}" type="datetimeFigureOut">
              <a:rPr lang="vi-VN" smtClean="0"/>
              <a:t>13/02/2019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92DE7-7D8F-46D2-8DF0-510B6AEE9858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B300-5F99-4E6A-B067-26A2272B3375}" type="datetimeFigureOut">
              <a:rPr lang="vi-VN" smtClean="0"/>
              <a:t>13/02/2019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92DE7-7D8F-46D2-8DF0-510B6AEE9858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B300-5F99-4E6A-B067-26A2272B3375}" type="datetimeFigureOut">
              <a:rPr lang="vi-VN" smtClean="0"/>
              <a:t>13/02/2019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92DE7-7D8F-46D2-8DF0-510B6AEE9858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B300-5F99-4E6A-B067-26A2272B3375}" type="datetimeFigureOut">
              <a:rPr lang="vi-VN" smtClean="0"/>
              <a:t>13/02/2019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92DE7-7D8F-46D2-8DF0-510B6AEE9858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B300-5F99-4E6A-B067-26A2272B3375}" type="datetimeFigureOut">
              <a:rPr lang="vi-VN" smtClean="0"/>
              <a:t>13/02/2019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92DE7-7D8F-46D2-8DF0-510B6AEE9858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B300-5F99-4E6A-B067-26A2272B3375}" type="datetimeFigureOut">
              <a:rPr lang="vi-VN" smtClean="0"/>
              <a:t>13/02/2019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92DE7-7D8F-46D2-8DF0-510B6AEE9858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41DB300-5F99-4E6A-B067-26A2272B3375}" type="datetimeFigureOut">
              <a:rPr lang="vi-VN" smtClean="0"/>
              <a:t>13/02/2019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7392DE7-7D8F-46D2-8DF0-510B6AEE9858}" type="slidenum">
              <a:rPr lang="vi-VN" smtClean="0"/>
              <a:t>‹#›</a:t>
            </a:fld>
            <a:endParaRPr lang="vi-VN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_Văn_Bản 2"/>
          <p:cNvSpPr txBox="1"/>
          <p:nvPr/>
        </p:nvSpPr>
        <p:spPr>
          <a:xfrm>
            <a:off x="3789218" y="724111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 smtClean="0">
                <a:solidFill>
                  <a:schemeClr val="bg1"/>
                </a:solidFill>
                <a:latin typeface="Times New Roman" pitchFamily="18" charset="0"/>
              </a:rPr>
              <a:t>Tập</a:t>
            </a:r>
            <a:r>
              <a:rPr lang="en-US" sz="2800" u="sng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vi-VN" sz="2800" u="sng" dirty="0" err="1">
                <a:solidFill>
                  <a:schemeClr val="bg1"/>
                </a:solidFill>
                <a:latin typeface="Times New Roman" pitchFamily="18" charset="0"/>
              </a:rPr>
              <a:t>đọc</a:t>
            </a:r>
            <a:endParaRPr lang="vi-VN" sz="2800" u="sng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4" name="Picture 37" descr="IMG_114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"/>
          <a:stretch/>
        </p:blipFill>
        <p:spPr bwMode="auto">
          <a:xfrm>
            <a:off x="1368137" y="1676400"/>
            <a:ext cx="6587836" cy="49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92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8" name="Text Box 10"/>
          <p:cNvSpPr txBox="1">
            <a:spLocks noChangeArrowheads="1"/>
          </p:cNvSpPr>
          <p:nvPr/>
        </p:nvSpPr>
        <p:spPr bwMode="auto">
          <a:xfrm>
            <a:off x="762000" y="4572000"/>
            <a:ext cx="8001000" cy="5810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1600" b="1" dirty="0" err="1">
                <a:solidFill>
                  <a:srgbClr val="C00000"/>
                </a:solidFill>
              </a:rPr>
              <a:t>Tình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r>
              <a:rPr lang="en-US" sz="1600" b="1" dirty="0" err="1">
                <a:solidFill>
                  <a:srgbClr val="C00000"/>
                </a:solidFill>
              </a:rPr>
              <a:t>cảm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r>
              <a:rPr lang="en-US" sz="1600" b="1" dirty="0" err="1">
                <a:solidFill>
                  <a:srgbClr val="C00000"/>
                </a:solidFill>
              </a:rPr>
              <a:t>và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r>
              <a:rPr lang="en-US" sz="1600" b="1" dirty="0" err="1">
                <a:solidFill>
                  <a:srgbClr val="C00000"/>
                </a:solidFill>
              </a:rPr>
              <a:t>mong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r>
              <a:rPr lang="en-US" sz="1600" b="1" dirty="0" err="1">
                <a:solidFill>
                  <a:srgbClr val="C00000"/>
                </a:solidFill>
              </a:rPr>
              <a:t>ước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r>
              <a:rPr lang="en-US" sz="1600" b="1" dirty="0" err="1">
                <a:solidFill>
                  <a:srgbClr val="C00000"/>
                </a:solidFill>
              </a:rPr>
              <a:t>của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r>
              <a:rPr lang="en-US" sz="1600" b="1" dirty="0" err="1">
                <a:solidFill>
                  <a:srgbClr val="C00000"/>
                </a:solidFill>
              </a:rPr>
              <a:t>người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r>
              <a:rPr lang="en-US" sz="1600" b="1" dirty="0" err="1">
                <a:solidFill>
                  <a:srgbClr val="C00000"/>
                </a:solidFill>
              </a:rPr>
              <a:t>chiến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r>
              <a:rPr lang="en-US" sz="1600" b="1" dirty="0" err="1">
                <a:solidFill>
                  <a:srgbClr val="C00000"/>
                </a:solidFill>
              </a:rPr>
              <a:t>sĩ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r>
              <a:rPr lang="en-US" sz="1600" b="1" dirty="0" err="1">
                <a:solidFill>
                  <a:srgbClr val="C00000"/>
                </a:solidFill>
              </a:rPr>
              <a:t>đối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r>
              <a:rPr lang="en-US" sz="1600" b="1" dirty="0" err="1">
                <a:solidFill>
                  <a:srgbClr val="C00000"/>
                </a:solidFill>
              </a:rPr>
              <a:t>với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r>
              <a:rPr lang="en-US" sz="1600" b="1" dirty="0" err="1">
                <a:solidFill>
                  <a:srgbClr val="C00000"/>
                </a:solidFill>
              </a:rPr>
              <a:t>các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r>
              <a:rPr lang="en-US" sz="1600" b="1" dirty="0" err="1">
                <a:solidFill>
                  <a:srgbClr val="C00000"/>
                </a:solidFill>
              </a:rPr>
              <a:t>cháu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r>
              <a:rPr lang="en-US" sz="1600" b="1" dirty="0" err="1">
                <a:solidFill>
                  <a:srgbClr val="C00000"/>
                </a:solidFill>
              </a:rPr>
              <a:t>học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r>
              <a:rPr lang="en-US" sz="1600" b="1" dirty="0" err="1">
                <a:solidFill>
                  <a:srgbClr val="C00000"/>
                </a:solidFill>
              </a:rPr>
              <a:t>sinh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r>
              <a:rPr lang="en-US" sz="1600" b="1" dirty="0" err="1">
                <a:solidFill>
                  <a:srgbClr val="C00000"/>
                </a:solidFill>
              </a:rPr>
              <a:t>được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r>
              <a:rPr lang="en-US" sz="1600" b="1" dirty="0" err="1">
                <a:solidFill>
                  <a:srgbClr val="C00000"/>
                </a:solidFill>
              </a:rPr>
              <a:t>thể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r>
              <a:rPr lang="en-US" sz="1600" b="1" dirty="0" err="1">
                <a:solidFill>
                  <a:srgbClr val="C00000"/>
                </a:solidFill>
              </a:rPr>
              <a:t>hiện</a:t>
            </a:r>
            <a:r>
              <a:rPr lang="en-US" sz="1600" b="1" dirty="0">
                <a:solidFill>
                  <a:srgbClr val="C00000"/>
                </a:solidFill>
              </a:rPr>
              <a:t> qua </a:t>
            </a:r>
            <a:r>
              <a:rPr lang="en-US" sz="1600" b="1" dirty="0" err="1">
                <a:solidFill>
                  <a:srgbClr val="C00000"/>
                </a:solidFill>
              </a:rPr>
              <a:t>những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r>
              <a:rPr lang="en-US" sz="1600" b="1" dirty="0" err="1">
                <a:solidFill>
                  <a:srgbClr val="C00000"/>
                </a:solidFill>
              </a:rPr>
              <a:t>từ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r>
              <a:rPr lang="en-US" sz="1600" b="1" dirty="0" err="1">
                <a:solidFill>
                  <a:srgbClr val="C00000"/>
                </a:solidFill>
              </a:rPr>
              <a:t>ngữ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r>
              <a:rPr lang="en-US" sz="1600" b="1" dirty="0" err="1">
                <a:solidFill>
                  <a:srgbClr val="C00000"/>
                </a:solidFill>
              </a:rPr>
              <a:t>và</a:t>
            </a:r>
            <a:r>
              <a:rPr lang="en-US" sz="1600" b="1" dirty="0">
                <a:solidFill>
                  <a:srgbClr val="C00000"/>
                </a:solidFill>
              </a:rPr>
              <a:t> chi </a:t>
            </a:r>
            <a:r>
              <a:rPr lang="en-US" sz="1600" b="1" dirty="0" err="1">
                <a:solidFill>
                  <a:srgbClr val="C00000"/>
                </a:solidFill>
              </a:rPr>
              <a:t>tiết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r>
              <a:rPr lang="en-US" sz="1600" b="1" dirty="0" err="1">
                <a:solidFill>
                  <a:srgbClr val="C00000"/>
                </a:solidFill>
              </a:rPr>
              <a:t>nào</a:t>
            </a:r>
            <a:r>
              <a:rPr lang="en-US" sz="1600" b="1" dirty="0">
                <a:solidFill>
                  <a:srgbClr val="C00000"/>
                </a:solidFill>
              </a:rPr>
              <a:t> ?</a:t>
            </a:r>
          </a:p>
        </p:txBody>
      </p:sp>
      <p:sp>
        <p:nvSpPr>
          <p:cNvPr id="94219" name="Text Box 11"/>
          <p:cNvSpPr txBox="1">
            <a:spLocks noChangeArrowheads="1"/>
          </p:cNvSpPr>
          <p:nvPr/>
        </p:nvSpPr>
        <p:spPr bwMode="auto">
          <a:xfrm>
            <a:off x="762000" y="5256213"/>
            <a:ext cx="8001000" cy="1558925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 i="1" dirty="0">
                <a:solidFill>
                  <a:srgbClr val="C00000"/>
                </a:solidFill>
              </a:rPr>
              <a:t>- </a:t>
            </a:r>
            <a:r>
              <a:rPr lang="en-US" sz="1600" b="1" i="1" dirty="0" err="1">
                <a:solidFill>
                  <a:srgbClr val="C00000"/>
                </a:solidFill>
              </a:rPr>
              <a:t>Tình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cảm</a:t>
            </a:r>
            <a:r>
              <a:rPr lang="en-US" sz="1600" b="1" i="1" dirty="0">
                <a:solidFill>
                  <a:srgbClr val="C00000"/>
                </a:solidFill>
              </a:rPr>
              <a:t>:</a:t>
            </a:r>
          </a:p>
          <a:p>
            <a:pPr eaLnBrk="1" hangingPunct="1"/>
            <a:r>
              <a:rPr lang="en-US" sz="1600" b="1" i="1" dirty="0">
                <a:solidFill>
                  <a:srgbClr val="C00000"/>
                </a:solidFill>
              </a:rPr>
              <a:t>+ </a:t>
            </a:r>
            <a:r>
              <a:rPr lang="en-US" sz="1600" b="1" i="1" dirty="0" err="1">
                <a:solidFill>
                  <a:srgbClr val="C00000"/>
                </a:solidFill>
              </a:rPr>
              <a:t>Từ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ngữ</a:t>
            </a:r>
            <a:r>
              <a:rPr lang="en-US" sz="1600" b="1" i="1" dirty="0">
                <a:solidFill>
                  <a:srgbClr val="C00000"/>
                </a:solidFill>
              </a:rPr>
              <a:t>: </a:t>
            </a:r>
            <a:r>
              <a:rPr lang="en-US" sz="1600" b="1" i="1" dirty="0" err="1">
                <a:solidFill>
                  <a:srgbClr val="C00000"/>
                </a:solidFill>
              </a:rPr>
              <a:t>xưng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hô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thân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mật</a:t>
            </a:r>
            <a:r>
              <a:rPr lang="en-US" sz="1600" b="1" i="1" dirty="0">
                <a:solidFill>
                  <a:srgbClr val="C00000"/>
                </a:solidFill>
              </a:rPr>
              <a:t> ( </a:t>
            </a:r>
            <a:r>
              <a:rPr lang="en-US" sz="1600" b="1" i="1" dirty="0" err="1">
                <a:solidFill>
                  <a:srgbClr val="C00000"/>
                </a:solidFill>
              </a:rPr>
              <a:t>chú</a:t>
            </a:r>
            <a:r>
              <a:rPr lang="en-US" sz="1600" b="1" i="1" dirty="0">
                <a:solidFill>
                  <a:srgbClr val="C00000"/>
                </a:solidFill>
              </a:rPr>
              <a:t>, </a:t>
            </a:r>
            <a:r>
              <a:rPr lang="en-US" sz="1600" b="1" i="1" dirty="0" err="1">
                <a:solidFill>
                  <a:srgbClr val="C00000"/>
                </a:solidFill>
              </a:rPr>
              <a:t>cháu</a:t>
            </a:r>
            <a:r>
              <a:rPr lang="en-US" sz="1600" b="1" i="1" dirty="0">
                <a:solidFill>
                  <a:srgbClr val="C00000"/>
                </a:solidFill>
              </a:rPr>
              <a:t>, </a:t>
            </a:r>
            <a:r>
              <a:rPr lang="en-US" sz="1600" b="1" i="1" dirty="0" err="1">
                <a:solidFill>
                  <a:srgbClr val="C00000"/>
                </a:solidFill>
              </a:rPr>
              <a:t>các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cháu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ơi</a:t>
            </a:r>
            <a:r>
              <a:rPr lang="en-US" sz="1600" b="1" i="1" dirty="0">
                <a:solidFill>
                  <a:srgbClr val="C00000"/>
                </a:solidFill>
              </a:rPr>
              <a:t> ), </a:t>
            </a:r>
            <a:r>
              <a:rPr lang="en-US" sz="1600" b="1" i="1" dirty="0" err="1">
                <a:solidFill>
                  <a:srgbClr val="C00000"/>
                </a:solidFill>
              </a:rPr>
              <a:t>dùng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các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từ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yêu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mến</a:t>
            </a:r>
            <a:r>
              <a:rPr lang="en-US" sz="1600" b="1" i="1" dirty="0">
                <a:solidFill>
                  <a:srgbClr val="C00000"/>
                </a:solidFill>
              </a:rPr>
              <a:t>, </a:t>
            </a:r>
            <a:r>
              <a:rPr lang="en-US" sz="1600" b="1" i="1" dirty="0" err="1">
                <a:solidFill>
                  <a:srgbClr val="C00000"/>
                </a:solidFill>
              </a:rPr>
              <a:t>lưu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luyến</a:t>
            </a:r>
            <a:r>
              <a:rPr lang="en-US" sz="1600" b="1" i="1" dirty="0">
                <a:solidFill>
                  <a:srgbClr val="C00000"/>
                </a:solidFill>
              </a:rPr>
              <a:t>.</a:t>
            </a:r>
          </a:p>
          <a:p>
            <a:pPr eaLnBrk="1" hangingPunct="1"/>
            <a:r>
              <a:rPr lang="en-US" sz="1600" b="1" i="1" dirty="0">
                <a:solidFill>
                  <a:srgbClr val="C00000"/>
                </a:solidFill>
              </a:rPr>
              <a:t>+ Chi </a:t>
            </a:r>
            <a:r>
              <a:rPr lang="en-US" sz="1600" b="1" i="1" dirty="0" err="1">
                <a:solidFill>
                  <a:srgbClr val="C00000"/>
                </a:solidFill>
              </a:rPr>
              <a:t>tiết</a:t>
            </a:r>
            <a:r>
              <a:rPr lang="en-US" sz="1600" b="1" i="1" dirty="0">
                <a:solidFill>
                  <a:srgbClr val="C00000"/>
                </a:solidFill>
              </a:rPr>
              <a:t>: </a:t>
            </a:r>
            <a:r>
              <a:rPr lang="en-US" sz="1600" b="1" i="1" dirty="0" err="1">
                <a:solidFill>
                  <a:srgbClr val="C00000"/>
                </a:solidFill>
              </a:rPr>
              <a:t>Hỏi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thăm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giấc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ngủ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có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ngon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không</a:t>
            </a:r>
            <a:r>
              <a:rPr lang="en-US" sz="1600" b="1" i="1" dirty="0">
                <a:solidFill>
                  <a:srgbClr val="C00000"/>
                </a:solidFill>
              </a:rPr>
              <a:t>, </a:t>
            </a:r>
            <a:r>
              <a:rPr lang="en-US" sz="1600" b="1" i="1" dirty="0" err="1">
                <a:solidFill>
                  <a:srgbClr val="C00000"/>
                </a:solidFill>
              </a:rPr>
              <a:t>dặn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cứ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yên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tâm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ngủ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nhé</a:t>
            </a:r>
            <a:r>
              <a:rPr lang="en-US" sz="1600" b="1" i="1" dirty="0">
                <a:solidFill>
                  <a:srgbClr val="C00000"/>
                </a:solidFill>
              </a:rPr>
              <a:t>, </a:t>
            </a:r>
            <a:r>
              <a:rPr lang="en-US" sz="1600" b="1" i="1" dirty="0" err="1">
                <a:solidFill>
                  <a:srgbClr val="C00000"/>
                </a:solidFill>
              </a:rPr>
              <a:t>tự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nhủ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đi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tuần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tra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tự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để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giữ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ấm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mãi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nơi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cháu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nằm</a:t>
            </a:r>
            <a:r>
              <a:rPr lang="en-US" sz="1600" b="1" i="1" dirty="0">
                <a:solidFill>
                  <a:srgbClr val="C00000"/>
                </a:solidFill>
              </a:rPr>
              <a:t>.</a:t>
            </a:r>
          </a:p>
          <a:p>
            <a:pPr eaLnBrk="1" hangingPunct="1"/>
            <a:r>
              <a:rPr lang="en-US" sz="1600" b="1" i="1" dirty="0">
                <a:solidFill>
                  <a:srgbClr val="C00000"/>
                </a:solidFill>
              </a:rPr>
              <a:t>- </a:t>
            </a:r>
            <a:r>
              <a:rPr lang="en-US" sz="1600" b="1" i="1" dirty="0" err="1">
                <a:solidFill>
                  <a:srgbClr val="C00000"/>
                </a:solidFill>
              </a:rPr>
              <a:t>Mong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ước</a:t>
            </a:r>
            <a:r>
              <a:rPr lang="en-US" sz="1600" b="1" i="1" dirty="0">
                <a:solidFill>
                  <a:srgbClr val="C00000"/>
                </a:solidFill>
              </a:rPr>
              <a:t>: Mai </a:t>
            </a:r>
            <a:r>
              <a:rPr lang="en-US" sz="1600" b="1" i="1" dirty="0" err="1">
                <a:solidFill>
                  <a:srgbClr val="C00000"/>
                </a:solidFill>
              </a:rPr>
              <a:t>các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cháu</a:t>
            </a:r>
            <a:r>
              <a:rPr lang="en-US" sz="1600" b="1" i="1" dirty="0">
                <a:solidFill>
                  <a:srgbClr val="C00000"/>
                </a:solidFill>
              </a:rPr>
              <a:t>…..</a:t>
            </a:r>
            <a:r>
              <a:rPr lang="en-US" sz="1600" b="1" i="1" dirty="0" err="1">
                <a:solidFill>
                  <a:srgbClr val="C00000"/>
                </a:solidFill>
              </a:rPr>
              <a:t>tung</a:t>
            </a:r>
            <a:r>
              <a:rPr lang="en-US" sz="1600" b="1" i="1" dirty="0">
                <a:solidFill>
                  <a:srgbClr val="C00000"/>
                </a:solidFill>
              </a:rPr>
              <a:t> bay.</a:t>
            </a:r>
          </a:p>
        </p:txBody>
      </p:sp>
      <p:pic>
        <p:nvPicPr>
          <p:cNvPr id="6148" name="Picture 12" descr="images625823_lamb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990600"/>
            <a:ext cx="4648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2431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4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4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4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8" grpId="0" animBg="1"/>
      <p:bldP spid="942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_Văn_Bản 2"/>
          <p:cNvSpPr txBox="1"/>
          <p:nvPr/>
        </p:nvSpPr>
        <p:spPr>
          <a:xfrm>
            <a:off x="3543300" y="745499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 smtClean="0">
                <a:solidFill>
                  <a:schemeClr val="bg1"/>
                </a:solidFill>
                <a:latin typeface="Times New Roman" pitchFamily="18" charset="0"/>
              </a:rPr>
              <a:t>Tập</a:t>
            </a:r>
            <a:r>
              <a:rPr lang="en-US" sz="2800" u="sng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vi-VN" sz="2800" u="sng" dirty="0" err="1">
                <a:solidFill>
                  <a:schemeClr val="bg1"/>
                </a:solidFill>
                <a:latin typeface="Times New Roman" pitchFamily="18" charset="0"/>
              </a:rPr>
              <a:t>đọc</a:t>
            </a:r>
            <a:endParaRPr lang="vi-VN" sz="2800" u="sng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6" name="Hộp_Văn_Bản 5"/>
          <p:cNvSpPr txBox="1"/>
          <p:nvPr/>
        </p:nvSpPr>
        <p:spPr>
          <a:xfrm>
            <a:off x="0" y="1247331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FF00"/>
                </a:solidFill>
                <a:latin typeface="Times New Roman" pitchFamily="18" charset="0"/>
              </a:rPr>
              <a:t>CHÚ ĐI </a:t>
            </a:r>
            <a:r>
              <a:rPr lang="vi-VN" sz="3600" b="1" dirty="0" smtClean="0">
                <a:solidFill>
                  <a:srgbClr val="FFFF00"/>
                </a:solidFill>
                <a:latin typeface="Times New Roman" pitchFamily="18" charset="0"/>
              </a:rPr>
              <a:t>TUẦN</a:t>
            </a:r>
          </a:p>
          <a:p>
            <a:r>
              <a:rPr lang="vi-VN" sz="2800" b="1" dirty="0" smtClean="0">
                <a:solidFill>
                  <a:schemeClr val="bg1"/>
                </a:solidFill>
                <a:latin typeface="Times New Roman" pitchFamily="18" charset="0"/>
              </a:rPr>
              <a:t>                                                          </a:t>
            </a:r>
            <a:r>
              <a:rPr lang="vi-VN" sz="2800" b="1" dirty="0" err="1" smtClean="0">
                <a:solidFill>
                  <a:schemeClr val="bg1"/>
                </a:solidFill>
                <a:latin typeface="Times New Roman" pitchFamily="18" charset="0"/>
              </a:rPr>
              <a:t>Trần</a:t>
            </a:r>
            <a:r>
              <a:rPr lang="vi-VN" sz="2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itchFamily="18" charset="0"/>
              </a:rPr>
              <a:t>Ngọc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5" name="Hộp_Văn_Bản 4"/>
          <p:cNvSpPr txBox="1"/>
          <p:nvPr/>
        </p:nvSpPr>
        <p:spPr>
          <a:xfrm>
            <a:off x="297873" y="2255276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FF00"/>
                </a:solidFill>
                <a:latin typeface="+mj-lt"/>
              </a:rPr>
              <a:t>            Luyện đọc</a:t>
            </a:r>
            <a:r>
              <a:rPr lang="vi-VN" sz="2800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800" dirty="0" smtClean="0">
                <a:solidFill>
                  <a:srgbClr val="FFFF00"/>
                </a:solidFill>
                <a:latin typeface="+mj-lt"/>
              </a:rPr>
              <a:t>                      </a:t>
            </a:r>
            <a:r>
              <a:rPr lang="vi-VN" sz="2800" dirty="0" smtClean="0">
                <a:solidFill>
                  <a:srgbClr val="FFFF00"/>
                </a:solidFill>
                <a:latin typeface="+mj-lt"/>
              </a:rPr>
              <a:t>   </a:t>
            </a:r>
            <a:r>
              <a:rPr lang="vi-VN" sz="2800" dirty="0" smtClean="0">
                <a:solidFill>
                  <a:srgbClr val="FFFF00"/>
                </a:solidFill>
                <a:latin typeface="+mj-lt"/>
              </a:rPr>
              <a:t>Tìm hiểu</a:t>
            </a:r>
            <a:r>
              <a:rPr lang="vi-VN" sz="2800" dirty="0">
                <a:solidFill>
                  <a:srgbClr val="FFFF00"/>
                </a:solidFill>
                <a:latin typeface="+mj-lt"/>
              </a:rPr>
              <a:t> bài</a:t>
            </a:r>
          </a:p>
        </p:txBody>
      </p:sp>
      <p:cxnSp>
        <p:nvCxnSpPr>
          <p:cNvPr id="10" name="Đường kết nối Thẳng 9"/>
          <p:cNvCxnSpPr/>
          <p:nvPr/>
        </p:nvCxnSpPr>
        <p:spPr>
          <a:xfrm>
            <a:off x="4572000" y="2516886"/>
            <a:ext cx="0" cy="403631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Hộp_Văn_Bản 16"/>
          <p:cNvSpPr txBox="1"/>
          <p:nvPr/>
        </p:nvSpPr>
        <p:spPr>
          <a:xfrm>
            <a:off x="533400" y="2814191"/>
            <a:ext cx="403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lùng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khuya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luyến</a:t>
            </a:r>
            <a:endParaRPr lang="vi-VN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Hộp_Văn_Bản 17"/>
          <p:cNvSpPr txBox="1"/>
          <p:nvPr/>
        </p:nvSpPr>
        <p:spPr>
          <a:xfrm>
            <a:off x="152401" y="3996434"/>
            <a:ext cx="441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chemeClr val="bg1"/>
                </a:solidFill>
                <a:latin typeface="+mj-lt"/>
              </a:rPr>
              <a:t>Cây </a:t>
            </a:r>
            <a:r>
              <a:rPr lang="vi-VN" sz="3200" dirty="0">
                <a:solidFill>
                  <a:schemeClr val="bg1"/>
                </a:solidFill>
                <a:latin typeface="+mj-lt"/>
              </a:rPr>
              <a:t>rung theo </a:t>
            </a:r>
            <a:r>
              <a:rPr lang="vi-VN" sz="3200" dirty="0" err="1" smtClean="0">
                <a:solidFill>
                  <a:schemeClr val="bg1"/>
                </a:solidFill>
                <a:latin typeface="+mj-lt"/>
              </a:rPr>
              <a:t>gió</a:t>
            </a:r>
            <a:r>
              <a:rPr lang="vi-VN" sz="3200" dirty="0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3200" dirty="0" err="1" smtClean="0">
                <a:solidFill>
                  <a:schemeClr val="bg1"/>
                </a:solidFill>
                <a:latin typeface="+mj-lt"/>
              </a:rPr>
              <a:t>lá</a:t>
            </a:r>
            <a:r>
              <a:rPr lang="vi-VN" sz="32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+mj-lt"/>
              </a:rPr>
              <a:t>bay </a:t>
            </a:r>
            <a:r>
              <a:rPr lang="vi-VN" sz="3200" dirty="0" err="1" smtClean="0">
                <a:solidFill>
                  <a:schemeClr val="bg1"/>
                </a:solidFill>
                <a:latin typeface="+mj-lt"/>
              </a:rPr>
              <a:t>xuống</a:t>
            </a:r>
            <a:r>
              <a:rPr lang="vi-VN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dirty="0" err="1" smtClean="0">
                <a:solidFill>
                  <a:schemeClr val="bg1"/>
                </a:solidFill>
                <a:latin typeface="+mj-lt"/>
              </a:rPr>
              <a:t>đường</a:t>
            </a:r>
            <a:r>
              <a:rPr lang="vi-VN" sz="3200" dirty="0" smtClean="0">
                <a:solidFill>
                  <a:schemeClr val="bg1"/>
                </a:solidFill>
                <a:latin typeface="+mj-lt"/>
              </a:rPr>
              <a:t>...</a:t>
            </a:r>
            <a:endParaRPr lang="vi-VN" sz="32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7" name="Đường kết nối Thẳng 6"/>
          <p:cNvCxnSpPr/>
          <p:nvPr/>
        </p:nvCxnSpPr>
        <p:spPr>
          <a:xfrm flipH="1">
            <a:off x="838200" y="4114800"/>
            <a:ext cx="152400" cy="4202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kết nối Thẳng 11"/>
          <p:cNvCxnSpPr/>
          <p:nvPr/>
        </p:nvCxnSpPr>
        <p:spPr>
          <a:xfrm flipH="1">
            <a:off x="3685309" y="4114800"/>
            <a:ext cx="76200" cy="533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kết nối Thẳng 19"/>
          <p:cNvCxnSpPr/>
          <p:nvPr/>
        </p:nvCxnSpPr>
        <p:spPr>
          <a:xfrm flipH="1">
            <a:off x="1025235" y="4484231"/>
            <a:ext cx="6096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kết nối Thẳng 20"/>
          <p:cNvCxnSpPr/>
          <p:nvPr/>
        </p:nvCxnSpPr>
        <p:spPr>
          <a:xfrm flipH="1">
            <a:off x="3733800" y="4481945"/>
            <a:ext cx="6096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Hộp_Văn_Bản 12"/>
          <p:cNvSpPr txBox="1"/>
          <p:nvPr/>
        </p:nvSpPr>
        <p:spPr>
          <a:xfrm>
            <a:off x="4572001" y="2855755"/>
            <a:ext cx="457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28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8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vi-V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vả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đêm.</a:t>
            </a:r>
            <a:endParaRPr lang="vi-V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Hộp_Văn_Bản 13"/>
          <p:cNvSpPr txBox="1"/>
          <p:nvPr/>
        </p:nvSpPr>
        <p:spPr>
          <a:xfrm>
            <a:off x="4572001" y="3872805"/>
            <a:ext cx="44888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28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8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2,3 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357727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_Văn_Bản 2"/>
          <p:cNvSpPr txBox="1"/>
          <p:nvPr/>
        </p:nvSpPr>
        <p:spPr>
          <a:xfrm>
            <a:off x="3543300" y="745499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 smtClean="0">
                <a:solidFill>
                  <a:schemeClr val="bg1"/>
                </a:solidFill>
                <a:latin typeface="Times New Roman" pitchFamily="18" charset="0"/>
              </a:rPr>
              <a:t>Tập</a:t>
            </a:r>
            <a:r>
              <a:rPr lang="en-US" sz="2800" u="sng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vi-VN" sz="2800" u="sng" dirty="0" err="1">
                <a:solidFill>
                  <a:schemeClr val="bg1"/>
                </a:solidFill>
                <a:latin typeface="Times New Roman" pitchFamily="18" charset="0"/>
              </a:rPr>
              <a:t>đọc</a:t>
            </a:r>
            <a:endParaRPr lang="vi-VN" sz="2800" u="sng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6" name="Hộp_Văn_Bản 5"/>
          <p:cNvSpPr txBox="1"/>
          <p:nvPr/>
        </p:nvSpPr>
        <p:spPr>
          <a:xfrm>
            <a:off x="0" y="1247331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FF00"/>
                </a:solidFill>
                <a:latin typeface="Times New Roman" pitchFamily="18" charset="0"/>
              </a:rPr>
              <a:t>CHÚ ĐI </a:t>
            </a:r>
            <a:r>
              <a:rPr lang="vi-VN" sz="3600" b="1" dirty="0" smtClean="0">
                <a:solidFill>
                  <a:srgbClr val="FFFF00"/>
                </a:solidFill>
                <a:latin typeface="Times New Roman" pitchFamily="18" charset="0"/>
              </a:rPr>
              <a:t>TUẦN</a:t>
            </a:r>
          </a:p>
          <a:p>
            <a:r>
              <a:rPr lang="vi-VN" sz="2800" b="1" dirty="0" smtClean="0">
                <a:solidFill>
                  <a:schemeClr val="bg1"/>
                </a:solidFill>
                <a:latin typeface="Times New Roman" pitchFamily="18" charset="0"/>
              </a:rPr>
              <a:t>                                                          </a:t>
            </a:r>
            <a:r>
              <a:rPr lang="vi-VN" sz="2800" b="1" dirty="0" err="1" smtClean="0">
                <a:solidFill>
                  <a:schemeClr val="bg1"/>
                </a:solidFill>
                <a:latin typeface="Times New Roman" pitchFamily="18" charset="0"/>
              </a:rPr>
              <a:t>Trần</a:t>
            </a:r>
            <a:r>
              <a:rPr lang="vi-VN" sz="2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itchFamily="18" charset="0"/>
              </a:rPr>
              <a:t>Ngọc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" name="Hộp_Văn_Bản 3"/>
          <p:cNvSpPr txBox="1"/>
          <p:nvPr/>
        </p:nvSpPr>
        <p:spPr>
          <a:xfrm>
            <a:off x="609600" y="2590800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Hộp_Văn_Bản 6"/>
          <p:cNvSpPr txBox="1"/>
          <p:nvPr/>
        </p:nvSpPr>
        <p:spPr>
          <a:xfrm>
            <a:off x="685800" y="328678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vi-VN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hơn.</a:t>
            </a:r>
            <a:endParaRPr lang="vi-V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74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_Văn_Bản 2"/>
          <p:cNvSpPr txBox="1"/>
          <p:nvPr/>
        </p:nvSpPr>
        <p:spPr>
          <a:xfrm>
            <a:off x="3543300" y="745499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 smtClean="0">
                <a:solidFill>
                  <a:schemeClr val="bg1"/>
                </a:solidFill>
                <a:latin typeface="Times New Roman" pitchFamily="18" charset="0"/>
              </a:rPr>
              <a:t>Tập</a:t>
            </a:r>
            <a:r>
              <a:rPr lang="en-US" sz="2800" u="sng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vi-VN" sz="2800" u="sng" dirty="0" err="1">
                <a:solidFill>
                  <a:schemeClr val="bg1"/>
                </a:solidFill>
                <a:latin typeface="Times New Roman" pitchFamily="18" charset="0"/>
              </a:rPr>
              <a:t>đọc</a:t>
            </a:r>
            <a:endParaRPr lang="vi-VN" sz="2800" u="sng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6" name="Hộp_Văn_Bản 5"/>
          <p:cNvSpPr txBox="1"/>
          <p:nvPr/>
        </p:nvSpPr>
        <p:spPr>
          <a:xfrm>
            <a:off x="0" y="1247331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FF00"/>
                </a:solidFill>
                <a:latin typeface="Times New Roman" pitchFamily="18" charset="0"/>
              </a:rPr>
              <a:t>CHÚ ĐI </a:t>
            </a:r>
            <a:r>
              <a:rPr lang="vi-VN" sz="3600" b="1" dirty="0" smtClean="0">
                <a:solidFill>
                  <a:srgbClr val="FFFF00"/>
                </a:solidFill>
                <a:latin typeface="Times New Roman" pitchFamily="18" charset="0"/>
              </a:rPr>
              <a:t>TUẦN</a:t>
            </a:r>
          </a:p>
          <a:p>
            <a:r>
              <a:rPr lang="vi-VN" sz="2800" b="1" dirty="0" smtClean="0">
                <a:solidFill>
                  <a:schemeClr val="bg1"/>
                </a:solidFill>
                <a:latin typeface="Times New Roman" pitchFamily="18" charset="0"/>
              </a:rPr>
              <a:t>                                                          </a:t>
            </a:r>
            <a:r>
              <a:rPr lang="vi-VN" sz="2800" b="1" dirty="0" err="1" smtClean="0">
                <a:solidFill>
                  <a:schemeClr val="bg1"/>
                </a:solidFill>
                <a:latin typeface="Times New Roman" pitchFamily="18" charset="0"/>
              </a:rPr>
              <a:t>Trần</a:t>
            </a:r>
            <a:r>
              <a:rPr lang="vi-VN" sz="2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itchFamily="18" charset="0"/>
              </a:rPr>
              <a:t>Ngọc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5" name="Hộp_Văn_Bản 4"/>
          <p:cNvSpPr txBox="1"/>
          <p:nvPr/>
        </p:nvSpPr>
        <p:spPr>
          <a:xfrm>
            <a:off x="297873" y="2255276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FF00"/>
                </a:solidFill>
                <a:latin typeface="+mj-lt"/>
              </a:rPr>
              <a:t>            </a:t>
            </a:r>
            <a:r>
              <a:rPr lang="vi-VN" sz="2800" dirty="0" err="1" smtClean="0">
                <a:solidFill>
                  <a:srgbClr val="FFFF00"/>
                </a:solidFill>
                <a:latin typeface="+mj-lt"/>
              </a:rPr>
              <a:t>Luyện</a:t>
            </a:r>
            <a:r>
              <a:rPr lang="vi-VN" sz="2800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800" dirty="0" err="1" smtClean="0">
                <a:solidFill>
                  <a:srgbClr val="FFFF00"/>
                </a:solidFill>
                <a:latin typeface="+mj-lt"/>
              </a:rPr>
              <a:t>đọc</a:t>
            </a:r>
            <a:r>
              <a:rPr lang="vi-VN" sz="2800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800" dirty="0" smtClean="0">
                <a:solidFill>
                  <a:srgbClr val="FFFF00"/>
                </a:solidFill>
                <a:latin typeface="+mj-lt"/>
              </a:rPr>
              <a:t>                                    </a:t>
            </a:r>
            <a:r>
              <a:rPr lang="vi-VN" sz="2800" dirty="0" err="1" smtClean="0">
                <a:solidFill>
                  <a:srgbClr val="FFFF00"/>
                </a:solidFill>
                <a:latin typeface="+mj-lt"/>
              </a:rPr>
              <a:t>Tìm</a:t>
            </a:r>
            <a:r>
              <a:rPr lang="vi-VN" sz="2800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800" dirty="0" err="1" smtClean="0">
                <a:solidFill>
                  <a:srgbClr val="FFFF00"/>
                </a:solidFill>
                <a:latin typeface="+mj-lt"/>
              </a:rPr>
              <a:t>hiểu</a:t>
            </a:r>
            <a:r>
              <a:rPr lang="vi-VN" sz="2800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FFFF00"/>
                </a:solidFill>
                <a:latin typeface="+mj-lt"/>
              </a:rPr>
              <a:t>bài</a:t>
            </a:r>
            <a:endParaRPr lang="vi-VN" sz="2800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10" name="Đường kết nối Thẳng 9"/>
          <p:cNvCxnSpPr/>
          <p:nvPr/>
        </p:nvCxnSpPr>
        <p:spPr>
          <a:xfrm>
            <a:off x="4572000" y="2516886"/>
            <a:ext cx="0" cy="403631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Hộp_Văn_Bản 16"/>
          <p:cNvSpPr txBox="1"/>
          <p:nvPr/>
        </p:nvSpPr>
        <p:spPr>
          <a:xfrm>
            <a:off x="533400" y="2814191"/>
            <a:ext cx="403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lùng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khuya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luyến</a:t>
            </a:r>
            <a:endParaRPr lang="vi-VN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Hộp_Văn_Bản 17"/>
          <p:cNvSpPr txBox="1"/>
          <p:nvPr/>
        </p:nvSpPr>
        <p:spPr>
          <a:xfrm>
            <a:off x="152401" y="3996434"/>
            <a:ext cx="441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chemeClr val="bg1"/>
                </a:solidFill>
                <a:latin typeface="+mj-lt"/>
              </a:rPr>
              <a:t>Cây </a:t>
            </a:r>
            <a:r>
              <a:rPr lang="vi-VN" sz="3200" dirty="0">
                <a:solidFill>
                  <a:schemeClr val="bg1"/>
                </a:solidFill>
                <a:latin typeface="+mj-lt"/>
              </a:rPr>
              <a:t>rung theo </a:t>
            </a:r>
            <a:r>
              <a:rPr lang="vi-VN" sz="3200" dirty="0" err="1" smtClean="0">
                <a:solidFill>
                  <a:schemeClr val="bg1"/>
                </a:solidFill>
                <a:latin typeface="+mj-lt"/>
              </a:rPr>
              <a:t>gió</a:t>
            </a:r>
            <a:r>
              <a:rPr lang="vi-VN" sz="3200" dirty="0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3200" dirty="0" err="1" smtClean="0">
                <a:solidFill>
                  <a:schemeClr val="bg1"/>
                </a:solidFill>
                <a:latin typeface="+mj-lt"/>
              </a:rPr>
              <a:t>lá</a:t>
            </a:r>
            <a:r>
              <a:rPr lang="vi-VN" sz="32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+mj-lt"/>
              </a:rPr>
              <a:t>bay </a:t>
            </a:r>
            <a:r>
              <a:rPr lang="vi-VN" sz="3200" dirty="0" err="1" smtClean="0">
                <a:solidFill>
                  <a:schemeClr val="bg1"/>
                </a:solidFill>
                <a:latin typeface="+mj-lt"/>
              </a:rPr>
              <a:t>xuống</a:t>
            </a:r>
            <a:r>
              <a:rPr lang="vi-VN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dirty="0" err="1" smtClean="0">
                <a:solidFill>
                  <a:schemeClr val="bg1"/>
                </a:solidFill>
                <a:latin typeface="+mj-lt"/>
              </a:rPr>
              <a:t>đường</a:t>
            </a:r>
            <a:r>
              <a:rPr lang="vi-VN" sz="3200" dirty="0" smtClean="0">
                <a:solidFill>
                  <a:schemeClr val="bg1"/>
                </a:solidFill>
                <a:latin typeface="+mj-lt"/>
              </a:rPr>
              <a:t>...</a:t>
            </a:r>
            <a:endParaRPr lang="vi-VN" sz="32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7" name="Đường kết nối Thẳng 6"/>
          <p:cNvCxnSpPr/>
          <p:nvPr/>
        </p:nvCxnSpPr>
        <p:spPr>
          <a:xfrm flipH="1">
            <a:off x="838200" y="4114800"/>
            <a:ext cx="152400" cy="4202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kết nối Thẳng 11"/>
          <p:cNvCxnSpPr/>
          <p:nvPr/>
        </p:nvCxnSpPr>
        <p:spPr>
          <a:xfrm flipH="1">
            <a:off x="3685309" y="4114800"/>
            <a:ext cx="76200" cy="533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kết nối Thẳng 19"/>
          <p:cNvCxnSpPr/>
          <p:nvPr/>
        </p:nvCxnSpPr>
        <p:spPr>
          <a:xfrm flipH="1">
            <a:off x="1025235" y="4484231"/>
            <a:ext cx="6096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kết nối Thẳng 20"/>
          <p:cNvCxnSpPr/>
          <p:nvPr/>
        </p:nvCxnSpPr>
        <p:spPr>
          <a:xfrm flipH="1">
            <a:off x="3733800" y="4481945"/>
            <a:ext cx="6096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Hộp_Văn_Bản 12"/>
          <p:cNvSpPr txBox="1"/>
          <p:nvPr/>
        </p:nvSpPr>
        <p:spPr>
          <a:xfrm>
            <a:off x="4572001" y="2855755"/>
            <a:ext cx="457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28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8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vi-V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vả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đêm.</a:t>
            </a:r>
            <a:endParaRPr lang="vi-V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Hộp_Văn_Bản 13"/>
          <p:cNvSpPr txBox="1"/>
          <p:nvPr/>
        </p:nvSpPr>
        <p:spPr>
          <a:xfrm>
            <a:off x="4572001" y="3872805"/>
            <a:ext cx="44888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28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8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2,3 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</a:p>
        </p:txBody>
      </p:sp>
      <p:sp>
        <p:nvSpPr>
          <p:cNvPr id="15" name="Hộp_Văn_Bản 14"/>
          <p:cNvSpPr txBox="1"/>
          <p:nvPr/>
        </p:nvSpPr>
        <p:spPr>
          <a:xfrm>
            <a:off x="4572002" y="5168205"/>
            <a:ext cx="4518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28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vi-VN" sz="2800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85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_Văn_Bản 2"/>
          <p:cNvSpPr txBox="1"/>
          <p:nvPr/>
        </p:nvSpPr>
        <p:spPr>
          <a:xfrm>
            <a:off x="3543300" y="745499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 smtClean="0">
                <a:solidFill>
                  <a:schemeClr val="bg1"/>
                </a:solidFill>
                <a:latin typeface="Times New Roman" pitchFamily="18" charset="0"/>
              </a:rPr>
              <a:t>Tập</a:t>
            </a:r>
            <a:r>
              <a:rPr lang="en-US" sz="2800" u="sng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vi-VN" sz="2800" u="sng" dirty="0" err="1">
                <a:solidFill>
                  <a:schemeClr val="bg1"/>
                </a:solidFill>
                <a:latin typeface="Times New Roman" pitchFamily="18" charset="0"/>
              </a:rPr>
              <a:t>đọc</a:t>
            </a:r>
            <a:endParaRPr lang="vi-VN" sz="2800" u="sng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6" name="Hộp_Văn_Bản 5"/>
          <p:cNvSpPr txBox="1"/>
          <p:nvPr/>
        </p:nvSpPr>
        <p:spPr>
          <a:xfrm>
            <a:off x="0" y="124733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FF00"/>
                </a:solidFill>
                <a:latin typeface="Times New Roman" pitchFamily="18" charset="0"/>
              </a:rPr>
              <a:t>CHÚ ĐI </a:t>
            </a:r>
            <a:r>
              <a:rPr lang="vi-VN" sz="3600" b="1" dirty="0" smtClean="0">
                <a:solidFill>
                  <a:srgbClr val="FFFF00"/>
                </a:solidFill>
                <a:latin typeface="Times New Roman" pitchFamily="18" charset="0"/>
              </a:rPr>
              <a:t>TUẦN</a:t>
            </a:r>
          </a:p>
        </p:txBody>
      </p:sp>
      <p:sp>
        <p:nvSpPr>
          <p:cNvPr id="5" name="Hộp_Văn_Bản 4"/>
          <p:cNvSpPr txBox="1"/>
          <p:nvPr/>
        </p:nvSpPr>
        <p:spPr>
          <a:xfrm>
            <a:off x="256308" y="1838980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FF00"/>
                </a:solidFill>
                <a:latin typeface="+mj-lt"/>
              </a:rPr>
              <a:t>            </a:t>
            </a:r>
            <a:r>
              <a:rPr lang="vi-VN" sz="2800" dirty="0" err="1" smtClean="0">
                <a:solidFill>
                  <a:srgbClr val="FFFF00"/>
                </a:solidFill>
                <a:latin typeface="+mj-lt"/>
              </a:rPr>
              <a:t>Luyện</a:t>
            </a:r>
            <a:r>
              <a:rPr lang="vi-VN" sz="2800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800" dirty="0" err="1" smtClean="0">
                <a:solidFill>
                  <a:srgbClr val="FFFF00"/>
                </a:solidFill>
                <a:latin typeface="+mj-lt"/>
              </a:rPr>
              <a:t>đọc</a:t>
            </a:r>
            <a:r>
              <a:rPr lang="vi-VN" sz="2800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800" dirty="0" smtClean="0">
                <a:solidFill>
                  <a:srgbClr val="FFFF00"/>
                </a:solidFill>
                <a:latin typeface="+mj-lt"/>
              </a:rPr>
              <a:t>                              </a:t>
            </a:r>
            <a:r>
              <a:rPr lang="vi-VN" sz="2800" dirty="0" err="1" smtClean="0">
                <a:solidFill>
                  <a:srgbClr val="FFFF00"/>
                </a:solidFill>
                <a:latin typeface="+mj-lt"/>
              </a:rPr>
              <a:t>Tìm</a:t>
            </a:r>
            <a:r>
              <a:rPr lang="vi-VN" sz="2800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800" dirty="0" err="1" smtClean="0">
                <a:solidFill>
                  <a:srgbClr val="FFFF00"/>
                </a:solidFill>
                <a:latin typeface="+mj-lt"/>
              </a:rPr>
              <a:t>hiểu</a:t>
            </a:r>
            <a:r>
              <a:rPr lang="vi-VN" sz="2800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FFFF00"/>
                </a:solidFill>
                <a:latin typeface="+mj-lt"/>
              </a:rPr>
              <a:t>bài</a:t>
            </a:r>
            <a:endParaRPr lang="vi-VN" sz="2800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10" name="Đường kết nối Thẳng 9"/>
          <p:cNvCxnSpPr/>
          <p:nvPr/>
        </p:nvCxnSpPr>
        <p:spPr>
          <a:xfrm>
            <a:off x="4114800" y="2057400"/>
            <a:ext cx="0" cy="316390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Hộp_Văn_Bản 16"/>
          <p:cNvSpPr txBox="1"/>
          <p:nvPr/>
        </p:nvSpPr>
        <p:spPr>
          <a:xfrm>
            <a:off x="356754" y="2523617"/>
            <a:ext cx="403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lùng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khuya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luyến</a:t>
            </a:r>
            <a:endParaRPr lang="vi-V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Hộp_Văn_Bản 17"/>
          <p:cNvSpPr txBox="1"/>
          <p:nvPr/>
        </p:nvSpPr>
        <p:spPr>
          <a:xfrm>
            <a:off x="152400" y="3804001"/>
            <a:ext cx="441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+mj-lt"/>
              </a:rPr>
              <a:t>Cây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rung theo </a:t>
            </a:r>
            <a:r>
              <a:rPr lang="vi-VN" sz="2800" dirty="0" err="1" smtClean="0">
                <a:solidFill>
                  <a:schemeClr val="bg1"/>
                </a:solidFill>
                <a:latin typeface="+mj-lt"/>
              </a:rPr>
              <a:t>gió</a:t>
            </a:r>
            <a:r>
              <a:rPr lang="vi-VN" sz="2800" dirty="0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800" dirty="0" err="1" smtClean="0">
                <a:solidFill>
                  <a:schemeClr val="bg1"/>
                </a:solidFill>
                <a:latin typeface="+mj-lt"/>
              </a:rPr>
              <a:t>lá</a:t>
            </a:r>
            <a:r>
              <a:rPr lang="vi-VN" sz="28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bay </a:t>
            </a:r>
            <a:r>
              <a:rPr lang="vi-VN" sz="2800" dirty="0" err="1" smtClean="0">
                <a:solidFill>
                  <a:schemeClr val="bg1"/>
                </a:solidFill>
                <a:latin typeface="+mj-lt"/>
              </a:rPr>
              <a:t>xuống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800" dirty="0" err="1" smtClean="0">
                <a:solidFill>
                  <a:schemeClr val="bg1"/>
                </a:solidFill>
                <a:latin typeface="+mj-lt"/>
              </a:rPr>
              <a:t>đường</a:t>
            </a:r>
            <a:r>
              <a:rPr lang="vi-VN" sz="2800" dirty="0" smtClean="0">
                <a:solidFill>
                  <a:schemeClr val="bg1"/>
                </a:solidFill>
                <a:latin typeface="+mj-lt"/>
              </a:rPr>
              <a:t>...</a:t>
            </a:r>
            <a:endParaRPr lang="vi-VN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Hộp_Văn_Bản 3"/>
          <p:cNvSpPr txBox="1"/>
          <p:nvPr/>
        </p:nvSpPr>
        <p:spPr>
          <a:xfrm>
            <a:off x="4114800" y="2581117"/>
            <a:ext cx="49356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28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8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vi-V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vả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đêm.</a:t>
            </a:r>
            <a:endParaRPr lang="vi-V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Hộp_Văn_Bản 6"/>
          <p:cNvSpPr txBox="1"/>
          <p:nvPr/>
        </p:nvSpPr>
        <p:spPr>
          <a:xfrm>
            <a:off x="4114800" y="3505200"/>
            <a:ext cx="5029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u="sng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6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sng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26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6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2,3 </a:t>
            </a:r>
            <a:r>
              <a:rPr lang="en-US" sz="2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</a:p>
        </p:txBody>
      </p:sp>
      <p:sp>
        <p:nvSpPr>
          <p:cNvPr id="8" name="Hộp_Văn_Bản 7"/>
          <p:cNvSpPr txBox="1"/>
          <p:nvPr/>
        </p:nvSpPr>
        <p:spPr>
          <a:xfrm>
            <a:off x="4114800" y="4267200"/>
            <a:ext cx="52577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Hộp_Văn_Bản 10"/>
          <p:cNvSpPr txBox="1"/>
          <p:nvPr/>
        </p:nvSpPr>
        <p:spPr>
          <a:xfrm>
            <a:off x="256308" y="5261429"/>
            <a:ext cx="881202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endParaRPr lang="en-US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sàng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vi-VN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vi-VN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vi-VN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vi-VN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vi-VN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vi-VN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vi-VN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vi-VN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</a:p>
          <a:p>
            <a:pPr algn="just"/>
            <a:r>
              <a:rPr lang="vi-VN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vi-VN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tương lai tươi </a:t>
            </a:r>
            <a:r>
              <a:rPr lang="vi-VN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vi-VN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vi-VN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vi-VN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Đường kết nối Thẳng 11"/>
          <p:cNvCxnSpPr/>
          <p:nvPr/>
        </p:nvCxnSpPr>
        <p:spPr>
          <a:xfrm flipH="1">
            <a:off x="824345" y="3866347"/>
            <a:ext cx="76200" cy="4770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kết nối Thẳng 19"/>
          <p:cNvCxnSpPr/>
          <p:nvPr/>
        </p:nvCxnSpPr>
        <p:spPr>
          <a:xfrm flipH="1">
            <a:off x="3241965" y="3884128"/>
            <a:ext cx="76200" cy="4770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kết nối Thẳng 20"/>
          <p:cNvCxnSpPr/>
          <p:nvPr/>
        </p:nvCxnSpPr>
        <p:spPr>
          <a:xfrm flipH="1">
            <a:off x="914400" y="4257273"/>
            <a:ext cx="623456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kết nối Thẳng 25"/>
          <p:cNvCxnSpPr/>
          <p:nvPr/>
        </p:nvCxnSpPr>
        <p:spPr>
          <a:xfrm flipH="1">
            <a:off x="3338944" y="4267200"/>
            <a:ext cx="471056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428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_Văn_Bản 2"/>
          <p:cNvSpPr txBox="1"/>
          <p:nvPr/>
        </p:nvSpPr>
        <p:spPr>
          <a:xfrm>
            <a:off x="3543300" y="745499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 smtClean="0">
                <a:solidFill>
                  <a:schemeClr val="bg1"/>
                </a:solidFill>
                <a:latin typeface="Times New Roman" pitchFamily="18" charset="0"/>
              </a:rPr>
              <a:t>Tập</a:t>
            </a:r>
            <a:r>
              <a:rPr lang="en-US" sz="2800" u="sng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vi-VN" sz="2800" u="sng" dirty="0" err="1">
                <a:solidFill>
                  <a:schemeClr val="bg1"/>
                </a:solidFill>
                <a:latin typeface="Times New Roman" pitchFamily="18" charset="0"/>
              </a:rPr>
              <a:t>đọc</a:t>
            </a:r>
            <a:endParaRPr lang="vi-VN" sz="2800" u="sng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6" name="Hộp_Văn_Bản 5"/>
          <p:cNvSpPr txBox="1"/>
          <p:nvPr/>
        </p:nvSpPr>
        <p:spPr>
          <a:xfrm>
            <a:off x="0" y="1247331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FF00"/>
                </a:solidFill>
                <a:latin typeface="Times New Roman" pitchFamily="18" charset="0"/>
              </a:rPr>
              <a:t>CHÚ ĐI </a:t>
            </a:r>
            <a:r>
              <a:rPr lang="vi-VN" sz="3600" b="1" dirty="0" smtClean="0">
                <a:solidFill>
                  <a:srgbClr val="FFFF00"/>
                </a:solidFill>
                <a:latin typeface="Times New Roman" pitchFamily="18" charset="0"/>
              </a:rPr>
              <a:t>TUẦN</a:t>
            </a:r>
          </a:p>
          <a:p>
            <a:r>
              <a:rPr lang="vi-VN" sz="2800" b="1" dirty="0" smtClean="0">
                <a:solidFill>
                  <a:srgbClr val="FFFF00"/>
                </a:solidFill>
                <a:latin typeface="Times New Roman" pitchFamily="18" charset="0"/>
              </a:rPr>
              <a:t>                                                          </a:t>
            </a:r>
            <a:r>
              <a:rPr lang="vi-VN" sz="2800" b="1" dirty="0" err="1" smtClean="0">
                <a:solidFill>
                  <a:schemeClr val="bg1"/>
                </a:solidFill>
                <a:latin typeface="Times New Roman" pitchFamily="18" charset="0"/>
              </a:rPr>
              <a:t>Trần</a:t>
            </a:r>
            <a:r>
              <a:rPr lang="vi-VN" sz="2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itchFamily="18" charset="0"/>
              </a:rPr>
              <a:t>Ngọc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" name="Hộp_Văn_Bản 3"/>
          <p:cNvSpPr txBox="1"/>
          <p:nvPr/>
        </p:nvSpPr>
        <p:spPr>
          <a:xfrm>
            <a:off x="647700" y="2509215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 ĐỌC DIỄN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CẢM:</a:t>
            </a:r>
            <a:endParaRPr lang="vi-VN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362200" y="2878547"/>
            <a:ext cx="61722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hun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lùng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khuya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vắng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Súng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nay</a:t>
            </a:r>
          </a:p>
          <a:p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giấc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say</a:t>
            </a:r>
          </a:p>
          <a:p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rung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bay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cổng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mến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khe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luyến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!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Giấc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28557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_Văn_Bản 2"/>
          <p:cNvSpPr txBox="1"/>
          <p:nvPr/>
        </p:nvSpPr>
        <p:spPr>
          <a:xfrm>
            <a:off x="3543300" y="745499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 smtClean="0">
                <a:solidFill>
                  <a:schemeClr val="bg1"/>
                </a:solidFill>
                <a:latin typeface="Times New Roman" pitchFamily="18" charset="0"/>
              </a:rPr>
              <a:t>Tập</a:t>
            </a:r>
            <a:r>
              <a:rPr lang="en-US" sz="2800" u="sng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vi-VN" sz="2800" u="sng" dirty="0" err="1">
                <a:solidFill>
                  <a:schemeClr val="bg1"/>
                </a:solidFill>
                <a:latin typeface="Times New Roman" pitchFamily="18" charset="0"/>
              </a:rPr>
              <a:t>đọc</a:t>
            </a:r>
            <a:endParaRPr lang="vi-VN" sz="2800" u="sng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6" name="Hộp_Văn_Bản 5"/>
          <p:cNvSpPr txBox="1"/>
          <p:nvPr/>
        </p:nvSpPr>
        <p:spPr>
          <a:xfrm>
            <a:off x="0" y="1247331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FF00"/>
                </a:solidFill>
                <a:latin typeface="Times New Roman" pitchFamily="18" charset="0"/>
              </a:rPr>
              <a:t>CHÚ ĐI </a:t>
            </a:r>
            <a:r>
              <a:rPr lang="vi-VN" sz="3600" b="1" dirty="0" smtClean="0">
                <a:solidFill>
                  <a:srgbClr val="FFFF00"/>
                </a:solidFill>
                <a:latin typeface="Times New Roman" pitchFamily="18" charset="0"/>
              </a:rPr>
              <a:t>TUẦN</a:t>
            </a:r>
          </a:p>
          <a:p>
            <a:r>
              <a:rPr lang="vi-VN" sz="2800" b="1" dirty="0" smtClean="0">
                <a:solidFill>
                  <a:schemeClr val="bg1"/>
                </a:solidFill>
                <a:latin typeface="Times New Roman" pitchFamily="18" charset="0"/>
              </a:rPr>
              <a:t>                                                          </a:t>
            </a:r>
            <a:r>
              <a:rPr lang="vi-VN" sz="2800" b="1" dirty="0" err="1" smtClean="0">
                <a:solidFill>
                  <a:schemeClr val="bg1"/>
                </a:solidFill>
                <a:latin typeface="Times New Roman" pitchFamily="18" charset="0"/>
              </a:rPr>
              <a:t>Trần</a:t>
            </a:r>
            <a:r>
              <a:rPr lang="vi-VN" sz="2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itchFamily="18" charset="0"/>
              </a:rPr>
              <a:t>Ngọc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" name="Hộp_Văn_Bản 3"/>
          <p:cNvSpPr txBox="1"/>
          <p:nvPr/>
        </p:nvSpPr>
        <p:spPr>
          <a:xfrm>
            <a:off x="647700" y="2509215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ĐỌC DIỄN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CẢM: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828800" y="2878547"/>
            <a:ext cx="61722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hun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lùng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khuya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vắng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Súng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nay</a:t>
            </a:r>
          </a:p>
          <a:p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giấc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say</a:t>
            </a:r>
          </a:p>
          <a:p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rung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cổng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mến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khe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luyến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!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Giấc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31818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0"/>
            <a:ext cx="4953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4627" name="Text Box 3"/>
          <p:cNvSpPr txBox="1">
            <a:spLocks noChangeArrowheads="1"/>
          </p:cNvSpPr>
          <p:nvPr/>
        </p:nvSpPr>
        <p:spPr bwMode="auto">
          <a:xfrm>
            <a:off x="304800" y="533400"/>
            <a:ext cx="2667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cs typeface="Arial" charset="0"/>
              </a:rPr>
              <a:t>Bài thơ “</a:t>
            </a:r>
            <a:r>
              <a:rPr lang="en-US" b="1" i="1">
                <a:solidFill>
                  <a:srgbClr val="FF0000"/>
                </a:solidFill>
                <a:cs typeface="Arial" charset="0"/>
              </a:rPr>
              <a:t>Chú đi tuần</a:t>
            </a:r>
            <a:r>
              <a:rPr lang="en-US" b="1">
                <a:cs typeface="Arial" charset="0"/>
              </a:rPr>
              <a:t>” đã được phổ thành bài hát “</a:t>
            </a:r>
            <a:r>
              <a:rPr lang="en-US" b="1" i="1">
                <a:solidFill>
                  <a:srgbClr val="FF0000"/>
                </a:solidFill>
                <a:cs typeface="Arial" charset="0"/>
              </a:rPr>
              <a:t>Chú đi tuần đêm nay</a:t>
            </a:r>
            <a:r>
              <a:rPr lang="en-US" b="1">
                <a:cs typeface="Arial" charset="0"/>
              </a:rPr>
              <a:t>”.</a:t>
            </a:r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319088" y="423863"/>
            <a:ext cx="20113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cs typeface="Arial" charset="0"/>
              </a:rPr>
              <a:t>Gió hun hút lạnh lùng</a:t>
            </a:r>
          </a:p>
        </p:txBody>
      </p:sp>
      <p:sp>
        <p:nvSpPr>
          <p:cNvPr id="154629" name="Rectangle 5"/>
          <p:cNvSpPr>
            <a:spLocks noChangeArrowheads="1"/>
          </p:cNvSpPr>
          <p:nvPr/>
        </p:nvSpPr>
        <p:spPr bwMode="auto">
          <a:xfrm>
            <a:off x="319088" y="690563"/>
            <a:ext cx="2495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0000"/>
                </a:solidFill>
                <a:cs typeface="Arial" charset="0"/>
              </a:rPr>
              <a:t>Trong đêm khuya phố vắng</a:t>
            </a:r>
          </a:p>
        </p:txBody>
      </p:sp>
      <p:sp>
        <p:nvSpPr>
          <p:cNvPr id="154630" name="Rectangle 6"/>
          <p:cNvSpPr>
            <a:spLocks noChangeArrowheads="1"/>
          </p:cNvSpPr>
          <p:nvPr/>
        </p:nvSpPr>
        <p:spPr bwMode="auto">
          <a:xfrm>
            <a:off x="319088" y="957263"/>
            <a:ext cx="2152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0000"/>
                </a:solidFill>
                <a:cs typeface="Arial" charset="0"/>
              </a:rPr>
              <a:t>Súng trong tay im lặng,</a:t>
            </a:r>
          </a:p>
        </p:txBody>
      </p:sp>
      <p:sp>
        <p:nvSpPr>
          <p:cNvPr id="154631" name="Rectangle 7"/>
          <p:cNvSpPr>
            <a:spLocks noChangeArrowheads="1"/>
          </p:cNvSpPr>
          <p:nvPr/>
        </p:nvSpPr>
        <p:spPr bwMode="auto">
          <a:xfrm>
            <a:off x="285750" y="1233488"/>
            <a:ext cx="1974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0000"/>
                </a:solidFill>
                <a:cs typeface="Arial" charset="0"/>
              </a:rPr>
              <a:t>Chú đi tuần đêm nay.</a:t>
            </a:r>
          </a:p>
        </p:txBody>
      </p:sp>
      <p:sp>
        <p:nvSpPr>
          <p:cNvPr id="154632" name="Rectangle 8"/>
          <p:cNvSpPr>
            <a:spLocks noChangeArrowheads="1"/>
          </p:cNvSpPr>
          <p:nvPr/>
        </p:nvSpPr>
        <p:spPr bwMode="auto">
          <a:xfrm>
            <a:off x="285750" y="1509713"/>
            <a:ext cx="25352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0000"/>
                </a:solidFill>
                <a:cs typeface="Arial" charset="0"/>
              </a:rPr>
              <a:t>Hải Phòng yên giấc ngủ say</a:t>
            </a:r>
          </a:p>
        </p:txBody>
      </p:sp>
      <p:sp>
        <p:nvSpPr>
          <p:cNvPr id="154633" name="Rectangle 9"/>
          <p:cNvSpPr>
            <a:spLocks noChangeArrowheads="1"/>
          </p:cNvSpPr>
          <p:nvPr/>
        </p:nvSpPr>
        <p:spPr bwMode="auto">
          <a:xfrm>
            <a:off x="242888" y="1785938"/>
            <a:ext cx="3886200" cy="62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0000"/>
                </a:solidFill>
                <a:cs typeface="Arial" charset="0"/>
              </a:rPr>
              <a:t>Cây rung theo gió, lá bay xuống đường…</a:t>
            </a:r>
          </a:p>
          <a:p>
            <a:pPr>
              <a:spcBef>
                <a:spcPct val="50000"/>
              </a:spcBef>
            </a:pPr>
            <a:endParaRPr lang="en-US" sz="1400" b="1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54634" name="Rectangle 10"/>
          <p:cNvSpPr>
            <a:spLocks noChangeArrowheads="1"/>
          </p:cNvSpPr>
          <p:nvPr/>
        </p:nvSpPr>
        <p:spPr bwMode="auto">
          <a:xfrm>
            <a:off x="242888" y="2176463"/>
            <a:ext cx="22193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0000"/>
                </a:solidFill>
                <a:cs typeface="Arial" charset="0"/>
              </a:rPr>
              <a:t>Chú đi qua cổng trường</a:t>
            </a:r>
          </a:p>
        </p:txBody>
      </p:sp>
      <p:sp>
        <p:nvSpPr>
          <p:cNvPr id="154635" name="Rectangle 11"/>
          <p:cNvSpPr>
            <a:spLocks noChangeArrowheads="1"/>
          </p:cNvSpPr>
          <p:nvPr/>
        </p:nvSpPr>
        <p:spPr bwMode="auto">
          <a:xfrm>
            <a:off x="242888" y="2443163"/>
            <a:ext cx="26876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0000"/>
                </a:solidFill>
                <a:cs typeface="Arial" charset="0"/>
              </a:rPr>
              <a:t>Các cháu miền Nam yêu mến.</a:t>
            </a:r>
          </a:p>
        </p:txBody>
      </p:sp>
      <p:sp>
        <p:nvSpPr>
          <p:cNvPr id="154636" name="Rectangle 12"/>
          <p:cNvSpPr>
            <a:spLocks noChangeArrowheads="1"/>
          </p:cNvSpPr>
          <p:nvPr/>
        </p:nvSpPr>
        <p:spPr bwMode="auto">
          <a:xfrm>
            <a:off x="242888" y="2709863"/>
            <a:ext cx="35067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0000"/>
                </a:solidFill>
                <a:cs typeface="Arial" charset="0"/>
              </a:rPr>
              <a:t>Nhìn ánh điện qua khe phòng lưu luyến</a:t>
            </a:r>
          </a:p>
        </p:txBody>
      </p:sp>
      <p:sp>
        <p:nvSpPr>
          <p:cNvPr id="154637" name="Rectangle 13"/>
          <p:cNvSpPr>
            <a:spLocks noChangeArrowheads="1"/>
          </p:cNvSpPr>
          <p:nvPr/>
        </p:nvSpPr>
        <p:spPr bwMode="auto">
          <a:xfrm>
            <a:off x="242888" y="2986088"/>
            <a:ext cx="3505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0000"/>
                </a:solidFill>
                <a:cs typeface="Arial" charset="0"/>
              </a:rPr>
              <a:t>Các cháu ơi ! giấc ngủ có ngon không?</a:t>
            </a:r>
          </a:p>
        </p:txBody>
      </p:sp>
      <p:sp>
        <p:nvSpPr>
          <p:cNvPr id="154638" name="Rectangle 14"/>
          <p:cNvSpPr>
            <a:spLocks noChangeArrowheads="1"/>
          </p:cNvSpPr>
          <p:nvPr/>
        </p:nvSpPr>
        <p:spPr bwMode="auto">
          <a:xfrm>
            <a:off x="242888" y="3248025"/>
            <a:ext cx="3962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cs typeface="Arial" charset="0"/>
              </a:rPr>
              <a:t>Cửa đóng che kín gió, ấm áp dưới mền bông</a:t>
            </a:r>
          </a:p>
        </p:txBody>
      </p:sp>
      <p:sp>
        <p:nvSpPr>
          <p:cNvPr id="154639" name="Rectangle 15"/>
          <p:cNvSpPr>
            <a:spLocks noChangeArrowheads="1"/>
          </p:cNvSpPr>
          <p:nvPr/>
        </p:nvSpPr>
        <p:spPr bwMode="auto">
          <a:xfrm>
            <a:off x="242888" y="3519488"/>
            <a:ext cx="2762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0000"/>
                </a:solidFill>
                <a:cs typeface="Arial" charset="0"/>
              </a:rPr>
              <a:t>Các cháu cứ yên tâm ngủ nhé!</a:t>
            </a:r>
          </a:p>
        </p:txBody>
      </p:sp>
      <p:sp>
        <p:nvSpPr>
          <p:cNvPr id="154640" name="Rectangle 16"/>
          <p:cNvSpPr>
            <a:spLocks noChangeArrowheads="1"/>
          </p:cNvSpPr>
          <p:nvPr/>
        </p:nvSpPr>
        <p:spPr bwMode="auto">
          <a:xfrm>
            <a:off x="228600" y="3948113"/>
            <a:ext cx="24177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0000"/>
                </a:solidFill>
                <a:cs typeface="Arial" charset="0"/>
              </a:rPr>
              <a:t>Trong đêm khuya vắng vẻ,</a:t>
            </a:r>
          </a:p>
        </p:txBody>
      </p:sp>
      <p:sp>
        <p:nvSpPr>
          <p:cNvPr id="154641" name="Rectangle 17"/>
          <p:cNvSpPr>
            <a:spLocks noChangeArrowheads="1"/>
          </p:cNvSpPr>
          <p:nvPr/>
        </p:nvSpPr>
        <p:spPr bwMode="auto">
          <a:xfrm>
            <a:off x="242888" y="4210050"/>
            <a:ext cx="19256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0000"/>
                </a:solidFill>
                <a:cs typeface="Arial" charset="0"/>
              </a:rPr>
              <a:t>Chú đi tuần đêm nay</a:t>
            </a:r>
          </a:p>
        </p:txBody>
      </p:sp>
      <p:sp>
        <p:nvSpPr>
          <p:cNvPr id="154642" name="Rectangle 18"/>
          <p:cNvSpPr>
            <a:spLocks noChangeArrowheads="1"/>
          </p:cNvSpPr>
          <p:nvPr/>
        </p:nvSpPr>
        <p:spPr bwMode="auto">
          <a:xfrm>
            <a:off x="238125" y="4462463"/>
            <a:ext cx="27511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0000"/>
                </a:solidFill>
                <a:cs typeface="Arial" charset="0"/>
              </a:rPr>
              <a:t>Nép mình dưới bóng hàng cây</a:t>
            </a:r>
          </a:p>
        </p:txBody>
      </p:sp>
      <p:sp>
        <p:nvSpPr>
          <p:cNvPr id="154643" name="Rectangle 19"/>
          <p:cNvSpPr>
            <a:spLocks noChangeArrowheads="1"/>
          </p:cNvSpPr>
          <p:nvPr/>
        </p:nvSpPr>
        <p:spPr bwMode="auto">
          <a:xfrm>
            <a:off x="228600" y="4724400"/>
            <a:ext cx="3171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cs typeface="Arial" charset="0"/>
              </a:rPr>
              <a:t>Gió đông lạnh buốt đôi tay chú rồi !</a:t>
            </a:r>
          </a:p>
        </p:txBody>
      </p:sp>
      <p:sp>
        <p:nvSpPr>
          <p:cNvPr id="154644" name="Rectangle 20"/>
          <p:cNvSpPr>
            <a:spLocks noChangeArrowheads="1"/>
          </p:cNvSpPr>
          <p:nvPr/>
        </p:nvSpPr>
        <p:spPr bwMode="auto">
          <a:xfrm>
            <a:off x="242888" y="5000625"/>
            <a:ext cx="22113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0000"/>
                </a:solidFill>
                <a:cs typeface="Arial" charset="0"/>
              </a:rPr>
              <a:t>Rét thì mặc rét cháu ơi !</a:t>
            </a:r>
          </a:p>
        </p:txBody>
      </p:sp>
      <p:sp>
        <p:nvSpPr>
          <p:cNvPr id="154645" name="Rectangle 21"/>
          <p:cNvSpPr>
            <a:spLocks noChangeArrowheads="1"/>
          </p:cNvSpPr>
          <p:nvPr/>
        </p:nvSpPr>
        <p:spPr bwMode="auto">
          <a:xfrm>
            <a:off x="214313" y="5251450"/>
            <a:ext cx="299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0000"/>
                </a:solidFill>
                <a:cs typeface="Arial" charset="0"/>
              </a:rPr>
              <a:t>Chú đi giữ mãi ấm nơi cháu nằm.</a:t>
            </a:r>
          </a:p>
        </p:txBody>
      </p:sp>
      <p:sp>
        <p:nvSpPr>
          <p:cNvPr id="154646" name="Rectangle 22"/>
          <p:cNvSpPr>
            <a:spLocks noChangeArrowheads="1"/>
          </p:cNvSpPr>
          <p:nvPr/>
        </p:nvSpPr>
        <p:spPr bwMode="auto">
          <a:xfrm>
            <a:off x="261938" y="5661025"/>
            <a:ext cx="243906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C00000"/>
                </a:solidFill>
                <a:cs typeface="Arial" charset="0"/>
              </a:rPr>
              <a:t>Mai </a:t>
            </a:r>
            <a:r>
              <a:rPr lang="en-US" sz="1400" b="1" dirty="0" err="1">
                <a:solidFill>
                  <a:srgbClr val="C00000"/>
                </a:solidFill>
                <a:cs typeface="Arial" charset="0"/>
              </a:rPr>
              <a:t>các</a:t>
            </a:r>
            <a:r>
              <a:rPr lang="en-US" sz="1400" b="1" dirty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sz="1400" b="1" dirty="0" err="1">
                <a:solidFill>
                  <a:srgbClr val="C00000"/>
                </a:solidFill>
                <a:cs typeface="Arial" charset="0"/>
              </a:rPr>
              <a:t>cháu</a:t>
            </a:r>
            <a:r>
              <a:rPr lang="en-US" sz="1400" b="1" dirty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sz="1400" b="1" dirty="0" err="1">
                <a:solidFill>
                  <a:srgbClr val="C00000"/>
                </a:solidFill>
                <a:cs typeface="Arial" charset="0"/>
              </a:rPr>
              <a:t>học</a:t>
            </a:r>
            <a:r>
              <a:rPr lang="en-US" sz="1400" b="1" dirty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sz="1400" b="1" dirty="0" err="1">
                <a:solidFill>
                  <a:srgbClr val="C00000"/>
                </a:solidFill>
                <a:cs typeface="Arial" charset="0"/>
              </a:rPr>
              <a:t>hành</a:t>
            </a:r>
            <a:r>
              <a:rPr lang="en-US" sz="1400" b="1" dirty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sz="1400" b="1" dirty="0" err="1">
                <a:solidFill>
                  <a:srgbClr val="C00000"/>
                </a:solidFill>
                <a:cs typeface="Arial" charset="0"/>
              </a:rPr>
              <a:t>tiến</a:t>
            </a:r>
            <a:r>
              <a:rPr lang="en-US" sz="1400" b="1" dirty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sz="1400" b="1" dirty="0" err="1">
                <a:solidFill>
                  <a:srgbClr val="C00000"/>
                </a:solidFill>
                <a:cs typeface="Arial" charset="0"/>
              </a:rPr>
              <a:t>bộ</a:t>
            </a:r>
            <a:endParaRPr lang="en-US" sz="1400" b="1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154647" name="Rectangle 23"/>
          <p:cNvSpPr>
            <a:spLocks noChangeArrowheads="1"/>
          </p:cNvSpPr>
          <p:nvPr/>
        </p:nvSpPr>
        <p:spPr bwMode="auto">
          <a:xfrm>
            <a:off x="420035" y="5924084"/>
            <a:ext cx="249773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C00000"/>
                </a:solidFill>
                <a:cs typeface="Arial" charset="0"/>
              </a:rPr>
              <a:t>Đời</a:t>
            </a:r>
            <a:r>
              <a:rPr lang="en-US" sz="1400" b="1" dirty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sz="1400" b="1" dirty="0" err="1">
                <a:solidFill>
                  <a:srgbClr val="C00000"/>
                </a:solidFill>
                <a:cs typeface="Arial" charset="0"/>
              </a:rPr>
              <a:t>đẹp</a:t>
            </a:r>
            <a:r>
              <a:rPr lang="en-US" sz="1400" b="1" dirty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sz="1400" b="1" dirty="0" err="1">
                <a:solidFill>
                  <a:srgbClr val="C00000"/>
                </a:solidFill>
                <a:cs typeface="Arial" charset="0"/>
              </a:rPr>
              <a:t>tươi</a:t>
            </a:r>
            <a:r>
              <a:rPr lang="en-US" sz="1400" b="1" dirty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sz="1400" b="1" dirty="0" err="1">
                <a:solidFill>
                  <a:srgbClr val="C00000"/>
                </a:solidFill>
                <a:cs typeface="Arial" charset="0"/>
              </a:rPr>
              <a:t>khăn</a:t>
            </a:r>
            <a:r>
              <a:rPr lang="en-US" sz="1400" b="1" dirty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sz="1400" b="1" dirty="0" err="1">
                <a:solidFill>
                  <a:srgbClr val="C00000"/>
                </a:solidFill>
                <a:cs typeface="Arial" charset="0"/>
              </a:rPr>
              <a:t>đỏ</a:t>
            </a:r>
            <a:r>
              <a:rPr lang="en-US" sz="1400" b="1" dirty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sz="1400" b="1" dirty="0" err="1">
                <a:solidFill>
                  <a:srgbClr val="C00000"/>
                </a:solidFill>
                <a:cs typeface="Arial" charset="0"/>
              </a:rPr>
              <a:t>tung</a:t>
            </a:r>
            <a:r>
              <a:rPr lang="en-US" sz="1400" b="1" dirty="0">
                <a:solidFill>
                  <a:srgbClr val="C00000"/>
                </a:solidFill>
                <a:cs typeface="Arial" charset="0"/>
              </a:rPr>
              <a:t> bay</a:t>
            </a:r>
          </a:p>
        </p:txBody>
      </p:sp>
      <p:sp>
        <p:nvSpPr>
          <p:cNvPr id="154648" name="Rectangle 24"/>
          <p:cNvSpPr>
            <a:spLocks noChangeArrowheads="1"/>
          </p:cNvSpPr>
          <p:nvPr/>
        </p:nvSpPr>
        <p:spPr bwMode="auto">
          <a:xfrm>
            <a:off x="228600" y="6191250"/>
            <a:ext cx="228293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C00000"/>
                </a:solidFill>
                <a:cs typeface="Arial" charset="0"/>
              </a:rPr>
              <a:t>Cháu</a:t>
            </a:r>
            <a:r>
              <a:rPr lang="en-US" sz="1400" b="1" dirty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sz="1400" b="1" dirty="0" err="1">
                <a:solidFill>
                  <a:srgbClr val="C00000"/>
                </a:solidFill>
                <a:cs typeface="Arial" charset="0"/>
              </a:rPr>
              <a:t>ơi</a:t>
            </a:r>
            <a:r>
              <a:rPr lang="en-US" sz="1400" b="1" dirty="0">
                <a:solidFill>
                  <a:srgbClr val="C00000"/>
                </a:solidFill>
                <a:cs typeface="Arial" charset="0"/>
              </a:rPr>
              <a:t> ! </a:t>
            </a:r>
            <a:r>
              <a:rPr lang="en-US" sz="1400" b="1" dirty="0" err="1">
                <a:solidFill>
                  <a:srgbClr val="C00000"/>
                </a:solidFill>
                <a:cs typeface="Arial" charset="0"/>
              </a:rPr>
              <a:t>Ngủ</a:t>
            </a:r>
            <a:r>
              <a:rPr lang="en-US" sz="1400" b="1" dirty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sz="1400" b="1" dirty="0" err="1">
                <a:solidFill>
                  <a:srgbClr val="C00000"/>
                </a:solidFill>
                <a:cs typeface="Arial" charset="0"/>
              </a:rPr>
              <a:t>nhé</a:t>
            </a:r>
            <a:r>
              <a:rPr lang="en-US" sz="1400" b="1" dirty="0">
                <a:solidFill>
                  <a:srgbClr val="C00000"/>
                </a:solidFill>
                <a:cs typeface="Arial" charset="0"/>
              </a:rPr>
              <a:t>, </a:t>
            </a:r>
            <a:r>
              <a:rPr lang="en-US" sz="1400" b="1" dirty="0" err="1">
                <a:solidFill>
                  <a:srgbClr val="C00000"/>
                </a:solidFill>
                <a:cs typeface="Arial" charset="0"/>
              </a:rPr>
              <a:t>cho</a:t>
            </a:r>
            <a:r>
              <a:rPr lang="en-US" sz="1400" b="1" dirty="0">
                <a:solidFill>
                  <a:srgbClr val="C00000"/>
                </a:solidFill>
                <a:cs typeface="Arial" charset="0"/>
              </a:rPr>
              <a:t> say…</a:t>
            </a:r>
          </a:p>
        </p:txBody>
      </p:sp>
      <p:sp>
        <p:nvSpPr>
          <p:cNvPr id="154649" name="Rectangle 25"/>
          <p:cNvSpPr>
            <a:spLocks noChangeArrowheads="1"/>
          </p:cNvSpPr>
          <p:nvPr/>
        </p:nvSpPr>
        <p:spPr bwMode="auto">
          <a:xfrm>
            <a:off x="238125" y="2181225"/>
            <a:ext cx="22193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1014C6"/>
                </a:solidFill>
                <a:cs typeface="Arial" charset="0"/>
              </a:rPr>
              <a:t>Chú đi qua cổng trường</a:t>
            </a:r>
          </a:p>
        </p:txBody>
      </p:sp>
      <p:sp>
        <p:nvSpPr>
          <p:cNvPr id="154650" name="Rectangle 26"/>
          <p:cNvSpPr>
            <a:spLocks noChangeArrowheads="1"/>
          </p:cNvSpPr>
          <p:nvPr/>
        </p:nvSpPr>
        <p:spPr bwMode="auto">
          <a:xfrm>
            <a:off x="238125" y="2438400"/>
            <a:ext cx="237718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C00000"/>
                </a:solidFill>
                <a:cs typeface="Arial" charset="0"/>
              </a:rPr>
              <a:t>Các</a:t>
            </a:r>
            <a:r>
              <a:rPr lang="en-US" sz="1400" b="1" dirty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sz="1400" b="1" dirty="0" err="1">
                <a:solidFill>
                  <a:srgbClr val="C00000"/>
                </a:solidFill>
                <a:cs typeface="Arial" charset="0"/>
              </a:rPr>
              <a:t>cháu</a:t>
            </a:r>
            <a:r>
              <a:rPr lang="en-US" sz="1400" b="1" dirty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sz="1400" b="1" dirty="0" err="1">
                <a:solidFill>
                  <a:srgbClr val="C00000"/>
                </a:solidFill>
                <a:cs typeface="Arial" charset="0"/>
              </a:rPr>
              <a:t>miền</a:t>
            </a:r>
            <a:r>
              <a:rPr lang="en-US" sz="1400" b="1" dirty="0">
                <a:solidFill>
                  <a:srgbClr val="C00000"/>
                </a:solidFill>
                <a:cs typeface="Arial" charset="0"/>
              </a:rPr>
              <a:t> Nam </a:t>
            </a:r>
            <a:r>
              <a:rPr lang="en-US" sz="1400" b="1" dirty="0" err="1">
                <a:solidFill>
                  <a:srgbClr val="C00000"/>
                </a:solidFill>
                <a:cs typeface="Arial" charset="0"/>
              </a:rPr>
              <a:t>yêu</a:t>
            </a:r>
            <a:r>
              <a:rPr lang="en-US" sz="1400" b="1" dirty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sz="1400" b="1" dirty="0" err="1">
                <a:solidFill>
                  <a:srgbClr val="C00000"/>
                </a:solidFill>
                <a:cs typeface="Arial" charset="0"/>
              </a:rPr>
              <a:t>mến</a:t>
            </a:r>
            <a:r>
              <a:rPr lang="en-US" sz="1400" b="1" dirty="0">
                <a:solidFill>
                  <a:srgbClr val="C00000"/>
                </a:solidFill>
                <a:cs typeface="Arial" charset="0"/>
              </a:rPr>
              <a:t>.</a:t>
            </a:r>
          </a:p>
        </p:txBody>
      </p:sp>
      <p:sp>
        <p:nvSpPr>
          <p:cNvPr id="154651" name="Rectangle 27"/>
          <p:cNvSpPr>
            <a:spLocks noChangeArrowheads="1"/>
          </p:cNvSpPr>
          <p:nvPr/>
        </p:nvSpPr>
        <p:spPr bwMode="auto">
          <a:xfrm>
            <a:off x="242888" y="2709863"/>
            <a:ext cx="35067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1014C6"/>
                </a:solidFill>
                <a:cs typeface="Arial" charset="0"/>
              </a:rPr>
              <a:t>Nhìn ánh điện qua khe phòng lưu luyến</a:t>
            </a:r>
          </a:p>
        </p:txBody>
      </p:sp>
      <p:sp>
        <p:nvSpPr>
          <p:cNvPr id="154652" name="Rectangle 28"/>
          <p:cNvSpPr>
            <a:spLocks noChangeArrowheads="1"/>
          </p:cNvSpPr>
          <p:nvPr/>
        </p:nvSpPr>
        <p:spPr bwMode="auto">
          <a:xfrm>
            <a:off x="242888" y="2986088"/>
            <a:ext cx="3505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1014C6"/>
                </a:solidFill>
                <a:cs typeface="Arial" charset="0"/>
              </a:rPr>
              <a:t>Các cháu ơi ! giấc ngủ có ngon không?</a:t>
            </a:r>
          </a:p>
        </p:txBody>
      </p:sp>
      <p:sp>
        <p:nvSpPr>
          <p:cNvPr id="154653" name="Rectangle 29"/>
          <p:cNvSpPr>
            <a:spLocks noChangeArrowheads="1"/>
          </p:cNvSpPr>
          <p:nvPr/>
        </p:nvSpPr>
        <p:spPr bwMode="auto">
          <a:xfrm>
            <a:off x="242888" y="3257550"/>
            <a:ext cx="3962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1014C6"/>
                </a:solidFill>
                <a:cs typeface="Arial" charset="0"/>
              </a:rPr>
              <a:t>Cửa đóng che kín gió, ấm áp dưới mền bông</a:t>
            </a:r>
          </a:p>
        </p:txBody>
      </p:sp>
      <p:sp>
        <p:nvSpPr>
          <p:cNvPr id="154654" name="Rectangle 30"/>
          <p:cNvSpPr>
            <a:spLocks noChangeArrowheads="1"/>
          </p:cNvSpPr>
          <p:nvPr/>
        </p:nvSpPr>
        <p:spPr bwMode="auto">
          <a:xfrm>
            <a:off x="242888" y="3519488"/>
            <a:ext cx="2762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1014C6"/>
                </a:solidFill>
                <a:cs typeface="Arial" charset="0"/>
              </a:rPr>
              <a:t>Các cháu cứ yên tâm ngủ nhé!</a:t>
            </a:r>
          </a:p>
        </p:txBody>
      </p:sp>
      <p:sp>
        <p:nvSpPr>
          <p:cNvPr id="154655" name="Rectangle 31"/>
          <p:cNvSpPr>
            <a:spLocks noChangeArrowheads="1"/>
          </p:cNvSpPr>
          <p:nvPr/>
        </p:nvSpPr>
        <p:spPr bwMode="auto">
          <a:xfrm>
            <a:off x="228600" y="3948113"/>
            <a:ext cx="24177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1014C6"/>
                </a:solidFill>
                <a:cs typeface="Arial" charset="0"/>
              </a:rPr>
              <a:t>Trong đêm khuya vắng vẻ,</a:t>
            </a:r>
          </a:p>
        </p:txBody>
      </p:sp>
      <p:sp>
        <p:nvSpPr>
          <p:cNvPr id="154656" name="Rectangle 32"/>
          <p:cNvSpPr>
            <a:spLocks noChangeArrowheads="1"/>
          </p:cNvSpPr>
          <p:nvPr/>
        </p:nvSpPr>
        <p:spPr bwMode="auto">
          <a:xfrm>
            <a:off x="238125" y="4205288"/>
            <a:ext cx="19256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1014C6"/>
                </a:solidFill>
                <a:cs typeface="Arial" charset="0"/>
              </a:rPr>
              <a:t>Chú đi tuần đêm nay</a:t>
            </a:r>
          </a:p>
        </p:txBody>
      </p:sp>
      <p:sp>
        <p:nvSpPr>
          <p:cNvPr id="154657" name="Rectangle 33"/>
          <p:cNvSpPr>
            <a:spLocks noChangeArrowheads="1"/>
          </p:cNvSpPr>
          <p:nvPr/>
        </p:nvSpPr>
        <p:spPr bwMode="auto">
          <a:xfrm>
            <a:off x="239713" y="4462463"/>
            <a:ext cx="27511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1014C6"/>
                </a:solidFill>
                <a:cs typeface="Arial" charset="0"/>
              </a:rPr>
              <a:t>Nép mình dưới bóng hàng cây</a:t>
            </a:r>
          </a:p>
        </p:txBody>
      </p:sp>
      <p:sp>
        <p:nvSpPr>
          <p:cNvPr id="154658" name="Rectangle 34"/>
          <p:cNvSpPr>
            <a:spLocks noChangeArrowheads="1"/>
          </p:cNvSpPr>
          <p:nvPr/>
        </p:nvSpPr>
        <p:spPr bwMode="auto">
          <a:xfrm>
            <a:off x="228600" y="4724400"/>
            <a:ext cx="3171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1014C6"/>
                </a:solidFill>
                <a:cs typeface="Arial" charset="0"/>
              </a:rPr>
              <a:t>Gió đông lạnh buốt đôi tay chú rồi !</a:t>
            </a:r>
          </a:p>
        </p:txBody>
      </p:sp>
      <p:sp>
        <p:nvSpPr>
          <p:cNvPr id="154659" name="Rectangle 35"/>
          <p:cNvSpPr>
            <a:spLocks noChangeArrowheads="1"/>
          </p:cNvSpPr>
          <p:nvPr/>
        </p:nvSpPr>
        <p:spPr bwMode="auto">
          <a:xfrm>
            <a:off x="242888" y="5000625"/>
            <a:ext cx="22113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1014C6"/>
                </a:solidFill>
                <a:cs typeface="Arial" charset="0"/>
              </a:rPr>
              <a:t>Rét thì mặc rét cháu ơi !</a:t>
            </a:r>
          </a:p>
        </p:txBody>
      </p:sp>
      <p:sp>
        <p:nvSpPr>
          <p:cNvPr id="154660" name="Rectangle 36"/>
          <p:cNvSpPr>
            <a:spLocks noChangeArrowheads="1"/>
          </p:cNvSpPr>
          <p:nvPr/>
        </p:nvSpPr>
        <p:spPr bwMode="auto">
          <a:xfrm>
            <a:off x="214313" y="5257800"/>
            <a:ext cx="299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1014C6"/>
                </a:solidFill>
                <a:cs typeface="Arial" charset="0"/>
              </a:rPr>
              <a:t>Chú</a:t>
            </a:r>
            <a:r>
              <a:rPr lang="en-US" sz="1400" b="1" dirty="0">
                <a:solidFill>
                  <a:srgbClr val="1014C6"/>
                </a:solidFill>
                <a:cs typeface="Arial" charset="0"/>
              </a:rPr>
              <a:t> </a:t>
            </a:r>
            <a:r>
              <a:rPr lang="en-US" sz="1400" b="1" dirty="0" err="1">
                <a:solidFill>
                  <a:srgbClr val="1014C6"/>
                </a:solidFill>
                <a:cs typeface="Arial" charset="0"/>
              </a:rPr>
              <a:t>đi</a:t>
            </a:r>
            <a:r>
              <a:rPr lang="en-US" sz="1400" b="1" dirty="0">
                <a:solidFill>
                  <a:srgbClr val="1014C6"/>
                </a:solidFill>
                <a:cs typeface="Arial" charset="0"/>
              </a:rPr>
              <a:t> </a:t>
            </a:r>
            <a:r>
              <a:rPr lang="en-US" sz="1400" b="1" dirty="0" err="1">
                <a:solidFill>
                  <a:srgbClr val="1014C6"/>
                </a:solidFill>
                <a:cs typeface="Arial" charset="0"/>
              </a:rPr>
              <a:t>giữ</a:t>
            </a:r>
            <a:r>
              <a:rPr lang="en-US" sz="1400" b="1" dirty="0">
                <a:solidFill>
                  <a:srgbClr val="1014C6"/>
                </a:solidFill>
                <a:cs typeface="Arial" charset="0"/>
              </a:rPr>
              <a:t> </a:t>
            </a:r>
            <a:r>
              <a:rPr lang="en-US" sz="1400" b="1" dirty="0" err="1">
                <a:solidFill>
                  <a:srgbClr val="1014C6"/>
                </a:solidFill>
                <a:cs typeface="Arial" charset="0"/>
              </a:rPr>
              <a:t>mãi</a:t>
            </a:r>
            <a:r>
              <a:rPr lang="en-US" sz="1400" b="1" dirty="0">
                <a:solidFill>
                  <a:srgbClr val="1014C6"/>
                </a:solidFill>
                <a:cs typeface="Arial" charset="0"/>
              </a:rPr>
              <a:t> </a:t>
            </a:r>
            <a:r>
              <a:rPr lang="en-US" sz="1400" b="1" dirty="0" err="1">
                <a:solidFill>
                  <a:srgbClr val="1014C6"/>
                </a:solidFill>
                <a:cs typeface="Arial" charset="0"/>
              </a:rPr>
              <a:t>ấm</a:t>
            </a:r>
            <a:r>
              <a:rPr lang="en-US" sz="1400" b="1" dirty="0">
                <a:solidFill>
                  <a:srgbClr val="1014C6"/>
                </a:solidFill>
                <a:cs typeface="Arial" charset="0"/>
              </a:rPr>
              <a:t> </a:t>
            </a:r>
            <a:r>
              <a:rPr lang="en-US" sz="1400" b="1" dirty="0" err="1">
                <a:solidFill>
                  <a:srgbClr val="1014C6"/>
                </a:solidFill>
                <a:cs typeface="Arial" charset="0"/>
              </a:rPr>
              <a:t>nơi</a:t>
            </a:r>
            <a:r>
              <a:rPr lang="en-US" sz="1400" b="1" dirty="0">
                <a:solidFill>
                  <a:srgbClr val="1014C6"/>
                </a:solidFill>
                <a:cs typeface="Arial" charset="0"/>
              </a:rPr>
              <a:t> </a:t>
            </a:r>
            <a:r>
              <a:rPr lang="en-US" sz="1400" b="1" dirty="0" err="1">
                <a:solidFill>
                  <a:srgbClr val="1014C6"/>
                </a:solidFill>
                <a:cs typeface="Arial" charset="0"/>
              </a:rPr>
              <a:t>cháu</a:t>
            </a:r>
            <a:r>
              <a:rPr lang="en-US" sz="1400" b="1" dirty="0">
                <a:solidFill>
                  <a:srgbClr val="1014C6"/>
                </a:solidFill>
                <a:cs typeface="Arial" charset="0"/>
              </a:rPr>
              <a:t> </a:t>
            </a:r>
            <a:r>
              <a:rPr lang="en-US" sz="1400" b="1" dirty="0" err="1">
                <a:solidFill>
                  <a:srgbClr val="1014C6"/>
                </a:solidFill>
                <a:cs typeface="Arial" charset="0"/>
              </a:rPr>
              <a:t>nằm</a:t>
            </a:r>
            <a:r>
              <a:rPr lang="en-US" sz="1400" b="1" dirty="0">
                <a:solidFill>
                  <a:srgbClr val="1014C6"/>
                </a:solidFill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8671068"/>
      </p:ext>
    </p:extLst>
  </p:cSld>
  <p:clrMapOvr>
    <a:masterClrMapping/>
  </p:clrMapOvr>
  <p:transition>
    <p:sndAc>
      <p:stSnd>
        <p:snd r:embed="rId2" name="Chu di tua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2800"/>
                            </p:stCondLst>
                            <p:childTnLst>
                              <p:par>
                                <p:cTn id="12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154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3300"/>
                            </p:stCondLst>
                            <p:childTnLst>
                              <p:par>
                                <p:cTn id="16" presetID="40" presetClass="entr" presetSubtype="0" fill="hold" grpId="0" nodeType="afterEffect">
                                  <p:stCondLst>
                                    <p:cond delay="10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4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4600"/>
                            </p:stCondLst>
                            <p:childTnLst>
                              <p:par>
                                <p:cTn id="22" presetID="40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46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8050"/>
                            </p:stCondLst>
                            <p:childTnLst>
                              <p:par>
                                <p:cTn id="28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46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850"/>
                            </p:stCondLst>
                            <p:childTnLst>
                              <p:par>
                                <p:cTn id="34" presetID="4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46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4350"/>
                            </p:stCondLst>
                            <p:childTnLst>
                              <p:par>
                                <p:cTn id="40" presetID="4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46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54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4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1350"/>
                            </p:stCondLst>
                            <p:childTnLst>
                              <p:par>
                                <p:cTn id="46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546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54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54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9350"/>
                            </p:stCondLst>
                            <p:childTnLst>
                              <p:par>
                                <p:cTn id="52" presetID="4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46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4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4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2550"/>
                            </p:stCondLst>
                            <p:childTnLst>
                              <p:par>
                                <p:cTn id="58" presetID="4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46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4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4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6550"/>
                            </p:stCondLst>
                            <p:childTnLst>
                              <p:par>
                                <p:cTn id="64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46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4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4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450"/>
                            </p:stCondLst>
                            <p:childTnLst>
                              <p:par>
                                <p:cTn id="7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46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4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4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64250"/>
                            </p:stCondLst>
                            <p:childTnLst>
                              <p:par>
                                <p:cTn id="76" presetID="4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546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4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4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68850"/>
                            </p:stCondLst>
                            <p:childTnLst>
                              <p:par>
                                <p:cTn id="82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46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4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4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71950"/>
                            </p:stCondLst>
                            <p:childTnLst>
                              <p:par>
                                <p:cTn id="88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546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54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4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74850"/>
                            </p:stCondLst>
                            <p:childTnLst>
                              <p:par>
                                <p:cTn id="94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46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54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54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76050"/>
                            </p:stCondLst>
                            <p:childTnLst>
                              <p:par>
                                <p:cTn id="10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46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54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54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77600"/>
                            </p:stCondLst>
                            <p:childTnLst>
                              <p:par>
                                <p:cTn id="106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546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54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54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79450"/>
                            </p:stCondLst>
                            <p:childTnLst>
                              <p:par>
                                <p:cTn id="112" presetID="4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546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54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54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83250"/>
                            </p:stCondLst>
                            <p:childTnLst>
                              <p:par>
                                <p:cTn id="118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546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86550"/>
                            </p:stCondLst>
                            <p:childTnLst>
                              <p:par>
                                <p:cTn id="124" presetID="40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546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54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54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91250"/>
                            </p:stCondLst>
                            <p:childTnLst>
                              <p:par>
                                <p:cTn id="130" presetID="4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54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54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54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95250"/>
                            </p:stCondLst>
                            <p:childTnLst>
                              <p:par>
                                <p:cTn id="136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546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54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54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99150"/>
                            </p:stCondLst>
                            <p:childTnLst>
                              <p:par>
                                <p:cTn id="142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54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54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54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102950"/>
                            </p:stCondLst>
                            <p:childTnLst>
                              <p:par>
                                <p:cTn id="148" presetID="4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54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54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54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107550"/>
                            </p:stCondLst>
                            <p:childTnLst>
                              <p:par>
                                <p:cTn id="154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546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54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54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110650"/>
                            </p:stCondLst>
                            <p:childTnLst>
                              <p:par>
                                <p:cTn id="16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546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54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4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12100"/>
                            </p:stCondLst>
                            <p:childTnLst>
                              <p:par>
                                <p:cTn id="166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546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54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54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13300"/>
                            </p:stCondLst>
                            <p:childTnLst>
                              <p:par>
                                <p:cTn id="172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1546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54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54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16400"/>
                            </p:stCondLst>
                            <p:childTnLst>
                              <p:par>
                                <p:cTn id="178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154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54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54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120100"/>
                            </p:stCondLst>
                            <p:childTnLst>
                              <p:par>
                                <p:cTn id="184" presetID="4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154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54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54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123900"/>
                            </p:stCondLst>
                            <p:childTnLst>
                              <p:par>
                                <p:cTn id="19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1546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54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54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127200"/>
                            </p:stCondLst>
                            <p:childTnLst>
                              <p:par>
                                <p:cTn id="196" presetID="4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1546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130900"/>
                            </p:stCondLst>
                            <p:childTnLst>
                              <p:par>
                                <p:cTn id="202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1546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134100"/>
                            </p:stCondLst>
                            <p:childTnLst>
                              <p:par>
                                <p:cTn id="208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2000"/>
                                        <p:tgtEl>
                                          <p:spTgt spid="1546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2000" fill="hold"/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 fill="hold"/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7" grpId="0"/>
      <p:bldP spid="154627" grpId="1"/>
      <p:bldP spid="154628" grpId="0"/>
      <p:bldP spid="154629" grpId="0"/>
      <p:bldP spid="154630" grpId="0"/>
      <p:bldP spid="154631" grpId="0"/>
      <p:bldP spid="154632" grpId="0"/>
      <p:bldP spid="154633" grpId="0"/>
      <p:bldP spid="154634" grpId="0"/>
      <p:bldP spid="154635" grpId="0"/>
      <p:bldP spid="154636" grpId="0"/>
      <p:bldP spid="154637" grpId="0"/>
      <p:bldP spid="154638" grpId="0"/>
      <p:bldP spid="154639" grpId="0"/>
      <p:bldP spid="154640" grpId="0"/>
      <p:bldP spid="154641" grpId="0"/>
      <p:bldP spid="154642" grpId="0"/>
      <p:bldP spid="154643" grpId="0"/>
      <p:bldP spid="154644" grpId="0"/>
      <p:bldP spid="154645" grpId="0"/>
      <p:bldP spid="154649" grpId="0"/>
      <p:bldP spid="154650" grpId="0"/>
      <p:bldP spid="154651" grpId="0"/>
      <p:bldP spid="154652" grpId="0"/>
      <p:bldP spid="154653" grpId="0"/>
      <p:bldP spid="154654" grpId="0"/>
      <p:bldP spid="154655" grpId="0"/>
      <p:bldP spid="154656" grpId="0"/>
      <p:bldP spid="154657" grpId="0"/>
      <p:bldP spid="154658" grpId="0"/>
      <p:bldP spid="154659" grpId="0"/>
      <p:bldP spid="15466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_Văn_Bản 2"/>
          <p:cNvSpPr txBox="1"/>
          <p:nvPr/>
        </p:nvSpPr>
        <p:spPr>
          <a:xfrm>
            <a:off x="3543300" y="745499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 smtClean="0">
                <a:solidFill>
                  <a:schemeClr val="bg1"/>
                </a:solidFill>
                <a:latin typeface="Times New Roman" pitchFamily="18" charset="0"/>
              </a:rPr>
              <a:t>Tập</a:t>
            </a:r>
            <a:r>
              <a:rPr lang="en-US" sz="2800" u="sng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vi-VN" sz="2800" u="sng" dirty="0" err="1">
                <a:solidFill>
                  <a:schemeClr val="bg1"/>
                </a:solidFill>
                <a:latin typeface="Times New Roman" pitchFamily="18" charset="0"/>
              </a:rPr>
              <a:t>đọc</a:t>
            </a:r>
            <a:endParaRPr lang="vi-VN" sz="2800" u="sng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6" name="Hộp_Văn_Bản 5"/>
          <p:cNvSpPr txBox="1"/>
          <p:nvPr/>
        </p:nvSpPr>
        <p:spPr>
          <a:xfrm>
            <a:off x="0" y="1247331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FF00"/>
                </a:solidFill>
                <a:latin typeface="Times New Roman" pitchFamily="18" charset="0"/>
              </a:rPr>
              <a:t>CHÚ ĐI </a:t>
            </a:r>
            <a:r>
              <a:rPr lang="vi-VN" sz="3600" b="1" dirty="0" smtClean="0">
                <a:solidFill>
                  <a:srgbClr val="FFFF00"/>
                </a:solidFill>
                <a:latin typeface="Times New Roman" pitchFamily="18" charset="0"/>
              </a:rPr>
              <a:t>TUẦN</a:t>
            </a:r>
          </a:p>
          <a:p>
            <a:r>
              <a:rPr lang="vi-VN" sz="2800" b="1" dirty="0" smtClean="0">
                <a:solidFill>
                  <a:schemeClr val="bg1"/>
                </a:solidFill>
                <a:latin typeface="Times New Roman" pitchFamily="18" charset="0"/>
              </a:rPr>
              <a:t>                                                          </a:t>
            </a:r>
            <a:r>
              <a:rPr lang="vi-VN" sz="2800" b="1" dirty="0" err="1" smtClean="0">
                <a:solidFill>
                  <a:schemeClr val="bg1"/>
                </a:solidFill>
                <a:latin typeface="Times New Roman" pitchFamily="18" charset="0"/>
              </a:rPr>
              <a:t>Trần</a:t>
            </a:r>
            <a:r>
              <a:rPr lang="vi-VN" sz="2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itchFamily="18" charset="0"/>
              </a:rPr>
              <a:t>Ngọc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7" name="Picture 2" descr="hin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2303767"/>
            <a:ext cx="7543800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Hộp_Văn_Bản 8"/>
          <p:cNvSpPr txBox="1"/>
          <p:nvPr/>
        </p:nvSpPr>
        <p:spPr>
          <a:xfrm>
            <a:off x="2618509" y="3128572"/>
            <a:ext cx="472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x</a:t>
            </a:r>
            <a:r>
              <a:rPr lang="vi-VN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ười</a:t>
            </a:r>
            <a:r>
              <a:rPr lang="vi-VN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Ê – đê.</a:t>
            </a:r>
            <a:endParaRPr lang="vi-VN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5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990600" y="838200"/>
            <a:ext cx="7010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Century Schoolbook" pitchFamily="18" charset="0"/>
              </a:rPr>
              <a:t>Tiết học kết thúc</a:t>
            </a:r>
          </a:p>
        </p:txBody>
      </p:sp>
      <p:sp>
        <p:nvSpPr>
          <p:cNvPr id="34821" name="WordArt 5"/>
          <p:cNvSpPr>
            <a:spLocks noChangeArrowheads="1" noChangeShapeType="1" noTextEdit="1"/>
          </p:cNvSpPr>
          <p:nvPr/>
        </p:nvSpPr>
        <p:spPr bwMode="auto">
          <a:xfrm>
            <a:off x="762000" y="2590800"/>
            <a:ext cx="8001000" cy="2819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PerspectiveFront">
                <a:rot lat="19799999" lon="19439998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pt-BR" sz="3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latin typeface="Times New Roman"/>
                <a:cs typeface="Times New Roman"/>
              </a:rPr>
              <a:t>Chào các em</a:t>
            </a:r>
          </a:p>
          <a:p>
            <a:pPr algn="ctr"/>
            <a:r>
              <a:rPr lang="pt-BR" sz="3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latin typeface="Times New Roman"/>
                <a:cs typeface="Times New Roman"/>
              </a:rPr>
              <a:t>chúc các em học giỏi</a:t>
            </a:r>
            <a:endParaRPr lang="vi-VN" sz="3600" kern="1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707070"/>
                  </a:gs>
                  <a:gs pos="50000">
                    <a:srgbClr val="FFFFFF"/>
                  </a:gs>
                  <a:gs pos="100000">
                    <a:srgbClr val="707070"/>
                  </a:gs>
                </a:gsLst>
                <a:lin ang="2700000" scaled="1"/>
              </a:gradFill>
              <a:latin typeface="Times New Roman"/>
              <a:cs typeface="Times New Roman"/>
            </a:endParaRPr>
          </a:p>
        </p:txBody>
      </p:sp>
      <p:pic>
        <p:nvPicPr>
          <p:cNvPr id="34822" name="Picture 6" descr="Picture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" y="1587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96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_Văn_Bản 2"/>
          <p:cNvSpPr txBox="1"/>
          <p:nvPr/>
        </p:nvSpPr>
        <p:spPr>
          <a:xfrm>
            <a:off x="3543300" y="745499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 smtClean="0">
                <a:solidFill>
                  <a:schemeClr val="bg1"/>
                </a:solidFill>
                <a:latin typeface="Times New Roman" pitchFamily="18" charset="0"/>
              </a:rPr>
              <a:t>Tập</a:t>
            </a:r>
            <a:r>
              <a:rPr lang="en-US" sz="2800" u="sng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vi-VN" sz="2800" u="sng" dirty="0" err="1">
                <a:solidFill>
                  <a:schemeClr val="bg1"/>
                </a:solidFill>
                <a:latin typeface="Times New Roman" pitchFamily="18" charset="0"/>
              </a:rPr>
              <a:t>đọc</a:t>
            </a:r>
            <a:endParaRPr lang="vi-VN" sz="2800" u="sng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6" name="Hộp_Văn_Bản 5"/>
          <p:cNvSpPr txBox="1"/>
          <p:nvPr/>
        </p:nvSpPr>
        <p:spPr>
          <a:xfrm>
            <a:off x="0" y="1247331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FF00"/>
                </a:solidFill>
                <a:latin typeface="Times New Roman" pitchFamily="18" charset="0"/>
              </a:rPr>
              <a:t>CHÚ ĐI </a:t>
            </a:r>
            <a:r>
              <a:rPr lang="vi-VN" sz="3600" b="1" dirty="0" smtClean="0">
                <a:solidFill>
                  <a:srgbClr val="FFFF00"/>
                </a:solidFill>
                <a:latin typeface="Times New Roman" pitchFamily="18" charset="0"/>
              </a:rPr>
              <a:t>TUẦN</a:t>
            </a:r>
          </a:p>
          <a:p>
            <a:r>
              <a:rPr lang="vi-VN" sz="2800" b="1" dirty="0" smtClean="0">
                <a:solidFill>
                  <a:schemeClr val="bg1"/>
                </a:solidFill>
                <a:latin typeface="Times New Roman" pitchFamily="18" charset="0"/>
              </a:rPr>
              <a:t>                                                              </a:t>
            </a:r>
            <a:r>
              <a:rPr lang="vi-VN" sz="2800" b="1" dirty="0" err="1" smtClean="0">
                <a:solidFill>
                  <a:schemeClr val="bg1"/>
                </a:solidFill>
                <a:latin typeface="Times New Roman" pitchFamily="18" charset="0"/>
              </a:rPr>
              <a:t>Trần</a:t>
            </a:r>
            <a:r>
              <a:rPr lang="vi-VN" sz="2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itchFamily="18" charset="0"/>
              </a:rPr>
              <a:t>Ngọc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8" name="Picture 4" descr="01111115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24549"/>
            <a:ext cx="4114800" cy="430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ộp_Văn_Bản 8"/>
          <p:cNvSpPr txBox="1"/>
          <p:nvPr/>
        </p:nvSpPr>
        <p:spPr>
          <a:xfrm>
            <a:off x="221672" y="2209800"/>
            <a:ext cx="43434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 smtClean="0">
                <a:solidFill>
                  <a:schemeClr val="bg1"/>
                </a:solidFill>
                <a:latin typeface="+mj-lt"/>
              </a:rPr>
              <a:t>      Ông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Trần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Ngọc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tác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giả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err="1" smtClean="0">
                <a:solidFill>
                  <a:schemeClr val="bg1"/>
                </a:solidFill>
                <a:latin typeface="+mj-lt"/>
              </a:rPr>
              <a:t>bài</a:t>
            </a:r>
            <a:r>
              <a:rPr lang="vi-VN" sz="22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thơ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này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là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một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nhà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báo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smtClean="0">
                <a:solidFill>
                  <a:schemeClr val="bg1"/>
                </a:solidFill>
                <a:latin typeface="+mj-lt"/>
              </a:rPr>
              <a:t>quân </a:t>
            </a:r>
            <a:r>
              <a:rPr lang="vi-VN" sz="2200" dirty="0" err="1" smtClean="0">
                <a:solidFill>
                  <a:schemeClr val="bg1"/>
                </a:solidFill>
                <a:latin typeface="+mj-lt"/>
              </a:rPr>
              <a:t>đội</a:t>
            </a:r>
            <a:r>
              <a:rPr lang="vi-VN" sz="2200" dirty="0" smtClean="0">
                <a:solidFill>
                  <a:schemeClr val="bg1"/>
                </a:solidFill>
                <a:latin typeface="+mj-lt"/>
              </a:rPr>
              <a:t>. </a:t>
            </a:r>
            <a:r>
              <a:rPr lang="vi-VN" sz="2200" dirty="0" err="1" smtClean="0">
                <a:solidFill>
                  <a:schemeClr val="bg1"/>
                </a:solidFill>
                <a:latin typeface="+mj-lt"/>
              </a:rPr>
              <a:t>Vào</a:t>
            </a:r>
            <a:r>
              <a:rPr lang="vi-VN" sz="22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năm </a:t>
            </a:r>
            <a:r>
              <a:rPr lang="vi-VN" sz="2200" dirty="0" smtClean="0">
                <a:solidFill>
                  <a:schemeClr val="bg1"/>
                </a:solidFill>
                <a:latin typeface="+mj-lt"/>
              </a:rPr>
              <a:t>1956, ông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là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chính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trị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viên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đại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err="1" smtClean="0">
                <a:solidFill>
                  <a:schemeClr val="bg1"/>
                </a:solidFill>
                <a:latin typeface="+mj-lt"/>
              </a:rPr>
              <a:t>đội</a:t>
            </a:r>
            <a:r>
              <a:rPr lang="vi-VN" sz="22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err="1" smtClean="0">
                <a:solidFill>
                  <a:schemeClr val="bg1"/>
                </a:solidFill>
                <a:latin typeface="+mj-lt"/>
              </a:rPr>
              <a:t>thuộc</a:t>
            </a:r>
            <a:r>
              <a:rPr lang="vi-VN" sz="22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trung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đoàn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có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nhiệm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err="1" smtClean="0">
                <a:solidFill>
                  <a:schemeClr val="bg1"/>
                </a:solidFill>
                <a:latin typeface="+mj-lt"/>
              </a:rPr>
              <a:t>vụ</a:t>
            </a:r>
            <a:r>
              <a:rPr lang="vi-VN" sz="22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bảo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vệ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thành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phố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Hải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err="1" smtClean="0">
                <a:solidFill>
                  <a:schemeClr val="bg1"/>
                </a:solidFill>
                <a:latin typeface="+mj-lt"/>
              </a:rPr>
              <a:t>Phòng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, nơi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có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nhiều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err="1" smtClean="0">
                <a:solidFill>
                  <a:schemeClr val="bg1"/>
                </a:solidFill>
                <a:latin typeface="+mj-lt"/>
              </a:rPr>
              <a:t>trường</a:t>
            </a:r>
            <a:r>
              <a:rPr lang="vi-VN" sz="22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err="1" smtClean="0">
                <a:solidFill>
                  <a:schemeClr val="bg1"/>
                </a:solidFill>
                <a:latin typeface="+mj-lt"/>
              </a:rPr>
              <a:t>nội</a:t>
            </a:r>
            <a:r>
              <a:rPr lang="vi-VN" sz="22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trú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dành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cho con em </a:t>
            </a:r>
            <a:r>
              <a:rPr lang="vi-VN" sz="2200" dirty="0" err="1" smtClean="0">
                <a:solidFill>
                  <a:schemeClr val="bg1"/>
                </a:solidFill>
                <a:latin typeface="+mj-lt"/>
              </a:rPr>
              <a:t>cán</a:t>
            </a:r>
            <a:r>
              <a:rPr lang="vi-VN" sz="22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bộ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miền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Nam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học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err="1" smtClean="0">
                <a:solidFill>
                  <a:schemeClr val="bg1"/>
                </a:solidFill>
                <a:latin typeface="+mj-lt"/>
              </a:rPr>
              <a:t>tập</a:t>
            </a:r>
            <a:r>
              <a:rPr lang="vi-VN" sz="2200" dirty="0" smtClean="0">
                <a:solidFill>
                  <a:schemeClr val="bg1"/>
                </a:solidFill>
                <a:latin typeface="+mj-lt"/>
              </a:rPr>
              <a:t>. Ngôi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trường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mà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ông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thường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smtClean="0">
                <a:solidFill>
                  <a:schemeClr val="bg1"/>
                </a:solidFill>
                <a:latin typeface="+mj-lt"/>
              </a:rPr>
              <a:t>đi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tuần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qua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là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trường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err="1" smtClean="0">
                <a:solidFill>
                  <a:schemeClr val="bg1"/>
                </a:solidFill>
                <a:latin typeface="+mj-lt"/>
              </a:rPr>
              <a:t>miền</a:t>
            </a:r>
            <a:r>
              <a:rPr lang="vi-VN" sz="2200" dirty="0" smtClean="0">
                <a:solidFill>
                  <a:schemeClr val="bg1"/>
                </a:solidFill>
                <a:latin typeface="+mj-lt"/>
              </a:rPr>
              <a:t> Nam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số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4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dành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cho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em </a:t>
            </a:r>
            <a:r>
              <a:rPr lang="vi-VN" sz="2200" dirty="0" err="1" smtClean="0">
                <a:solidFill>
                  <a:schemeClr val="bg1"/>
                </a:solidFill>
                <a:latin typeface="+mj-lt"/>
              </a:rPr>
              <a:t>tuổi</a:t>
            </a:r>
            <a:r>
              <a:rPr lang="vi-VN" sz="22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mẫu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giáo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.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Xúc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động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 </a:t>
            </a:r>
            <a:r>
              <a:rPr lang="vi-VN" sz="2200" dirty="0" err="1" smtClean="0">
                <a:solidFill>
                  <a:schemeClr val="bg1"/>
                </a:solidFill>
                <a:latin typeface="+mj-lt"/>
              </a:rPr>
              <a:t>trước</a:t>
            </a:r>
            <a:r>
              <a:rPr lang="vi-VN" sz="22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hoàn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cảnh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em </a:t>
            </a:r>
            <a:r>
              <a:rPr lang="vi-VN" sz="2200" dirty="0" err="1" smtClean="0">
                <a:solidFill>
                  <a:schemeClr val="bg1"/>
                </a:solidFill>
                <a:latin typeface="+mj-lt"/>
              </a:rPr>
              <a:t>còn</a:t>
            </a:r>
            <a:r>
              <a:rPr lang="vi-VN" sz="22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nhỏ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đã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phải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sống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xa </a:t>
            </a:r>
            <a:r>
              <a:rPr lang="vi-VN" sz="2200" dirty="0" smtClean="0">
                <a:solidFill>
                  <a:schemeClr val="bg1"/>
                </a:solidFill>
                <a:latin typeface="+mj-lt"/>
              </a:rPr>
              <a:t>cha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mẹ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ông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đã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làm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bài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thơ </a:t>
            </a:r>
            <a:r>
              <a:rPr lang="vi-VN" sz="2200" dirty="0" err="1" smtClean="0">
                <a:solidFill>
                  <a:schemeClr val="bg1"/>
                </a:solidFill>
                <a:latin typeface="+mj-lt"/>
              </a:rPr>
              <a:t>Chú</a:t>
            </a:r>
            <a:r>
              <a:rPr lang="vi-VN" sz="22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đi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tuần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để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tặng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 em.</a:t>
            </a:r>
          </a:p>
        </p:txBody>
      </p:sp>
    </p:spTree>
    <p:extLst>
      <p:ext uri="{BB962C8B-B14F-4D97-AF65-F5344CB8AC3E}">
        <p14:creationId xmlns:p14="http://schemas.microsoft.com/office/powerpoint/2010/main" val="109946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_Văn_Bản 2"/>
          <p:cNvSpPr txBox="1"/>
          <p:nvPr/>
        </p:nvSpPr>
        <p:spPr>
          <a:xfrm>
            <a:off x="3543300" y="745499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 smtClean="0">
                <a:solidFill>
                  <a:schemeClr val="bg1"/>
                </a:solidFill>
                <a:latin typeface="Times New Roman" pitchFamily="18" charset="0"/>
              </a:rPr>
              <a:t>Tập</a:t>
            </a:r>
            <a:r>
              <a:rPr lang="en-US" sz="2800" u="sng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vi-VN" sz="2800" u="sng" dirty="0" err="1">
                <a:solidFill>
                  <a:schemeClr val="bg1"/>
                </a:solidFill>
                <a:latin typeface="Times New Roman" pitchFamily="18" charset="0"/>
              </a:rPr>
              <a:t>đọc</a:t>
            </a:r>
            <a:endParaRPr lang="vi-VN" sz="2800" u="sng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6" name="Hộp_Văn_Bản 5"/>
          <p:cNvSpPr txBox="1"/>
          <p:nvPr/>
        </p:nvSpPr>
        <p:spPr>
          <a:xfrm>
            <a:off x="0" y="1247331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FF00"/>
                </a:solidFill>
                <a:latin typeface="Times New Roman" pitchFamily="18" charset="0"/>
              </a:rPr>
              <a:t>CHÚ ĐI </a:t>
            </a:r>
            <a:r>
              <a:rPr lang="vi-VN" sz="3600" b="1" dirty="0" smtClean="0">
                <a:solidFill>
                  <a:srgbClr val="FFFF00"/>
                </a:solidFill>
                <a:latin typeface="Times New Roman" pitchFamily="18" charset="0"/>
              </a:rPr>
              <a:t>TUẦN</a:t>
            </a:r>
          </a:p>
          <a:p>
            <a:r>
              <a:rPr lang="vi-VN" sz="2800" b="1" dirty="0" smtClean="0">
                <a:solidFill>
                  <a:schemeClr val="bg1"/>
                </a:solidFill>
                <a:latin typeface="Times New Roman" pitchFamily="18" charset="0"/>
              </a:rPr>
              <a:t>                                                          </a:t>
            </a:r>
            <a:r>
              <a:rPr lang="vi-VN" sz="2800" b="1" dirty="0" err="1" smtClean="0">
                <a:solidFill>
                  <a:schemeClr val="bg1"/>
                </a:solidFill>
                <a:latin typeface="Times New Roman" pitchFamily="18" charset="0"/>
              </a:rPr>
              <a:t>Trần</a:t>
            </a:r>
            <a:r>
              <a:rPr lang="vi-VN" sz="2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itchFamily="18" charset="0"/>
              </a:rPr>
              <a:t>Ngọc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5" name="Hộp_Văn_Bản 4"/>
          <p:cNvSpPr txBox="1"/>
          <p:nvPr/>
        </p:nvSpPr>
        <p:spPr>
          <a:xfrm>
            <a:off x="297873" y="2255276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FF00"/>
                </a:solidFill>
                <a:latin typeface="+mj-lt"/>
              </a:rPr>
              <a:t>            Luyện đọc</a:t>
            </a:r>
            <a:r>
              <a:rPr lang="vi-VN" sz="2800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800" dirty="0" smtClean="0">
                <a:solidFill>
                  <a:srgbClr val="FFFF00"/>
                </a:solidFill>
                <a:latin typeface="+mj-lt"/>
              </a:rPr>
              <a:t>                          </a:t>
            </a:r>
            <a:r>
              <a:rPr lang="vi-VN" sz="2800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+mj-lt"/>
              </a:rPr>
              <a:t>T</a:t>
            </a:r>
            <a:r>
              <a:rPr lang="vi-VN" sz="2800" dirty="0" smtClean="0">
                <a:solidFill>
                  <a:srgbClr val="FFFF00"/>
                </a:solidFill>
                <a:latin typeface="+mj-lt"/>
              </a:rPr>
              <a:t>ìm </a:t>
            </a:r>
            <a:r>
              <a:rPr lang="vi-VN" sz="2800" dirty="0" smtClean="0">
                <a:solidFill>
                  <a:srgbClr val="FFFF00"/>
                </a:solidFill>
                <a:latin typeface="+mj-lt"/>
              </a:rPr>
              <a:t>hiểu</a:t>
            </a:r>
            <a:r>
              <a:rPr lang="vi-VN" sz="2800" dirty="0">
                <a:solidFill>
                  <a:srgbClr val="FFFF00"/>
                </a:solidFill>
                <a:latin typeface="+mj-lt"/>
              </a:rPr>
              <a:t> bài</a:t>
            </a:r>
          </a:p>
        </p:txBody>
      </p:sp>
      <p:cxnSp>
        <p:nvCxnSpPr>
          <p:cNvPr id="10" name="Đường kết nối Thẳng 9"/>
          <p:cNvCxnSpPr/>
          <p:nvPr/>
        </p:nvCxnSpPr>
        <p:spPr>
          <a:xfrm>
            <a:off x="4709679" y="2516886"/>
            <a:ext cx="0" cy="403631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Hộp_Văn_Bản 16"/>
          <p:cNvSpPr txBox="1"/>
          <p:nvPr/>
        </p:nvSpPr>
        <p:spPr>
          <a:xfrm>
            <a:off x="533400" y="2814191"/>
            <a:ext cx="403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lùng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khuya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luyến</a:t>
            </a:r>
            <a:endParaRPr lang="vi-VN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Hộp_Văn_Bản 17"/>
          <p:cNvSpPr txBox="1"/>
          <p:nvPr/>
        </p:nvSpPr>
        <p:spPr>
          <a:xfrm>
            <a:off x="152401" y="3996434"/>
            <a:ext cx="441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chemeClr val="bg1"/>
                </a:solidFill>
                <a:latin typeface="+mj-lt"/>
              </a:rPr>
              <a:t>Cây </a:t>
            </a:r>
            <a:r>
              <a:rPr lang="vi-VN" sz="3200" dirty="0">
                <a:solidFill>
                  <a:schemeClr val="bg1"/>
                </a:solidFill>
                <a:latin typeface="+mj-lt"/>
              </a:rPr>
              <a:t>rung theo </a:t>
            </a:r>
            <a:r>
              <a:rPr lang="vi-VN" sz="3200" dirty="0" err="1" smtClean="0">
                <a:solidFill>
                  <a:schemeClr val="bg1"/>
                </a:solidFill>
                <a:latin typeface="+mj-lt"/>
              </a:rPr>
              <a:t>gió</a:t>
            </a:r>
            <a:r>
              <a:rPr lang="vi-VN" sz="3200" dirty="0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3200" dirty="0" err="1" smtClean="0">
                <a:solidFill>
                  <a:schemeClr val="bg1"/>
                </a:solidFill>
                <a:latin typeface="+mj-lt"/>
              </a:rPr>
              <a:t>lá</a:t>
            </a:r>
            <a:r>
              <a:rPr lang="vi-VN" sz="32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+mj-lt"/>
              </a:rPr>
              <a:t>bay </a:t>
            </a:r>
            <a:r>
              <a:rPr lang="vi-VN" sz="3200" dirty="0" err="1" smtClean="0">
                <a:solidFill>
                  <a:schemeClr val="bg1"/>
                </a:solidFill>
                <a:latin typeface="+mj-lt"/>
              </a:rPr>
              <a:t>xuống</a:t>
            </a:r>
            <a:r>
              <a:rPr lang="vi-VN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dirty="0" err="1" smtClean="0">
                <a:solidFill>
                  <a:schemeClr val="bg1"/>
                </a:solidFill>
                <a:latin typeface="+mj-lt"/>
              </a:rPr>
              <a:t>đường</a:t>
            </a:r>
            <a:r>
              <a:rPr lang="vi-VN" sz="3200" dirty="0" smtClean="0">
                <a:solidFill>
                  <a:schemeClr val="bg1"/>
                </a:solidFill>
                <a:latin typeface="+mj-lt"/>
              </a:rPr>
              <a:t>...</a:t>
            </a:r>
            <a:endParaRPr lang="vi-VN" sz="32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7" name="Đường kết nối Thẳng 6"/>
          <p:cNvCxnSpPr/>
          <p:nvPr/>
        </p:nvCxnSpPr>
        <p:spPr>
          <a:xfrm flipH="1">
            <a:off x="838200" y="4114800"/>
            <a:ext cx="152400" cy="4202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kết nối Thẳng 11"/>
          <p:cNvCxnSpPr/>
          <p:nvPr/>
        </p:nvCxnSpPr>
        <p:spPr>
          <a:xfrm flipH="1">
            <a:off x="3685309" y="4114800"/>
            <a:ext cx="76200" cy="533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kết nối Thẳng 19"/>
          <p:cNvCxnSpPr/>
          <p:nvPr/>
        </p:nvCxnSpPr>
        <p:spPr>
          <a:xfrm flipH="1">
            <a:off x="1025235" y="4484231"/>
            <a:ext cx="6096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kết nối Thẳng 20"/>
          <p:cNvCxnSpPr/>
          <p:nvPr/>
        </p:nvCxnSpPr>
        <p:spPr>
          <a:xfrm flipH="1">
            <a:off x="3733800" y="4481945"/>
            <a:ext cx="6096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Hộp_Văn_Bản 3"/>
          <p:cNvSpPr txBox="1"/>
          <p:nvPr/>
        </p:nvSpPr>
        <p:spPr>
          <a:xfrm>
            <a:off x="5029200" y="2848827"/>
            <a:ext cx="373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Nam, </a:t>
            </a:r>
            <a:r>
              <a:rPr lang="vi-VN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endParaRPr lang="vi-VN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7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_Văn_Bản 2"/>
          <p:cNvSpPr txBox="1"/>
          <p:nvPr/>
        </p:nvSpPr>
        <p:spPr>
          <a:xfrm>
            <a:off x="3543300" y="745499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 smtClean="0">
                <a:solidFill>
                  <a:schemeClr val="bg1"/>
                </a:solidFill>
                <a:latin typeface="Times New Roman" pitchFamily="18" charset="0"/>
              </a:rPr>
              <a:t>Tập</a:t>
            </a:r>
            <a:r>
              <a:rPr lang="en-US" sz="2800" u="sng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vi-VN" sz="2800" u="sng" dirty="0" err="1">
                <a:solidFill>
                  <a:schemeClr val="bg1"/>
                </a:solidFill>
                <a:latin typeface="Times New Roman" pitchFamily="18" charset="0"/>
              </a:rPr>
              <a:t>đọc</a:t>
            </a:r>
            <a:endParaRPr lang="vi-VN" sz="2800" u="sng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6" name="Hộp_Văn_Bản 5"/>
          <p:cNvSpPr txBox="1"/>
          <p:nvPr/>
        </p:nvSpPr>
        <p:spPr>
          <a:xfrm>
            <a:off x="0" y="1247331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FF00"/>
                </a:solidFill>
                <a:latin typeface="Times New Roman" pitchFamily="18" charset="0"/>
              </a:rPr>
              <a:t>CHÚ ĐI </a:t>
            </a:r>
            <a:r>
              <a:rPr lang="vi-VN" sz="3600" b="1" dirty="0" smtClean="0">
                <a:solidFill>
                  <a:srgbClr val="FFFF00"/>
                </a:solidFill>
                <a:latin typeface="Times New Roman" pitchFamily="18" charset="0"/>
              </a:rPr>
              <a:t>TUẦN</a:t>
            </a:r>
          </a:p>
          <a:p>
            <a:r>
              <a:rPr lang="vi-VN" sz="2800" b="1" dirty="0" smtClean="0">
                <a:solidFill>
                  <a:schemeClr val="bg1"/>
                </a:solidFill>
                <a:latin typeface="Times New Roman" pitchFamily="18" charset="0"/>
              </a:rPr>
              <a:t>                                                          </a:t>
            </a:r>
            <a:r>
              <a:rPr lang="vi-VN" sz="2800" b="1" dirty="0" err="1" smtClean="0">
                <a:solidFill>
                  <a:schemeClr val="bg1"/>
                </a:solidFill>
                <a:latin typeface="Times New Roman" pitchFamily="18" charset="0"/>
              </a:rPr>
              <a:t>Trần</a:t>
            </a:r>
            <a:r>
              <a:rPr lang="vi-VN" sz="2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itchFamily="18" charset="0"/>
              </a:rPr>
              <a:t>Ngọc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4" name="Ả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819399"/>
            <a:ext cx="3962400" cy="2961409"/>
          </a:xfrm>
          <a:prstGeom prst="rect">
            <a:avLst/>
          </a:prstGeom>
        </p:spPr>
      </p:pic>
      <p:pic>
        <p:nvPicPr>
          <p:cNvPr id="5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19399"/>
            <a:ext cx="4267200" cy="296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6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_Văn_Bản 2"/>
          <p:cNvSpPr txBox="1"/>
          <p:nvPr/>
        </p:nvSpPr>
        <p:spPr>
          <a:xfrm>
            <a:off x="3543300" y="745499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 smtClean="0">
                <a:solidFill>
                  <a:schemeClr val="bg1"/>
                </a:solidFill>
                <a:latin typeface="Times New Roman" pitchFamily="18" charset="0"/>
              </a:rPr>
              <a:t>Tập</a:t>
            </a:r>
            <a:r>
              <a:rPr lang="en-US" sz="2800" u="sng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vi-VN" sz="2800" u="sng" dirty="0" err="1">
                <a:solidFill>
                  <a:schemeClr val="bg1"/>
                </a:solidFill>
                <a:latin typeface="Times New Roman" pitchFamily="18" charset="0"/>
              </a:rPr>
              <a:t>đọc</a:t>
            </a:r>
            <a:endParaRPr lang="vi-VN" sz="2800" u="sng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6" name="Hộp_Văn_Bản 5"/>
          <p:cNvSpPr txBox="1"/>
          <p:nvPr/>
        </p:nvSpPr>
        <p:spPr>
          <a:xfrm>
            <a:off x="0" y="1247331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FF00"/>
                </a:solidFill>
                <a:latin typeface="Times New Roman" pitchFamily="18" charset="0"/>
              </a:rPr>
              <a:t>CHÚ ĐI </a:t>
            </a:r>
            <a:r>
              <a:rPr lang="vi-VN" sz="3600" b="1" dirty="0" smtClean="0">
                <a:solidFill>
                  <a:srgbClr val="FFFF00"/>
                </a:solidFill>
                <a:latin typeface="Times New Roman" pitchFamily="18" charset="0"/>
              </a:rPr>
              <a:t>TUẦN</a:t>
            </a:r>
          </a:p>
          <a:p>
            <a:r>
              <a:rPr lang="vi-VN" sz="2800" b="1" dirty="0" smtClean="0">
                <a:solidFill>
                  <a:schemeClr val="bg1"/>
                </a:solidFill>
                <a:latin typeface="Times New Roman" pitchFamily="18" charset="0"/>
              </a:rPr>
              <a:t>                                                          </a:t>
            </a:r>
            <a:r>
              <a:rPr lang="vi-VN" sz="2800" b="1" dirty="0" err="1" smtClean="0">
                <a:solidFill>
                  <a:schemeClr val="bg1"/>
                </a:solidFill>
                <a:latin typeface="Times New Roman" pitchFamily="18" charset="0"/>
              </a:rPr>
              <a:t>Trần</a:t>
            </a:r>
            <a:r>
              <a:rPr lang="vi-VN" sz="2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itchFamily="18" charset="0"/>
              </a:rPr>
              <a:t>Ngọc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4" name="Ả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19399"/>
            <a:ext cx="4286250" cy="3203415"/>
          </a:xfrm>
          <a:prstGeom prst="rect">
            <a:avLst/>
          </a:prstGeom>
        </p:spPr>
      </p:pic>
      <p:pic>
        <p:nvPicPr>
          <p:cNvPr id="7" name="Ảnh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19400"/>
            <a:ext cx="4114800" cy="320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_Văn_Bản 2"/>
          <p:cNvSpPr txBox="1"/>
          <p:nvPr/>
        </p:nvSpPr>
        <p:spPr>
          <a:xfrm>
            <a:off x="3543300" y="745499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 smtClean="0">
                <a:solidFill>
                  <a:schemeClr val="bg1"/>
                </a:solidFill>
                <a:latin typeface="Times New Roman" pitchFamily="18" charset="0"/>
              </a:rPr>
              <a:t>Tập</a:t>
            </a:r>
            <a:r>
              <a:rPr lang="en-US" sz="2800" u="sng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vi-VN" sz="2800" u="sng" dirty="0" err="1">
                <a:solidFill>
                  <a:schemeClr val="bg1"/>
                </a:solidFill>
                <a:latin typeface="Times New Roman" pitchFamily="18" charset="0"/>
              </a:rPr>
              <a:t>đọc</a:t>
            </a:r>
            <a:endParaRPr lang="vi-VN" sz="2800" u="sng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4" name="Ả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58640"/>
            <a:ext cx="4204854" cy="3030233"/>
          </a:xfrm>
          <a:prstGeom prst="rect">
            <a:avLst/>
          </a:prstGeom>
        </p:spPr>
      </p:pic>
      <p:pic>
        <p:nvPicPr>
          <p:cNvPr id="7" name="Ảnh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654" y="1458640"/>
            <a:ext cx="4343400" cy="3030233"/>
          </a:xfrm>
          <a:prstGeom prst="rect">
            <a:avLst/>
          </a:prstGeom>
        </p:spPr>
      </p:pic>
      <p:pic>
        <p:nvPicPr>
          <p:cNvPr id="5" name="Ảnh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488873"/>
            <a:ext cx="8548254" cy="221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5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_Văn_Bản 2"/>
          <p:cNvSpPr txBox="1"/>
          <p:nvPr/>
        </p:nvSpPr>
        <p:spPr>
          <a:xfrm>
            <a:off x="3543300" y="745499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 smtClean="0">
                <a:solidFill>
                  <a:schemeClr val="bg1"/>
                </a:solidFill>
                <a:latin typeface="Times New Roman" pitchFamily="18" charset="0"/>
              </a:rPr>
              <a:t>Tập</a:t>
            </a:r>
            <a:r>
              <a:rPr lang="en-US" sz="2800" u="sng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vi-VN" sz="2800" u="sng" dirty="0" err="1">
                <a:solidFill>
                  <a:schemeClr val="bg1"/>
                </a:solidFill>
                <a:latin typeface="Times New Roman" pitchFamily="18" charset="0"/>
              </a:rPr>
              <a:t>đọc</a:t>
            </a:r>
            <a:endParaRPr lang="vi-VN" sz="2800" u="sng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6" name="Hộp_Văn_Bản 5"/>
          <p:cNvSpPr txBox="1"/>
          <p:nvPr/>
        </p:nvSpPr>
        <p:spPr>
          <a:xfrm>
            <a:off x="0" y="1247331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FF00"/>
                </a:solidFill>
                <a:latin typeface="Times New Roman" pitchFamily="18" charset="0"/>
              </a:rPr>
              <a:t>CHÚ ĐI </a:t>
            </a:r>
            <a:r>
              <a:rPr lang="vi-VN" sz="3600" b="1" dirty="0" smtClean="0">
                <a:solidFill>
                  <a:srgbClr val="FFFF00"/>
                </a:solidFill>
                <a:latin typeface="Times New Roman" pitchFamily="18" charset="0"/>
              </a:rPr>
              <a:t>TUẦN</a:t>
            </a:r>
          </a:p>
          <a:p>
            <a:r>
              <a:rPr lang="vi-VN" sz="2800" b="1" dirty="0" smtClean="0">
                <a:solidFill>
                  <a:schemeClr val="bg1"/>
                </a:solidFill>
                <a:latin typeface="Times New Roman" pitchFamily="18" charset="0"/>
              </a:rPr>
              <a:t>                                                          </a:t>
            </a:r>
            <a:r>
              <a:rPr lang="vi-VN" sz="2800" b="1" dirty="0" err="1" smtClean="0">
                <a:solidFill>
                  <a:schemeClr val="bg1"/>
                </a:solidFill>
                <a:latin typeface="Times New Roman" pitchFamily="18" charset="0"/>
              </a:rPr>
              <a:t>Trần</a:t>
            </a:r>
            <a:r>
              <a:rPr lang="vi-VN" sz="2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itchFamily="18" charset="0"/>
              </a:rPr>
              <a:t>Ngọc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" name="Hộp_Văn_Bản 3"/>
          <p:cNvSpPr txBox="1"/>
          <p:nvPr/>
        </p:nvSpPr>
        <p:spPr>
          <a:xfrm>
            <a:off x="609600" y="2621762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Hộp_Văn_Bản 6"/>
          <p:cNvSpPr txBox="1"/>
          <p:nvPr/>
        </p:nvSpPr>
        <p:spPr>
          <a:xfrm>
            <a:off x="581891" y="3394364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khuya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giấc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say.</a:t>
            </a:r>
            <a:endParaRPr lang="vi-V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ộp_Văn_Bản 7"/>
          <p:cNvSpPr txBox="1"/>
          <p:nvPr/>
        </p:nvSpPr>
        <p:spPr>
          <a:xfrm>
            <a:off x="685800" y="411480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Hộp_Văn_Bản 8"/>
          <p:cNvSpPr txBox="1"/>
          <p:nvPr/>
        </p:nvSpPr>
        <p:spPr>
          <a:xfrm>
            <a:off x="685800" y="4657175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vi-V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n,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vả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Hộp_Văn_Bản 10"/>
          <p:cNvSpPr txBox="1"/>
          <p:nvPr/>
        </p:nvSpPr>
        <p:spPr>
          <a:xfrm>
            <a:off x="685800" y="5267980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iều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endParaRPr lang="vi-VN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0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_Văn_Bản 2"/>
          <p:cNvSpPr txBox="1"/>
          <p:nvPr/>
        </p:nvSpPr>
        <p:spPr>
          <a:xfrm>
            <a:off x="3543300" y="745499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 smtClean="0">
                <a:solidFill>
                  <a:schemeClr val="bg1"/>
                </a:solidFill>
                <a:latin typeface="Times New Roman" pitchFamily="18" charset="0"/>
              </a:rPr>
              <a:t>Tập</a:t>
            </a:r>
            <a:r>
              <a:rPr lang="en-US" sz="2800" u="sng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vi-VN" sz="2800" u="sng" dirty="0" err="1">
                <a:solidFill>
                  <a:schemeClr val="bg1"/>
                </a:solidFill>
                <a:latin typeface="Times New Roman" pitchFamily="18" charset="0"/>
              </a:rPr>
              <a:t>đọc</a:t>
            </a:r>
            <a:endParaRPr lang="vi-VN" sz="2800" u="sng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6" name="Hộp_Văn_Bản 5"/>
          <p:cNvSpPr txBox="1"/>
          <p:nvPr/>
        </p:nvSpPr>
        <p:spPr>
          <a:xfrm>
            <a:off x="0" y="1247331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FF00"/>
                </a:solidFill>
                <a:latin typeface="Times New Roman" pitchFamily="18" charset="0"/>
              </a:rPr>
              <a:t>CHÚ ĐI </a:t>
            </a:r>
            <a:r>
              <a:rPr lang="vi-VN" sz="3600" b="1" dirty="0" smtClean="0">
                <a:solidFill>
                  <a:srgbClr val="FFFF00"/>
                </a:solidFill>
                <a:latin typeface="Times New Roman" pitchFamily="18" charset="0"/>
              </a:rPr>
              <a:t>TUẦN</a:t>
            </a:r>
          </a:p>
          <a:p>
            <a:r>
              <a:rPr lang="vi-VN" sz="2800" b="1" dirty="0" smtClean="0">
                <a:solidFill>
                  <a:schemeClr val="bg1"/>
                </a:solidFill>
                <a:latin typeface="Times New Roman" pitchFamily="18" charset="0"/>
              </a:rPr>
              <a:t>                                                          </a:t>
            </a:r>
            <a:r>
              <a:rPr lang="vi-VN" sz="2800" b="1" dirty="0" err="1" smtClean="0">
                <a:solidFill>
                  <a:schemeClr val="bg1"/>
                </a:solidFill>
                <a:latin typeface="Times New Roman" pitchFamily="18" charset="0"/>
              </a:rPr>
              <a:t>Trần</a:t>
            </a:r>
            <a:r>
              <a:rPr lang="vi-VN" sz="2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itchFamily="18" charset="0"/>
              </a:rPr>
              <a:t>Ngọc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5" name="Hộp_Văn_Bản 4"/>
          <p:cNvSpPr txBox="1"/>
          <p:nvPr/>
        </p:nvSpPr>
        <p:spPr>
          <a:xfrm>
            <a:off x="297873" y="2255276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FF00"/>
                </a:solidFill>
                <a:latin typeface="+mj-lt"/>
              </a:rPr>
              <a:t>            </a:t>
            </a:r>
            <a:r>
              <a:rPr lang="vi-VN" sz="2800" dirty="0" err="1" smtClean="0">
                <a:solidFill>
                  <a:srgbClr val="FFFF00"/>
                </a:solidFill>
                <a:latin typeface="+mj-lt"/>
              </a:rPr>
              <a:t>Luyện</a:t>
            </a:r>
            <a:r>
              <a:rPr lang="vi-VN" sz="2800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800" dirty="0" err="1" smtClean="0">
                <a:solidFill>
                  <a:srgbClr val="FFFF00"/>
                </a:solidFill>
                <a:latin typeface="+mj-lt"/>
              </a:rPr>
              <a:t>đọc</a:t>
            </a:r>
            <a:r>
              <a:rPr lang="vi-VN" sz="2800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800" dirty="0" smtClean="0">
                <a:solidFill>
                  <a:srgbClr val="FFFF00"/>
                </a:solidFill>
                <a:latin typeface="+mj-lt"/>
              </a:rPr>
              <a:t>                                    </a:t>
            </a:r>
            <a:r>
              <a:rPr lang="vi-VN" sz="2800" dirty="0" err="1" smtClean="0">
                <a:solidFill>
                  <a:srgbClr val="FFFF00"/>
                </a:solidFill>
                <a:latin typeface="+mj-lt"/>
              </a:rPr>
              <a:t>Tìm</a:t>
            </a:r>
            <a:r>
              <a:rPr lang="vi-VN" sz="2800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800" dirty="0" err="1" smtClean="0">
                <a:solidFill>
                  <a:srgbClr val="FFFF00"/>
                </a:solidFill>
                <a:latin typeface="+mj-lt"/>
              </a:rPr>
              <a:t>hiểu</a:t>
            </a:r>
            <a:r>
              <a:rPr lang="vi-VN" sz="2800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FFFF00"/>
                </a:solidFill>
                <a:latin typeface="+mj-lt"/>
              </a:rPr>
              <a:t>bài</a:t>
            </a:r>
            <a:endParaRPr lang="vi-VN" sz="2800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10" name="Đường kết nối Thẳng 9"/>
          <p:cNvCxnSpPr/>
          <p:nvPr/>
        </p:nvCxnSpPr>
        <p:spPr>
          <a:xfrm>
            <a:off x="4572001" y="2578629"/>
            <a:ext cx="0" cy="403631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Hộp_Văn_Bản 16"/>
          <p:cNvSpPr txBox="1"/>
          <p:nvPr/>
        </p:nvSpPr>
        <p:spPr>
          <a:xfrm>
            <a:off x="533400" y="2814191"/>
            <a:ext cx="403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lùng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khuya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luyến</a:t>
            </a:r>
            <a:endParaRPr lang="vi-VN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Hộp_Văn_Bản 17"/>
          <p:cNvSpPr txBox="1"/>
          <p:nvPr/>
        </p:nvSpPr>
        <p:spPr>
          <a:xfrm>
            <a:off x="152401" y="3996434"/>
            <a:ext cx="441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chemeClr val="bg1"/>
                </a:solidFill>
                <a:latin typeface="+mj-lt"/>
              </a:rPr>
              <a:t>Cây </a:t>
            </a:r>
            <a:r>
              <a:rPr lang="vi-VN" sz="3200" dirty="0">
                <a:solidFill>
                  <a:schemeClr val="bg1"/>
                </a:solidFill>
                <a:latin typeface="+mj-lt"/>
              </a:rPr>
              <a:t>rung theo </a:t>
            </a:r>
            <a:r>
              <a:rPr lang="vi-VN" sz="3200" dirty="0" err="1" smtClean="0">
                <a:solidFill>
                  <a:schemeClr val="bg1"/>
                </a:solidFill>
                <a:latin typeface="+mj-lt"/>
              </a:rPr>
              <a:t>gió</a:t>
            </a:r>
            <a:r>
              <a:rPr lang="vi-VN" sz="3200" dirty="0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3200" dirty="0" err="1" smtClean="0">
                <a:solidFill>
                  <a:schemeClr val="bg1"/>
                </a:solidFill>
                <a:latin typeface="+mj-lt"/>
              </a:rPr>
              <a:t>lá</a:t>
            </a:r>
            <a:r>
              <a:rPr lang="vi-VN" sz="32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+mj-lt"/>
              </a:rPr>
              <a:t>bay </a:t>
            </a:r>
            <a:r>
              <a:rPr lang="vi-VN" sz="3200" dirty="0" err="1" smtClean="0">
                <a:solidFill>
                  <a:schemeClr val="bg1"/>
                </a:solidFill>
                <a:latin typeface="+mj-lt"/>
              </a:rPr>
              <a:t>xuống</a:t>
            </a:r>
            <a:r>
              <a:rPr lang="vi-VN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dirty="0" err="1" smtClean="0">
                <a:solidFill>
                  <a:schemeClr val="bg1"/>
                </a:solidFill>
                <a:latin typeface="+mj-lt"/>
              </a:rPr>
              <a:t>đường</a:t>
            </a:r>
            <a:r>
              <a:rPr lang="vi-VN" sz="3200" dirty="0" smtClean="0">
                <a:solidFill>
                  <a:schemeClr val="bg1"/>
                </a:solidFill>
                <a:latin typeface="+mj-lt"/>
              </a:rPr>
              <a:t>...</a:t>
            </a:r>
            <a:endParaRPr lang="vi-VN" sz="32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7" name="Đường kết nối Thẳng 6"/>
          <p:cNvCxnSpPr/>
          <p:nvPr/>
        </p:nvCxnSpPr>
        <p:spPr>
          <a:xfrm flipH="1">
            <a:off x="838200" y="4114800"/>
            <a:ext cx="152400" cy="4202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kết nối Thẳng 11"/>
          <p:cNvCxnSpPr/>
          <p:nvPr/>
        </p:nvCxnSpPr>
        <p:spPr>
          <a:xfrm flipH="1">
            <a:off x="3685309" y="4114800"/>
            <a:ext cx="76200" cy="533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kết nối Thẳng 19"/>
          <p:cNvCxnSpPr/>
          <p:nvPr/>
        </p:nvCxnSpPr>
        <p:spPr>
          <a:xfrm flipH="1">
            <a:off x="1025235" y="4484231"/>
            <a:ext cx="6096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kết nối Thẳng 20"/>
          <p:cNvCxnSpPr/>
          <p:nvPr/>
        </p:nvCxnSpPr>
        <p:spPr>
          <a:xfrm flipH="1">
            <a:off x="3733800" y="4481945"/>
            <a:ext cx="6096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Hộp_Văn_Bản 12"/>
          <p:cNvSpPr txBox="1"/>
          <p:nvPr/>
        </p:nvSpPr>
        <p:spPr>
          <a:xfrm>
            <a:off x="4572001" y="2855755"/>
            <a:ext cx="457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vi-V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vả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đêm.</a:t>
            </a:r>
            <a:endParaRPr lang="vi-V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08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200922395333_bodoi_bp"/>
          <p:cNvPicPr>
            <a:picLocks noChangeAspect="1" noChangeArrowheads="1"/>
          </p:cNvPicPr>
          <p:nvPr/>
        </p:nvPicPr>
        <p:blipFill>
          <a:blip r:embed="rId2">
            <a:lum contras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47800"/>
            <a:ext cx="4114800" cy="30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6" descr="bab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1471613"/>
            <a:ext cx="4681537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1" name="Text Box 7"/>
          <p:cNvSpPr txBox="1">
            <a:spLocks noChangeArrowheads="1"/>
          </p:cNvSpPr>
          <p:nvPr/>
        </p:nvSpPr>
        <p:spPr bwMode="auto">
          <a:xfrm>
            <a:off x="762000" y="4800600"/>
            <a:ext cx="8001000" cy="6413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0000F2"/>
                </a:solidFill>
              </a:rPr>
              <a:t>Đặt hình ảnh người chiến sĩ đi tuần bên hình ảnh giấc ngủ yên bình của học sinh, tác giả bài thơ muốn nói lên điều gì?</a:t>
            </a:r>
          </a:p>
        </p:txBody>
      </p:sp>
      <p:sp>
        <p:nvSpPr>
          <p:cNvPr id="98312" name="Text Box 8"/>
          <p:cNvSpPr txBox="1">
            <a:spLocks noChangeArrowheads="1"/>
          </p:cNvSpPr>
          <p:nvPr/>
        </p:nvSpPr>
        <p:spPr bwMode="auto">
          <a:xfrm>
            <a:off x="762000" y="5530850"/>
            <a:ext cx="8001000" cy="641350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i="1">
                <a:solidFill>
                  <a:srgbClr val="FF0000"/>
                </a:solidFill>
              </a:rPr>
              <a:t>Tác giả bài thơ muốn ca ngợi những người chiến sĩ tận tuỵ, quên mình vì hạnh phúc của trẻ thơ.</a:t>
            </a:r>
          </a:p>
        </p:txBody>
      </p:sp>
    </p:spTree>
    <p:extLst>
      <p:ext uri="{BB962C8B-B14F-4D97-AF65-F5344CB8AC3E}">
        <p14:creationId xmlns:p14="http://schemas.microsoft.com/office/powerpoint/2010/main" val="24287086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3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8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11" grpId="0" animBg="1"/>
      <p:bldP spid="9831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744</TotalTime>
  <Words>1286</Words>
  <Application>Microsoft Office PowerPoint</Application>
  <PresentationFormat>On-screen Show (4:3)</PresentationFormat>
  <Paragraphs>146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Apex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trình bày của PowerPoint</dc:title>
  <dc:creator>CuongBK</dc:creator>
  <cp:lastModifiedBy>Dang Le Phan Danh</cp:lastModifiedBy>
  <cp:revision>57</cp:revision>
  <dcterms:created xsi:type="dcterms:W3CDTF">2016-01-23T13:49:20Z</dcterms:created>
  <dcterms:modified xsi:type="dcterms:W3CDTF">2019-02-13T01:47:48Z</dcterms:modified>
</cp:coreProperties>
</file>