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90" r:id="rId2"/>
    <p:sldId id="298" r:id="rId3"/>
    <p:sldId id="294" r:id="rId4"/>
    <p:sldId id="300" r:id="rId5"/>
    <p:sldId id="302" r:id="rId6"/>
    <p:sldId id="287" r:id="rId7"/>
    <p:sldId id="288" r:id="rId8"/>
    <p:sldId id="281" r:id="rId9"/>
    <p:sldId id="295" r:id="rId10"/>
    <p:sldId id="303" r:id="rId11"/>
    <p:sldId id="296" r:id="rId12"/>
    <p:sldId id="264" r:id="rId13"/>
    <p:sldId id="271" r:id="rId14"/>
  </p:sldIdLst>
  <p:sldSz cx="9144000" cy="6858000" type="screen4x3"/>
  <p:notesSz cx="6858000" cy="9144000"/>
  <p:embeddedFontLst>
    <p:embeddedFont>
      <p:font typeface="HP001 5 hàng" panose="020B0603050302020204" pitchFamily="34" charset="0"/>
      <p:regular r:id="rId16"/>
      <p:bold r:id="rId17"/>
    </p:embeddedFont>
    <p:embeddedFont>
      <p:font typeface=".VnAristote" panose="020B7200000000000000" pitchFamily="34" charset="0"/>
      <p:regular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HP-001 CC 1" panose="020B0604020202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66CCFF"/>
    <a:srgbClr val="FFFF00"/>
    <a:srgbClr val="99CCFF"/>
    <a:srgbClr val="FF6600"/>
    <a:srgbClr val="000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98" autoAdjust="0"/>
  </p:normalViewPr>
  <p:slideViewPr>
    <p:cSldViewPr>
      <p:cViewPr varScale="1">
        <p:scale>
          <a:sx n="70" d="100"/>
          <a:sy n="70" d="100"/>
        </p:scale>
        <p:origin x="6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2F013B-523A-4F00-BA72-A46523F95A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523C6E-4DF4-4891-815A-9B42C485B881}" type="slidenum">
              <a:rPr lang="en-US" altLang="en-US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411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A6ED7F-80DA-46CF-A34F-35DC99E93302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6C41EC-60BA-4B3D-8F61-35776486204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F51C52-F60F-4D93-A122-86669F8A986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1CDC93-16A2-48E1-A14D-48BE5BD3067F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E1E9491-95BE-42E9-94EE-75F6727C83A5}" type="slidenum">
              <a:rPr lang="en-US" altLang="en-US" sz="1200">
                <a:latin typeface=".VnAristote" panose="020B7200000000000000" pitchFamily="34" charset="0"/>
              </a:rPr>
              <a:pPr algn="r" eaLnBrk="1" hangingPunct="1"/>
              <a:t>11</a:t>
            </a:fld>
            <a:endParaRPr lang="en-US" altLang="en-US" sz="1200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F1B952-2048-443C-B736-0EF1C1D848B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36551C-058F-4A06-8695-5E431296790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ECF1E-74E4-41B8-BE95-65CA8350A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10985-6B61-45AC-99AF-A171BBEBC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9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EDFEE-F8B4-4007-81C9-7E59C126C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9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FFD5-7460-4A6E-94F5-DF105FAF9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0097E-D772-4BAA-9D98-4B0E578F4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2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E6FCB-6CE8-4B45-97C8-39145479F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0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094DC-17A5-48B1-B0DD-409674BE7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50D89-5C19-47C0-AC89-0B9DAF06C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6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032B-09CE-43B6-B57C-F43E00A65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2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952FD-9A15-4674-8C16-AC96C088B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CC6B-0A31-4528-8CDC-4131FBC53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78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DE3663-C5EA-481C-9A36-7A1B0344DB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" name="WordArt 17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THƯỢNG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 -  LỚP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3A3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N </a:t>
            </a: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20 -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2" descr="C:\Users\admi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1- Tư thế ngồi viết: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Đầu hơi cúi.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Mắt cách vở khoảng 25 đến 30 cm.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Tay phải cầm bút.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Hai chân để song song thoải mái.</a:t>
            </a:r>
          </a:p>
          <a:p>
            <a:pPr algn="just"/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84"/>
            <a:ext cx="731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5363" name="Picture 3" descr="%5Bwallc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Thân ái chào tạm biệt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600200" y="1524000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u="sng">
                <a:solidFill>
                  <a:srgbClr val="FF0000"/>
                </a:solidFill>
                <a:latin typeface="HP001 4 hàng" panose="020B0603050302020204" pitchFamily="34" charset="0"/>
              </a:rPr>
              <a:t>Kiểm tra bài cũ: </a:t>
            </a:r>
          </a:p>
        </p:txBody>
      </p:sp>
      <p:pic>
        <p:nvPicPr>
          <p:cNvPr id="3075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143000" y="2743200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b="1">
              <a:latin typeface="HP001 4 hàng" panose="020B0603050302020204" pitchFamily="34" charset="0"/>
            </a:endParaRPr>
          </a:p>
          <a:p>
            <a:pPr eaLnBrk="1" hangingPunct="1"/>
            <a:r>
              <a:rPr lang="en-US" altLang="en-US" sz="4400" b="1">
                <a:latin typeface="HP001 4 hàng" panose="020B0603050302020204" pitchFamily="34" charset="0"/>
              </a:rPr>
              <a:t>-</a:t>
            </a:r>
            <a:r>
              <a:rPr lang="en-US" altLang="en-US" sz="4400" b="1">
                <a:latin typeface="HP001 5 hàng" panose="020B0603050302020204" pitchFamily="34" charset="0"/>
              </a:rPr>
              <a:t>Vi</a:t>
            </a:r>
            <a:r>
              <a:rPr lang="en-US" altLang="en-US" sz="3200">
                <a:latin typeface="HP001 5 hàng" panose="020B0603050302020204" pitchFamily="34" charset="0"/>
              </a:rPr>
              <a:t>ế</a:t>
            </a:r>
            <a:r>
              <a:rPr lang="en-US" altLang="en-US" sz="4400" b="1">
                <a:latin typeface="HP001 5 hàng" panose="020B0603050302020204" pitchFamily="34" charset="0"/>
              </a:rPr>
              <a:t>t : N ; Nh ….</a:t>
            </a:r>
            <a:endParaRPr lang="en-US" altLang="en-US" sz="3600" b="1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smtClean="0"/>
          </a:p>
        </p:txBody>
      </p:sp>
      <p:pic>
        <p:nvPicPr>
          <p:cNvPr id="4100" name="Picture 2" descr="C:\Users\admin\Downloads\Mẫu chữ\MẪU CHỮ ĐÃ XẾP\Chữ hoa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916113"/>
            <a:ext cx="8915400" cy="106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4" name="Picture 2" descr="C:\Users\admin\Downloads\Mẫu chữ\MẪU CHỮ ĐÃ XẾP\Chữ hoa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05000"/>
            <a:ext cx="8686800" cy="106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2" descr="C:\Users\admin\Downloads\Mẫu chữ\MẪU CHỮ ĐÃ XẾP\Chữ hoa\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2656" r="12396" b="22657"/>
          <a:stretch/>
        </p:blipFill>
        <p:spPr bwMode="auto">
          <a:xfrm>
            <a:off x="1219200" y="-3412"/>
            <a:ext cx="7086600" cy="6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69963" y="1524000"/>
            <a:ext cx="7988300" cy="1828800"/>
            <a:chOff x="611" y="960"/>
            <a:chExt cx="5032" cy="1152"/>
          </a:xfrm>
        </p:grpSpPr>
        <p:pic>
          <p:nvPicPr>
            <p:cNvPr id="718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960"/>
              <a:ext cx="502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Text Box 13"/>
            <p:cNvSpPr txBox="1">
              <a:spLocks noChangeArrowheads="1"/>
            </p:cNvSpPr>
            <p:nvPr/>
          </p:nvSpPr>
          <p:spPr bwMode="auto">
            <a:xfrm>
              <a:off x="2928" y="1440"/>
              <a:ext cx="44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T</a:t>
              </a:r>
            </a:p>
          </p:txBody>
        </p:sp>
        <p:sp>
          <p:nvSpPr>
            <p:cNvPr id="7190" name="Text Box 14"/>
            <p:cNvSpPr txBox="1">
              <a:spLocks noChangeArrowheads="1"/>
            </p:cNvSpPr>
            <p:nvPr/>
          </p:nvSpPr>
          <p:spPr bwMode="auto">
            <a:xfrm>
              <a:off x="611" y="1438"/>
              <a:ext cx="44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V</a:t>
              </a:r>
            </a:p>
          </p:txBody>
        </p:sp>
        <p:sp>
          <p:nvSpPr>
            <p:cNvPr id="7191" name="Text Box 15"/>
            <p:cNvSpPr txBox="1">
              <a:spLocks noChangeArrowheads="1"/>
            </p:cNvSpPr>
            <p:nvPr/>
          </p:nvSpPr>
          <p:spPr bwMode="auto">
            <a:xfrm>
              <a:off x="844" y="1092"/>
              <a:ext cx="4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Ng</a:t>
              </a:r>
            </a:p>
          </p:txBody>
        </p:sp>
      </p:grp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1447800" y="16160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4829175" y="20002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1524000" y="13493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1752600" y="15716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1752600" y="15716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2794000" y="1752600"/>
            <a:ext cx="40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HP-001 CC 1" pitchFamily="34" charset="0"/>
              </a:rPr>
              <a:t>g</a:t>
            </a:r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2546350" y="16129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2667000" y="16827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2879725" y="15652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2879725" y="15652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1047750" y="19685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3" name="Rectangle 27"/>
          <p:cNvSpPr>
            <a:spLocks noChangeArrowheads="1"/>
          </p:cNvSpPr>
          <p:nvPr/>
        </p:nvSpPr>
        <p:spPr bwMode="auto">
          <a:xfrm>
            <a:off x="1085850" y="22320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1095375" y="19081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>
            <a:off x="2463800" y="1736725"/>
            <a:ext cx="71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HP-001 CC 1" pitchFamily="34" charset="0"/>
              </a:rPr>
              <a:t>N</a:t>
            </a:r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1547813" y="16859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2635250" y="13620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7187" name="Rectangle 3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066800"/>
          </a:xfrm>
          <a:gradFill rotWithShape="1">
            <a:gsLst>
              <a:gs pos="0">
                <a:schemeClr val="accent1"/>
              </a:gs>
              <a:gs pos="100000">
                <a:srgbClr val="EEFED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400" b="1" u="sng" smtClean="0">
                <a:latin typeface="Times New Roman" panose="02020603050405020304" pitchFamily="18" charset="0"/>
              </a:rPr>
              <a:t/>
            </a:r>
            <a:br>
              <a:rPr lang="en-US" altLang="en-US" sz="2400" b="1" u="sng" smtClean="0">
                <a:latin typeface="Times New Roman" panose="02020603050405020304" pitchFamily="18" charset="0"/>
              </a:rPr>
            </a:br>
            <a:r>
              <a:rPr lang="en-US" altLang="en-US" sz="2400" b="1" u="sng" smtClean="0">
                <a:latin typeface="Times New Roman" panose="02020603050405020304" pitchFamily="18" charset="0"/>
              </a:rPr>
              <a:t/>
            </a:r>
            <a:br>
              <a:rPr lang="en-US" altLang="en-US" sz="2400" b="1" u="sng" smtClean="0">
                <a:latin typeface="Times New Roman" panose="02020603050405020304" pitchFamily="18" charset="0"/>
              </a:rPr>
            </a:br>
            <a:r>
              <a:rPr lang="en-US" altLang="en-US" sz="2400" b="1" smtClean="0">
                <a:latin typeface="Times New Roman" panose="02020603050405020304" pitchFamily="18" charset="0"/>
              </a:rPr>
              <a:t>Ôn chữ hoa N  ( tiếp theo)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6945E-18 C -0.00035 -0.00255 -0.00052 -0.00486 -0.00104 -0.00625 C -0.00156 -0.00764 -0.00226 -0.00764 -0.00278 -0.00834 C -0.0033 -0.00903 -0.00399 -0.01019 -0.00469 -0.01019 C -0.00538 -0.01019 -0.00677 -0.00949 -0.00747 -0.00903 C -0.00816 -0.00857 -0.00851 -0.0081 -0.00903 -0.00695 C -0.00955 -0.00579 -0.01076 -0.00324 -0.01094 -0.00185 C -0.01111 -0.00047 -0.01042 3.46945E-18 -0.01007 0.00139 C -0.00972 0.00278 -0.00972 0.00555 -0.00885 0.00694 C -0.00799 0.00833 -0.00625 0.00926 -0.00486 0.00926 C -0.00347 0.00926 -0.00191 0.00833 -0.0007 0.00717 C 0.00052 0.00602 0.00156 0.0044 0.00243 0.00278 C 0.0033 0.00115 0.00417 -0.00093 0.00469 -0.00324 C 0.00521 -0.00556 0.00538 -0.00857 0.00555 -0.01111 C 0.00573 -0.01366 0.00608 -0.01667 0.00608 -0.01922 C 0.00608 -0.02176 0.0059 -0.02408 0.00608 -0.02616 C 0.00625 -0.02824 0.00625 -0.02986 0.00677 -0.03195 C 0.00729 -0.03403 0.00816 -0.0375 0.00885 -0.03889 C 0.00955 -0.04028 0.01094 -0.03935 0.01128 -0.03959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C 0.00035 0.00347 0.00069 0.00579 0.00087 0.00787 C 0.00104 0.00995 0.00087 0.01227 0.00087 0.01458 C 0.00087 0.0169 0.00087 0.01944 0.00087 0.02222 C 0.00087 0.025 0.00087 0.02801 0.00087 0.03079 C 0.00087 0.03356 0.00121 0.03634 0.00139 0.03912 C 0.00156 0.0419 0.00139 0.0456 0.00156 0.04722 " pathEditMode="relative" rAng="0" ptsTypes="aaaaaaA">
                                      <p:cBhvr>
                                        <p:cTn id="25" dur="2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C 0.00191 -0.00208 0.00382 -0.00416 0.00469 -0.00578 C 0.00556 -0.0074 0.00486 -0.00833 0.00521 -0.01041 C 0.00556 -0.01249 0.00642 -0.01573 0.0066 -0.01828 C 0.00677 -0.02083 0.0066 -0.02408 0.00677 -0.02638 C 0.00694 -0.0287 0.00712 -0.03009 0.00712 -0.03217 C 0.00712 -0.03425 0.00677 -0.0368 0.00712 -0.03888 C 0.00747 -0.04097 0.00816 -0.04351 0.00885 -0.04513 C 0.00955 -0.04675 0.01059 -0.04791 0.01181 -0.0486 C 0.01302 -0.0493 0.01545 -0.04976 0.01667 -0.04953 C 0.01788 -0.0493 0.01944 -0.04791 0.01962 -0.04652 C 0.01979 -0.04513 0.01875 -0.04166 0.01823 -0.0405 C 0.01771 -0.03935 0.01684 -0.03958 0.01615 -0.03958 " pathEditMode="relative" ptsTypes="aaaaaaaaaaaaA">
                                      <p:cBhvr>
                                        <p:cTn id="36" dur="2000" fill="hold"/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2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54 C 8.33333E-7 0.00185 -0.00087 0.00138 -0.00156 0.00115 C -0.00226 0.00092 -0.0033 0.00092 -0.00417 0.00115 C -0.00504 0.00138 -0.00625 0.00185 -0.00712 0.00254 C -0.00799 0.00324 -0.00885 0.00393 -0.00938 0.00532 C -0.0099 0.00671 -0.01024 0.00926 -0.01024 0.01064 C -0.01024 0.01203 -0.0099 0.01273 -0.00972 0.01365 C -0.00955 0.01458 -0.0092 0.01597 -0.00868 0.01689 C -0.00816 0.01782 -0.00747 0.01851 -0.00677 0.01898 C -0.00608 0.01944 -0.00504 0.02037 -0.00399 0.0199 C -0.00295 0.01944 -0.00156 0.01782 -0.00087 0.01643 C -0.00017 0.01504 0.00017 0.01342 0.00052 0.01226 C 0.00087 0.01111 0.00104 0.00995 0.00104 0.00879 C 0.00104 0.00763 0.00104 0.00625 0.00104 0.00509 C 0.00104 0.00393 0.00104 0.00324 0.00052 0.00254 Z " pathEditMode="relative" rAng="0" ptsTypes="aaaaaaaaaaaaaaa">
                                      <p:cBhvr>
                                        <p:cTn id="48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018 0.00209 0.00052 0.00417 0.00052 0.00718 C 0.00052 0.01019 0.00052 0.01482 0.00052 0.01875 C 0.00052 0.02269 0.0007 0.02709 0.00052 0.03056 C 0.00035 0.03403 -1.11111E-6 0.03704 -0.00052 0.03959 C -0.00104 0.04213 -0.00191 0.04514 -0.00295 0.04607 C -0.00399 0.04699 -0.0059 0.0463 -0.00659 0.04514 C -0.00729 0.04399 -0.00746 0.04098 -0.00711 0.03843 C -0.00677 0.03588 -0.00521 0.03195 -0.00451 0.0294 C -0.00382 0.02686 -0.00347 0.02477 -0.0026 0.02292 C -0.00173 0.02107 -0.00052 0.01945 0.0007 0.0176 C 0.00191 0.01574 0.00382 0.01297 0.00469 0.01112 C 0.00556 0.00926 0.00573 0.00811 0.00591 0.00695 " pathEditMode="relative" ptsTypes="aaaaaaaaaaaaA">
                                      <p:cBhvr>
                                        <p:cTn id="60" dur="20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50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6945E-18 C -0.00035 -0.00255 -0.00052 -0.00486 -0.00104 -0.00625 C -0.00156 -0.00764 -0.00226 -0.00764 -0.00278 -0.00834 C -0.0033 -0.00903 -0.00399 -0.01019 -0.00469 -0.01019 C -0.00538 -0.01019 -0.00677 -0.00949 -0.00747 -0.00903 C -0.00816 -0.00857 -0.00851 -0.0081 -0.00903 -0.00695 C -0.00955 -0.00579 -0.01076 -0.00324 -0.01094 -0.00185 C -0.01111 -0.00047 -0.01042 3.46945E-18 -0.01007 0.00139 C -0.00972 0.00278 -0.00972 0.00555 -0.00885 0.00694 C -0.00799 0.00833 -0.00625 0.00926 -0.00486 0.00926 C -0.00347 0.00926 -0.00191 0.00833 -0.0007 0.00717 C 0.00052 0.00602 0.00156 0.0044 0.00243 0.00278 C 0.0033 0.00115 0.00417 -0.00093 0.00469 -0.00324 C 0.00521 -0.00556 0.00538 -0.00857 0.00555 -0.01111 C 0.00573 -0.01366 0.00608 -0.01667 0.00608 -0.01922 C 0.00608 -0.02176 0.0059 -0.02408 0.00608 -0.02616 C 0.00625 -0.02824 0.00625 -0.02986 0.00677 -0.03195 C 0.00729 -0.03403 0.00816 -0.0375 0.00885 -0.03889 C 0.00955 -0.04028 0.01094 -0.03935 0.01128 -0.03959 " pathEditMode="relative" ptsTypes="aaaaaaaaaaaaaaaaaaA">
                                      <p:cBhvr>
                                        <p:cTn id="77" dur="2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C 0.00035 0.00347 0.00069 0.00579 0.00087 0.00787 C 0.00104 0.00995 0.00087 0.01227 0.00087 0.01458 C 0.00087 0.0169 0.00087 0.01944 0.00087 0.02222 C 0.00087 0.025 0.00087 0.02801 0.00087 0.03079 C 0.00087 0.03356 0.00121 0.03634 0.00139 0.03912 C 0.00156 0.0419 0.00139 0.0456 0.00156 0.04722 " pathEditMode="relative" rAng="0" ptsTypes="aaaaaaA">
                                      <p:cBhvr>
                                        <p:cTn id="88" dur="1000" fill="hold"/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/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C 0.00191 -0.00208 0.00382 -0.00416 0.00469 -0.00578 C 0.00556 -0.0074 0.00486 -0.00833 0.00521 -0.01041 C 0.00556 -0.01249 0.00642 -0.01573 0.0066 -0.01828 C 0.00677 -0.02083 0.0066 -0.02408 0.00677 -0.02638 C 0.00694 -0.0287 0.00712 -0.03009 0.00712 -0.03217 C 0.00712 -0.03425 0.00677 -0.0368 0.00712 -0.03888 C 0.00747 -0.04097 0.00816 -0.04351 0.00885 -0.04513 C 0.00955 -0.04675 0.01059 -0.04791 0.01181 -0.0486 C 0.01302 -0.0493 0.01545 -0.04976 0.01667 -0.04953 C 0.01788 -0.0493 0.01944 -0.04791 0.01962 -0.04652 C 0.01979 -0.04513 0.01875 -0.04166 0.01823 -0.0405 C 0.01771 -0.03935 0.01684 -0.03958 0.01615 -0.03958 " pathEditMode="relative" ptsTypes="aaaaaaaaaaaaA">
                                      <p:cBhvr>
                                        <p:cTn id="99" dur="20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30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54 C 8.33333E-7 0.00185 -0.00087 0.00138 -0.00156 0.00115 C -0.00226 0.00092 -0.0033 0.00092 -0.00417 0.00115 C -0.00504 0.00138 -0.00625 0.00185 -0.00712 0.00254 C -0.00799 0.00324 -0.00885 0.00393 -0.00938 0.00532 C -0.0099 0.00671 -0.01024 0.00926 -0.01024 0.01064 C -0.01024 0.01203 -0.0099 0.01273 -0.00972 0.01365 C -0.00955 0.01458 -0.0092 0.01597 -0.00868 0.01689 C -0.00816 0.01782 -0.00747 0.01851 -0.00677 0.01898 C -0.00608 0.01944 -0.00504 0.02037 -0.00399 0.0199 C -0.00295 0.01944 -0.00156 0.01782 -0.00087 0.01643 C -0.00017 0.01504 0.00017 0.01342 0.00052 0.01226 C 0.00087 0.01111 0.00104 0.00995 0.00104 0.00879 C 0.00104 0.00763 0.00104 0.00625 0.00104 0.00509 C 0.00104 0.00393 0.00104 0.00324 0.00052 0.00254 Z " pathEditMode="relative" rAng="0" ptsTypes="aaaaaaaaaaaaaaa">
                                      <p:cBhvr>
                                        <p:cTn id="115" dur="30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018 0.00209 0.00052 0.00417 0.00052 0.00718 C 0.00052 0.01019 0.00052 0.01482 0.00052 0.01875 C 0.00052 0.02269 0.0007 0.02709 0.00052 0.03056 C 0.00035 0.03403 -1.11111E-6 0.03704 -0.00052 0.03959 C -0.00104 0.04213 -0.00191 0.04514 -0.00295 0.04607 C -0.00399 0.04699 -0.0059 0.0463 -0.00659 0.04514 C -0.00729 0.04399 -0.00746 0.04098 -0.00711 0.03843 C -0.00677 0.03588 -0.00521 0.03195 -0.00451 0.0294 C -0.00382 0.02686 -0.00347 0.02477 -0.0026 0.02292 C -0.00173 0.02107 -0.00052 0.01945 0.0007 0.0176 C 0.00191 0.01574 0.00382 0.01297 0.00469 0.01112 C 0.00556 0.00926 0.00573 0.00811 0.00591 0.00695 " pathEditMode="relative" ptsTypes="aaaaaaaaaaaaA">
                                      <p:cBhvr>
                                        <p:cTn id="127" dur="2000" fill="hold"/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59259E-6 C -0.0007 0.00162 -0.0014 0.00347 -0.00261 0.00393 C -0.00383 0.0044 -0.00574 0.00417 -0.00695 0.00347 C -0.00817 0.00278 -0.00956 0.00116 -0.01008 -0.00023 C -0.0106 -0.00162 -0.01077 -0.00417 -0.01008 -0.00556 C -0.00938 -0.00695 -0.00712 -0.00833 -0.00591 -0.00903 C -0.00469 -0.00972 -0.00383 -0.00972 -0.00261 -0.00972 C -0.0014 -0.00972 0.00017 -0.0088 0.00104 -0.00857 C 0.0019 -0.00833 0.00208 -0.00764 0.00294 -0.00787 C 0.00381 -0.0081 0.00485 -0.00926 0.00607 -0.01042 " pathEditMode="relative" ptsTypes="aaaaaaaaaA">
                                      <p:cBhvr>
                                        <p:cTn id="140" dur="2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C 0.00035 0.00347 0.00069 0.00579 0.00087 0.00787 C 0.00104 0.00995 0.00087 0.01227 0.00087 0.01458 C 0.00087 0.0169 0.00087 0.01944 0.00087 0.02222 C 0.00087 0.025 0.00087 0.02801 0.00087 0.03079 C 0.00087 0.03356 0.00121 0.03634 0.00139 0.03912 C 0.00156 0.0419 0.00139 0.0456 0.00156 0.04722 " pathEditMode="relative" rAng="0" ptsTypes="aaaaaaA">
                                      <p:cBhvr>
                                        <p:cTn id="152" dur="20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C 0.00191 -0.00208 0.00382 -0.00416 0.00469 -0.00578 C 0.00556 -0.0074 0.00486 -0.00833 0.00521 -0.01041 C 0.00556 -0.01249 0.00642 -0.01573 0.0066 -0.01828 C 0.00677 -0.02083 0.0066 -0.02408 0.00677 -0.02638 C 0.00694 -0.0287 0.00712 -0.03009 0.00712 -0.03217 C 0.00712 -0.03425 0.00677 -0.0368 0.00712 -0.03888 C 0.00747 -0.04097 0.00816 -0.04351 0.00885 -0.04513 C 0.00955 -0.04675 0.01059 -0.04791 0.01181 -0.0486 C 0.01302 -0.0493 0.01545 -0.04976 0.01667 -0.04953 C 0.01788 -0.0493 0.01944 -0.04791 0.01962 -0.04652 C 0.01979 -0.04513 0.01875 -0.04166 0.01823 -0.0405 C 0.01771 -0.03935 0.01684 -0.03958 0.01615 -0.03958 " pathEditMode="relative" ptsTypes="aaaaaaaaaaaaA">
                                      <p:cBhvr>
                                        <p:cTn id="163" dur="2000" fill="hold"/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0191 0.00115 -0.00382 0.00254 -0.00521 0.00324 C -0.0066 0.00393 -0.00695 0.00439 -0.00816 0.00486 C -0.00938 0.00532 -0.01129 0.00648 -0.01302 0.00624 C -0.01476 0.00601 -0.01684 0.00509 -0.01823 0.00393 C -0.01962 0.00277 -0.02066 0.00023 -0.02118 -0.00139 C -0.0217 -0.00301 -0.02153 -0.00487 -0.02118 -0.00649 C -0.02084 -0.00811 -0.01962 -0.0095 -0.01858 -0.01065 C -0.01754 -0.01181 -0.01598 -0.01274 -0.01459 -0.0132 C -0.0132 -0.01366 -0.01164 -0.0132 -0.0099 -0.0132 C -0.00816 -0.0132 -0.00608 -0.01274 -0.00452 -0.01251 C -0.00295 -0.01227 -0.00157 -0.01158 -0.00052 -0.01112 C 0.00052 -0.01065 0.00121 -0.01042 0.00208 -0.00996 C 0.00295 -0.0095 0.00382 -0.0088 0.00486 -0.00857 C 0.0059 -0.00834 0.00729 -0.00811 0.00798 -0.00857 C 0.00868 -0.00903 0.00955 -0.01112 0.00902 -0.01181 C 0.0085 -0.01251 0.0059 -0.0132 0.00486 -0.0132 C 0.00382 -0.0132 0.00347 -0.01343 0.00225 -0.01251 C 0.00104 -0.01158 -0.0007 -0.00973 -0.00209 -0.00834 C -0.00348 -0.00695 -0.00452 -0.00602 -0.00573 -0.00417 C -0.00695 -0.00232 -0.00834 0.00023 -0.0092 0.00277 C -0.01007 0.00532 -0.01059 0.00902 -0.01094 0.01157 C -0.01129 0.01411 -0.01146 0.01574 -0.01129 0.01805 C -0.01111 0.02036 -0.01111 0.02291 -0.01025 0.02546 C -0.00938 0.028 -0.00799 0.03124 -0.00625 0.03263 C -0.00452 0.03402 -0.00174 0.03449 0.00017 0.03449 C 0.00208 0.03449 0.00364 0.03356 0.00486 0.03194 C 0.00607 0.03032 0.00729 0.02685 0.00746 0.02476 C 0.00764 0.02268 0.00694 0.02152 0.00625 0.0199 C 0.00555 0.01828 0.00451 0.0162 0.00312 0.01574 C 0.00173 0.01527 -0.00105 0.01597 -0.00209 0.01712 C -0.00313 0.01828 -0.00295 0.0206 -0.00313 0.02199 C -0.0033 0.02337 -0.0033 0.02407 -0.00313 0.02499 " pathEditMode="relative" ptsTypes="aaaaaaaaaaaaaaaaaaaaaaaaaaaaaaaaA">
                                      <p:cBhvr>
                                        <p:cTn id="177" dur="30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2" grpId="0"/>
      <p:bldP spid="137232" grpId="1"/>
      <p:bldP spid="137232" grpId="2"/>
      <p:bldP spid="137233" grpId="0"/>
      <p:bldP spid="137233" grpId="1"/>
      <p:bldP spid="137233" grpId="2"/>
      <p:bldP spid="137234" grpId="0"/>
      <p:bldP spid="137234" grpId="1"/>
      <p:bldP spid="137234" grpId="2"/>
      <p:bldP spid="137235" grpId="0"/>
      <p:bldP spid="137235" grpId="1"/>
      <p:bldP spid="137235" grpId="2"/>
      <p:bldP spid="137236" grpId="0"/>
      <p:bldP spid="137236" grpId="1"/>
      <p:bldP spid="137236" grpId="2"/>
      <p:bldP spid="137237" grpId="0"/>
      <p:bldP spid="137238" grpId="0"/>
      <p:bldP spid="137238" grpId="1"/>
      <p:bldP spid="137238" grpId="2"/>
      <p:bldP spid="137239" grpId="0"/>
      <p:bldP spid="137239" grpId="1"/>
      <p:bldP spid="137239" grpId="2"/>
      <p:bldP spid="137240" grpId="0"/>
      <p:bldP spid="137240" grpId="1"/>
      <p:bldP spid="137240" grpId="2"/>
      <p:bldP spid="137241" grpId="0"/>
      <p:bldP spid="137241" grpId="1"/>
      <p:bldP spid="137241" grpId="2"/>
      <p:bldP spid="137242" grpId="0"/>
      <p:bldP spid="137242" grpId="1"/>
      <p:bldP spid="137242" grpId="2"/>
      <p:bldP spid="137243" grpId="0"/>
      <p:bldP spid="137243" grpId="1"/>
      <p:bldP spid="137243" grpId="2"/>
      <p:bldP spid="137244" grpId="0"/>
      <p:bldP spid="137244" grpId="1"/>
      <p:bldP spid="137244" grpId="2"/>
      <p:bldP spid="137245" grpId="0"/>
      <p:bldP spid="137246" grpId="0"/>
      <p:bldP spid="137246" grpId="1"/>
      <p:bldP spid="137246" grpId="2"/>
      <p:bldP spid="137247" grpId="0"/>
      <p:bldP spid="137247" grpId="1"/>
      <p:bldP spid="13724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976313" y="1519238"/>
            <a:ext cx="7988300" cy="1828800"/>
            <a:chOff x="611" y="960"/>
            <a:chExt cx="5032" cy="1152"/>
          </a:xfrm>
        </p:grpSpPr>
        <p:pic>
          <p:nvPicPr>
            <p:cNvPr id="822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960"/>
              <a:ext cx="502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3"/>
            <p:cNvSpPr txBox="1">
              <a:spLocks noChangeArrowheads="1"/>
            </p:cNvSpPr>
            <p:nvPr/>
          </p:nvSpPr>
          <p:spPr bwMode="auto">
            <a:xfrm>
              <a:off x="2928" y="1440"/>
              <a:ext cx="44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T</a:t>
              </a:r>
            </a:p>
          </p:txBody>
        </p:sp>
        <p:sp>
          <p:nvSpPr>
            <p:cNvPr id="8226" name="Text Box 14"/>
            <p:cNvSpPr txBox="1">
              <a:spLocks noChangeArrowheads="1"/>
            </p:cNvSpPr>
            <p:nvPr/>
          </p:nvSpPr>
          <p:spPr bwMode="auto">
            <a:xfrm>
              <a:off x="611" y="1438"/>
              <a:ext cx="44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V</a:t>
              </a:r>
            </a:p>
          </p:txBody>
        </p:sp>
        <p:sp>
          <p:nvSpPr>
            <p:cNvPr id="8227" name="Text Box 15"/>
            <p:cNvSpPr txBox="1">
              <a:spLocks noChangeArrowheads="1"/>
            </p:cNvSpPr>
            <p:nvPr/>
          </p:nvSpPr>
          <p:spPr bwMode="auto">
            <a:xfrm>
              <a:off x="844" y="1092"/>
              <a:ext cx="4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Ng</a:t>
              </a:r>
            </a:p>
          </p:txBody>
        </p:sp>
      </p:grpSp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2819400" y="885825"/>
            <a:ext cx="3657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HP-001 CC 1" pitchFamily="34" charset="0"/>
              </a:rPr>
              <a:t>Ôn chữ hoa N  </a:t>
            </a:r>
            <a:r>
              <a:rPr lang="en-US" altLang="en-US" sz="2800" b="1">
                <a:latin typeface="HP-001 CC 1" pitchFamily="34" charset="0"/>
              </a:rPr>
              <a:t>(</a:t>
            </a:r>
            <a:r>
              <a:rPr lang="en-US" altLang="en-US" sz="3200" b="1">
                <a:latin typeface="HP-001 CC 1" pitchFamily="34" charset="0"/>
              </a:rPr>
              <a:t>ti</a:t>
            </a:r>
            <a:r>
              <a:rPr lang="en-US" altLang="en-US" sz="3200" b="1">
                <a:solidFill>
                  <a:schemeClr val="tx2"/>
                </a:solidFill>
                <a:latin typeface="HP-001 CC 1" pitchFamily="34" charset="0"/>
              </a:rPr>
              <a:t>ếp</a:t>
            </a:r>
            <a:r>
              <a:rPr lang="en-US" altLang="en-US" sz="3200" b="1">
                <a:latin typeface="HP-001 CC 1" pitchFamily="34" charset="0"/>
              </a:rPr>
              <a:t> theo</a:t>
            </a:r>
            <a:r>
              <a:rPr lang="en-US" altLang="en-US" sz="2800" b="1">
                <a:latin typeface="HP-001 CC 1" pitchFamily="34" charset="0"/>
              </a:rPr>
              <a:t>)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2794000" y="1724025"/>
            <a:ext cx="40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HP-001 CC 1" pitchFamily="34" charset="0"/>
              </a:rPr>
              <a:t>g</a:t>
            </a:r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2463800" y="1727200"/>
            <a:ext cx="71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HP-001 CC 1" pitchFamily="34" charset="0"/>
              </a:rPr>
              <a:t>N</a:t>
            </a:r>
          </a:p>
        </p:txBody>
      </p:sp>
      <p:pic>
        <p:nvPicPr>
          <p:cNvPr id="819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060825"/>
            <a:ext cx="79740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2590800" y="42672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HP-001 CC 1" pitchFamily="34" charset="0"/>
              </a:rPr>
              <a:t>Văn</a:t>
            </a:r>
          </a:p>
        </p:txBody>
      </p:sp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1335088" y="4270375"/>
            <a:ext cx="1636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HP-001 CC 1" pitchFamily="34" charset="0"/>
              </a:rPr>
              <a:t>Nguyễn</a:t>
            </a:r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1519238" y="38862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1752600" y="40830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2708275" y="42164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2686050" y="38862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1543050" y="42227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2" name="Rectangle 28"/>
          <p:cNvSpPr>
            <a:spLocks noChangeArrowheads="1"/>
          </p:cNvSpPr>
          <p:nvPr/>
        </p:nvSpPr>
        <p:spPr bwMode="auto">
          <a:xfrm>
            <a:off x="1419225" y="41497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1752600" y="40830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4" name="Rectangle 30"/>
          <p:cNvSpPr>
            <a:spLocks noChangeArrowheads="1"/>
          </p:cNvSpPr>
          <p:nvPr/>
        </p:nvSpPr>
        <p:spPr bwMode="auto">
          <a:xfrm>
            <a:off x="2190750" y="40640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5" name="Rectangle 31"/>
          <p:cNvSpPr>
            <a:spLocks noChangeArrowheads="1"/>
          </p:cNvSpPr>
          <p:nvPr/>
        </p:nvSpPr>
        <p:spPr bwMode="auto">
          <a:xfrm>
            <a:off x="2200275" y="40227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6" name="Rectangle 32"/>
          <p:cNvSpPr>
            <a:spLocks noChangeArrowheads="1"/>
          </p:cNvSpPr>
          <p:nvPr/>
        </p:nvSpPr>
        <p:spPr bwMode="auto">
          <a:xfrm>
            <a:off x="2628900" y="39624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7" name="Rectangle 33"/>
          <p:cNvSpPr>
            <a:spLocks noChangeArrowheads="1"/>
          </p:cNvSpPr>
          <p:nvPr/>
        </p:nvSpPr>
        <p:spPr bwMode="auto">
          <a:xfrm>
            <a:off x="2936875" y="41179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2940050" y="40894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2876550" y="40449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grpSp>
        <p:nvGrpSpPr>
          <p:cNvPr id="8214" name="Group 36"/>
          <p:cNvGrpSpPr>
            <a:grpSpLocks/>
          </p:cNvGrpSpPr>
          <p:nvPr/>
        </p:nvGrpSpPr>
        <p:grpSpPr bwMode="auto">
          <a:xfrm>
            <a:off x="3343275" y="4267200"/>
            <a:ext cx="990600" cy="701675"/>
            <a:chOff x="2106" y="2688"/>
            <a:chExt cx="624" cy="442"/>
          </a:xfrm>
        </p:grpSpPr>
        <p:sp>
          <p:nvSpPr>
            <p:cNvPr id="8222" name="Text Box 37"/>
            <p:cNvSpPr txBox="1">
              <a:spLocks noChangeArrowheads="1"/>
            </p:cNvSpPr>
            <p:nvPr/>
          </p:nvSpPr>
          <p:spPr bwMode="auto">
            <a:xfrm>
              <a:off x="2106" y="2688"/>
              <a:ext cx="6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FF"/>
                  </a:solidFill>
                  <a:latin typeface="HP-001 CC 1" pitchFamily="34" charset="0"/>
                </a:rPr>
                <a:t>Trỗi</a:t>
              </a:r>
            </a:p>
          </p:txBody>
        </p:sp>
        <p:sp>
          <p:nvSpPr>
            <p:cNvPr id="8223" name="Arc 38"/>
            <p:cNvSpPr>
              <a:spLocks/>
            </p:cNvSpPr>
            <p:nvPr/>
          </p:nvSpPr>
          <p:spPr bwMode="auto">
            <a:xfrm rot="20632018" flipV="1">
              <a:off x="2318" y="2910"/>
              <a:ext cx="48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9303" name="Rectangle 39"/>
          <p:cNvSpPr>
            <a:spLocks noChangeArrowheads="1"/>
          </p:cNvSpPr>
          <p:nvPr/>
        </p:nvSpPr>
        <p:spPr bwMode="auto">
          <a:xfrm>
            <a:off x="3584575" y="42164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304" name="Rectangle 40"/>
          <p:cNvSpPr>
            <a:spLocks noChangeArrowheads="1"/>
          </p:cNvSpPr>
          <p:nvPr/>
        </p:nvSpPr>
        <p:spPr bwMode="auto">
          <a:xfrm>
            <a:off x="3790950" y="40544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305" name="Rectangle 41"/>
          <p:cNvSpPr>
            <a:spLocks noChangeArrowheads="1"/>
          </p:cNvSpPr>
          <p:nvPr/>
        </p:nvSpPr>
        <p:spPr bwMode="auto">
          <a:xfrm>
            <a:off x="3492500" y="41497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306" name="Rectangle 42"/>
          <p:cNvSpPr>
            <a:spLocks noChangeArrowheads="1"/>
          </p:cNvSpPr>
          <p:nvPr/>
        </p:nvSpPr>
        <p:spPr bwMode="auto">
          <a:xfrm>
            <a:off x="3806825" y="40322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307" name="Rectangle 43"/>
          <p:cNvSpPr>
            <a:spLocks noChangeArrowheads="1"/>
          </p:cNvSpPr>
          <p:nvPr/>
        </p:nvSpPr>
        <p:spPr bwMode="auto">
          <a:xfrm>
            <a:off x="3854450" y="41052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39308" name="Rectangle 44"/>
          <p:cNvSpPr>
            <a:spLocks noChangeArrowheads="1"/>
          </p:cNvSpPr>
          <p:nvPr/>
        </p:nvSpPr>
        <p:spPr bwMode="auto">
          <a:xfrm>
            <a:off x="3930650" y="40417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221" name="Rectangle 46"/>
          <p:cNvSpPr>
            <a:spLocks noChangeArrowheads="1"/>
          </p:cNvSpPr>
          <p:nvPr/>
        </p:nvSpPr>
        <p:spPr bwMode="auto">
          <a:xfrm>
            <a:off x="2209800" y="0"/>
            <a:ext cx="472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Tập viết</a:t>
            </a:r>
            <a:br>
              <a:rPr lang="en-US" altLang="en-US" sz="2400" b="1" u="sng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b="1" u="sng">
                <a:solidFill>
                  <a:schemeClr val="tx2"/>
                </a:solidFill>
              </a:rPr>
              <a:t/>
            </a:r>
            <a:br>
              <a:rPr lang="en-US" altLang="en-US" b="1" u="sng">
                <a:solidFill>
                  <a:schemeClr val="tx2"/>
                </a:solidFill>
              </a:rPr>
            </a:br>
            <a:endParaRPr lang="en-US" altLang="en-US" b="1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6945E-18 C -0.00035 -0.00255 -0.00052 -0.00486 -0.00104 -0.00625 C -0.00156 -0.00764 -0.00226 -0.00764 -0.00278 -0.00834 C -0.0033 -0.00903 -0.00399 -0.01019 -0.00469 -0.01019 C -0.00538 -0.01019 -0.00677 -0.00949 -0.00747 -0.00903 C -0.00816 -0.00857 -0.00851 -0.0081 -0.00903 -0.00695 C -0.00955 -0.00579 -0.01076 -0.00324 -0.01094 -0.00185 C -0.01111 -0.00047 -0.01042 3.46945E-18 -0.01007 0.00139 C -0.00972 0.00278 -0.00972 0.00555 -0.00885 0.00694 C -0.00799 0.00833 -0.00625 0.00926 -0.00486 0.00926 C -0.00347 0.00926 -0.00191 0.00833 -0.0007 0.00717 C 0.00052 0.00602 0.00156 0.0044 0.00243 0.00278 C 0.0033 0.00115 0.00417 -0.00093 0.00469 -0.00324 C 0.00521 -0.00556 0.00538 -0.00857 0.00555 -0.01111 C 0.00573 -0.01366 0.00608 -0.01667 0.00608 -0.01922 C 0.00608 -0.02176 0.0059 -0.02408 0.00608 -0.02616 C 0.00625 -0.02824 0.00625 -0.02986 0.00677 -0.03195 C 0.00729 -0.03403 0.00816 -0.0375 0.00885 -0.03889 C 0.00955 -0.04028 0.01094 -0.03935 0.01128 -0.03959 " pathEditMode="relative" ptsTypes="aaaaaaaaaaaaaaaaaaA">
                                      <p:cBhvr>
                                        <p:cTn id="9" dur="20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C 0.00035 0.00347 0.00069 0.00579 0.00087 0.00787 C 0.00104 0.00995 0.00087 0.01227 0.00087 0.01458 C 0.00087 0.0169 0.00087 0.01944 0.00087 0.02222 C 0.00087 0.025 0.00087 0.02801 0.00087 0.03079 C 0.00087 0.03356 0.00121 0.03634 0.00139 0.03912 C 0.00156 0.0419 0.00139 0.0456 0.00156 0.04722 " pathEditMode="relative" rAng="0" ptsTypes="aaaaaaA">
                                      <p:cBhvr>
                                        <p:cTn id="21" dur="2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C 0.00191 -0.00208 0.00382 -0.00416 0.00469 -0.00578 C 0.00556 -0.0074 0.00486 -0.00833 0.00521 -0.01041 C 0.00556 -0.01249 0.00642 -0.01573 0.0066 -0.01828 C 0.00677 -0.02083 0.0066 -0.02408 0.00677 -0.02638 C 0.00694 -0.0287 0.00712 -0.03009 0.00712 -0.03217 C 0.00712 -0.03425 0.00677 -0.0368 0.00712 -0.03888 C 0.00747 -0.04097 0.00816 -0.04351 0.00885 -0.04513 C 0.00955 -0.04675 0.01059 -0.04791 0.01181 -0.0486 C 0.01302 -0.0493 0.01545 -0.04976 0.01667 -0.04953 C 0.01788 -0.0493 0.01944 -0.04791 0.01962 -0.04652 C 0.01979 -0.04513 0.01875 -0.04166 0.01823 -0.0405 C 0.01771 -0.03935 0.01684 -0.03958 0.01615 -0.03958 " pathEditMode="relative" ptsTypes="aaaaaaaaaaaaA">
                                      <p:cBhvr>
                                        <p:cTn id="32" dur="20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093 -0.00139 -0.00139 -0.00209 -0.00162 C -0.00278 -0.00185 -0.00382 -0.00185 -0.00469 -0.00162 C -0.00556 -0.00139 -0.00695 -0.00116 -0.00782 -0.00023 C -0.00868 0.00069 -0.0099 0.00208 -0.01042 0.00347 C -0.01094 0.00486 -0.01112 0.00625 -0.01112 0.00764 C -0.01112 0.00903 -0.01042 0.01111 -0.01007 0.01227 C -0.00973 0.01343 -0.0099 0.01366 -0.00903 0.01458 C -0.00816 0.01551 -0.00643 0.01736 -0.00521 0.01736 C -0.004 0.01736 -0.00226 0.01597 -0.00157 0.01505 C -0.00087 0.01412 -0.00087 0.01273 -0.0007 0.01157 C -0.00052 0.01042 -0.00018 0.00949 0 0.00833 C 0.00017 0.00718 0.00052 0.00556 0.00052 0.00394 C 0.00052 0.00231 0.00052 0.00093 0 0 Z " pathEditMode="relative" ptsTypes="aaaaaaaaaaaaaa">
                                      <p:cBhvr>
                                        <p:cTn id="44" dur="2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625 0 0.01273 0 0.01736 C 0 0.02199 0.00052 0.02453 0.00052 0.02847 C 0.00052 0.0324 0.00034 0.03842 -0.00018 0.04143 C -0.0007 0.04444 -0.00174 0.04629 -0.00278 0.04722 C -0.00382 0.04814 -0.00573 0.04814 -0.00643 0.04722 C -0.00712 0.04629 -0.00747 0.04444 -0.0073 0.04213 C -0.00712 0.03981 -0.00608 0.03588 -0.00539 0.0331 C -0.00469 0.03032 -0.00365 0.02708 -0.00261 0.02476 C -0.00157 0.02245 -0.00035 0.02083 0.00104 0.01851 C 0.00243 0.0162 0.00451 0.0125 0.00573 0.01018 C 0.00694 0.00787 0.00781 0.00578 0.00833 0.00393 C 0.00885 0.00208 0.00902 -0.00278 0.0092 -0.00139 C 0.00937 0 0.00902 0.00949 0.0092 0.0125 C 0.00937 0.0155 0.00954 0.01597 0.01041 0.01666 C 0.01128 0.01736 0.01319 0.01828 0.01441 0.01736 C 0.01562 0.01643 0.01736 0.01319 0.01805 0.01088 C 0.01875 0.00856 0.01892 0.00601 0.01909 0.00393 C 0.01927 0.00185 0.01927 -0.00278 0.01927 -0.00209 C 0.01927 -0.00139 0.01961 0.00486 0.01961 0.00763 C 0.01961 0.01041 0.01961 0.01273 0.01979 0.01435 C 0.01996 0.01597 0.02031 0.01666 0.02083 0.01713 C 0.02135 0.01759 0.02257 0.01805 0.02326 0.01713 C 0.02395 0.0162 0.02482 0.01365 0.02534 0.0118 C 0.02586 0.00995 0.02621 0.0081 0.02691 0.00625 C 0.0276 0.00439 0.02916 0.00208 0.02951 0.00069 C 0.02986 -0.0007 0.02951 -0.00301 0.02951 -0.00162 C 0.02951 -0.00024 0.02968 0.00601 0.02968 0.00879 C 0.02968 0.01157 0.02916 0.01365 0.02968 0.01527 C 0.0302 0.01689 0.03211 0.01875 0.03333 0.01875 C 0.03454 0.01875 0.03593 0.0162 0.0368 0.01458 C 0.03767 0.01296 0.03836 0.0125 0.03888 0.00972 C 0.03941 0.00694 0.03993 -0.00186 0.0401 -0.00209 C 0.04027 -0.00232 0.0401 0.00347 0.0401 0.00833 C 0.0401 0.01319 0.0401 0.02222 0.03993 0.02777 C 0.03975 0.03333 0.03975 0.03888 0.03888 0.04213 C 0.03802 0.04537 0.03576 0.04768 0.03472 0.04768 C 0.03368 0.04768 0.03229 0.04398 0.03229 0.04143 C 0.03229 0.03888 0.0335 0.03541 0.03437 0.0324 C 0.03524 0.02939 0.03645 0.02546 0.03784 0.02268 C 0.03923 0.0199 0.04114 0.01805 0.04253 0.01574 C 0.04392 0.01342 0.04444 0.01064 0.04583 0.00949 C 0.04722 0.00833 0.05 0.00902 0.05138 0.00833 C 0.05277 0.00763 0.05382 0.00625 0.05416 0.00486 C 0.05451 0.00347 0.05486 0 0.05399 -0.0007 C 0.05312 -0.00139 0.05052 -0.00093 0.0493 0 C 0.04809 0.00092 0.0467 0.00324 0.04618 0.00555 C 0.04566 0.00787 0.04513 0.0118 0.04583 0.01388 C 0.04652 0.01597 0.04843 0.01828 0.05 0.01851 C 0.05156 0.01875 0.05382 0.01666 0.05503 0.01527 C 0.05625 0.01388 0.05677 0.01203 0.05763 0.00972 C 0.0585 0.0074 0.05954 0.003 0.06041 0.00115 C 0.06128 -0.0007 0.06215 -0.00186 0.06302 -0.00139 C 0.06388 -0.00093 0.06527 0.00231 0.06562 0.00416 C 0.06597 0.00601 0.06493 0.00763 0.06493 0.01018 C 0.06493 0.01273 0.06527 0.01898 0.06545 0.01921 C 0.06562 0.01944 0.06527 0.01412 0.06562 0.0118 C 0.06597 0.00949 0.06666 0.00671 0.06753 0.00486 C 0.0684 0.003 0.06996 0.00138 0.07083 0.00046 C 0.0717 -0.00047 0.07204 -0.00116 0.07291 -0.00093 C 0.07378 -0.0007 0.07604 0.00069 0.07656 0.00254 C 0.07708 0.00439 0.07586 0.00787 0.07586 0.01018 C 0.07586 0.0125 0.07586 0.01527 0.07604 0.01666 C 0.07621 0.01805 0.07673 0.01875 0.07743 0.01851 C 0.07812 0.01828 0.07968 0.01713 0.08055 0.01527 C 0.08142 0.01342 0.08211 0.01041 0.08281 0.0074 " pathEditMode="relative" ptsTypes="aaaaaaaaaaaaaaaaaaaaaa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-0.00185 0.00243 -0.00347 0.00348 -0.00347 C 0.00452 -0.00347 0.00556 -0.00185 0.00677 -0.00023 " pathEditMode="relative" ptsTypes="aaA">
                                      <p:cBhvr>
                                        <p:cTn id="67" dur="20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92 0.00174 -0.00185 0.00243 -0.00185 C 0.00313 -0.00185 0.00348 0.00023 0.00417 0.00023 C 0.00487 0.00023 0.00625 -0.00116 0.0066 -0.00139 " pathEditMode="relative" ptsTypes="aaaA">
                                      <p:cBhvr>
                                        <p:cTn id="78" dur="20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5 0.00092 -0.00191 0.00208 -0.00313 0.00278 C -0.00434 0.00347 -0.00643 0.00463 -0.00764 0.0037 C -0.00886 0.00278 -0.01042 -0.00047 -0.01077 -0.00232 C -0.01111 -0.00417 -0.01042 -0.00579 -0.00973 -0.00695 C -0.00903 -0.0081 -0.00834 -0.00926 -0.00695 -0.00972 C -0.00556 -0.01019 -0.0033 -0.00972 -0.00174 -0.00926 C -0.00018 -0.0088 0.00139 -0.00718 0.00277 -0.00741 C 0.00416 -0.00764 0.0052 -0.00926 0.00625 -0.01065 " pathEditMode="relative" ptsTypes="aaaaaaaaA">
                                      <p:cBhvr>
                                        <p:cTn id="90" dur="2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C 0.00035 0.00347 0.00069 0.00579 0.00087 0.00787 C 0.00104 0.00995 0.00087 0.01227 0.00087 0.01458 C 0.00087 0.0169 0.00087 0.01944 0.00087 0.02222 C 0.00087 0.025 0.00087 0.02801 0.00087 0.03079 C 0.00087 0.03356 0.00121 0.03634 0.00139 0.03912 C 0.00156 0.0419 0.00139 0.0456 0.00156 0.04722 " pathEditMode="relative" rAng="0" ptsTypes="aaaaaaA">
                                      <p:cBhvr>
                                        <p:cTn id="102" dur="20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C 0.00191 -0.00208 0.00382 -0.00416 0.00469 -0.00578 C 0.00556 -0.0074 0.00486 -0.00833 0.00521 -0.01041 C 0.00556 -0.01249 0.00642 -0.01573 0.0066 -0.01828 C 0.00677 -0.02083 0.0066 -0.02408 0.00677 -0.02638 C 0.00694 -0.0287 0.00712 -0.03009 0.00712 -0.03217 C 0.00712 -0.03425 0.00677 -0.0368 0.00712 -0.03888 C 0.00747 -0.04097 0.00816 -0.04351 0.00885 -0.04513 C 0.00955 -0.04675 0.01059 -0.04791 0.01181 -0.0486 C 0.01302 -0.0493 0.01545 -0.04976 0.01667 -0.04953 C 0.01788 -0.0493 0.01944 -0.04791 0.01962 -0.04652 C 0.01979 -0.04513 0.01875 -0.04166 0.01823 -0.0405 C 0.01771 -0.03935 0.01684 -0.03958 0.01615 -0.03958 " pathEditMode="relative" ptsTypes="aaaaaaaaaaaaA">
                                      <p:cBhvr>
                                        <p:cTn id="113" dur="2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0232 -0.00156 -0.0044 -0.00278 -0.00509 C -0.00399 -0.00579 -0.00573 -0.00556 -0.00694 -0.00463 C -0.00816 -0.0037 -0.00955 -0.00185 -0.01007 0 C -0.01059 0.00185 -0.01059 0.00463 -0.01042 0.00648 C -0.01024 0.00833 -0.0092 0.00949 -0.00868 0.01065 C -0.00816 0.0118 -0.00799 0.01319 -0.00694 0.01343 C -0.0059 0.01366 -0.00312 0.01319 -0.00208 0.0125 C -0.00104 0.0118 -0.00087 0.01042 -0.00035 0.0088 C 0.00017 0.00718 0.00035 0.00231 0 0 Z " pathEditMode="relative" ptsTypes="aaaaaaaaaa">
                                      <p:cBhvr>
                                        <p:cTn id="127" dur="20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324 0.00017 0.00672 0.00035 0.00973 C 0.00052 0.01274 0.00017 0.0176 0.00104 0.01806 C 0.00191 0.01852 0.00486 0.01505 0.00625 0.01297 C 0.00764 0.01088 0.00903 0.00764 0.00972 0.00556 C 0.01041 0.00348 0.00972 0.00162 0.01041 0.00093 C 0.01111 0.00024 0.01354 0.00047 0.01423 0.00186 C 0.01493 0.00324 0.01475 0.00672 0.01493 0.00973 C 0.0151 0.01274 0.01458 0.02037 0.01493 0.01991 C 0.01528 0.01945 0.01562 0.01019 0.01666 0.00695 C 0.01771 0.00371 0.01996 0.0007 0.02118 0 C 0.02239 -0.00069 0.02378 0.00139 0.0243 0.00278 C 0.02482 0.00417 0.02448 0.00579 0.02465 0.00787 C 0.02482 0.00996 0.02448 0.01297 0.025 0.01482 C 0.02552 0.01667 0.02621 0.02037 0.02743 0.01945 C 0.02864 0.01852 0.03073 0.01412 0.03298 0.00973 " pathEditMode="relative" ptsTypes="aaaaaaaaaaaaaaaA">
                                      <p:cBhvr>
                                        <p:cTn id="138" dur="20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5 0.00115 0.00209 0.00231 0.00313 0.00231 C 0.00417 0.00231 0.00521 0.00115 0.00625 0 " pathEditMode="relative" ptsTypes="aaA">
                                      <p:cBhvr>
                                        <p:cTn id="149" dur="2000" fill="hold"/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2616 C 0.0033 -0.025 0.00139 -0.02361 3.05556E-6 -0.02291 C -0.00139 -0.02222 -0.00174 -0.02176 -0.00295 -0.02129 C -0.00417 -0.02083 -0.00608 -0.01967 -0.00782 -0.01991 C -0.00955 -0.02014 -0.01163 -0.02106 -0.01302 -0.02222 C -0.01441 -0.02338 -0.01545 -0.02592 -0.01598 -0.02754 C -0.0165 -0.02916 -0.01632 -0.03102 -0.01598 -0.03264 C -0.01563 -0.03426 -0.01441 -0.03565 -0.01337 -0.0368 C -0.01233 -0.03796 -0.01077 -0.03889 -0.00938 -0.03935 C -0.00799 -0.03981 -0.00643 -0.03935 -0.00469 -0.03935 C -0.00295 -0.03935 -0.00087 -0.03889 0.00069 -0.03866 C 0.00225 -0.03842 0.00364 -0.03773 0.00468 -0.03727 C 0.00573 -0.0368 0.00642 -0.03657 0.00729 -0.03611 C 0.00816 -0.03565 0.00902 -0.03495 0.01007 -0.03472 C 0.01111 -0.03449 0.0125 -0.03426 0.01319 -0.03472 C 0.01389 -0.03518 0.01475 -0.03727 0.01423 -0.03796 C 0.01371 -0.03866 0.01111 -0.03935 0.01007 -0.03935 C 0.00902 -0.03935 0.00868 -0.03958 0.00746 -0.03866 C 0.00625 -0.03773 0.00451 -0.03588 0.00312 -0.03449 C 0.00173 -0.0331 0.00069 -0.03217 -0.00052 -0.03032 C -0.00174 -0.02847 -0.00313 -0.02592 -0.004 -0.02338 C -0.00486 -0.02083 -0.00538 -0.01713 -0.00573 -0.01458 C -0.00608 -0.01204 -0.00625 -0.01041 -0.00608 -0.0081 C -0.00591 -0.00579 -0.00591 -0.00324 -0.00504 -0.00069 C -0.00417 0.00185 -0.00278 0.00509 -0.00104 0.00648 C 0.00069 0.00787 0.00347 0.00834 0.00538 0.00834 C 0.00729 0.00834 0.00885 0.00741 0.01007 0.00579 C 0.01128 0.00417 0.0125 0.0007 0.01267 -0.00139 C 0.01284 -0.00347 0.01215 -0.00463 0.01146 -0.00625 C 0.01076 -0.00787 0.00972 -0.00995 0.00833 -0.01041 C 0.00694 -0.01088 0.00416 -0.01018 0.00312 -0.00903 C 0.00208 -0.00787 0.00225 -0.00555 0.00208 -0.00416 C 0.00191 -0.00278 0.00191 -0.00208 0.00208 -0.00116 " pathEditMode="relative" rAng="0" ptsTypes="aaaaaaaaaaaaaaaaaaaaaaaaaaaaaaaaA">
                                      <p:cBhvr>
                                        <p:cTn id="161" dur="3000" fill="hold"/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139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5 -0.00092 0.00226 -0.00185 0.00313 -0.00301 C 0.004 -0.00417 0.00487 -0.00509 0.00521 -0.00648 C 0.00556 -0.00787 0.00521 -0.00972 0.00521 -0.01111 C 0.00521 -0.0125 0.00521 -0.01366 0.00521 -0.01481 C 0.00521 -0.01597 0.00573 -0.01759 0.00573 -0.01875 C 0.00573 -0.01991 0.00556 -0.02106 0.00521 -0.02176 C 0.00487 -0.02245 0.00382 -0.02315 0.0033 -0.02292 C 0.00278 -0.02268 0.00191 -0.02083 0.00226 -0.02037 C 0.00261 -0.01991 0.00452 -0.02037 0.00521 -0.02014 C 0.00591 -0.01991 0.00608 -0.01921 0.00677 -0.01898 C 0.00747 -0.01875 0.00851 -0.01921 0.00938 -0.01898 C 0.01025 -0.01875 0.01112 -0.01829 0.01164 -0.01736 C 0.01216 -0.01643 0.01233 -0.01458 0.0125 -0.01319 C 0.01268 -0.0118 0.01268 -0.01042 0.01268 -0.00903 C 0.01268 -0.00764 0.0125 -0.00602 0.01268 -0.00486 C 0.01285 -0.0037 0.01285 -0.00231 0.01355 -0.00162 C 0.01424 -0.00092 0.01598 -0.00023 0.01684 -0.00092 C 0.01771 -0.00162 0.01806 -0.0044 0.01841 -0.00555 C 0.01875 -0.00671 0.0191 -0.00717 0.01927 -0.00787 " pathEditMode="relative" ptsTypes="aaaaaaaaaaaaaaaaaaaA">
                                      <p:cBhvr>
                                        <p:cTn id="172" dur="2000" fill="hold"/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-0.0007 -0.00162 -0.00139 -0.00301 -0.00226 -0.00324 C -0.00313 -0.00347 -0.00469 -0.00277 -0.00573 -0.00208 C -0.00678 -0.00139 -0.00816 -0.00046 -0.00886 0.0007 C -0.00955 0.00185 -0.0099 0.00348 -0.01007 0.0051 C -0.01025 0.00672 -0.01025 0.00903 -0.0099 0.01042 C -0.00955 0.01181 -0.00869 0.0125 -0.00782 0.01343 C -0.00695 0.01435 -0.00591 0.01528 -0.00469 0.01551 C -0.00348 0.01574 -0.00174 0.01598 -0.0007 0.01482 C 0.00034 0.01366 0.00104 0.01065 0.00156 0.00926 C 0.00208 0.00787 0.00208 0.00787 0.00208 0.00648 C 0.00208 0.0051 0.00208 0.00139 0.00156 0.00093 C 0.00104 0.00047 -0.00053 0.00255 -0.0007 0.00348 C -0.00087 0.0044 -0.0007 0.00602 2.5E-6 0.00695 C 0.00069 0.00787 0.00225 0.00926 0.00312 0.00903 C 0.00399 0.0088 0.00434 0.00695 0.00503 0.00556 C 0.00572 0.00417 0.00659 0.00232 0.00711 0.00093 C 0.00763 -0.00046 0.00815 -0.00393 0.00815 -0.00324 C 0.00815 -0.00254 0.00763 0.00232 0.00763 0.00486 C 0.00763 0.00741 0.00798 0.01019 0.00815 0.01181 C 0.00833 0.01343 0.00833 0.01459 0.00868 0.01528 C 0.00902 0.01598 0.00954 0.01713 0.01076 0.01551 C 0.01197 0.01389 0.01388 0.00973 0.01597 0.00556 " pathEditMode="relative" ptsTypes="aaaaaaaaaaaaaaaaaaaaaaA">
                                      <p:cBhvr>
                                        <p:cTn id="183" dur="3000" fill="hold"/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39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-0.00185 0.0026 -0.00347 0.00365 -0.00347 C 0.00469 -0.00347 0.00556 -0.00162 0.00642 0.00023 " pathEditMode="relative" ptsTypes="aaA">
                                      <p:cBhvr>
                                        <p:cTn id="195" dur="2000" fill="hold"/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139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C -2.77778E-7 -0.00115 0.00018 -0.00231 0.0007 -0.00231 C 0.00122 -0.00231 0.00278 -0.00046 0.00365 -0.00023 C 0.00452 -1.11111E-6 0.00504 -0.00069 0.00573 -0.00139 " pathEditMode="relative" ptsTypes="aaaA">
                                      <p:cBhvr>
                                        <p:cTn id="206" dur="2000" fill="hold"/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39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1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139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7" grpId="0"/>
      <p:bldP spid="139287" grpId="1"/>
      <p:bldP spid="139287" grpId="2"/>
      <p:bldP spid="139288" grpId="0"/>
      <p:bldP spid="139288" grpId="1"/>
      <p:bldP spid="139288" grpId="2"/>
      <p:bldP spid="139289" grpId="0"/>
      <p:bldP spid="139289" grpId="1"/>
      <p:bldP spid="139289" grpId="2"/>
      <p:bldP spid="139290" grpId="0"/>
      <p:bldP spid="139290" grpId="1"/>
      <p:bldP spid="139290" grpId="2"/>
      <p:bldP spid="139291" grpId="0"/>
      <p:bldP spid="139291" grpId="1"/>
      <p:bldP spid="139291" grpId="2"/>
      <p:bldP spid="139292" grpId="0"/>
      <p:bldP spid="139292" grpId="1"/>
      <p:bldP spid="139292" grpId="2"/>
      <p:bldP spid="139293" grpId="0"/>
      <p:bldP spid="139293" grpId="1"/>
      <p:bldP spid="139293" grpId="2"/>
      <p:bldP spid="139294" grpId="0"/>
      <p:bldP spid="139294" grpId="1"/>
      <p:bldP spid="139294" grpId="2"/>
      <p:bldP spid="139295" grpId="0"/>
      <p:bldP spid="139295" grpId="1"/>
      <p:bldP spid="139295" grpId="2"/>
      <p:bldP spid="139296" grpId="0"/>
      <p:bldP spid="139296" grpId="1"/>
      <p:bldP spid="139296" grpId="2"/>
      <p:bldP spid="139297" grpId="0"/>
      <p:bldP spid="139297" grpId="1"/>
      <p:bldP spid="139297" grpId="2"/>
      <p:bldP spid="139298" grpId="0"/>
      <p:bldP spid="139298" grpId="1"/>
      <p:bldP spid="139298" grpId="2"/>
      <p:bldP spid="139299" grpId="0"/>
      <p:bldP spid="139299" grpId="1"/>
      <p:bldP spid="139299" grpId="2"/>
      <p:bldP spid="139303" grpId="0"/>
      <p:bldP spid="139303" grpId="1"/>
      <p:bldP spid="139303" grpId="2"/>
      <p:bldP spid="139304" grpId="0"/>
      <p:bldP spid="139304" grpId="1"/>
      <p:bldP spid="139304" grpId="2"/>
      <p:bldP spid="139305" grpId="0"/>
      <p:bldP spid="139305" grpId="1"/>
      <p:bldP spid="139305" grpId="2"/>
      <p:bldP spid="139306" grpId="0"/>
      <p:bldP spid="139306" grpId="1"/>
      <p:bldP spid="139306" grpId="2"/>
      <p:bldP spid="139307" grpId="0"/>
      <p:bldP spid="139307" grpId="1"/>
      <p:bldP spid="139307" grpId="2"/>
      <p:bldP spid="139308" grpId="0"/>
      <p:bldP spid="13930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3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6838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86" name="Rectangle 98"/>
          <p:cNvSpPr>
            <a:spLocks noChangeArrowheads="1"/>
          </p:cNvSpPr>
          <p:nvPr/>
        </p:nvSpPr>
        <p:spPr bwMode="auto">
          <a:xfrm>
            <a:off x="2581275" y="47180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87" name="Rectangle 99"/>
          <p:cNvSpPr>
            <a:spLocks noChangeArrowheads="1"/>
          </p:cNvSpPr>
          <p:nvPr/>
        </p:nvSpPr>
        <p:spPr bwMode="auto">
          <a:xfrm>
            <a:off x="6061075" y="430847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88" name="Rectangle 100"/>
          <p:cNvSpPr>
            <a:spLocks noChangeArrowheads="1"/>
          </p:cNvSpPr>
          <p:nvPr/>
        </p:nvSpPr>
        <p:spPr bwMode="auto">
          <a:xfrm>
            <a:off x="5911850" y="42481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89" name="Rectangle 101"/>
          <p:cNvSpPr>
            <a:spLocks noChangeArrowheads="1"/>
          </p:cNvSpPr>
          <p:nvPr/>
        </p:nvSpPr>
        <p:spPr bwMode="auto">
          <a:xfrm>
            <a:off x="6442075" y="4276725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0" name="Rectangle 102"/>
          <p:cNvSpPr>
            <a:spLocks noChangeArrowheads="1"/>
          </p:cNvSpPr>
          <p:nvPr/>
        </p:nvSpPr>
        <p:spPr bwMode="auto">
          <a:xfrm>
            <a:off x="6445250" y="42608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1" name="Rectangle 103"/>
          <p:cNvSpPr>
            <a:spLocks noChangeArrowheads="1"/>
          </p:cNvSpPr>
          <p:nvPr/>
        </p:nvSpPr>
        <p:spPr bwMode="auto">
          <a:xfrm>
            <a:off x="2616200" y="46164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2" name="Rectangle 104"/>
          <p:cNvSpPr>
            <a:spLocks noChangeArrowheads="1"/>
          </p:cNvSpPr>
          <p:nvPr/>
        </p:nvSpPr>
        <p:spPr bwMode="auto">
          <a:xfrm>
            <a:off x="6022975" y="42291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3" name="Rectangle 105"/>
          <p:cNvSpPr>
            <a:spLocks noChangeArrowheads="1"/>
          </p:cNvSpPr>
          <p:nvPr/>
        </p:nvSpPr>
        <p:spPr bwMode="auto">
          <a:xfrm>
            <a:off x="6153150" y="42164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4" name="Rectangle 106"/>
          <p:cNvSpPr>
            <a:spLocks noChangeArrowheads="1"/>
          </p:cNvSpPr>
          <p:nvPr/>
        </p:nvSpPr>
        <p:spPr bwMode="auto">
          <a:xfrm>
            <a:off x="2822575" y="47244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6" name="Rectangle 108"/>
          <p:cNvSpPr>
            <a:spLocks noChangeArrowheads="1"/>
          </p:cNvSpPr>
          <p:nvPr/>
        </p:nvSpPr>
        <p:spPr bwMode="auto">
          <a:xfrm>
            <a:off x="3209925" y="469265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7" name="Rectangle 109"/>
          <p:cNvSpPr>
            <a:spLocks noChangeArrowheads="1"/>
          </p:cNvSpPr>
          <p:nvPr/>
        </p:nvSpPr>
        <p:spPr bwMode="auto">
          <a:xfrm>
            <a:off x="3200400" y="46482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89199" name="Rectangle 111"/>
          <p:cNvSpPr>
            <a:spLocks noChangeArrowheads="1"/>
          </p:cNvSpPr>
          <p:nvPr/>
        </p:nvSpPr>
        <p:spPr bwMode="auto">
          <a:xfrm>
            <a:off x="2590800" y="4648200"/>
            <a:ext cx="60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3300"/>
                </a:solidFill>
                <a:sym typeface="Wingdings" panose="05000000000000000000" pitchFamily="2" charset="2"/>
              </a:rPr>
              <a:t>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463 -0.00053 0.00949 0 0.01181 C 0.00052 0.01412 0.00156 0.01412 0.0026 0.01435 C 0.00364 0.01459 0.00486 0.01435 0.0059 0.0132 C 0.00694 0.01204 0.00833 0.00972 0.00902 0.00741 C 0.00972 0.00509 0.00989 -0.00023 0.00989 -0.00023 C 0.00989 -0.00023 0.00937 0.00556 0.00937 0.00764 C 0.00937 0.00972 0.00972 0.01111 0.00989 0.0125 C 0.01007 0.01389 0.01024 0.01597 0.01093 0.01597 C 0.01163 0.01597 0.01336 0.01366 0.01423 0.0125 C 0.0151 0.01134 0.01545 0.00972 0.01579 0.00834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89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9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0718 C 0.0059 -0.00834 0.00469 -0.00926 0.00382 -0.00903 C 0.00295 -0.0088 0.00208 -0.00695 0.00139 -0.00556 C 0.00069 -0.00417 -0.00018 -0.00232 -0.00018 -0.0007 C -0.00018 0.00092 0.00069 0.00347 0.00173 0.00463 C 0.00278 0.00578 0.00503 0.00717 0.00642 0.00694 C 0.00781 0.00671 0.00937 0.00439 0.01007 0.00277 C 0.01076 0.00115 0.01094 -0.00186 0.01076 -0.00348 C 0.01059 -0.0051 0.00955 -0.00695 0.00903 -0.00718 C 0.0085 -0.00741 0.00729 -0.00533 0.00764 -0.00487 C 0.00798 -0.0044 0.01041 -0.0044 0.01128 -0.00487 C 0.01215 -0.00533 0.01198 -0.00672 0.01267 -0.00718 C 0.01337 -0.00764 0.01493 -0.00787 0.0158 -0.00764 C 0.01666 -0.00741 0.01736 -0.00741 0.01753 -0.0051 C 0.01771 -0.00278 0.01684 0.00578 0.01684 0.00671 C 0.01684 0.00763 0.01736 0.00301 0.01788 0.00115 C 0.0184 -0.0007 0.01944 -0.00301 0.02014 -0.0044 C 0.02083 -0.00579 0.02153 -0.00695 0.02222 -0.00764 C 0.02291 -0.00834 0.02413 -0.00857 0.02482 -0.00834 C 0.02552 -0.00811 0.02656 -0.00718 0.02691 -0.00556 C 0.02725 -0.00394 0.02691 -0.0007 0.02691 0.00115 C 0.02691 0.00301 0.02639 0.00463 0.02691 0.00555 C 0.02743 0.00648 0.02934 0.00694 0.03038 0.00625 C 0.03142 0.00555 0.03264 0.00162 0.03298 0.00069 " pathEditMode="relative" rAng="0" ptsTypes="aaaaaaaaaaaaaaaaaaaaaaaA">
                                      <p:cBhvr>
                                        <p:cTn id="20" dur="3000" fill="hold"/>
                                        <p:tgtEl>
                                          <p:spTgt spid="8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9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43 -0.00278 L -0.00573 -0.00347 L -0.00885 0 L -0.0092 0.00509 L -0.00868 0.00903 L -0.00608 0.01134 L -0.00139 0.01065 L 0 0.00694 L 0 0 Z " pathEditMode="relative" ptsTypes="AAAAAAAAAA">
                                      <p:cBhvr>
                                        <p:cTn id="32" dur="2000" fill="hold"/>
                                        <p:tgtEl>
                                          <p:spTgt spid="89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7 0.01227 0.00052 0.02477 0 0.03055 C -0.00052 0.03634 -0.00208 0.03495 -0.00313 0.03542 C -0.00417 0.03588 -0.0059 0.03495 -0.00608 0.03333 C -0.00625 0.03171 -0.00503 0.02778 -0.00417 0.025 C -0.0033 0.02222 -0.00226 0.01921 -0.00087 0.01597 C 0.00052 0.01273 0.00208 0.00903 0.00382 0.00555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89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9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24 0.00173 -0.00024 0.00191 0.00046 C 0.00208 0.00115 0.00226 0.00347 0.00156 0.00416 C 0.00087 0.00486 -0.00087 0.00463 -0.00261 0.00463 " pathEditMode="relative" ptsTypes="aaaA">
                                      <p:cBhvr>
                                        <p:cTn id="55" dur="2000" fill="hold"/>
                                        <p:tgtEl>
                                          <p:spTgt spid="89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89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24 0.00173 -0.00024 0.00191 0.00046 C 0.00208 0.00115 0.00226 0.00347 0.00156 0.00416 C 0.00087 0.00486 -0.00087 0.00463 -0.00261 0.00463 " pathEditMode="relative" ptsTypes="aaaA">
                                      <p:cBhvr>
                                        <p:cTn id="66" dur="2000" fill="hold"/>
                                        <p:tgtEl>
                                          <p:spTgt spid="89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89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0324 0.00399 -0.00625 0.00469 -0.00741 " pathEditMode="relative" ptsTypes="aA">
                                      <p:cBhvr>
                                        <p:cTn id="78" dur="2000" fill="hold"/>
                                        <p:tgtEl>
                                          <p:spTgt spid="89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89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833 -0.0007 0.01667 0 0.02037 C 0.00069 0.02407 0.00278 0.02338 0.00416 0.02292 C 0.00555 0.02245 0.00712 0.01967 0.00816 0.01736 C 0.0092 0.01504 0.01007 0.01042 0.01024 0.00833 C 0.01041 0.00625 0.00972 0.00509 0.0092 0.00486 C 0.00868 0.00463 0.00677 0.00579 0.00712 0.00625 C 0.00746 0.00671 0.01007 0.00787 0.01146 0.00833 C 0.01284 0.00879 0.01441 0.00833 0.0151 0.00903 C 0.0158 0.00972 0.0158 0.01088 0.01597 0.01273 C 0.01614 0.01458 0.01632 0.01852 0.01649 0.02014 C 0.01666 0.02176 0.01684 0.02199 0.01753 0.02245 C 0.01823 0.02292 0.01944 0.02454 0.02031 0.02361 C 0.02118 0.02268 0.02274 0.01736 0.02326 0.0162 " pathEditMode="relative" ptsTypes="aaaaaaaaaaaaaA">
                                      <p:cBhvr>
                                        <p:cTn id="90" dur="2000" fill="hold"/>
                                        <p:tgtEl>
                                          <p:spTgt spid="89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89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0718 C 0.0059 -0.00834 0.00469 -0.00926 0.00382 -0.00903 C 0.00295 -0.0088 0.00208 -0.00695 0.00139 -0.00556 C 0.00069 -0.00417 -0.00018 -0.00232 -0.00018 -0.0007 C -0.00018 0.00092 0.00069 0.00347 0.00173 0.00463 C 0.00278 0.00578 0.00503 0.00717 0.00642 0.00694 C 0.00781 0.00671 0.00937 0.00439 0.01007 0.00277 C 0.01076 0.00115 0.01094 -0.00186 0.01076 -0.00348 C 0.01059 -0.0051 0.00955 -0.00695 0.00903 -0.00718 C 0.0085 -0.00741 0.00729 -0.00533 0.00764 -0.00487 C 0.00798 -0.0044 0.01041 -0.0044 0.01128 -0.00487 C 0.01215 -0.00533 0.01198 -0.00672 0.01267 -0.00718 C 0.01337 -0.00764 0.01493 -0.00787 0.0158 -0.00764 C 0.01666 -0.00741 0.01736 -0.00741 0.01753 -0.0051 C 0.01771 -0.00278 0.01684 0.00578 0.01684 0.00671 C 0.01684 0.00763 0.01736 0.00301 0.01788 0.00115 C 0.0184 -0.0007 0.01944 -0.00301 0.02014 -0.0044 C 0.02083 -0.00579 0.02153 -0.00695 0.02222 -0.00764 C 0.02291 -0.00834 0.02413 -0.00857 0.02482 -0.00834 C 0.02552 -0.00811 0.02656 -0.00718 0.02691 -0.00556 C 0.02725 -0.00394 0.02691 -0.0007 0.02691 0.00115 C 0.02691 0.00301 0.02639 0.00463 0.02691 0.00555 C 0.02743 0.00648 0.02934 0.00694 0.03038 0.00625 C 0.03142 0.00555 0.03264 0.00162 0.03298 0.00069 " pathEditMode="relative" rAng="0" ptsTypes="aaaaaaaaaaaaaaaaaaaaaaaA">
                                      <p:cBhvr>
                                        <p:cTn id="102" dur="3000" fill="hold"/>
                                        <p:tgtEl>
                                          <p:spTgt spid="89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89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43 -0.00278 L -0.00573 -0.00347 L -0.00885 0 L -0.0092 0.00509 L -0.00868 0.00903 L -0.00608 0.01134 L -0.00139 0.01065 L 0 0.00694 L 0 0 Z " pathEditMode="relative" ptsTypes="AAAAAAAAAA">
                                      <p:cBhvr>
                                        <p:cTn id="114" dur="2000" fill="hold"/>
                                        <p:tgtEl>
                                          <p:spTgt spid="89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17 0.01227 0.00052 0.02477 0 0.03055 C -0.00052 0.03634 -0.00208 0.03495 -0.00313 0.03542 C -0.00417 0.03588 -0.0059 0.03495 -0.00608 0.03333 C -0.00625 0.03171 -0.00503 0.02778 -0.00417 0.025 C -0.0033 0.02222 -0.00226 0.01921 -0.00087 0.01597 C 0.00052 0.01273 0.00208 0.00903 0.00382 0.00555 " pathEditMode="relative" ptsTypes="aaaaaaA">
                                      <p:cBhvr>
                                        <p:cTn id="126" dur="2000" fill="hold"/>
                                        <p:tgtEl>
                                          <p:spTgt spid="89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89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0 0.00573 0 0.00677 0 " pathEditMode="relative" ptsTypes="aA">
                                      <p:cBhvr>
                                        <p:cTn id="138" dur="2000" fill="hold"/>
                                        <p:tgtEl>
                                          <p:spTgt spid="89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89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86" grpId="0"/>
      <p:bldP spid="89186" grpId="1"/>
      <p:bldP spid="89186" grpId="2"/>
      <p:bldP spid="89187" grpId="0"/>
      <p:bldP spid="89187" grpId="1"/>
      <p:bldP spid="89187" grpId="2"/>
      <p:bldP spid="89188" grpId="0"/>
      <p:bldP spid="89188" grpId="1"/>
      <p:bldP spid="89188" grpId="2"/>
      <p:bldP spid="89189" grpId="0"/>
      <p:bldP spid="89189" grpId="1"/>
      <p:bldP spid="89189" grpId="2"/>
      <p:bldP spid="89190" grpId="0"/>
      <p:bldP spid="89190" grpId="1"/>
      <p:bldP spid="89190" grpId="2"/>
      <p:bldP spid="89191" grpId="0"/>
      <p:bldP spid="89191" grpId="1"/>
      <p:bldP spid="89191" grpId="2"/>
      <p:bldP spid="89192" grpId="0"/>
      <p:bldP spid="89192" grpId="1"/>
      <p:bldP spid="89192" grpId="2"/>
      <p:bldP spid="89193" grpId="0"/>
      <p:bldP spid="89193" grpId="1"/>
      <p:bldP spid="89193" grpId="2"/>
      <p:bldP spid="89194" grpId="0"/>
      <p:bldP spid="89194" grpId="1"/>
      <p:bldP spid="89194" grpId="2"/>
      <p:bldP spid="89196" grpId="0"/>
      <p:bldP spid="89196" grpId="1"/>
      <p:bldP spid="89196" grpId="2"/>
      <p:bldP spid="89197" grpId="0"/>
      <p:bldP spid="89197" grpId="1"/>
      <p:bldP spid="89197" grpId="2"/>
      <p:bldP spid="89199" grpId="0"/>
      <p:bldP spid="89199" grpId="1"/>
      <p:bldP spid="8919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2" descr="C:\Users\admi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0"/>
            <a:ext cx="90630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2&quot; unique_id=&quot;10479&quot;&gt;&lt;object type=&quot;3&quot; unique_id=&quot;10480&quot;&gt;&lt;property id=&quot;20148&quot; value=&quot;5&quot;/&gt;&lt;property id=&quot;20300&quot; value=&quot;Slide 1&quot;/&gt;&lt;property id=&quot;20307&quot; value=&quot;285&quot;/&gt;&lt;/object&gt;&lt;object type=&quot;3&quot; unique_id=&quot;10481&quot;&gt;&lt;property id=&quot;20148&quot; value=&quot;5&quot;/&gt;&lt;property id=&quot;20300&quot; value=&quot;Slide 2&quot;/&gt;&lt;property id=&quot;20307&quot; value=&quot;286&quot;/&gt;&lt;/object&gt;&lt;object type=&quot;3&quot; unique_id=&quot;10484&quot;&gt;&lt;property id=&quot;20148&quot; value=&quot;5&quot;/&gt;&lt;property id=&quot;20300&quot; value=&quot;Slide 5 - &amp;quot;Thứ tư ngày 16 tháng 1 năm 2013&amp;#x0D;&amp;#x0A;Tập viết&amp;#x0D;&amp;#x0A;&amp;#x0D;&amp;#x0A;Ôn chữ hoa N  ( tiếp theo)&amp;quot;&quot;/&gt;&lt;property id=&quot;20307&quot; value=&quot;281&quot;/&gt;&lt;/object&gt;&lt;object type=&quot;3&quot; unique_id=&quot;10485&quot;&gt;&lt;property id=&quot;20148&quot; value=&quot;5&quot;/&gt;&lt;property id=&quot;20300&quot; value=&quot;Slide 6 - &amp;quot;Thứ tư ngày 16 tháng 1 năm 2013&amp;#x0D;&amp;#x0A;Tập viết&amp;#x0D;&amp;#x0A;&amp;#x0D;&amp;#x0A;Ôn chữ hoa N  ( tiếp theo)&amp;quot;&quot;/&gt;&lt;property id=&quot;20307&quot; value=&quot;264&quot;/&gt;&lt;/object&gt;&lt;object type=&quot;3&quot; unique_id=&quot;10486&quot;&gt;&lt;property id=&quot;20148&quot; value=&quot;5&quot;/&gt;&lt;property id=&quot;20300&quot; value=&quot;Slide 7 - &amp;quot;Thứ tư ngày 16 tháng 1 năm 2013&amp;#x0D;&amp;#x0A;Tập viết&amp;#x0D;&amp;#x0A;&amp;#x0D;&amp;#x0A;Ôn chữ hoa N  ( tiếp theo)&amp;quot;&quot;/&gt;&lt;property id=&quot;20307&quot; value=&quot;277&quot;/&gt;&lt;/object&gt;&lt;object type=&quot;3&quot; unique_id=&quot;10490&quot;&gt;&lt;property id=&quot;20148&quot; value=&quot;5&quot;/&gt;&lt;property id=&quot;20300&quot; value=&quot;Slide 8&quot;/&gt;&lt;property id=&quot;20307&quot; value=&quot;271&quot;/&gt;&lt;/object&gt;&lt;object type=&quot;3&quot; unique_id=&quot;10842&quot;&gt;&lt;property id=&quot;20148&quot; value=&quot;5&quot;/&gt;&lt;property id=&quot;20300&quot; value=&quot;Slide 3 - &amp;quot;Thứ tư ngày 16 tháng 1 năm 2013&amp;#x0D;&amp;#x0A;Tập viết&amp;#x0D;&amp;#x0A;&amp;#x0D;&amp;#x0A;Ôn chữ hoa N  ( tiếp theo)&amp;quot;&quot;/&gt;&lt;property id=&quot;20307&quot; value=&quot;287&quot;/&gt;&lt;/object&gt;&lt;object type=&quot;3&quot; unique_id=&quot;10927&quot;&gt;&lt;property id=&quot;20148&quot; value=&quot;5&quot;/&gt;&lt;property id=&quot;20300&quot; value=&quot;Slide 4&quot;/&gt;&lt;property id=&quot;20307&quot; value=&quot;288&quot;/&gt;&lt;/object&gt;&lt;/object&gt;&lt;object type=&quot;8&quot; unique_id=&quot;10503&quot;&gt;&lt;/object&gt;&lt;/object&gt;&lt;/database&gt;"/>
  <p:tag name="SECTOMILLISECCONVERTED" val="1"/>
  <p:tag name="VIOLETID" val="12385823"/>
  <p:tag name="VIOLETTITLE" val="Tuần 20. Ôn chữ hoa: N (tiếp theo)"/>
  <p:tag name="VIOLETLESSON" val="20"/>
  <p:tag name="VIOLETCATID" val="7840640"/>
  <p:tag name="VIOLETSUBJECT" val="Tập viết 3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8-06-29 16:27:15"/>
  <p:tag name="VIOLETHIT" val="188"/>
  <p:tag name="VIOLETLIKE" val="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245</Words>
  <Application>Microsoft Office PowerPoint</Application>
  <PresentationFormat>On-screen Show (4:3)</PresentationFormat>
  <Paragraphs>89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HP001 5 hàng</vt:lpstr>
      <vt:lpstr>Wingdings</vt:lpstr>
      <vt:lpstr>Arial</vt:lpstr>
      <vt:lpstr>Times New Roman</vt:lpstr>
      <vt:lpstr>.VnAristote</vt:lpstr>
      <vt:lpstr>HP001 4 hàng</vt:lpstr>
      <vt:lpstr>HP-001 CC 1</vt:lpstr>
      <vt:lpstr>Calibri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Ôn chữ hoa N  ( 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t­ ngµy 26 th¸ng 11 n¨m 2008 TËp viÕt</dc:title>
  <dc:creator>WinXP</dc:creator>
  <cp:lastModifiedBy>Admin</cp:lastModifiedBy>
  <cp:revision>88</cp:revision>
  <dcterms:created xsi:type="dcterms:W3CDTF">2008-11-20T02:27:25Z</dcterms:created>
  <dcterms:modified xsi:type="dcterms:W3CDTF">2019-01-15T22:37:13Z</dcterms:modified>
</cp:coreProperties>
</file>