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9" r:id="rId3"/>
    <p:sldId id="261" r:id="rId4"/>
    <p:sldId id="260" r:id="rId5"/>
    <p:sldId id="274" r:id="rId6"/>
    <p:sldId id="265" r:id="rId7"/>
    <p:sldId id="266" r:id="rId8"/>
    <p:sldId id="267" r:id="rId9"/>
    <p:sldId id="268" r:id="rId10"/>
    <p:sldId id="269" r:id="rId11"/>
    <p:sldId id="270" r:id="rId12"/>
    <p:sldId id="272"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FF0066"/>
    <a:srgbClr val="CC0000"/>
    <a:srgbClr val="FF6600"/>
    <a:srgbClr val="800080"/>
    <a:srgbClr val="FF0000"/>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748" autoAdjust="0"/>
  </p:normalViewPr>
  <p:slideViewPr>
    <p:cSldViewPr>
      <p:cViewPr varScale="1">
        <p:scale>
          <a:sx n="53" d="100"/>
          <a:sy n="53" d="100"/>
        </p:scale>
        <p:origin x="-178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987278-330C-4072-87EC-CA9D69CE08CE}" type="datetimeFigureOut">
              <a:rPr lang="en-US" smtClean="0"/>
              <a:t>23/1/2019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304067-36EA-4E8F-B002-DCF25AC83A15}" type="slidenum">
              <a:rPr lang="en-US" smtClean="0"/>
              <a:t>‹#›</a:t>
            </a:fld>
            <a:endParaRPr lang="en-US"/>
          </a:p>
        </p:txBody>
      </p:sp>
    </p:spTree>
    <p:extLst>
      <p:ext uri="{BB962C8B-B14F-4D97-AF65-F5344CB8AC3E}">
        <p14:creationId xmlns:p14="http://schemas.microsoft.com/office/powerpoint/2010/main" val="3029436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A2738A1-6706-456F-B6BE-92FEA197AF6B}" type="slidenum">
              <a:rPr lang="en-US" altLang="en-US"/>
              <a:pPr/>
              <a:t>‹#›</a:t>
            </a:fld>
            <a:endParaRPr lang="en-US" altLang="en-US"/>
          </a:p>
        </p:txBody>
      </p:sp>
    </p:spTree>
    <p:extLst>
      <p:ext uri="{BB962C8B-B14F-4D97-AF65-F5344CB8AC3E}">
        <p14:creationId xmlns:p14="http://schemas.microsoft.com/office/powerpoint/2010/main" val="168408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E1B893C-28DA-4EFE-B738-E48D0496AB83}" type="slidenum">
              <a:rPr lang="en-US" altLang="en-US"/>
              <a:pPr/>
              <a:t>‹#›</a:t>
            </a:fld>
            <a:endParaRPr lang="en-US" altLang="en-US"/>
          </a:p>
        </p:txBody>
      </p:sp>
    </p:spTree>
    <p:extLst>
      <p:ext uri="{BB962C8B-B14F-4D97-AF65-F5344CB8AC3E}">
        <p14:creationId xmlns:p14="http://schemas.microsoft.com/office/powerpoint/2010/main" val="512583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E1B158C-7992-486A-A57D-F51AD90B6E3E}" type="slidenum">
              <a:rPr lang="en-US" altLang="en-US"/>
              <a:pPr/>
              <a:t>‹#›</a:t>
            </a:fld>
            <a:endParaRPr lang="en-US" altLang="en-US"/>
          </a:p>
        </p:txBody>
      </p:sp>
    </p:spTree>
    <p:extLst>
      <p:ext uri="{BB962C8B-B14F-4D97-AF65-F5344CB8AC3E}">
        <p14:creationId xmlns:p14="http://schemas.microsoft.com/office/powerpoint/2010/main" val="160922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2880782B-9C79-4674-8759-6B3051AB0616}" type="slidenum">
              <a:rPr lang="en-US" altLang="en-US"/>
              <a:pPr/>
              <a:t>‹#›</a:t>
            </a:fld>
            <a:endParaRPr lang="en-US" altLang="en-US"/>
          </a:p>
        </p:txBody>
      </p:sp>
    </p:spTree>
    <p:extLst>
      <p:ext uri="{BB962C8B-B14F-4D97-AF65-F5344CB8AC3E}">
        <p14:creationId xmlns:p14="http://schemas.microsoft.com/office/powerpoint/2010/main" val="386897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7618F69-E509-405D-93EE-8CD4F905C3B4}" type="slidenum">
              <a:rPr lang="en-US" altLang="en-US"/>
              <a:pPr/>
              <a:t>‹#›</a:t>
            </a:fld>
            <a:endParaRPr lang="en-US" altLang="en-US"/>
          </a:p>
        </p:txBody>
      </p:sp>
    </p:spTree>
    <p:extLst>
      <p:ext uri="{BB962C8B-B14F-4D97-AF65-F5344CB8AC3E}">
        <p14:creationId xmlns:p14="http://schemas.microsoft.com/office/powerpoint/2010/main" val="127123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F7079E1-AA54-411C-89B4-FC392B98CC39}" type="slidenum">
              <a:rPr lang="en-US" altLang="en-US"/>
              <a:pPr/>
              <a:t>‹#›</a:t>
            </a:fld>
            <a:endParaRPr lang="en-US" altLang="en-US"/>
          </a:p>
        </p:txBody>
      </p:sp>
    </p:spTree>
    <p:extLst>
      <p:ext uri="{BB962C8B-B14F-4D97-AF65-F5344CB8AC3E}">
        <p14:creationId xmlns:p14="http://schemas.microsoft.com/office/powerpoint/2010/main" val="45726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BF60C80-B1D9-450D-8E9B-E6AA77DD1468}" type="slidenum">
              <a:rPr lang="en-US" altLang="en-US"/>
              <a:pPr/>
              <a:t>‹#›</a:t>
            </a:fld>
            <a:endParaRPr lang="en-US" altLang="en-US"/>
          </a:p>
        </p:txBody>
      </p:sp>
    </p:spTree>
    <p:extLst>
      <p:ext uri="{BB962C8B-B14F-4D97-AF65-F5344CB8AC3E}">
        <p14:creationId xmlns:p14="http://schemas.microsoft.com/office/powerpoint/2010/main" val="593147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32A4A5D7-A498-4899-A47A-2247B60CFF55}" type="slidenum">
              <a:rPr lang="en-US" altLang="en-US"/>
              <a:pPr/>
              <a:t>‹#›</a:t>
            </a:fld>
            <a:endParaRPr lang="en-US" altLang="en-US"/>
          </a:p>
        </p:txBody>
      </p:sp>
    </p:spTree>
    <p:extLst>
      <p:ext uri="{BB962C8B-B14F-4D97-AF65-F5344CB8AC3E}">
        <p14:creationId xmlns:p14="http://schemas.microsoft.com/office/powerpoint/2010/main" val="3567885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29D566C5-E13E-4B97-ACD9-E900090265F6}" type="slidenum">
              <a:rPr lang="en-US" altLang="en-US"/>
              <a:pPr/>
              <a:t>‹#›</a:t>
            </a:fld>
            <a:endParaRPr lang="en-US" altLang="en-US"/>
          </a:p>
        </p:txBody>
      </p:sp>
    </p:spTree>
    <p:extLst>
      <p:ext uri="{BB962C8B-B14F-4D97-AF65-F5344CB8AC3E}">
        <p14:creationId xmlns:p14="http://schemas.microsoft.com/office/powerpoint/2010/main" val="122954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DC741DE-B447-4455-AF68-2C63E308AC02}" type="slidenum">
              <a:rPr lang="en-US" altLang="en-US"/>
              <a:pPr/>
              <a:t>‹#›</a:t>
            </a:fld>
            <a:endParaRPr lang="en-US" altLang="en-US"/>
          </a:p>
        </p:txBody>
      </p:sp>
    </p:spTree>
    <p:extLst>
      <p:ext uri="{BB962C8B-B14F-4D97-AF65-F5344CB8AC3E}">
        <p14:creationId xmlns:p14="http://schemas.microsoft.com/office/powerpoint/2010/main" val="2381285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A43E032-A5E5-4EFF-92F0-DA22DA11A7FA}" type="slidenum">
              <a:rPr lang="en-US" altLang="en-US"/>
              <a:pPr/>
              <a:t>‹#›</a:t>
            </a:fld>
            <a:endParaRPr lang="en-US" altLang="en-US"/>
          </a:p>
        </p:txBody>
      </p:sp>
    </p:spTree>
    <p:extLst>
      <p:ext uri="{BB962C8B-B14F-4D97-AF65-F5344CB8AC3E}">
        <p14:creationId xmlns:p14="http://schemas.microsoft.com/office/powerpoint/2010/main" val="1458194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AF54011-17B2-492F-BF16-2F8F79094AC0}" type="slidenum">
              <a:rPr lang="en-US" altLang="en-US"/>
              <a:pPr/>
              <a:t>‹#›</a:t>
            </a:fld>
            <a:endParaRPr lang="en-US" altLang="en-US"/>
          </a:p>
        </p:txBody>
      </p:sp>
    </p:spTree>
    <p:extLst>
      <p:ext uri="{BB962C8B-B14F-4D97-AF65-F5344CB8AC3E}">
        <p14:creationId xmlns:p14="http://schemas.microsoft.com/office/powerpoint/2010/main" val="2404173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2F26C55-BE7D-4A92-823C-ECD25A47FD2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images[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sp>
        <p:nvSpPr>
          <p:cNvPr id="2054" name="WordArt 6"/>
          <p:cNvSpPr>
            <a:spLocks noChangeArrowheads="1" noChangeShapeType="1" noTextEdit="1"/>
          </p:cNvSpPr>
          <p:nvPr/>
        </p:nvSpPr>
        <p:spPr bwMode="auto">
          <a:xfrm>
            <a:off x="0" y="990600"/>
            <a:ext cx="9144000" cy="3886200"/>
          </a:xfrm>
          <a:prstGeom prst="rect">
            <a:avLst/>
          </a:prstGeom>
        </p:spPr>
        <p:txBody>
          <a:bodyPr wrap="none" fromWordArt="1">
            <a:prstTxWarp prst="textButtonPour">
              <a:avLst>
                <a:gd name="adj1" fmla="val 10800004"/>
                <a:gd name="adj2" fmla="val 50000"/>
              </a:avLst>
            </a:prstTxWarp>
          </a:bodyPr>
          <a:lstStyle/>
          <a:p>
            <a:pPr algn="ctr"/>
            <a:r>
              <a:rPr lang="en-US" sz="3600" b="1" kern="10" dirty="0">
                <a:ln w="9525">
                  <a:solidFill>
                    <a:schemeClr val="bg1"/>
                  </a:solidFill>
                  <a:round/>
                  <a:headEnd/>
                  <a:tailEnd/>
                </a:ln>
                <a:solidFill>
                  <a:srgbClr val="FF3300"/>
                </a:solidFill>
                <a:cs typeface="Arial" panose="020B0604020202020204" pitchFamily="34" charset="0"/>
              </a:rPr>
              <a:t>KÍNH CHÀO QUÝ </a:t>
            </a:r>
          </a:p>
          <a:p>
            <a:pPr algn="ctr"/>
            <a:r>
              <a:rPr lang="en-US" sz="3600" b="1" kern="10" dirty="0">
                <a:ln w="9525">
                  <a:solidFill>
                    <a:schemeClr val="bg1"/>
                  </a:solidFill>
                  <a:round/>
                  <a:headEnd/>
                  <a:tailEnd/>
                </a:ln>
                <a:solidFill>
                  <a:srgbClr val="FF3300"/>
                </a:solidFill>
                <a:cs typeface="Arial" panose="020B0604020202020204" pitchFamily="34" charset="0"/>
              </a:rPr>
              <a:t>THẦY CÔ GIÁO VỀ</a:t>
            </a:r>
          </a:p>
          <a:p>
            <a:pPr algn="ctr"/>
            <a:r>
              <a:rPr lang="en-US" sz="3600" b="1" kern="10" dirty="0">
                <a:ln w="9525">
                  <a:solidFill>
                    <a:schemeClr val="bg1"/>
                  </a:solidFill>
                  <a:round/>
                  <a:headEnd/>
                  <a:tailEnd/>
                </a:ln>
                <a:solidFill>
                  <a:srgbClr val="FF3300"/>
                </a:solidFill>
                <a:cs typeface="Arial" panose="020B0604020202020204" pitchFamily="34" charset="0"/>
              </a:rPr>
              <a:t> DỰ GIỜ </a:t>
            </a:r>
          </a:p>
        </p:txBody>
      </p:sp>
      <p:sp>
        <p:nvSpPr>
          <p:cNvPr id="2055" name="WordArt 7"/>
          <p:cNvSpPr>
            <a:spLocks noChangeArrowheads="1" noChangeShapeType="1" noTextEdit="1"/>
          </p:cNvSpPr>
          <p:nvPr/>
        </p:nvSpPr>
        <p:spPr bwMode="auto">
          <a:xfrm>
            <a:off x="2743200" y="4267200"/>
            <a:ext cx="6096000" cy="2590800"/>
          </a:xfrm>
          <a:prstGeom prst="rect">
            <a:avLst/>
          </a:prstGeom>
        </p:spPr>
        <p:txBody>
          <a:bodyPr wrap="none" fromWordArt="1">
            <a:prstTxWarp prst="textCurveUp">
              <a:avLst>
                <a:gd name="adj" fmla="val 45977"/>
              </a:avLst>
            </a:prstTxWarp>
          </a:bodyPr>
          <a:lstStyle/>
          <a:p>
            <a:pPr algn="ctr"/>
            <a:r>
              <a:rPr lang="vi-VN" sz="3200" b="1"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Người dạy: </a:t>
            </a:r>
            <a:r>
              <a:rPr lang="en-US" sz="3200" b="1" kern="10" dirty="0" err="1"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Trần</a:t>
            </a:r>
            <a:r>
              <a:rPr lang="en-US" sz="3200" b="1" kern="10" dirty="0"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 </a:t>
            </a:r>
            <a:r>
              <a:rPr lang="en-US" sz="3200" b="1" kern="10" dirty="0" err="1"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Thị</a:t>
            </a:r>
            <a:r>
              <a:rPr lang="en-US" sz="3200" b="1" kern="10" dirty="0"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 An</a:t>
            </a:r>
          </a:p>
          <a:p>
            <a:pPr algn="ctr"/>
            <a:r>
              <a:rPr lang="en-US" sz="3200" b="1" kern="10" dirty="0" err="1"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Lớp</a:t>
            </a:r>
            <a:r>
              <a:rPr lang="en-US" sz="3200" b="1" kern="10" dirty="0"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 3A3</a:t>
            </a:r>
            <a:endParaRPr lang="en-US" sz="3200" b="1"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p:txBody>
      </p:sp>
      <p:pic>
        <p:nvPicPr>
          <p:cNvPr id="2053" name="Picture 8" descr="ImageX[4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423987">
            <a:off x="645319" y="4625181"/>
            <a:ext cx="701675" cy="142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9" descr="ImageX[50]"/>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2682253">
            <a:off x="8001000" y="5705475"/>
            <a:ext cx="6858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0" descr="1 (156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5257800"/>
            <a:ext cx="1524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fade">
                                      <p:cBhvr>
                                        <p:cTn id="7" dur="20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2055"/>
                                        </p:tgtEl>
                                        <p:attrNameLst>
                                          <p:attrName>style.visibility</p:attrName>
                                        </p:attrNameLst>
                                      </p:cBhvr>
                                      <p:to>
                                        <p:strVal val="visible"/>
                                      </p:to>
                                    </p:set>
                                    <p:anim calcmode="lin" valueType="num">
                                      <p:cBhvr>
                                        <p:cTn id="12" dur="1000" fill="hold"/>
                                        <p:tgtEl>
                                          <p:spTgt spid="2055"/>
                                        </p:tgtEl>
                                        <p:attrNameLst>
                                          <p:attrName>ppt_w</p:attrName>
                                        </p:attrNameLst>
                                      </p:cBhvr>
                                      <p:tavLst>
                                        <p:tav tm="0">
                                          <p:val>
                                            <p:strVal val="#ppt_w*0.70"/>
                                          </p:val>
                                        </p:tav>
                                        <p:tav tm="100000">
                                          <p:val>
                                            <p:strVal val="#ppt_w"/>
                                          </p:val>
                                        </p:tav>
                                      </p:tavLst>
                                    </p:anim>
                                    <p:anim calcmode="lin" valueType="num">
                                      <p:cBhvr>
                                        <p:cTn id="13" dur="1000" fill="hold"/>
                                        <p:tgtEl>
                                          <p:spTgt spid="2055"/>
                                        </p:tgtEl>
                                        <p:attrNameLst>
                                          <p:attrName>ppt_h</p:attrName>
                                        </p:attrNameLst>
                                      </p:cBhvr>
                                      <p:tavLst>
                                        <p:tav tm="0">
                                          <p:val>
                                            <p:strVal val="#ppt_h"/>
                                          </p:val>
                                        </p:tav>
                                        <p:tav tm="100000">
                                          <p:val>
                                            <p:strVal val="#ppt_h"/>
                                          </p:val>
                                        </p:tav>
                                      </p:tavLst>
                                    </p:anim>
                                    <p:animEffect transition="in" filter="fade">
                                      <p:cBhvr>
                                        <p:cTn id="14" dur="1000"/>
                                        <p:tgtEl>
                                          <p:spTgt spid="2055"/>
                                        </p:tgtEl>
                                      </p:cBhvr>
                                    </p:animEffect>
                                  </p:childTnLst>
                                </p:cTn>
                              </p:par>
                              <p:par>
                                <p:cTn id="15" presetID="21" presetClass="entr" presetSubtype="4" fill="hold" nodeType="withEffect">
                                  <p:stCondLst>
                                    <p:cond delay="0"/>
                                  </p:stCondLst>
                                  <p:childTnLst>
                                    <p:set>
                                      <p:cBhvr>
                                        <p:cTn id="16" dur="1" fill="hold">
                                          <p:stCondLst>
                                            <p:cond delay="0"/>
                                          </p:stCondLst>
                                        </p:cTn>
                                        <p:tgtEl>
                                          <p:spTgt spid="2058"/>
                                        </p:tgtEl>
                                        <p:attrNameLst>
                                          <p:attrName>style.visibility</p:attrName>
                                        </p:attrNameLst>
                                      </p:cBhvr>
                                      <p:to>
                                        <p:strVal val="visible"/>
                                      </p:to>
                                    </p:set>
                                    <p:animEffect transition="in" filter="wheel(4)">
                                      <p:cBhvr>
                                        <p:cTn id="17" dur="2000"/>
                                        <p:tgtEl>
                                          <p:spTgt spid="2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5" descr="White marble"/>
          <p:cNvSpPr>
            <a:spLocks noChangeArrowheads="1" noChangeShapeType="1" noTextEdit="1"/>
          </p:cNvSpPr>
          <p:nvPr/>
        </p:nvSpPr>
        <p:spPr bwMode="auto">
          <a:xfrm>
            <a:off x="3048000" y="685800"/>
            <a:ext cx="2514600" cy="838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FFFF"/>
              </a:contourClr>
            </a:sp3d>
          </a:bodyPr>
          <a:lstStyle/>
          <a:p>
            <a:pPr algn="ctr"/>
            <a:r>
              <a:rPr lang="en-US" sz="2400" b="1" kern="10">
                <a:ln w="9525">
                  <a:round/>
                  <a:headEnd/>
                  <a:tailEnd/>
                </a:ln>
                <a:blipFill dpi="0" rotWithShape="0">
                  <a:blip r:embed="rId2"/>
                  <a:srcRect/>
                  <a:tile tx="0" ty="0" sx="100000" sy="100000" flip="none" algn="tl"/>
                </a:blipFill>
                <a:cs typeface="Arial" panose="020B0604020202020204" pitchFamily="34" charset="0"/>
              </a:rPr>
              <a:t>Tập đọc:</a:t>
            </a:r>
          </a:p>
        </p:txBody>
      </p:sp>
      <p:sp>
        <p:nvSpPr>
          <p:cNvPr id="15363" name="WordArt 6"/>
          <p:cNvSpPr>
            <a:spLocks noChangeArrowheads="1" noChangeShapeType="1" noTextEdit="1"/>
          </p:cNvSpPr>
          <p:nvPr/>
        </p:nvSpPr>
        <p:spPr bwMode="auto">
          <a:xfrm>
            <a:off x="2514600" y="1752600"/>
            <a:ext cx="4953000" cy="9144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contourClr>
                <a:srgbClr val="FF0066"/>
              </a:contourClr>
            </a:sp3d>
          </a:bodyPr>
          <a:lstStyle/>
          <a:p>
            <a:pPr algn="ctr"/>
            <a:r>
              <a:rPr lang="en-US" sz="3200" b="1" kern="10">
                <a:ln w="9525">
                  <a:round/>
                  <a:headEnd/>
                  <a:tailEnd/>
                </a:ln>
                <a:solidFill>
                  <a:srgbClr val="FF0066"/>
                </a:solidFill>
                <a:cs typeface="Arial" panose="020B0604020202020204" pitchFamily="34" charset="0"/>
              </a:rPr>
              <a:t>Bàn tay cô giáo</a:t>
            </a:r>
          </a:p>
        </p:txBody>
      </p:sp>
      <p:sp>
        <p:nvSpPr>
          <p:cNvPr id="15364" name="WordArt 7"/>
          <p:cNvSpPr>
            <a:spLocks noChangeArrowheads="1" noChangeShapeType="1" noTextEdit="1"/>
          </p:cNvSpPr>
          <p:nvPr/>
        </p:nvSpPr>
        <p:spPr bwMode="auto">
          <a:xfrm>
            <a:off x="4876800" y="2743200"/>
            <a:ext cx="3886200" cy="7620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contourClr>
                <a:srgbClr val="CBCBCB"/>
              </a:contourClr>
            </a:sp3d>
          </a:bodyPr>
          <a:lstStyle/>
          <a:p>
            <a:pPr algn="ct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Times New Roman" panose="02020603050405020304" pitchFamily="18" charset="0"/>
                <a:cs typeface="Times New Roman" panose="02020603050405020304" pitchFamily="18" charset="0"/>
              </a:rPr>
              <a:t>(Nguyễn Trọng Hoàn)</a:t>
            </a:r>
          </a:p>
        </p:txBody>
      </p:sp>
      <p:sp>
        <p:nvSpPr>
          <p:cNvPr id="18440" name="AutoShape 8"/>
          <p:cNvSpPr>
            <a:spLocks noChangeArrowheads="1"/>
          </p:cNvSpPr>
          <p:nvPr/>
        </p:nvSpPr>
        <p:spPr bwMode="auto">
          <a:xfrm>
            <a:off x="1066800" y="3657600"/>
            <a:ext cx="5486400" cy="1524000"/>
          </a:xfrm>
          <a:prstGeom prst="irregularSeal1">
            <a:avLst/>
          </a:prstGeom>
          <a:solidFill>
            <a:srgbClr val="990099"/>
          </a:solidFill>
          <a:ln w="9525">
            <a:solidFill>
              <a:srgbClr val="FF33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solidFill>
                  <a:schemeClr val="bg1"/>
                </a:solidFill>
              </a:rPr>
              <a:t>Luyện đọc lại</a:t>
            </a:r>
          </a:p>
        </p:txBody>
      </p:sp>
      <p:sp>
        <p:nvSpPr>
          <p:cNvPr id="18441" name="Text Box 9"/>
          <p:cNvSpPr txBox="1">
            <a:spLocks noChangeArrowheads="1"/>
          </p:cNvSpPr>
          <p:nvPr/>
        </p:nvSpPr>
        <p:spPr bwMode="auto">
          <a:xfrm>
            <a:off x="609600" y="5334000"/>
            <a:ext cx="3886200" cy="528638"/>
          </a:xfrm>
          <a:prstGeom prst="rect">
            <a:avLst/>
          </a:prstGeom>
          <a:solidFill>
            <a:srgbClr val="FFFF99"/>
          </a:solidFill>
          <a:ln w="9525">
            <a:solidFill>
              <a:srgbClr val="FF330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1 HS đọc lại bài thơ</a:t>
            </a:r>
          </a:p>
        </p:txBody>
      </p:sp>
      <p:sp>
        <p:nvSpPr>
          <p:cNvPr id="18442" name="Text Box 10"/>
          <p:cNvSpPr txBox="1">
            <a:spLocks noChangeArrowheads="1"/>
          </p:cNvSpPr>
          <p:nvPr/>
        </p:nvSpPr>
        <p:spPr bwMode="auto">
          <a:xfrm>
            <a:off x="457200" y="6019800"/>
            <a:ext cx="6705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t> * Thi đọc thuộc lòng các khổ thơ</a:t>
            </a:r>
          </a:p>
        </p:txBody>
      </p:sp>
      <p:sp>
        <p:nvSpPr>
          <p:cNvPr id="15368" name="Line 11"/>
          <p:cNvSpPr>
            <a:spLocks noChangeShapeType="1"/>
          </p:cNvSpPr>
          <p:nvPr/>
        </p:nvSpPr>
        <p:spPr bwMode="auto">
          <a:xfrm>
            <a:off x="3200400" y="1524000"/>
            <a:ext cx="2438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40"/>
                                        </p:tgtEl>
                                        <p:attrNameLst>
                                          <p:attrName>style.visibility</p:attrName>
                                        </p:attrNameLst>
                                      </p:cBhvr>
                                      <p:to>
                                        <p:strVal val="visible"/>
                                      </p:to>
                                    </p:set>
                                    <p:animEffect transition="in" filter="fade">
                                      <p:cBhvr>
                                        <p:cTn id="7" dur="2000"/>
                                        <p:tgtEl>
                                          <p:spTgt spid="184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8441"/>
                                        </p:tgtEl>
                                        <p:attrNameLst>
                                          <p:attrName>style.visibility</p:attrName>
                                        </p:attrNameLst>
                                      </p:cBhvr>
                                      <p:to>
                                        <p:strVal val="visible"/>
                                      </p:to>
                                    </p:set>
                                    <p:anim calcmode="lin" valueType="num">
                                      <p:cBhvr>
                                        <p:cTn id="12" dur="1000" fill="hold"/>
                                        <p:tgtEl>
                                          <p:spTgt spid="18441"/>
                                        </p:tgtEl>
                                        <p:attrNameLst>
                                          <p:attrName>ppt_x</p:attrName>
                                        </p:attrNameLst>
                                      </p:cBhvr>
                                      <p:tavLst>
                                        <p:tav tm="0">
                                          <p:val>
                                            <p:strVal val="#ppt_x-.2"/>
                                          </p:val>
                                        </p:tav>
                                        <p:tav tm="100000">
                                          <p:val>
                                            <p:strVal val="#ppt_x"/>
                                          </p:val>
                                        </p:tav>
                                      </p:tavLst>
                                    </p:anim>
                                    <p:anim calcmode="lin" valueType="num">
                                      <p:cBhvr>
                                        <p:cTn id="13" dur="1000" fill="hold"/>
                                        <p:tgtEl>
                                          <p:spTgt spid="1844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844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8442"/>
                                        </p:tgtEl>
                                        <p:attrNameLst>
                                          <p:attrName>style.visibility</p:attrName>
                                        </p:attrNameLst>
                                      </p:cBhvr>
                                      <p:to>
                                        <p:strVal val="visible"/>
                                      </p:to>
                                    </p:set>
                                    <p:animEffect transition="in" filter="blinds(horizontal)">
                                      <p:cBhvr>
                                        <p:cTn id="19" dur="500"/>
                                        <p:tgtEl>
                                          <p:spTgt spid="184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animBg="1"/>
      <p:bldP spid="18441" grpId="0" animBg="1"/>
      <p:bldP spid="184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Line 24"/>
          <p:cNvSpPr>
            <a:spLocks noChangeShapeType="1"/>
          </p:cNvSpPr>
          <p:nvPr/>
        </p:nvSpPr>
        <p:spPr bwMode="auto">
          <a:xfrm>
            <a:off x="4648200" y="685800"/>
            <a:ext cx="0" cy="6172200"/>
          </a:xfrm>
          <a:prstGeom prst="line">
            <a:avLst/>
          </a:prstGeom>
          <a:noFill/>
          <a:ln w="952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7" name="AutoShape 25"/>
          <p:cNvSpPr>
            <a:spLocks noChangeArrowheads="1"/>
          </p:cNvSpPr>
          <p:nvPr/>
        </p:nvSpPr>
        <p:spPr bwMode="auto">
          <a:xfrm>
            <a:off x="228600" y="914400"/>
            <a:ext cx="4191000" cy="2590800"/>
          </a:xfrm>
          <a:prstGeom prst="flowChartAlternateProcess">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88" name="Text Box 26"/>
          <p:cNvSpPr txBox="1">
            <a:spLocks noChangeArrowheads="1"/>
          </p:cNvSpPr>
          <p:nvPr/>
        </p:nvSpPr>
        <p:spPr bwMode="auto">
          <a:xfrm>
            <a:off x="457200" y="9906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Một tờ</a:t>
            </a:r>
          </a:p>
        </p:txBody>
      </p:sp>
      <p:sp>
        <p:nvSpPr>
          <p:cNvPr id="16389" name="AutoShape 27"/>
          <p:cNvSpPr>
            <a:spLocks noChangeArrowheads="1"/>
          </p:cNvSpPr>
          <p:nvPr/>
        </p:nvSpPr>
        <p:spPr bwMode="auto">
          <a:xfrm>
            <a:off x="228600" y="3733800"/>
            <a:ext cx="4191000" cy="2743200"/>
          </a:xfrm>
          <a:prstGeom prst="flowChartAlternateProcess">
            <a:avLst/>
          </a:prstGeom>
          <a:solidFill>
            <a:srgbClr val="F0AEE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0" name="Text Box 28"/>
          <p:cNvSpPr txBox="1">
            <a:spLocks noChangeArrowheads="1"/>
          </p:cNvSpPr>
          <p:nvPr/>
        </p:nvSpPr>
        <p:spPr bwMode="auto">
          <a:xfrm>
            <a:off x="457200" y="4038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Một </a:t>
            </a:r>
          </a:p>
        </p:txBody>
      </p:sp>
      <p:sp>
        <p:nvSpPr>
          <p:cNvPr id="16391" name="Text Box 29"/>
          <p:cNvSpPr txBox="1">
            <a:spLocks noChangeArrowheads="1"/>
          </p:cNvSpPr>
          <p:nvPr/>
        </p:nvSpPr>
        <p:spPr bwMode="auto">
          <a:xfrm>
            <a:off x="4800600" y="685800"/>
            <a:ext cx="434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6392" name="AutoShape 30"/>
          <p:cNvSpPr>
            <a:spLocks noChangeArrowheads="1"/>
          </p:cNvSpPr>
          <p:nvPr/>
        </p:nvSpPr>
        <p:spPr bwMode="auto">
          <a:xfrm>
            <a:off x="4953000" y="762000"/>
            <a:ext cx="4191000" cy="1981200"/>
          </a:xfrm>
          <a:prstGeom prst="flowChartAlternateProcess">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3" name="AutoShape 33"/>
          <p:cNvSpPr>
            <a:spLocks noChangeArrowheads="1"/>
          </p:cNvSpPr>
          <p:nvPr/>
        </p:nvSpPr>
        <p:spPr bwMode="auto">
          <a:xfrm>
            <a:off x="4800600" y="3048000"/>
            <a:ext cx="4114800" cy="1905000"/>
          </a:xfrm>
          <a:prstGeom prst="flowChartAlternateProcess">
            <a:avLst/>
          </a:prstGeom>
          <a:solidFill>
            <a:srgbClr val="A4FAAC"/>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4" name="AutoShape 36"/>
          <p:cNvSpPr>
            <a:spLocks noChangeArrowheads="1"/>
          </p:cNvSpPr>
          <p:nvPr/>
        </p:nvSpPr>
        <p:spPr bwMode="auto">
          <a:xfrm>
            <a:off x="4800600" y="5105400"/>
            <a:ext cx="4114800" cy="1066800"/>
          </a:xfrm>
          <a:prstGeom prst="flowChartAlternateProcess">
            <a:avLst/>
          </a:prstGeom>
          <a:solidFill>
            <a:srgbClr val="AFA5F9"/>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5" name="Text Box 38"/>
          <p:cNvSpPr txBox="1">
            <a:spLocks noChangeArrowheads="1"/>
          </p:cNvSpPr>
          <p:nvPr/>
        </p:nvSpPr>
        <p:spPr bwMode="auto">
          <a:xfrm>
            <a:off x="1905000" y="11430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6396" name="AutoShape 39"/>
          <p:cNvSpPr>
            <a:spLocks noChangeArrowheads="1"/>
          </p:cNvSpPr>
          <p:nvPr/>
        </p:nvSpPr>
        <p:spPr bwMode="auto">
          <a:xfrm>
            <a:off x="228600" y="914400"/>
            <a:ext cx="4191000" cy="2590800"/>
          </a:xfrm>
          <a:prstGeom prst="flowChartAlternateProcess">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7" name="Text Box 40"/>
          <p:cNvSpPr txBox="1">
            <a:spLocks noChangeArrowheads="1"/>
          </p:cNvSpPr>
          <p:nvPr/>
        </p:nvSpPr>
        <p:spPr bwMode="auto">
          <a:xfrm>
            <a:off x="457200" y="106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Một</a:t>
            </a:r>
          </a:p>
        </p:txBody>
      </p:sp>
      <p:sp>
        <p:nvSpPr>
          <p:cNvPr id="19497" name="Text Box 41"/>
          <p:cNvSpPr txBox="1">
            <a:spLocks noChangeArrowheads="1"/>
          </p:cNvSpPr>
          <p:nvPr/>
        </p:nvSpPr>
        <p:spPr bwMode="auto">
          <a:xfrm>
            <a:off x="1066800" y="10668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tờ</a:t>
            </a:r>
          </a:p>
        </p:txBody>
      </p:sp>
      <p:sp>
        <p:nvSpPr>
          <p:cNvPr id="19498" name="Text Box 42"/>
          <p:cNvSpPr txBox="1">
            <a:spLocks noChangeArrowheads="1"/>
          </p:cNvSpPr>
          <p:nvPr/>
        </p:nvSpPr>
        <p:spPr bwMode="auto">
          <a:xfrm>
            <a:off x="1447800" y="10668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giấy trắng</a:t>
            </a:r>
          </a:p>
        </p:txBody>
      </p:sp>
      <p:sp>
        <p:nvSpPr>
          <p:cNvPr id="16400" name="Text Box 43"/>
          <p:cNvSpPr txBox="1">
            <a:spLocks noChangeArrowheads="1"/>
          </p:cNvSpPr>
          <p:nvPr/>
        </p:nvSpPr>
        <p:spPr bwMode="auto">
          <a:xfrm>
            <a:off x="533400" y="1668463"/>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9500" name="Text Box 44"/>
          <p:cNvSpPr txBox="1">
            <a:spLocks noChangeArrowheads="1"/>
          </p:cNvSpPr>
          <p:nvPr/>
        </p:nvSpPr>
        <p:spPr bwMode="auto">
          <a:xfrm>
            <a:off x="533400" y="159226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Cô</a:t>
            </a:r>
          </a:p>
        </p:txBody>
      </p:sp>
      <p:sp>
        <p:nvSpPr>
          <p:cNvPr id="19501" name="Text Box 45"/>
          <p:cNvSpPr txBox="1">
            <a:spLocks noChangeArrowheads="1"/>
          </p:cNvSpPr>
          <p:nvPr/>
        </p:nvSpPr>
        <p:spPr bwMode="auto">
          <a:xfrm>
            <a:off x="990600" y="16002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gấp</a:t>
            </a:r>
          </a:p>
        </p:txBody>
      </p:sp>
      <p:sp>
        <p:nvSpPr>
          <p:cNvPr id="19502" name="Text Box 46"/>
          <p:cNvSpPr txBox="1">
            <a:spLocks noChangeArrowheads="1"/>
          </p:cNvSpPr>
          <p:nvPr/>
        </p:nvSpPr>
        <p:spPr bwMode="auto">
          <a:xfrm>
            <a:off x="1600200" y="1600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cong cong</a:t>
            </a:r>
          </a:p>
        </p:txBody>
      </p:sp>
      <p:sp>
        <p:nvSpPr>
          <p:cNvPr id="19503" name="Text Box 47"/>
          <p:cNvSpPr txBox="1">
            <a:spLocks noChangeArrowheads="1"/>
          </p:cNvSpPr>
          <p:nvPr/>
        </p:nvSpPr>
        <p:spPr bwMode="auto">
          <a:xfrm>
            <a:off x="533400" y="2133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Thoắt</a:t>
            </a:r>
          </a:p>
        </p:txBody>
      </p:sp>
      <p:sp>
        <p:nvSpPr>
          <p:cNvPr id="19504" name="Text Box 48"/>
          <p:cNvSpPr txBox="1">
            <a:spLocks noChangeArrowheads="1"/>
          </p:cNvSpPr>
          <p:nvPr/>
        </p:nvSpPr>
        <p:spPr bwMode="auto">
          <a:xfrm>
            <a:off x="1447800" y="21336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cái</a:t>
            </a:r>
          </a:p>
        </p:txBody>
      </p:sp>
      <p:sp>
        <p:nvSpPr>
          <p:cNvPr id="19505" name="Text Box 49"/>
          <p:cNvSpPr txBox="1">
            <a:spLocks noChangeArrowheads="1"/>
          </p:cNvSpPr>
          <p:nvPr/>
        </p:nvSpPr>
        <p:spPr bwMode="auto">
          <a:xfrm>
            <a:off x="1981200" y="21336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đã xong</a:t>
            </a:r>
          </a:p>
        </p:txBody>
      </p:sp>
      <p:sp>
        <p:nvSpPr>
          <p:cNvPr id="19506" name="Text Box 50"/>
          <p:cNvSpPr txBox="1">
            <a:spLocks noChangeArrowheads="1"/>
          </p:cNvSpPr>
          <p:nvPr/>
        </p:nvSpPr>
        <p:spPr bwMode="auto">
          <a:xfrm>
            <a:off x="457200" y="2659063"/>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Chiếc</a:t>
            </a:r>
          </a:p>
        </p:txBody>
      </p:sp>
      <p:sp>
        <p:nvSpPr>
          <p:cNvPr id="19507" name="Text Box 51"/>
          <p:cNvSpPr txBox="1">
            <a:spLocks noChangeArrowheads="1"/>
          </p:cNvSpPr>
          <p:nvPr/>
        </p:nvSpPr>
        <p:spPr bwMode="auto">
          <a:xfrm>
            <a:off x="1371600" y="26670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thuyền</a:t>
            </a:r>
          </a:p>
        </p:txBody>
      </p:sp>
      <p:sp>
        <p:nvSpPr>
          <p:cNvPr id="19508" name="Text Box 52"/>
          <p:cNvSpPr txBox="1">
            <a:spLocks noChangeArrowheads="1"/>
          </p:cNvSpPr>
          <p:nvPr/>
        </p:nvSpPr>
        <p:spPr bwMode="auto">
          <a:xfrm>
            <a:off x="2438400" y="26670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xinh quá!</a:t>
            </a:r>
          </a:p>
        </p:txBody>
      </p:sp>
      <p:sp>
        <p:nvSpPr>
          <p:cNvPr id="19509" name="Text Box 53"/>
          <p:cNvSpPr txBox="1">
            <a:spLocks noChangeArrowheads="1"/>
          </p:cNvSpPr>
          <p:nvPr/>
        </p:nvSpPr>
        <p:spPr bwMode="auto">
          <a:xfrm>
            <a:off x="1066800" y="40386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tờ</a:t>
            </a:r>
          </a:p>
        </p:txBody>
      </p:sp>
      <p:sp>
        <p:nvSpPr>
          <p:cNvPr id="19510" name="Text Box 54"/>
          <p:cNvSpPr txBox="1">
            <a:spLocks noChangeArrowheads="1"/>
          </p:cNvSpPr>
          <p:nvPr/>
        </p:nvSpPr>
        <p:spPr bwMode="auto">
          <a:xfrm>
            <a:off x="1447800" y="403860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giấy đỏ</a:t>
            </a:r>
          </a:p>
        </p:txBody>
      </p:sp>
      <p:sp>
        <p:nvSpPr>
          <p:cNvPr id="19511" name="Text Box 55"/>
          <p:cNvSpPr txBox="1">
            <a:spLocks noChangeArrowheads="1"/>
          </p:cNvSpPr>
          <p:nvPr/>
        </p:nvSpPr>
        <p:spPr bwMode="auto">
          <a:xfrm>
            <a:off x="533400" y="45720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Mềm</a:t>
            </a:r>
          </a:p>
        </p:txBody>
      </p:sp>
      <p:sp>
        <p:nvSpPr>
          <p:cNvPr id="19512" name="Text Box 56"/>
          <p:cNvSpPr txBox="1">
            <a:spLocks noChangeArrowheads="1"/>
          </p:cNvSpPr>
          <p:nvPr/>
        </p:nvSpPr>
        <p:spPr bwMode="auto">
          <a:xfrm>
            <a:off x="1295400" y="4572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mại</a:t>
            </a:r>
          </a:p>
        </p:txBody>
      </p:sp>
      <p:sp>
        <p:nvSpPr>
          <p:cNvPr id="19513" name="Text Box 57"/>
          <p:cNvSpPr txBox="1">
            <a:spLocks noChangeArrowheads="1"/>
          </p:cNvSpPr>
          <p:nvPr/>
        </p:nvSpPr>
        <p:spPr bwMode="auto">
          <a:xfrm>
            <a:off x="1905000" y="45720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tay cô</a:t>
            </a:r>
          </a:p>
        </p:txBody>
      </p:sp>
      <p:sp>
        <p:nvSpPr>
          <p:cNvPr id="19514" name="Text Box 58"/>
          <p:cNvSpPr txBox="1">
            <a:spLocks noChangeArrowheads="1"/>
          </p:cNvSpPr>
          <p:nvPr/>
        </p:nvSpPr>
        <p:spPr bwMode="auto">
          <a:xfrm>
            <a:off x="533400" y="5173663"/>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Mặt</a:t>
            </a:r>
          </a:p>
        </p:txBody>
      </p:sp>
      <p:sp>
        <p:nvSpPr>
          <p:cNvPr id="19515" name="Text Box 59"/>
          <p:cNvSpPr txBox="1">
            <a:spLocks noChangeArrowheads="1"/>
          </p:cNvSpPr>
          <p:nvPr/>
        </p:nvSpPr>
        <p:spPr bwMode="auto">
          <a:xfrm>
            <a:off x="1143000" y="5181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trời</a:t>
            </a:r>
          </a:p>
        </p:txBody>
      </p:sp>
      <p:sp>
        <p:nvSpPr>
          <p:cNvPr id="19516" name="Text Box 60"/>
          <p:cNvSpPr txBox="1">
            <a:spLocks noChangeArrowheads="1"/>
          </p:cNvSpPr>
          <p:nvPr/>
        </p:nvSpPr>
        <p:spPr bwMode="auto">
          <a:xfrm>
            <a:off x="1752600" y="5181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đã phô</a:t>
            </a:r>
          </a:p>
        </p:txBody>
      </p:sp>
      <p:sp>
        <p:nvSpPr>
          <p:cNvPr id="16418" name="Text Box 61"/>
          <p:cNvSpPr txBox="1">
            <a:spLocks noChangeArrowheads="1"/>
          </p:cNvSpPr>
          <p:nvPr/>
        </p:nvSpPr>
        <p:spPr bwMode="auto">
          <a:xfrm>
            <a:off x="1219200" y="54102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9518" name="Text Box 62"/>
          <p:cNvSpPr txBox="1">
            <a:spLocks noChangeArrowheads="1"/>
          </p:cNvSpPr>
          <p:nvPr/>
        </p:nvSpPr>
        <p:spPr bwMode="auto">
          <a:xfrm>
            <a:off x="533400" y="57150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Nhiều</a:t>
            </a:r>
          </a:p>
        </p:txBody>
      </p:sp>
      <p:sp>
        <p:nvSpPr>
          <p:cNvPr id="19519" name="Text Box 63"/>
          <p:cNvSpPr txBox="1">
            <a:spLocks noChangeArrowheads="1"/>
          </p:cNvSpPr>
          <p:nvPr/>
        </p:nvSpPr>
        <p:spPr bwMode="auto">
          <a:xfrm>
            <a:off x="1447800" y="5715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tia</a:t>
            </a:r>
          </a:p>
        </p:txBody>
      </p:sp>
      <p:sp>
        <p:nvSpPr>
          <p:cNvPr id="19521" name="Text Box 65"/>
          <p:cNvSpPr txBox="1">
            <a:spLocks noChangeArrowheads="1"/>
          </p:cNvSpPr>
          <p:nvPr/>
        </p:nvSpPr>
        <p:spPr bwMode="auto">
          <a:xfrm>
            <a:off x="1905000" y="57150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nắng tỏa.</a:t>
            </a:r>
          </a:p>
        </p:txBody>
      </p:sp>
      <p:sp>
        <p:nvSpPr>
          <p:cNvPr id="16422" name="Text Box 66"/>
          <p:cNvSpPr txBox="1">
            <a:spLocks noChangeArrowheads="1"/>
          </p:cNvSpPr>
          <p:nvPr/>
        </p:nvSpPr>
        <p:spPr bwMode="auto">
          <a:xfrm>
            <a:off x="5029200" y="9144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Thêm</a:t>
            </a:r>
          </a:p>
        </p:txBody>
      </p:sp>
      <p:sp>
        <p:nvSpPr>
          <p:cNvPr id="19523" name="Text Box 67"/>
          <p:cNvSpPr txBox="1">
            <a:spLocks noChangeArrowheads="1"/>
          </p:cNvSpPr>
          <p:nvPr/>
        </p:nvSpPr>
        <p:spPr bwMode="auto">
          <a:xfrm>
            <a:off x="5867400" y="914400"/>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tờ</a:t>
            </a:r>
          </a:p>
        </p:txBody>
      </p:sp>
      <p:sp>
        <p:nvSpPr>
          <p:cNvPr id="19524" name="Text Box 68"/>
          <p:cNvSpPr txBox="1">
            <a:spLocks noChangeArrowheads="1"/>
          </p:cNvSpPr>
          <p:nvPr/>
        </p:nvSpPr>
        <p:spPr bwMode="auto">
          <a:xfrm rot="10797632" flipV="1">
            <a:off x="6324600" y="912813"/>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xanh nữa</a:t>
            </a:r>
          </a:p>
        </p:txBody>
      </p:sp>
      <p:sp>
        <p:nvSpPr>
          <p:cNvPr id="19525" name="Text Box 69"/>
          <p:cNvSpPr txBox="1">
            <a:spLocks noChangeArrowheads="1"/>
          </p:cNvSpPr>
          <p:nvPr/>
        </p:nvSpPr>
        <p:spPr bwMode="auto">
          <a:xfrm>
            <a:off x="4953000" y="1371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Cô</a:t>
            </a:r>
          </a:p>
        </p:txBody>
      </p:sp>
      <p:sp>
        <p:nvSpPr>
          <p:cNvPr id="19526" name="Text Box 70"/>
          <p:cNvSpPr txBox="1">
            <a:spLocks noChangeArrowheads="1"/>
          </p:cNvSpPr>
          <p:nvPr/>
        </p:nvSpPr>
        <p:spPr bwMode="auto">
          <a:xfrm>
            <a:off x="5410200" y="13716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cắt</a:t>
            </a:r>
          </a:p>
        </p:txBody>
      </p:sp>
      <p:sp>
        <p:nvSpPr>
          <p:cNvPr id="19527" name="Text Box 71"/>
          <p:cNvSpPr txBox="1">
            <a:spLocks noChangeArrowheads="1"/>
          </p:cNvSpPr>
          <p:nvPr/>
        </p:nvSpPr>
        <p:spPr bwMode="auto">
          <a:xfrm>
            <a:off x="5943600" y="13716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rất nhanh</a:t>
            </a:r>
          </a:p>
        </p:txBody>
      </p:sp>
      <p:sp>
        <p:nvSpPr>
          <p:cNvPr id="19528" name="Text Box 72"/>
          <p:cNvSpPr txBox="1">
            <a:spLocks noChangeArrowheads="1"/>
          </p:cNvSpPr>
          <p:nvPr/>
        </p:nvSpPr>
        <p:spPr bwMode="auto">
          <a:xfrm>
            <a:off x="4953000" y="1828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Mặt</a:t>
            </a:r>
          </a:p>
        </p:txBody>
      </p:sp>
      <p:sp>
        <p:nvSpPr>
          <p:cNvPr id="19529" name="Text Box 73"/>
          <p:cNvSpPr txBox="1">
            <a:spLocks noChangeArrowheads="1"/>
          </p:cNvSpPr>
          <p:nvPr/>
        </p:nvSpPr>
        <p:spPr bwMode="auto">
          <a:xfrm>
            <a:off x="5562600" y="18288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nước</a:t>
            </a:r>
          </a:p>
        </p:txBody>
      </p:sp>
      <p:sp>
        <p:nvSpPr>
          <p:cNvPr id="19530" name="Text Box 74"/>
          <p:cNvSpPr txBox="1">
            <a:spLocks noChangeArrowheads="1"/>
          </p:cNvSpPr>
          <p:nvPr/>
        </p:nvSpPr>
        <p:spPr bwMode="auto">
          <a:xfrm>
            <a:off x="6400800" y="18288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dập dềnh</a:t>
            </a:r>
          </a:p>
        </p:txBody>
      </p:sp>
      <p:sp>
        <p:nvSpPr>
          <p:cNvPr id="19531" name="Text Box 75"/>
          <p:cNvSpPr txBox="1">
            <a:spLocks noChangeArrowheads="1"/>
          </p:cNvSpPr>
          <p:nvPr/>
        </p:nvSpPr>
        <p:spPr bwMode="auto">
          <a:xfrm>
            <a:off x="4876800" y="22098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Quanh </a:t>
            </a:r>
          </a:p>
        </p:txBody>
      </p:sp>
      <p:sp>
        <p:nvSpPr>
          <p:cNvPr id="19532" name="Text Box 76"/>
          <p:cNvSpPr txBox="1">
            <a:spLocks noChangeArrowheads="1"/>
          </p:cNvSpPr>
          <p:nvPr/>
        </p:nvSpPr>
        <p:spPr bwMode="auto">
          <a:xfrm>
            <a:off x="5943600" y="22098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thuyền</a:t>
            </a:r>
          </a:p>
        </p:txBody>
      </p:sp>
      <p:sp>
        <p:nvSpPr>
          <p:cNvPr id="19534" name="Text Box 78"/>
          <p:cNvSpPr txBox="1">
            <a:spLocks noChangeArrowheads="1"/>
          </p:cNvSpPr>
          <p:nvPr/>
        </p:nvSpPr>
        <p:spPr bwMode="auto">
          <a:xfrm>
            <a:off x="6934200" y="2209800"/>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sóng lượn.</a:t>
            </a:r>
          </a:p>
        </p:txBody>
      </p:sp>
      <p:sp>
        <p:nvSpPr>
          <p:cNvPr id="16434" name="Text Box 79"/>
          <p:cNvSpPr txBox="1">
            <a:spLocks noChangeArrowheads="1"/>
          </p:cNvSpPr>
          <p:nvPr/>
        </p:nvSpPr>
        <p:spPr bwMode="auto">
          <a:xfrm>
            <a:off x="4953000" y="3048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Như</a:t>
            </a:r>
          </a:p>
        </p:txBody>
      </p:sp>
      <p:sp>
        <p:nvSpPr>
          <p:cNvPr id="19536" name="Text Box 80"/>
          <p:cNvSpPr txBox="1">
            <a:spLocks noChangeArrowheads="1"/>
          </p:cNvSpPr>
          <p:nvPr/>
        </p:nvSpPr>
        <p:spPr bwMode="auto">
          <a:xfrm>
            <a:off x="5638800" y="30480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phép</a:t>
            </a:r>
          </a:p>
        </p:txBody>
      </p:sp>
      <p:sp>
        <p:nvSpPr>
          <p:cNvPr id="19537" name="Text Box 81"/>
          <p:cNvSpPr txBox="1">
            <a:spLocks noChangeArrowheads="1"/>
          </p:cNvSpPr>
          <p:nvPr/>
        </p:nvSpPr>
        <p:spPr bwMode="auto">
          <a:xfrm>
            <a:off x="6477000" y="304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mầu nhiệm</a:t>
            </a:r>
          </a:p>
        </p:txBody>
      </p:sp>
      <p:sp>
        <p:nvSpPr>
          <p:cNvPr id="19538" name="Text Box 82"/>
          <p:cNvSpPr txBox="1">
            <a:spLocks noChangeArrowheads="1"/>
          </p:cNvSpPr>
          <p:nvPr/>
        </p:nvSpPr>
        <p:spPr bwMode="auto">
          <a:xfrm>
            <a:off x="4953000" y="35814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Hiện</a:t>
            </a:r>
          </a:p>
        </p:txBody>
      </p:sp>
      <p:sp>
        <p:nvSpPr>
          <p:cNvPr id="19539" name="Text Box 83"/>
          <p:cNvSpPr txBox="1">
            <a:spLocks noChangeArrowheads="1"/>
          </p:cNvSpPr>
          <p:nvPr/>
        </p:nvSpPr>
        <p:spPr bwMode="auto">
          <a:xfrm>
            <a:off x="5638800" y="3581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trước</a:t>
            </a:r>
          </a:p>
        </p:txBody>
      </p:sp>
      <p:sp>
        <p:nvSpPr>
          <p:cNvPr id="19540" name="Text Box 84"/>
          <p:cNvSpPr txBox="1">
            <a:spLocks noChangeArrowheads="1"/>
          </p:cNvSpPr>
          <p:nvPr/>
        </p:nvSpPr>
        <p:spPr bwMode="auto">
          <a:xfrm>
            <a:off x="6553200" y="35814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mắt em</a:t>
            </a:r>
          </a:p>
        </p:txBody>
      </p:sp>
      <p:sp>
        <p:nvSpPr>
          <p:cNvPr id="19541" name="Text Box 85"/>
          <p:cNvSpPr txBox="1">
            <a:spLocks noChangeArrowheads="1"/>
          </p:cNvSpPr>
          <p:nvPr/>
        </p:nvSpPr>
        <p:spPr bwMode="auto">
          <a:xfrm>
            <a:off x="4953000" y="40386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Biển </a:t>
            </a:r>
          </a:p>
        </p:txBody>
      </p:sp>
      <p:sp>
        <p:nvSpPr>
          <p:cNvPr id="19542" name="Text Box 86"/>
          <p:cNvSpPr txBox="1">
            <a:spLocks noChangeArrowheads="1"/>
          </p:cNvSpPr>
          <p:nvPr/>
        </p:nvSpPr>
        <p:spPr bwMode="auto">
          <a:xfrm>
            <a:off x="5715000" y="4038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biếc</a:t>
            </a:r>
          </a:p>
        </p:txBody>
      </p:sp>
      <p:sp>
        <p:nvSpPr>
          <p:cNvPr id="19543" name="Text Box 87"/>
          <p:cNvSpPr txBox="1">
            <a:spLocks noChangeArrowheads="1"/>
          </p:cNvSpPr>
          <p:nvPr/>
        </p:nvSpPr>
        <p:spPr bwMode="auto">
          <a:xfrm>
            <a:off x="6324600" y="4038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bình minh</a:t>
            </a:r>
          </a:p>
        </p:txBody>
      </p:sp>
      <p:sp>
        <p:nvSpPr>
          <p:cNvPr id="19544" name="Text Box 88"/>
          <p:cNvSpPr txBox="1">
            <a:spLocks noChangeArrowheads="1"/>
          </p:cNvSpPr>
          <p:nvPr/>
        </p:nvSpPr>
        <p:spPr bwMode="auto">
          <a:xfrm>
            <a:off x="4953000" y="44958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Rì</a:t>
            </a:r>
          </a:p>
        </p:txBody>
      </p:sp>
      <p:sp>
        <p:nvSpPr>
          <p:cNvPr id="19545" name="Text Box 89"/>
          <p:cNvSpPr txBox="1">
            <a:spLocks noChangeArrowheads="1"/>
          </p:cNvSpPr>
          <p:nvPr/>
        </p:nvSpPr>
        <p:spPr bwMode="auto">
          <a:xfrm>
            <a:off x="5334000" y="4495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rào</a:t>
            </a:r>
          </a:p>
        </p:txBody>
      </p:sp>
      <p:sp>
        <p:nvSpPr>
          <p:cNvPr id="19546" name="Text Box 90"/>
          <p:cNvSpPr txBox="1">
            <a:spLocks noChangeArrowheads="1"/>
          </p:cNvSpPr>
          <p:nvPr/>
        </p:nvSpPr>
        <p:spPr bwMode="auto">
          <a:xfrm>
            <a:off x="5867400" y="44958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sóng vỗ…</a:t>
            </a:r>
          </a:p>
        </p:txBody>
      </p:sp>
      <p:sp>
        <p:nvSpPr>
          <p:cNvPr id="16446" name="Text Box 91"/>
          <p:cNvSpPr txBox="1">
            <a:spLocks noChangeArrowheads="1"/>
          </p:cNvSpPr>
          <p:nvPr/>
        </p:nvSpPr>
        <p:spPr bwMode="auto">
          <a:xfrm>
            <a:off x="4876800" y="51816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Biết</a:t>
            </a:r>
          </a:p>
        </p:txBody>
      </p:sp>
      <p:sp>
        <p:nvSpPr>
          <p:cNvPr id="19548" name="Text Box 92"/>
          <p:cNvSpPr txBox="1">
            <a:spLocks noChangeArrowheads="1"/>
          </p:cNvSpPr>
          <p:nvPr/>
        </p:nvSpPr>
        <p:spPr bwMode="auto">
          <a:xfrm>
            <a:off x="5486400" y="5181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bao</a:t>
            </a:r>
          </a:p>
        </p:txBody>
      </p:sp>
      <p:sp>
        <p:nvSpPr>
          <p:cNvPr id="19549" name="Text Box 93"/>
          <p:cNvSpPr txBox="1">
            <a:spLocks noChangeArrowheads="1"/>
          </p:cNvSpPr>
          <p:nvPr/>
        </p:nvSpPr>
        <p:spPr bwMode="auto">
          <a:xfrm>
            <a:off x="6096000" y="51816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điều lạ</a:t>
            </a:r>
          </a:p>
        </p:txBody>
      </p:sp>
      <p:sp>
        <p:nvSpPr>
          <p:cNvPr id="19550" name="Text Box 94"/>
          <p:cNvSpPr txBox="1">
            <a:spLocks noChangeArrowheads="1"/>
          </p:cNvSpPr>
          <p:nvPr/>
        </p:nvSpPr>
        <p:spPr bwMode="auto">
          <a:xfrm>
            <a:off x="4876800" y="56388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Từ</a:t>
            </a:r>
          </a:p>
        </p:txBody>
      </p:sp>
      <p:sp>
        <p:nvSpPr>
          <p:cNvPr id="19551" name="Text Box 95"/>
          <p:cNvSpPr txBox="1">
            <a:spLocks noChangeArrowheads="1"/>
          </p:cNvSpPr>
          <p:nvPr/>
        </p:nvSpPr>
        <p:spPr bwMode="auto">
          <a:xfrm>
            <a:off x="5334000" y="56388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bàn</a:t>
            </a:r>
          </a:p>
        </p:txBody>
      </p:sp>
      <p:sp>
        <p:nvSpPr>
          <p:cNvPr id="19552" name="Text Box 96"/>
          <p:cNvSpPr txBox="1">
            <a:spLocks noChangeArrowheads="1"/>
          </p:cNvSpPr>
          <p:nvPr/>
        </p:nvSpPr>
        <p:spPr bwMode="auto">
          <a:xfrm>
            <a:off x="6019800" y="56388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tay cô.</a:t>
            </a:r>
          </a:p>
        </p:txBody>
      </p:sp>
      <p:sp>
        <p:nvSpPr>
          <p:cNvPr id="16452" name="WordArt 97"/>
          <p:cNvSpPr>
            <a:spLocks noChangeArrowheads="1" noChangeShapeType="1" noTextEdit="1"/>
          </p:cNvSpPr>
          <p:nvPr/>
        </p:nvSpPr>
        <p:spPr bwMode="auto">
          <a:xfrm>
            <a:off x="5562600" y="6324600"/>
            <a:ext cx="3352800" cy="381000"/>
          </a:xfrm>
          <a:prstGeom prst="rect">
            <a:avLst/>
          </a:prstGeom>
        </p:spPr>
        <p:txBody>
          <a:bodyPr wrap="none" fromWordArt="1">
            <a:prstTxWarp prst="textPlain">
              <a:avLst>
                <a:gd name="adj" fmla="val 50000"/>
              </a:avLst>
            </a:prstTxWarp>
          </a:bodyPr>
          <a:lstStyle/>
          <a:p>
            <a:pPr algn="ctr"/>
            <a:r>
              <a:rPr lang="en-US" sz="2800" b="1" i="1" kern="10">
                <a:ln w="9525">
                  <a:solidFill>
                    <a:srgbClr val="FF0000"/>
                  </a:solidFill>
                  <a:round/>
                  <a:headEnd/>
                  <a:tailEnd/>
                </a:ln>
                <a:solidFill>
                  <a:srgbClr val="FF0000"/>
                </a:solidFill>
                <a:effectLst>
                  <a:outerShdw dist="35921" dir="2700000" algn="ctr" rotWithShape="0">
                    <a:srgbClr val="808080">
                      <a:alpha val="79999"/>
                    </a:srgbClr>
                  </a:outerShdw>
                </a:effectLst>
                <a:cs typeface="Arial" panose="020B0604020202020204" pitchFamily="34" charset="0"/>
              </a:rPr>
              <a:t>Nguyễn Trọng Hoàng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19498"/>
                                        </p:tgtEl>
                                        <p:attrNameLst>
                                          <p:attrName>ppt_x</p:attrName>
                                        </p:attrNameLst>
                                      </p:cBhvr>
                                      <p:tavLst>
                                        <p:tav tm="0">
                                          <p:val>
                                            <p:strVal val="ppt_x"/>
                                          </p:val>
                                        </p:tav>
                                        <p:tav tm="100000">
                                          <p:val>
                                            <p:strVal val="ppt_x"/>
                                          </p:val>
                                        </p:tav>
                                      </p:tavLst>
                                    </p:anim>
                                    <p:anim calcmode="lin" valueType="num">
                                      <p:cBhvr additive="base">
                                        <p:cTn id="7" dur="500"/>
                                        <p:tgtEl>
                                          <p:spTgt spid="19498"/>
                                        </p:tgtEl>
                                        <p:attrNameLst>
                                          <p:attrName>ppt_y</p:attrName>
                                        </p:attrNameLst>
                                      </p:cBhvr>
                                      <p:tavLst>
                                        <p:tav tm="0">
                                          <p:val>
                                            <p:strVal val="ppt_y"/>
                                          </p:val>
                                        </p:tav>
                                        <p:tav tm="100000">
                                          <p:val>
                                            <p:strVal val="1+ppt_h/2"/>
                                          </p:val>
                                        </p:tav>
                                      </p:tavLst>
                                    </p:anim>
                                    <p:set>
                                      <p:cBhvr>
                                        <p:cTn id="8" dur="1" fill="hold">
                                          <p:stCondLst>
                                            <p:cond delay="499"/>
                                          </p:stCondLst>
                                        </p:cTn>
                                        <p:tgtEl>
                                          <p:spTgt spid="19498"/>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19502"/>
                                        </p:tgtEl>
                                        <p:attrNameLst>
                                          <p:attrName>ppt_x</p:attrName>
                                        </p:attrNameLst>
                                      </p:cBhvr>
                                      <p:tavLst>
                                        <p:tav tm="0">
                                          <p:val>
                                            <p:strVal val="ppt_x"/>
                                          </p:val>
                                        </p:tav>
                                        <p:tav tm="100000">
                                          <p:val>
                                            <p:strVal val="ppt_x"/>
                                          </p:val>
                                        </p:tav>
                                      </p:tavLst>
                                    </p:anim>
                                    <p:anim calcmode="lin" valueType="num">
                                      <p:cBhvr additive="base">
                                        <p:cTn id="13" dur="500"/>
                                        <p:tgtEl>
                                          <p:spTgt spid="19502"/>
                                        </p:tgtEl>
                                        <p:attrNameLst>
                                          <p:attrName>ppt_y</p:attrName>
                                        </p:attrNameLst>
                                      </p:cBhvr>
                                      <p:tavLst>
                                        <p:tav tm="0">
                                          <p:val>
                                            <p:strVal val="ppt_y"/>
                                          </p:val>
                                        </p:tav>
                                        <p:tav tm="100000">
                                          <p:val>
                                            <p:strVal val="1+ppt_h/2"/>
                                          </p:val>
                                        </p:tav>
                                      </p:tavLst>
                                    </p:anim>
                                    <p:set>
                                      <p:cBhvr>
                                        <p:cTn id="14" dur="1" fill="hold">
                                          <p:stCondLst>
                                            <p:cond delay="499"/>
                                          </p:stCondLst>
                                        </p:cTn>
                                        <p:tgtEl>
                                          <p:spTgt spid="19502"/>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19505"/>
                                        </p:tgtEl>
                                        <p:attrNameLst>
                                          <p:attrName>ppt_x</p:attrName>
                                        </p:attrNameLst>
                                      </p:cBhvr>
                                      <p:tavLst>
                                        <p:tav tm="0">
                                          <p:val>
                                            <p:strVal val="ppt_x"/>
                                          </p:val>
                                        </p:tav>
                                        <p:tav tm="100000">
                                          <p:val>
                                            <p:strVal val="ppt_x"/>
                                          </p:val>
                                        </p:tav>
                                      </p:tavLst>
                                    </p:anim>
                                    <p:anim calcmode="lin" valueType="num">
                                      <p:cBhvr additive="base">
                                        <p:cTn id="19" dur="500"/>
                                        <p:tgtEl>
                                          <p:spTgt spid="19505"/>
                                        </p:tgtEl>
                                        <p:attrNameLst>
                                          <p:attrName>ppt_y</p:attrName>
                                        </p:attrNameLst>
                                      </p:cBhvr>
                                      <p:tavLst>
                                        <p:tav tm="0">
                                          <p:val>
                                            <p:strVal val="ppt_y"/>
                                          </p:val>
                                        </p:tav>
                                        <p:tav tm="100000">
                                          <p:val>
                                            <p:strVal val="1+ppt_h/2"/>
                                          </p:val>
                                        </p:tav>
                                      </p:tavLst>
                                    </p:anim>
                                    <p:set>
                                      <p:cBhvr>
                                        <p:cTn id="20" dur="1" fill="hold">
                                          <p:stCondLst>
                                            <p:cond delay="499"/>
                                          </p:stCondLst>
                                        </p:cTn>
                                        <p:tgtEl>
                                          <p:spTgt spid="19505"/>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19508"/>
                                        </p:tgtEl>
                                        <p:attrNameLst>
                                          <p:attrName>ppt_x</p:attrName>
                                        </p:attrNameLst>
                                      </p:cBhvr>
                                      <p:tavLst>
                                        <p:tav tm="0">
                                          <p:val>
                                            <p:strVal val="ppt_x"/>
                                          </p:val>
                                        </p:tav>
                                        <p:tav tm="100000">
                                          <p:val>
                                            <p:strVal val="ppt_x"/>
                                          </p:val>
                                        </p:tav>
                                      </p:tavLst>
                                    </p:anim>
                                    <p:anim calcmode="lin" valueType="num">
                                      <p:cBhvr additive="base">
                                        <p:cTn id="25" dur="500"/>
                                        <p:tgtEl>
                                          <p:spTgt spid="19508"/>
                                        </p:tgtEl>
                                        <p:attrNameLst>
                                          <p:attrName>ppt_y</p:attrName>
                                        </p:attrNameLst>
                                      </p:cBhvr>
                                      <p:tavLst>
                                        <p:tav tm="0">
                                          <p:val>
                                            <p:strVal val="ppt_y"/>
                                          </p:val>
                                        </p:tav>
                                        <p:tav tm="100000">
                                          <p:val>
                                            <p:strVal val="1+ppt_h/2"/>
                                          </p:val>
                                        </p:tav>
                                      </p:tavLst>
                                    </p:anim>
                                    <p:set>
                                      <p:cBhvr>
                                        <p:cTn id="26" dur="1" fill="hold">
                                          <p:stCondLst>
                                            <p:cond delay="499"/>
                                          </p:stCondLst>
                                        </p:cTn>
                                        <p:tgtEl>
                                          <p:spTgt spid="1950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19510"/>
                                        </p:tgtEl>
                                        <p:attrNameLst>
                                          <p:attrName>ppt_x</p:attrName>
                                        </p:attrNameLst>
                                      </p:cBhvr>
                                      <p:tavLst>
                                        <p:tav tm="0">
                                          <p:val>
                                            <p:strVal val="ppt_x"/>
                                          </p:val>
                                        </p:tav>
                                        <p:tav tm="100000">
                                          <p:val>
                                            <p:strVal val="ppt_x"/>
                                          </p:val>
                                        </p:tav>
                                      </p:tavLst>
                                    </p:anim>
                                    <p:anim calcmode="lin" valueType="num">
                                      <p:cBhvr additive="base">
                                        <p:cTn id="31" dur="500"/>
                                        <p:tgtEl>
                                          <p:spTgt spid="19510"/>
                                        </p:tgtEl>
                                        <p:attrNameLst>
                                          <p:attrName>ppt_y</p:attrName>
                                        </p:attrNameLst>
                                      </p:cBhvr>
                                      <p:tavLst>
                                        <p:tav tm="0">
                                          <p:val>
                                            <p:strVal val="ppt_y"/>
                                          </p:val>
                                        </p:tav>
                                        <p:tav tm="100000">
                                          <p:val>
                                            <p:strVal val="1+ppt_h/2"/>
                                          </p:val>
                                        </p:tav>
                                      </p:tavLst>
                                    </p:anim>
                                    <p:set>
                                      <p:cBhvr>
                                        <p:cTn id="32" dur="1" fill="hold">
                                          <p:stCondLst>
                                            <p:cond delay="499"/>
                                          </p:stCondLst>
                                        </p:cTn>
                                        <p:tgtEl>
                                          <p:spTgt spid="19510"/>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19513"/>
                                        </p:tgtEl>
                                        <p:attrNameLst>
                                          <p:attrName>ppt_x</p:attrName>
                                        </p:attrNameLst>
                                      </p:cBhvr>
                                      <p:tavLst>
                                        <p:tav tm="0">
                                          <p:val>
                                            <p:strVal val="ppt_x"/>
                                          </p:val>
                                        </p:tav>
                                        <p:tav tm="100000">
                                          <p:val>
                                            <p:strVal val="ppt_x"/>
                                          </p:val>
                                        </p:tav>
                                      </p:tavLst>
                                    </p:anim>
                                    <p:anim calcmode="lin" valueType="num">
                                      <p:cBhvr additive="base">
                                        <p:cTn id="37" dur="500"/>
                                        <p:tgtEl>
                                          <p:spTgt spid="19513"/>
                                        </p:tgtEl>
                                        <p:attrNameLst>
                                          <p:attrName>ppt_y</p:attrName>
                                        </p:attrNameLst>
                                      </p:cBhvr>
                                      <p:tavLst>
                                        <p:tav tm="0">
                                          <p:val>
                                            <p:strVal val="ppt_y"/>
                                          </p:val>
                                        </p:tav>
                                        <p:tav tm="100000">
                                          <p:val>
                                            <p:strVal val="1+ppt_h/2"/>
                                          </p:val>
                                        </p:tav>
                                      </p:tavLst>
                                    </p:anim>
                                    <p:set>
                                      <p:cBhvr>
                                        <p:cTn id="38" dur="1" fill="hold">
                                          <p:stCondLst>
                                            <p:cond delay="499"/>
                                          </p:stCondLst>
                                        </p:cTn>
                                        <p:tgtEl>
                                          <p:spTgt spid="19513"/>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xit" presetSubtype="4" fill="hold" grpId="0" nodeType="clickEffect">
                                  <p:stCondLst>
                                    <p:cond delay="0"/>
                                  </p:stCondLst>
                                  <p:childTnLst>
                                    <p:anim calcmode="lin" valueType="num">
                                      <p:cBhvr additive="base">
                                        <p:cTn id="42" dur="500"/>
                                        <p:tgtEl>
                                          <p:spTgt spid="19516"/>
                                        </p:tgtEl>
                                        <p:attrNameLst>
                                          <p:attrName>ppt_x</p:attrName>
                                        </p:attrNameLst>
                                      </p:cBhvr>
                                      <p:tavLst>
                                        <p:tav tm="0">
                                          <p:val>
                                            <p:strVal val="ppt_x"/>
                                          </p:val>
                                        </p:tav>
                                        <p:tav tm="100000">
                                          <p:val>
                                            <p:strVal val="ppt_x"/>
                                          </p:val>
                                        </p:tav>
                                      </p:tavLst>
                                    </p:anim>
                                    <p:anim calcmode="lin" valueType="num">
                                      <p:cBhvr additive="base">
                                        <p:cTn id="43" dur="500"/>
                                        <p:tgtEl>
                                          <p:spTgt spid="19516"/>
                                        </p:tgtEl>
                                        <p:attrNameLst>
                                          <p:attrName>ppt_y</p:attrName>
                                        </p:attrNameLst>
                                      </p:cBhvr>
                                      <p:tavLst>
                                        <p:tav tm="0">
                                          <p:val>
                                            <p:strVal val="ppt_y"/>
                                          </p:val>
                                        </p:tav>
                                        <p:tav tm="100000">
                                          <p:val>
                                            <p:strVal val="1+ppt_h/2"/>
                                          </p:val>
                                        </p:tav>
                                      </p:tavLst>
                                    </p:anim>
                                    <p:set>
                                      <p:cBhvr>
                                        <p:cTn id="44" dur="1" fill="hold">
                                          <p:stCondLst>
                                            <p:cond delay="499"/>
                                          </p:stCondLst>
                                        </p:cTn>
                                        <p:tgtEl>
                                          <p:spTgt spid="19516"/>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xit" presetSubtype="4" fill="hold" grpId="0" nodeType="clickEffect">
                                  <p:stCondLst>
                                    <p:cond delay="0"/>
                                  </p:stCondLst>
                                  <p:childTnLst>
                                    <p:anim calcmode="lin" valueType="num">
                                      <p:cBhvr additive="base">
                                        <p:cTn id="48" dur="500"/>
                                        <p:tgtEl>
                                          <p:spTgt spid="19521"/>
                                        </p:tgtEl>
                                        <p:attrNameLst>
                                          <p:attrName>ppt_x</p:attrName>
                                        </p:attrNameLst>
                                      </p:cBhvr>
                                      <p:tavLst>
                                        <p:tav tm="0">
                                          <p:val>
                                            <p:strVal val="ppt_x"/>
                                          </p:val>
                                        </p:tav>
                                        <p:tav tm="100000">
                                          <p:val>
                                            <p:strVal val="ppt_x"/>
                                          </p:val>
                                        </p:tav>
                                      </p:tavLst>
                                    </p:anim>
                                    <p:anim calcmode="lin" valueType="num">
                                      <p:cBhvr additive="base">
                                        <p:cTn id="49" dur="500"/>
                                        <p:tgtEl>
                                          <p:spTgt spid="19521"/>
                                        </p:tgtEl>
                                        <p:attrNameLst>
                                          <p:attrName>ppt_y</p:attrName>
                                        </p:attrNameLst>
                                      </p:cBhvr>
                                      <p:tavLst>
                                        <p:tav tm="0">
                                          <p:val>
                                            <p:strVal val="ppt_y"/>
                                          </p:val>
                                        </p:tav>
                                        <p:tav tm="100000">
                                          <p:val>
                                            <p:strVal val="1+ppt_h/2"/>
                                          </p:val>
                                        </p:tav>
                                      </p:tavLst>
                                    </p:anim>
                                    <p:set>
                                      <p:cBhvr>
                                        <p:cTn id="50" dur="1" fill="hold">
                                          <p:stCondLst>
                                            <p:cond delay="499"/>
                                          </p:stCondLst>
                                        </p:cTn>
                                        <p:tgtEl>
                                          <p:spTgt spid="19521"/>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xit" presetSubtype="4" fill="hold" grpId="0" nodeType="clickEffect">
                                  <p:stCondLst>
                                    <p:cond delay="0"/>
                                  </p:stCondLst>
                                  <p:childTnLst>
                                    <p:anim calcmode="lin" valueType="num">
                                      <p:cBhvr additive="base">
                                        <p:cTn id="54" dur="500"/>
                                        <p:tgtEl>
                                          <p:spTgt spid="19524"/>
                                        </p:tgtEl>
                                        <p:attrNameLst>
                                          <p:attrName>ppt_x</p:attrName>
                                        </p:attrNameLst>
                                      </p:cBhvr>
                                      <p:tavLst>
                                        <p:tav tm="0">
                                          <p:val>
                                            <p:strVal val="ppt_x"/>
                                          </p:val>
                                        </p:tav>
                                        <p:tav tm="100000">
                                          <p:val>
                                            <p:strVal val="ppt_x"/>
                                          </p:val>
                                        </p:tav>
                                      </p:tavLst>
                                    </p:anim>
                                    <p:anim calcmode="lin" valueType="num">
                                      <p:cBhvr additive="base">
                                        <p:cTn id="55" dur="500"/>
                                        <p:tgtEl>
                                          <p:spTgt spid="19524"/>
                                        </p:tgtEl>
                                        <p:attrNameLst>
                                          <p:attrName>ppt_y</p:attrName>
                                        </p:attrNameLst>
                                      </p:cBhvr>
                                      <p:tavLst>
                                        <p:tav tm="0">
                                          <p:val>
                                            <p:strVal val="ppt_y"/>
                                          </p:val>
                                        </p:tav>
                                        <p:tav tm="100000">
                                          <p:val>
                                            <p:strVal val="1+ppt_h/2"/>
                                          </p:val>
                                        </p:tav>
                                      </p:tavLst>
                                    </p:anim>
                                    <p:set>
                                      <p:cBhvr>
                                        <p:cTn id="56" dur="1" fill="hold">
                                          <p:stCondLst>
                                            <p:cond delay="499"/>
                                          </p:stCondLst>
                                        </p:cTn>
                                        <p:tgtEl>
                                          <p:spTgt spid="19524"/>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xit" presetSubtype="4" fill="hold" grpId="0" nodeType="clickEffect">
                                  <p:stCondLst>
                                    <p:cond delay="0"/>
                                  </p:stCondLst>
                                  <p:childTnLst>
                                    <p:anim calcmode="lin" valueType="num">
                                      <p:cBhvr additive="base">
                                        <p:cTn id="60" dur="500"/>
                                        <p:tgtEl>
                                          <p:spTgt spid="19527"/>
                                        </p:tgtEl>
                                        <p:attrNameLst>
                                          <p:attrName>ppt_x</p:attrName>
                                        </p:attrNameLst>
                                      </p:cBhvr>
                                      <p:tavLst>
                                        <p:tav tm="0">
                                          <p:val>
                                            <p:strVal val="ppt_x"/>
                                          </p:val>
                                        </p:tav>
                                        <p:tav tm="100000">
                                          <p:val>
                                            <p:strVal val="ppt_x"/>
                                          </p:val>
                                        </p:tav>
                                      </p:tavLst>
                                    </p:anim>
                                    <p:anim calcmode="lin" valueType="num">
                                      <p:cBhvr additive="base">
                                        <p:cTn id="61" dur="500"/>
                                        <p:tgtEl>
                                          <p:spTgt spid="19527"/>
                                        </p:tgtEl>
                                        <p:attrNameLst>
                                          <p:attrName>ppt_y</p:attrName>
                                        </p:attrNameLst>
                                      </p:cBhvr>
                                      <p:tavLst>
                                        <p:tav tm="0">
                                          <p:val>
                                            <p:strVal val="ppt_y"/>
                                          </p:val>
                                        </p:tav>
                                        <p:tav tm="100000">
                                          <p:val>
                                            <p:strVal val="1+ppt_h/2"/>
                                          </p:val>
                                        </p:tav>
                                      </p:tavLst>
                                    </p:anim>
                                    <p:set>
                                      <p:cBhvr>
                                        <p:cTn id="62" dur="1" fill="hold">
                                          <p:stCondLst>
                                            <p:cond delay="499"/>
                                          </p:stCondLst>
                                        </p:cTn>
                                        <p:tgtEl>
                                          <p:spTgt spid="19527"/>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xit" presetSubtype="4" fill="hold" grpId="0" nodeType="clickEffect">
                                  <p:stCondLst>
                                    <p:cond delay="0"/>
                                  </p:stCondLst>
                                  <p:childTnLst>
                                    <p:anim calcmode="lin" valueType="num">
                                      <p:cBhvr additive="base">
                                        <p:cTn id="66" dur="500"/>
                                        <p:tgtEl>
                                          <p:spTgt spid="19530"/>
                                        </p:tgtEl>
                                        <p:attrNameLst>
                                          <p:attrName>ppt_x</p:attrName>
                                        </p:attrNameLst>
                                      </p:cBhvr>
                                      <p:tavLst>
                                        <p:tav tm="0">
                                          <p:val>
                                            <p:strVal val="ppt_x"/>
                                          </p:val>
                                        </p:tav>
                                        <p:tav tm="100000">
                                          <p:val>
                                            <p:strVal val="ppt_x"/>
                                          </p:val>
                                        </p:tav>
                                      </p:tavLst>
                                    </p:anim>
                                    <p:anim calcmode="lin" valueType="num">
                                      <p:cBhvr additive="base">
                                        <p:cTn id="67" dur="500"/>
                                        <p:tgtEl>
                                          <p:spTgt spid="19530"/>
                                        </p:tgtEl>
                                        <p:attrNameLst>
                                          <p:attrName>ppt_y</p:attrName>
                                        </p:attrNameLst>
                                      </p:cBhvr>
                                      <p:tavLst>
                                        <p:tav tm="0">
                                          <p:val>
                                            <p:strVal val="ppt_y"/>
                                          </p:val>
                                        </p:tav>
                                        <p:tav tm="100000">
                                          <p:val>
                                            <p:strVal val="1+ppt_h/2"/>
                                          </p:val>
                                        </p:tav>
                                      </p:tavLst>
                                    </p:anim>
                                    <p:set>
                                      <p:cBhvr>
                                        <p:cTn id="68" dur="1" fill="hold">
                                          <p:stCondLst>
                                            <p:cond delay="499"/>
                                          </p:stCondLst>
                                        </p:cTn>
                                        <p:tgtEl>
                                          <p:spTgt spid="19530"/>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xit" presetSubtype="4" fill="hold" grpId="0" nodeType="clickEffect">
                                  <p:stCondLst>
                                    <p:cond delay="0"/>
                                  </p:stCondLst>
                                  <p:childTnLst>
                                    <p:anim calcmode="lin" valueType="num">
                                      <p:cBhvr additive="base">
                                        <p:cTn id="72" dur="500"/>
                                        <p:tgtEl>
                                          <p:spTgt spid="19534"/>
                                        </p:tgtEl>
                                        <p:attrNameLst>
                                          <p:attrName>ppt_x</p:attrName>
                                        </p:attrNameLst>
                                      </p:cBhvr>
                                      <p:tavLst>
                                        <p:tav tm="0">
                                          <p:val>
                                            <p:strVal val="ppt_x"/>
                                          </p:val>
                                        </p:tav>
                                        <p:tav tm="100000">
                                          <p:val>
                                            <p:strVal val="ppt_x"/>
                                          </p:val>
                                        </p:tav>
                                      </p:tavLst>
                                    </p:anim>
                                    <p:anim calcmode="lin" valueType="num">
                                      <p:cBhvr additive="base">
                                        <p:cTn id="73" dur="500"/>
                                        <p:tgtEl>
                                          <p:spTgt spid="19534"/>
                                        </p:tgtEl>
                                        <p:attrNameLst>
                                          <p:attrName>ppt_y</p:attrName>
                                        </p:attrNameLst>
                                      </p:cBhvr>
                                      <p:tavLst>
                                        <p:tav tm="0">
                                          <p:val>
                                            <p:strVal val="ppt_y"/>
                                          </p:val>
                                        </p:tav>
                                        <p:tav tm="100000">
                                          <p:val>
                                            <p:strVal val="1+ppt_h/2"/>
                                          </p:val>
                                        </p:tav>
                                      </p:tavLst>
                                    </p:anim>
                                    <p:set>
                                      <p:cBhvr>
                                        <p:cTn id="74" dur="1" fill="hold">
                                          <p:stCondLst>
                                            <p:cond delay="499"/>
                                          </p:stCondLst>
                                        </p:cTn>
                                        <p:tgtEl>
                                          <p:spTgt spid="19534"/>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xit" presetSubtype="4" fill="hold" grpId="0" nodeType="clickEffect">
                                  <p:stCondLst>
                                    <p:cond delay="0"/>
                                  </p:stCondLst>
                                  <p:childTnLst>
                                    <p:anim calcmode="lin" valueType="num">
                                      <p:cBhvr additive="base">
                                        <p:cTn id="78" dur="500"/>
                                        <p:tgtEl>
                                          <p:spTgt spid="19537"/>
                                        </p:tgtEl>
                                        <p:attrNameLst>
                                          <p:attrName>ppt_x</p:attrName>
                                        </p:attrNameLst>
                                      </p:cBhvr>
                                      <p:tavLst>
                                        <p:tav tm="0">
                                          <p:val>
                                            <p:strVal val="ppt_x"/>
                                          </p:val>
                                        </p:tav>
                                        <p:tav tm="100000">
                                          <p:val>
                                            <p:strVal val="ppt_x"/>
                                          </p:val>
                                        </p:tav>
                                      </p:tavLst>
                                    </p:anim>
                                    <p:anim calcmode="lin" valueType="num">
                                      <p:cBhvr additive="base">
                                        <p:cTn id="79" dur="500"/>
                                        <p:tgtEl>
                                          <p:spTgt spid="19537"/>
                                        </p:tgtEl>
                                        <p:attrNameLst>
                                          <p:attrName>ppt_y</p:attrName>
                                        </p:attrNameLst>
                                      </p:cBhvr>
                                      <p:tavLst>
                                        <p:tav tm="0">
                                          <p:val>
                                            <p:strVal val="ppt_y"/>
                                          </p:val>
                                        </p:tav>
                                        <p:tav tm="100000">
                                          <p:val>
                                            <p:strVal val="1+ppt_h/2"/>
                                          </p:val>
                                        </p:tav>
                                      </p:tavLst>
                                    </p:anim>
                                    <p:set>
                                      <p:cBhvr>
                                        <p:cTn id="80" dur="1" fill="hold">
                                          <p:stCondLst>
                                            <p:cond delay="499"/>
                                          </p:stCondLst>
                                        </p:cTn>
                                        <p:tgtEl>
                                          <p:spTgt spid="1953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xit" presetSubtype="4" fill="hold" grpId="0" nodeType="clickEffect">
                                  <p:stCondLst>
                                    <p:cond delay="0"/>
                                  </p:stCondLst>
                                  <p:childTnLst>
                                    <p:anim calcmode="lin" valueType="num">
                                      <p:cBhvr additive="base">
                                        <p:cTn id="84" dur="500"/>
                                        <p:tgtEl>
                                          <p:spTgt spid="19540"/>
                                        </p:tgtEl>
                                        <p:attrNameLst>
                                          <p:attrName>ppt_x</p:attrName>
                                        </p:attrNameLst>
                                      </p:cBhvr>
                                      <p:tavLst>
                                        <p:tav tm="0">
                                          <p:val>
                                            <p:strVal val="ppt_x"/>
                                          </p:val>
                                        </p:tav>
                                        <p:tav tm="100000">
                                          <p:val>
                                            <p:strVal val="ppt_x"/>
                                          </p:val>
                                        </p:tav>
                                      </p:tavLst>
                                    </p:anim>
                                    <p:anim calcmode="lin" valueType="num">
                                      <p:cBhvr additive="base">
                                        <p:cTn id="85" dur="500"/>
                                        <p:tgtEl>
                                          <p:spTgt spid="19540"/>
                                        </p:tgtEl>
                                        <p:attrNameLst>
                                          <p:attrName>ppt_y</p:attrName>
                                        </p:attrNameLst>
                                      </p:cBhvr>
                                      <p:tavLst>
                                        <p:tav tm="0">
                                          <p:val>
                                            <p:strVal val="ppt_y"/>
                                          </p:val>
                                        </p:tav>
                                        <p:tav tm="100000">
                                          <p:val>
                                            <p:strVal val="1+ppt_h/2"/>
                                          </p:val>
                                        </p:tav>
                                      </p:tavLst>
                                    </p:anim>
                                    <p:set>
                                      <p:cBhvr>
                                        <p:cTn id="86" dur="1" fill="hold">
                                          <p:stCondLst>
                                            <p:cond delay="499"/>
                                          </p:stCondLst>
                                        </p:cTn>
                                        <p:tgtEl>
                                          <p:spTgt spid="19540"/>
                                        </p:tgtEl>
                                        <p:attrNameLst>
                                          <p:attrName>style.visibility</p:attrName>
                                        </p:attrNameLst>
                                      </p:cBhvr>
                                      <p:to>
                                        <p:strVal val="hidden"/>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0" nodeType="clickEffect">
                                  <p:stCondLst>
                                    <p:cond delay="0"/>
                                  </p:stCondLst>
                                  <p:childTnLst>
                                    <p:anim calcmode="lin" valueType="num">
                                      <p:cBhvr additive="base">
                                        <p:cTn id="90" dur="500"/>
                                        <p:tgtEl>
                                          <p:spTgt spid="19543"/>
                                        </p:tgtEl>
                                        <p:attrNameLst>
                                          <p:attrName>ppt_x</p:attrName>
                                        </p:attrNameLst>
                                      </p:cBhvr>
                                      <p:tavLst>
                                        <p:tav tm="0">
                                          <p:val>
                                            <p:strVal val="ppt_x"/>
                                          </p:val>
                                        </p:tav>
                                        <p:tav tm="100000">
                                          <p:val>
                                            <p:strVal val="ppt_x"/>
                                          </p:val>
                                        </p:tav>
                                      </p:tavLst>
                                    </p:anim>
                                    <p:anim calcmode="lin" valueType="num">
                                      <p:cBhvr additive="base">
                                        <p:cTn id="91" dur="500"/>
                                        <p:tgtEl>
                                          <p:spTgt spid="19543"/>
                                        </p:tgtEl>
                                        <p:attrNameLst>
                                          <p:attrName>ppt_y</p:attrName>
                                        </p:attrNameLst>
                                      </p:cBhvr>
                                      <p:tavLst>
                                        <p:tav tm="0">
                                          <p:val>
                                            <p:strVal val="ppt_y"/>
                                          </p:val>
                                        </p:tav>
                                        <p:tav tm="100000">
                                          <p:val>
                                            <p:strVal val="1+ppt_h/2"/>
                                          </p:val>
                                        </p:tav>
                                      </p:tavLst>
                                    </p:anim>
                                    <p:set>
                                      <p:cBhvr>
                                        <p:cTn id="92" dur="1" fill="hold">
                                          <p:stCondLst>
                                            <p:cond delay="499"/>
                                          </p:stCondLst>
                                        </p:cTn>
                                        <p:tgtEl>
                                          <p:spTgt spid="19543"/>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xit" presetSubtype="4" fill="hold" grpId="0" nodeType="clickEffect">
                                  <p:stCondLst>
                                    <p:cond delay="0"/>
                                  </p:stCondLst>
                                  <p:childTnLst>
                                    <p:anim calcmode="lin" valueType="num">
                                      <p:cBhvr additive="base">
                                        <p:cTn id="96" dur="500"/>
                                        <p:tgtEl>
                                          <p:spTgt spid="19546"/>
                                        </p:tgtEl>
                                        <p:attrNameLst>
                                          <p:attrName>ppt_x</p:attrName>
                                        </p:attrNameLst>
                                      </p:cBhvr>
                                      <p:tavLst>
                                        <p:tav tm="0">
                                          <p:val>
                                            <p:strVal val="ppt_x"/>
                                          </p:val>
                                        </p:tav>
                                        <p:tav tm="100000">
                                          <p:val>
                                            <p:strVal val="ppt_x"/>
                                          </p:val>
                                        </p:tav>
                                      </p:tavLst>
                                    </p:anim>
                                    <p:anim calcmode="lin" valueType="num">
                                      <p:cBhvr additive="base">
                                        <p:cTn id="97" dur="500"/>
                                        <p:tgtEl>
                                          <p:spTgt spid="19546"/>
                                        </p:tgtEl>
                                        <p:attrNameLst>
                                          <p:attrName>ppt_y</p:attrName>
                                        </p:attrNameLst>
                                      </p:cBhvr>
                                      <p:tavLst>
                                        <p:tav tm="0">
                                          <p:val>
                                            <p:strVal val="ppt_y"/>
                                          </p:val>
                                        </p:tav>
                                        <p:tav tm="100000">
                                          <p:val>
                                            <p:strVal val="1+ppt_h/2"/>
                                          </p:val>
                                        </p:tav>
                                      </p:tavLst>
                                    </p:anim>
                                    <p:set>
                                      <p:cBhvr>
                                        <p:cTn id="98" dur="1" fill="hold">
                                          <p:stCondLst>
                                            <p:cond delay="499"/>
                                          </p:stCondLst>
                                        </p:cTn>
                                        <p:tgtEl>
                                          <p:spTgt spid="19546"/>
                                        </p:tgtEl>
                                        <p:attrNameLst>
                                          <p:attrName>style.visibility</p:attrName>
                                        </p:attrNameLst>
                                      </p:cBhvr>
                                      <p:to>
                                        <p:strVal val="hidden"/>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xit" presetSubtype="4" fill="hold" grpId="0" nodeType="clickEffect">
                                  <p:stCondLst>
                                    <p:cond delay="0"/>
                                  </p:stCondLst>
                                  <p:childTnLst>
                                    <p:anim calcmode="lin" valueType="num">
                                      <p:cBhvr additive="base">
                                        <p:cTn id="102" dur="500"/>
                                        <p:tgtEl>
                                          <p:spTgt spid="19549"/>
                                        </p:tgtEl>
                                        <p:attrNameLst>
                                          <p:attrName>ppt_x</p:attrName>
                                        </p:attrNameLst>
                                      </p:cBhvr>
                                      <p:tavLst>
                                        <p:tav tm="0">
                                          <p:val>
                                            <p:strVal val="ppt_x"/>
                                          </p:val>
                                        </p:tav>
                                        <p:tav tm="100000">
                                          <p:val>
                                            <p:strVal val="ppt_x"/>
                                          </p:val>
                                        </p:tav>
                                      </p:tavLst>
                                    </p:anim>
                                    <p:anim calcmode="lin" valueType="num">
                                      <p:cBhvr additive="base">
                                        <p:cTn id="103" dur="500"/>
                                        <p:tgtEl>
                                          <p:spTgt spid="19549"/>
                                        </p:tgtEl>
                                        <p:attrNameLst>
                                          <p:attrName>ppt_y</p:attrName>
                                        </p:attrNameLst>
                                      </p:cBhvr>
                                      <p:tavLst>
                                        <p:tav tm="0">
                                          <p:val>
                                            <p:strVal val="ppt_y"/>
                                          </p:val>
                                        </p:tav>
                                        <p:tav tm="100000">
                                          <p:val>
                                            <p:strVal val="1+ppt_h/2"/>
                                          </p:val>
                                        </p:tav>
                                      </p:tavLst>
                                    </p:anim>
                                    <p:set>
                                      <p:cBhvr>
                                        <p:cTn id="104" dur="1" fill="hold">
                                          <p:stCondLst>
                                            <p:cond delay="499"/>
                                          </p:stCondLst>
                                        </p:cTn>
                                        <p:tgtEl>
                                          <p:spTgt spid="19549"/>
                                        </p:tgtEl>
                                        <p:attrNameLst>
                                          <p:attrName>style.visibility</p:attrName>
                                        </p:attrNameLst>
                                      </p:cBhvr>
                                      <p:to>
                                        <p:strVal val="hidden"/>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xit" presetSubtype="4" fill="hold" grpId="0" nodeType="clickEffect">
                                  <p:stCondLst>
                                    <p:cond delay="0"/>
                                  </p:stCondLst>
                                  <p:childTnLst>
                                    <p:anim calcmode="lin" valueType="num">
                                      <p:cBhvr additive="base">
                                        <p:cTn id="108" dur="500"/>
                                        <p:tgtEl>
                                          <p:spTgt spid="19552"/>
                                        </p:tgtEl>
                                        <p:attrNameLst>
                                          <p:attrName>ppt_x</p:attrName>
                                        </p:attrNameLst>
                                      </p:cBhvr>
                                      <p:tavLst>
                                        <p:tav tm="0">
                                          <p:val>
                                            <p:strVal val="ppt_x"/>
                                          </p:val>
                                        </p:tav>
                                        <p:tav tm="100000">
                                          <p:val>
                                            <p:strVal val="ppt_x"/>
                                          </p:val>
                                        </p:tav>
                                      </p:tavLst>
                                    </p:anim>
                                    <p:anim calcmode="lin" valueType="num">
                                      <p:cBhvr additive="base">
                                        <p:cTn id="109" dur="500"/>
                                        <p:tgtEl>
                                          <p:spTgt spid="19552"/>
                                        </p:tgtEl>
                                        <p:attrNameLst>
                                          <p:attrName>ppt_y</p:attrName>
                                        </p:attrNameLst>
                                      </p:cBhvr>
                                      <p:tavLst>
                                        <p:tav tm="0">
                                          <p:val>
                                            <p:strVal val="ppt_y"/>
                                          </p:val>
                                        </p:tav>
                                        <p:tav tm="100000">
                                          <p:val>
                                            <p:strVal val="1+ppt_h/2"/>
                                          </p:val>
                                        </p:tav>
                                      </p:tavLst>
                                    </p:anim>
                                    <p:set>
                                      <p:cBhvr>
                                        <p:cTn id="110" dur="1" fill="hold">
                                          <p:stCondLst>
                                            <p:cond delay="499"/>
                                          </p:stCondLst>
                                        </p:cTn>
                                        <p:tgtEl>
                                          <p:spTgt spid="19552"/>
                                        </p:tgtEl>
                                        <p:attrNameLst>
                                          <p:attrName>style.visibility</p:attrName>
                                        </p:attrNameLst>
                                      </p:cBhvr>
                                      <p:to>
                                        <p:strVal val="hidden"/>
                                      </p:to>
                                    </p:se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xit" presetSubtype="4" fill="hold" grpId="0" nodeType="clickEffect">
                                  <p:stCondLst>
                                    <p:cond delay="0"/>
                                  </p:stCondLst>
                                  <p:childTnLst>
                                    <p:anim calcmode="lin" valueType="num">
                                      <p:cBhvr additive="base">
                                        <p:cTn id="114" dur="500"/>
                                        <p:tgtEl>
                                          <p:spTgt spid="19497"/>
                                        </p:tgtEl>
                                        <p:attrNameLst>
                                          <p:attrName>ppt_x</p:attrName>
                                        </p:attrNameLst>
                                      </p:cBhvr>
                                      <p:tavLst>
                                        <p:tav tm="0">
                                          <p:val>
                                            <p:strVal val="ppt_x"/>
                                          </p:val>
                                        </p:tav>
                                        <p:tav tm="100000">
                                          <p:val>
                                            <p:strVal val="ppt_x"/>
                                          </p:val>
                                        </p:tav>
                                      </p:tavLst>
                                    </p:anim>
                                    <p:anim calcmode="lin" valueType="num">
                                      <p:cBhvr additive="base">
                                        <p:cTn id="115" dur="500"/>
                                        <p:tgtEl>
                                          <p:spTgt spid="19497"/>
                                        </p:tgtEl>
                                        <p:attrNameLst>
                                          <p:attrName>ppt_y</p:attrName>
                                        </p:attrNameLst>
                                      </p:cBhvr>
                                      <p:tavLst>
                                        <p:tav tm="0">
                                          <p:val>
                                            <p:strVal val="ppt_y"/>
                                          </p:val>
                                        </p:tav>
                                        <p:tav tm="100000">
                                          <p:val>
                                            <p:strVal val="1+ppt_h/2"/>
                                          </p:val>
                                        </p:tav>
                                      </p:tavLst>
                                    </p:anim>
                                    <p:set>
                                      <p:cBhvr>
                                        <p:cTn id="116" dur="1" fill="hold">
                                          <p:stCondLst>
                                            <p:cond delay="499"/>
                                          </p:stCondLst>
                                        </p:cTn>
                                        <p:tgtEl>
                                          <p:spTgt spid="19497"/>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xit" presetSubtype="4" fill="hold" grpId="0" nodeType="clickEffect">
                                  <p:stCondLst>
                                    <p:cond delay="0"/>
                                  </p:stCondLst>
                                  <p:childTnLst>
                                    <p:anim calcmode="lin" valueType="num">
                                      <p:cBhvr additive="base">
                                        <p:cTn id="120" dur="500"/>
                                        <p:tgtEl>
                                          <p:spTgt spid="19501"/>
                                        </p:tgtEl>
                                        <p:attrNameLst>
                                          <p:attrName>ppt_x</p:attrName>
                                        </p:attrNameLst>
                                      </p:cBhvr>
                                      <p:tavLst>
                                        <p:tav tm="0">
                                          <p:val>
                                            <p:strVal val="ppt_x"/>
                                          </p:val>
                                        </p:tav>
                                        <p:tav tm="100000">
                                          <p:val>
                                            <p:strVal val="ppt_x"/>
                                          </p:val>
                                        </p:tav>
                                      </p:tavLst>
                                    </p:anim>
                                    <p:anim calcmode="lin" valueType="num">
                                      <p:cBhvr additive="base">
                                        <p:cTn id="121" dur="500"/>
                                        <p:tgtEl>
                                          <p:spTgt spid="19501"/>
                                        </p:tgtEl>
                                        <p:attrNameLst>
                                          <p:attrName>ppt_y</p:attrName>
                                        </p:attrNameLst>
                                      </p:cBhvr>
                                      <p:tavLst>
                                        <p:tav tm="0">
                                          <p:val>
                                            <p:strVal val="ppt_y"/>
                                          </p:val>
                                        </p:tav>
                                        <p:tav tm="100000">
                                          <p:val>
                                            <p:strVal val="1+ppt_h/2"/>
                                          </p:val>
                                        </p:tav>
                                      </p:tavLst>
                                    </p:anim>
                                    <p:set>
                                      <p:cBhvr>
                                        <p:cTn id="122" dur="1" fill="hold">
                                          <p:stCondLst>
                                            <p:cond delay="499"/>
                                          </p:stCondLst>
                                        </p:cTn>
                                        <p:tgtEl>
                                          <p:spTgt spid="19501"/>
                                        </p:tgtEl>
                                        <p:attrNameLst>
                                          <p:attrName>style.visibility</p:attrName>
                                        </p:attrNameLst>
                                      </p:cBhvr>
                                      <p:to>
                                        <p:strVal val="hidden"/>
                                      </p:to>
                                    </p:se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xit" presetSubtype="4" fill="hold" grpId="0" nodeType="clickEffect">
                                  <p:stCondLst>
                                    <p:cond delay="0"/>
                                  </p:stCondLst>
                                  <p:childTnLst>
                                    <p:anim calcmode="lin" valueType="num">
                                      <p:cBhvr additive="base">
                                        <p:cTn id="126" dur="500"/>
                                        <p:tgtEl>
                                          <p:spTgt spid="19504"/>
                                        </p:tgtEl>
                                        <p:attrNameLst>
                                          <p:attrName>ppt_x</p:attrName>
                                        </p:attrNameLst>
                                      </p:cBhvr>
                                      <p:tavLst>
                                        <p:tav tm="0">
                                          <p:val>
                                            <p:strVal val="ppt_x"/>
                                          </p:val>
                                        </p:tav>
                                        <p:tav tm="100000">
                                          <p:val>
                                            <p:strVal val="ppt_x"/>
                                          </p:val>
                                        </p:tav>
                                      </p:tavLst>
                                    </p:anim>
                                    <p:anim calcmode="lin" valueType="num">
                                      <p:cBhvr additive="base">
                                        <p:cTn id="127" dur="500"/>
                                        <p:tgtEl>
                                          <p:spTgt spid="19504"/>
                                        </p:tgtEl>
                                        <p:attrNameLst>
                                          <p:attrName>ppt_y</p:attrName>
                                        </p:attrNameLst>
                                      </p:cBhvr>
                                      <p:tavLst>
                                        <p:tav tm="0">
                                          <p:val>
                                            <p:strVal val="ppt_y"/>
                                          </p:val>
                                        </p:tav>
                                        <p:tav tm="100000">
                                          <p:val>
                                            <p:strVal val="1+ppt_h/2"/>
                                          </p:val>
                                        </p:tav>
                                      </p:tavLst>
                                    </p:anim>
                                    <p:set>
                                      <p:cBhvr>
                                        <p:cTn id="128" dur="1" fill="hold">
                                          <p:stCondLst>
                                            <p:cond delay="499"/>
                                          </p:stCondLst>
                                        </p:cTn>
                                        <p:tgtEl>
                                          <p:spTgt spid="19504"/>
                                        </p:tgtEl>
                                        <p:attrNameLst>
                                          <p:attrName>style.visibility</p:attrName>
                                        </p:attrNameLst>
                                      </p:cBhvr>
                                      <p:to>
                                        <p:strVal val="hidden"/>
                                      </p:to>
                                    </p:se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 presetClass="exit" presetSubtype="4" fill="hold" grpId="0" nodeType="clickEffect">
                                  <p:stCondLst>
                                    <p:cond delay="0"/>
                                  </p:stCondLst>
                                  <p:childTnLst>
                                    <p:anim calcmode="lin" valueType="num">
                                      <p:cBhvr additive="base">
                                        <p:cTn id="132" dur="500"/>
                                        <p:tgtEl>
                                          <p:spTgt spid="19507"/>
                                        </p:tgtEl>
                                        <p:attrNameLst>
                                          <p:attrName>ppt_x</p:attrName>
                                        </p:attrNameLst>
                                      </p:cBhvr>
                                      <p:tavLst>
                                        <p:tav tm="0">
                                          <p:val>
                                            <p:strVal val="ppt_x"/>
                                          </p:val>
                                        </p:tav>
                                        <p:tav tm="100000">
                                          <p:val>
                                            <p:strVal val="ppt_x"/>
                                          </p:val>
                                        </p:tav>
                                      </p:tavLst>
                                    </p:anim>
                                    <p:anim calcmode="lin" valueType="num">
                                      <p:cBhvr additive="base">
                                        <p:cTn id="133" dur="500"/>
                                        <p:tgtEl>
                                          <p:spTgt spid="19507"/>
                                        </p:tgtEl>
                                        <p:attrNameLst>
                                          <p:attrName>ppt_y</p:attrName>
                                        </p:attrNameLst>
                                      </p:cBhvr>
                                      <p:tavLst>
                                        <p:tav tm="0">
                                          <p:val>
                                            <p:strVal val="ppt_y"/>
                                          </p:val>
                                        </p:tav>
                                        <p:tav tm="100000">
                                          <p:val>
                                            <p:strVal val="1+ppt_h/2"/>
                                          </p:val>
                                        </p:tav>
                                      </p:tavLst>
                                    </p:anim>
                                    <p:set>
                                      <p:cBhvr>
                                        <p:cTn id="134" dur="1" fill="hold">
                                          <p:stCondLst>
                                            <p:cond delay="499"/>
                                          </p:stCondLst>
                                        </p:cTn>
                                        <p:tgtEl>
                                          <p:spTgt spid="19507"/>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 presetClass="exit" presetSubtype="4" fill="hold" grpId="0" nodeType="clickEffect">
                                  <p:stCondLst>
                                    <p:cond delay="0"/>
                                  </p:stCondLst>
                                  <p:childTnLst>
                                    <p:anim calcmode="lin" valueType="num">
                                      <p:cBhvr additive="base">
                                        <p:cTn id="138" dur="500"/>
                                        <p:tgtEl>
                                          <p:spTgt spid="19509"/>
                                        </p:tgtEl>
                                        <p:attrNameLst>
                                          <p:attrName>ppt_x</p:attrName>
                                        </p:attrNameLst>
                                      </p:cBhvr>
                                      <p:tavLst>
                                        <p:tav tm="0">
                                          <p:val>
                                            <p:strVal val="ppt_x"/>
                                          </p:val>
                                        </p:tav>
                                        <p:tav tm="100000">
                                          <p:val>
                                            <p:strVal val="ppt_x"/>
                                          </p:val>
                                        </p:tav>
                                      </p:tavLst>
                                    </p:anim>
                                    <p:anim calcmode="lin" valueType="num">
                                      <p:cBhvr additive="base">
                                        <p:cTn id="139" dur="500"/>
                                        <p:tgtEl>
                                          <p:spTgt spid="19509"/>
                                        </p:tgtEl>
                                        <p:attrNameLst>
                                          <p:attrName>ppt_y</p:attrName>
                                        </p:attrNameLst>
                                      </p:cBhvr>
                                      <p:tavLst>
                                        <p:tav tm="0">
                                          <p:val>
                                            <p:strVal val="ppt_y"/>
                                          </p:val>
                                        </p:tav>
                                        <p:tav tm="100000">
                                          <p:val>
                                            <p:strVal val="1+ppt_h/2"/>
                                          </p:val>
                                        </p:tav>
                                      </p:tavLst>
                                    </p:anim>
                                    <p:set>
                                      <p:cBhvr>
                                        <p:cTn id="140" dur="1" fill="hold">
                                          <p:stCondLst>
                                            <p:cond delay="499"/>
                                          </p:stCondLst>
                                        </p:cTn>
                                        <p:tgtEl>
                                          <p:spTgt spid="19509"/>
                                        </p:tgtEl>
                                        <p:attrNameLst>
                                          <p:attrName>style.visibility</p:attrName>
                                        </p:attrNameLst>
                                      </p:cBhvr>
                                      <p:to>
                                        <p:strVal val="hidden"/>
                                      </p:to>
                                    </p:se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 presetClass="exit" presetSubtype="4" fill="hold" grpId="0" nodeType="clickEffect">
                                  <p:stCondLst>
                                    <p:cond delay="0"/>
                                  </p:stCondLst>
                                  <p:childTnLst>
                                    <p:anim calcmode="lin" valueType="num">
                                      <p:cBhvr additive="base">
                                        <p:cTn id="144" dur="500"/>
                                        <p:tgtEl>
                                          <p:spTgt spid="19512"/>
                                        </p:tgtEl>
                                        <p:attrNameLst>
                                          <p:attrName>ppt_x</p:attrName>
                                        </p:attrNameLst>
                                      </p:cBhvr>
                                      <p:tavLst>
                                        <p:tav tm="0">
                                          <p:val>
                                            <p:strVal val="ppt_x"/>
                                          </p:val>
                                        </p:tav>
                                        <p:tav tm="100000">
                                          <p:val>
                                            <p:strVal val="ppt_x"/>
                                          </p:val>
                                        </p:tav>
                                      </p:tavLst>
                                    </p:anim>
                                    <p:anim calcmode="lin" valueType="num">
                                      <p:cBhvr additive="base">
                                        <p:cTn id="145" dur="500"/>
                                        <p:tgtEl>
                                          <p:spTgt spid="19512"/>
                                        </p:tgtEl>
                                        <p:attrNameLst>
                                          <p:attrName>ppt_y</p:attrName>
                                        </p:attrNameLst>
                                      </p:cBhvr>
                                      <p:tavLst>
                                        <p:tav tm="0">
                                          <p:val>
                                            <p:strVal val="ppt_y"/>
                                          </p:val>
                                        </p:tav>
                                        <p:tav tm="100000">
                                          <p:val>
                                            <p:strVal val="1+ppt_h/2"/>
                                          </p:val>
                                        </p:tav>
                                      </p:tavLst>
                                    </p:anim>
                                    <p:set>
                                      <p:cBhvr>
                                        <p:cTn id="146" dur="1" fill="hold">
                                          <p:stCondLst>
                                            <p:cond delay="499"/>
                                          </p:stCondLst>
                                        </p:cTn>
                                        <p:tgtEl>
                                          <p:spTgt spid="19512"/>
                                        </p:tgtEl>
                                        <p:attrNameLst>
                                          <p:attrName>style.visibility</p:attrName>
                                        </p:attrNameLst>
                                      </p:cBhvr>
                                      <p:to>
                                        <p:strVal val="hidden"/>
                                      </p:to>
                                    </p:se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xit" presetSubtype="4" fill="hold" grpId="0" nodeType="clickEffect">
                                  <p:stCondLst>
                                    <p:cond delay="0"/>
                                  </p:stCondLst>
                                  <p:childTnLst>
                                    <p:anim calcmode="lin" valueType="num">
                                      <p:cBhvr additive="base">
                                        <p:cTn id="150" dur="500"/>
                                        <p:tgtEl>
                                          <p:spTgt spid="19515"/>
                                        </p:tgtEl>
                                        <p:attrNameLst>
                                          <p:attrName>ppt_x</p:attrName>
                                        </p:attrNameLst>
                                      </p:cBhvr>
                                      <p:tavLst>
                                        <p:tav tm="0">
                                          <p:val>
                                            <p:strVal val="ppt_x"/>
                                          </p:val>
                                        </p:tav>
                                        <p:tav tm="100000">
                                          <p:val>
                                            <p:strVal val="ppt_x"/>
                                          </p:val>
                                        </p:tav>
                                      </p:tavLst>
                                    </p:anim>
                                    <p:anim calcmode="lin" valueType="num">
                                      <p:cBhvr additive="base">
                                        <p:cTn id="151" dur="500"/>
                                        <p:tgtEl>
                                          <p:spTgt spid="19515"/>
                                        </p:tgtEl>
                                        <p:attrNameLst>
                                          <p:attrName>ppt_y</p:attrName>
                                        </p:attrNameLst>
                                      </p:cBhvr>
                                      <p:tavLst>
                                        <p:tav tm="0">
                                          <p:val>
                                            <p:strVal val="ppt_y"/>
                                          </p:val>
                                        </p:tav>
                                        <p:tav tm="100000">
                                          <p:val>
                                            <p:strVal val="1+ppt_h/2"/>
                                          </p:val>
                                        </p:tav>
                                      </p:tavLst>
                                    </p:anim>
                                    <p:set>
                                      <p:cBhvr>
                                        <p:cTn id="152" dur="1" fill="hold">
                                          <p:stCondLst>
                                            <p:cond delay="499"/>
                                          </p:stCondLst>
                                        </p:cTn>
                                        <p:tgtEl>
                                          <p:spTgt spid="19515"/>
                                        </p:tgtEl>
                                        <p:attrNameLst>
                                          <p:attrName>style.visibility</p:attrName>
                                        </p:attrNameLst>
                                      </p:cBhvr>
                                      <p:to>
                                        <p:strVal val="hidden"/>
                                      </p:to>
                                    </p:se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 presetClass="exit" presetSubtype="4" fill="hold" grpId="0" nodeType="clickEffect">
                                  <p:stCondLst>
                                    <p:cond delay="0"/>
                                  </p:stCondLst>
                                  <p:childTnLst>
                                    <p:anim calcmode="lin" valueType="num">
                                      <p:cBhvr additive="base">
                                        <p:cTn id="156" dur="500"/>
                                        <p:tgtEl>
                                          <p:spTgt spid="19519"/>
                                        </p:tgtEl>
                                        <p:attrNameLst>
                                          <p:attrName>ppt_x</p:attrName>
                                        </p:attrNameLst>
                                      </p:cBhvr>
                                      <p:tavLst>
                                        <p:tav tm="0">
                                          <p:val>
                                            <p:strVal val="ppt_x"/>
                                          </p:val>
                                        </p:tav>
                                        <p:tav tm="100000">
                                          <p:val>
                                            <p:strVal val="ppt_x"/>
                                          </p:val>
                                        </p:tav>
                                      </p:tavLst>
                                    </p:anim>
                                    <p:anim calcmode="lin" valueType="num">
                                      <p:cBhvr additive="base">
                                        <p:cTn id="157" dur="500"/>
                                        <p:tgtEl>
                                          <p:spTgt spid="19519"/>
                                        </p:tgtEl>
                                        <p:attrNameLst>
                                          <p:attrName>ppt_y</p:attrName>
                                        </p:attrNameLst>
                                      </p:cBhvr>
                                      <p:tavLst>
                                        <p:tav tm="0">
                                          <p:val>
                                            <p:strVal val="ppt_y"/>
                                          </p:val>
                                        </p:tav>
                                        <p:tav tm="100000">
                                          <p:val>
                                            <p:strVal val="1+ppt_h/2"/>
                                          </p:val>
                                        </p:tav>
                                      </p:tavLst>
                                    </p:anim>
                                    <p:set>
                                      <p:cBhvr>
                                        <p:cTn id="158" dur="1" fill="hold">
                                          <p:stCondLst>
                                            <p:cond delay="499"/>
                                          </p:stCondLst>
                                        </p:cTn>
                                        <p:tgtEl>
                                          <p:spTgt spid="19519"/>
                                        </p:tgtEl>
                                        <p:attrNameLst>
                                          <p:attrName>style.visibility</p:attrName>
                                        </p:attrNameLst>
                                      </p:cBhvr>
                                      <p:to>
                                        <p:strVal val="hidden"/>
                                      </p:to>
                                    </p:se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 presetClass="exit" presetSubtype="4" fill="hold" grpId="0" nodeType="clickEffect">
                                  <p:stCondLst>
                                    <p:cond delay="0"/>
                                  </p:stCondLst>
                                  <p:childTnLst>
                                    <p:anim calcmode="lin" valueType="num">
                                      <p:cBhvr additive="base">
                                        <p:cTn id="162" dur="500"/>
                                        <p:tgtEl>
                                          <p:spTgt spid="19523"/>
                                        </p:tgtEl>
                                        <p:attrNameLst>
                                          <p:attrName>ppt_x</p:attrName>
                                        </p:attrNameLst>
                                      </p:cBhvr>
                                      <p:tavLst>
                                        <p:tav tm="0">
                                          <p:val>
                                            <p:strVal val="ppt_x"/>
                                          </p:val>
                                        </p:tav>
                                        <p:tav tm="100000">
                                          <p:val>
                                            <p:strVal val="ppt_x"/>
                                          </p:val>
                                        </p:tav>
                                      </p:tavLst>
                                    </p:anim>
                                    <p:anim calcmode="lin" valueType="num">
                                      <p:cBhvr additive="base">
                                        <p:cTn id="163" dur="500"/>
                                        <p:tgtEl>
                                          <p:spTgt spid="19523"/>
                                        </p:tgtEl>
                                        <p:attrNameLst>
                                          <p:attrName>ppt_y</p:attrName>
                                        </p:attrNameLst>
                                      </p:cBhvr>
                                      <p:tavLst>
                                        <p:tav tm="0">
                                          <p:val>
                                            <p:strVal val="ppt_y"/>
                                          </p:val>
                                        </p:tav>
                                        <p:tav tm="100000">
                                          <p:val>
                                            <p:strVal val="1+ppt_h/2"/>
                                          </p:val>
                                        </p:tav>
                                      </p:tavLst>
                                    </p:anim>
                                    <p:set>
                                      <p:cBhvr>
                                        <p:cTn id="164" dur="1" fill="hold">
                                          <p:stCondLst>
                                            <p:cond delay="499"/>
                                          </p:stCondLst>
                                        </p:cTn>
                                        <p:tgtEl>
                                          <p:spTgt spid="19523"/>
                                        </p:tgtEl>
                                        <p:attrNameLst>
                                          <p:attrName>style.visibility</p:attrName>
                                        </p:attrNameLst>
                                      </p:cBhvr>
                                      <p:to>
                                        <p:strVal val="hidden"/>
                                      </p:to>
                                    </p:se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 presetClass="exit" presetSubtype="4" fill="hold" grpId="0" nodeType="clickEffect">
                                  <p:stCondLst>
                                    <p:cond delay="0"/>
                                  </p:stCondLst>
                                  <p:childTnLst>
                                    <p:anim calcmode="lin" valueType="num">
                                      <p:cBhvr additive="base">
                                        <p:cTn id="168" dur="500"/>
                                        <p:tgtEl>
                                          <p:spTgt spid="19526"/>
                                        </p:tgtEl>
                                        <p:attrNameLst>
                                          <p:attrName>ppt_x</p:attrName>
                                        </p:attrNameLst>
                                      </p:cBhvr>
                                      <p:tavLst>
                                        <p:tav tm="0">
                                          <p:val>
                                            <p:strVal val="ppt_x"/>
                                          </p:val>
                                        </p:tav>
                                        <p:tav tm="100000">
                                          <p:val>
                                            <p:strVal val="ppt_x"/>
                                          </p:val>
                                        </p:tav>
                                      </p:tavLst>
                                    </p:anim>
                                    <p:anim calcmode="lin" valueType="num">
                                      <p:cBhvr additive="base">
                                        <p:cTn id="169" dur="500"/>
                                        <p:tgtEl>
                                          <p:spTgt spid="19526"/>
                                        </p:tgtEl>
                                        <p:attrNameLst>
                                          <p:attrName>ppt_y</p:attrName>
                                        </p:attrNameLst>
                                      </p:cBhvr>
                                      <p:tavLst>
                                        <p:tav tm="0">
                                          <p:val>
                                            <p:strVal val="ppt_y"/>
                                          </p:val>
                                        </p:tav>
                                        <p:tav tm="100000">
                                          <p:val>
                                            <p:strVal val="1+ppt_h/2"/>
                                          </p:val>
                                        </p:tav>
                                      </p:tavLst>
                                    </p:anim>
                                    <p:set>
                                      <p:cBhvr>
                                        <p:cTn id="170" dur="1" fill="hold">
                                          <p:stCondLst>
                                            <p:cond delay="499"/>
                                          </p:stCondLst>
                                        </p:cTn>
                                        <p:tgtEl>
                                          <p:spTgt spid="19526"/>
                                        </p:tgtEl>
                                        <p:attrNameLst>
                                          <p:attrName>style.visibility</p:attrName>
                                        </p:attrNameLst>
                                      </p:cBhvr>
                                      <p:to>
                                        <p:strVal val="hidden"/>
                                      </p:to>
                                    </p:se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2" presetClass="exit" presetSubtype="4" fill="hold" grpId="0" nodeType="clickEffect">
                                  <p:stCondLst>
                                    <p:cond delay="0"/>
                                  </p:stCondLst>
                                  <p:childTnLst>
                                    <p:anim calcmode="lin" valueType="num">
                                      <p:cBhvr additive="base">
                                        <p:cTn id="174" dur="500"/>
                                        <p:tgtEl>
                                          <p:spTgt spid="19529"/>
                                        </p:tgtEl>
                                        <p:attrNameLst>
                                          <p:attrName>ppt_x</p:attrName>
                                        </p:attrNameLst>
                                      </p:cBhvr>
                                      <p:tavLst>
                                        <p:tav tm="0">
                                          <p:val>
                                            <p:strVal val="ppt_x"/>
                                          </p:val>
                                        </p:tav>
                                        <p:tav tm="100000">
                                          <p:val>
                                            <p:strVal val="ppt_x"/>
                                          </p:val>
                                        </p:tav>
                                      </p:tavLst>
                                    </p:anim>
                                    <p:anim calcmode="lin" valueType="num">
                                      <p:cBhvr additive="base">
                                        <p:cTn id="175" dur="500"/>
                                        <p:tgtEl>
                                          <p:spTgt spid="19529"/>
                                        </p:tgtEl>
                                        <p:attrNameLst>
                                          <p:attrName>ppt_y</p:attrName>
                                        </p:attrNameLst>
                                      </p:cBhvr>
                                      <p:tavLst>
                                        <p:tav tm="0">
                                          <p:val>
                                            <p:strVal val="ppt_y"/>
                                          </p:val>
                                        </p:tav>
                                        <p:tav tm="100000">
                                          <p:val>
                                            <p:strVal val="1+ppt_h/2"/>
                                          </p:val>
                                        </p:tav>
                                      </p:tavLst>
                                    </p:anim>
                                    <p:set>
                                      <p:cBhvr>
                                        <p:cTn id="176" dur="1" fill="hold">
                                          <p:stCondLst>
                                            <p:cond delay="499"/>
                                          </p:stCondLst>
                                        </p:cTn>
                                        <p:tgtEl>
                                          <p:spTgt spid="19529"/>
                                        </p:tgtEl>
                                        <p:attrNameLst>
                                          <p:attrName>style.visibility</p:attrName>
                                        </p:attrNameLst>
                                      </p:cBhvr>
                                      <p:to>
                                        <p:strVal val="hidden"/>
                                      </p:to>
                                    </p:se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2" presetClass="exit" presetSubtype="4" fill="hold" grpId="0" nodeType="clickEffect">
                                  <p:stCondLst>
                                    <p:cond delay="0"/>
                                  </p:stCondLst>
                                  <p:childTnLst>
                                    <p:anim calcmode="lin" valueType="num">
                                      <p:cBhvr additive="base">
                                        <p:cTn id="180" dur="500"/>
                                        <p:tgtEl>
                                          <p:spTgt spid="19532"/>
                                        </p:tgtEl>
                                        <p:attrNameLst>
                                          <p:attrName>ppt_x</p:attrName>
                                        </p:attrNameLst>
                                      </p:cBhvr>
                                      <p:tavLst>
                                        <p:tav tm="0">
                                          <p:val>
                                            <p:strVal val="ppt_x"/>
                                          </p:val>
                                        </p:tav>
                                        <p:tav tm="100000">
                                          <p:val>
                                            <p:strVal val="ppt_x"/>
                                          </p:val>
                                        </p:tav>
                                      </p:tavLst>
                                    </p:anim>
                                    <p:anim calcmode="lin" valueType="num">
                                      <p:cBhvr additive="base">
                                        <p:cTn id="181" dur="500"/>
                                        <p:tgtEl>
                                          <p:spTgt spid="19532"/>
                                        </p:tgtEl>
                                        <p:attrNameLst>
                                          <p:attrName>ppt_y</p:attrName>
                                        </p:attrNameLst>
                                      </p:cBhvr>
                                      <p:tavLst>
                                        <p:tav tm="0">
                                          <p:val>
                                            <p:strVal val="ppt_y"/>
                                          </p:val>
                                        </p:tav>
                                        <p:tav tm="100000">
                                          <p:val>
                                            <p:strVal val="1+ppt_h/2"/>
                                          </p:val>
                                        </p:tav>
                                      </p:tavLst>
                                    </p:anim>
                                    <p:set>
                                      <p:cBhvr>
                                        <p:cTn id="182" dur="1" fill="hold">
                                          <p:stCondLst>
                                            <p:cond delay="499"/>
                                          </p:stCondLst>
                                        </p:cTn>
                                        <p:tgtEl>
                                          <p:spTgt spid="19532"/>
                                        </p:tgtEl>
                                        <p:attrNameLst>
                                          <p:attrName>style.visibility</p:attrName>
                                        </p:attrNameLst>
                                      </p:cBhvr>
                                      <p:to>
                                        <p:strVal val="hidden"/>
                                      </p:to>
                                    </p:se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 presetClass="exit" presetSubtype="4" fill="hold" grpId="0" nodeType="clickEffect">
                                  <p:stCondLst>
                                    <p:cond delay="0"/>
                                  </p:stCondLst>
                                  <p:childTnLst>
                                    <p:anim calcmode="lin" valueType="num">
                                      <p:cBhvr additive="base">
                                        <p:cTn id="186" dur="500"/>
                                        <p:tgtEl>
                                          <p:spTgt spid="19536"/>
                                        </p:tgtEl>
                                        <p:attrNameLst>
                                          <p:attrName>ppt_x</p:attrName>
                                        </p:attrNameLst>
                                      </p:cBhvr>
                                      <p:tavLst>
                                        <p:tav tm="0">
                                          <p:val>
                                            <p:strVal val="ppt_x"/>
                                          </p:val>
                                        </p:tav>
                                        <p:tav tm="100000">
                                          <p:val>
                                            <p:strVal val="ppt_x"/>
                                          </p:val>
                                        </p:tav>
                                      </p:tavLst>
                                    </p:anim>
                                    <p:anim calcmode="lin" valueType="num">
                                      <p:cBhvr additive="base">
                                        <p:cTn id="187" dur="500"/>
                                        <p:tgtEl>
                                          <p:spTgt spid="19536"/>
                                        </p:tgtEl>
                                        <p:attrNameLst>
                                          <p:attrName>ppt_y</p:attrName>
                                        </p:attrNameLst>
                                      </p:cBhvr>
                                      <p:tavLst>
                                        <p:tav tm="0">
                                          <p:val>
                                            <p:strVal val="ppt_y"/>
                                          </p:val>
                                        </p:tav>
                                        <p:tav tm="100000">
                                          <p:val>
                                            <p:strVal val="1+ppt_h/2"/>
                                          </p:val>
                                        </p:tav>
                                      </p:tavLst>
                                    </p:anim>
                                    <p:set>
                                      <p:cBhvr>
                                        <p:cTn id="188" dur="1" fill="hold">
                                          <p:stCondLst>
                                            <p:cond delay="499"/>
                                          </p:stCondLst>
                                        </p:cTn>
                                        <p:tgtEl>
                                          <p:spTgt spid="19536"/>
                                        </p:tgtEl>
                                        <p:attrNameLst>
                                          <p:attrName>style.visibility</p:attrName>
                                        </p:attrNameLst>
                                      </p:cBhvr>
                                      <p:to>
                                        <p:strVal val="hidden"/>
                                      </p:to>
                                    </p:se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2" presetClass="exit" presetSubtype="4" fill="hold" grpId="0" nodeType="clickEffect">
                                  <p:stCondLst>
                                    <p:cond delay="0"/>
                                  </p:stCondLst>
                                  <p:childTnLst>
                                    <p:anim calcmode="lin" valueType="num">
                                      <p:cBhvr additive="base">
                                        <p:cTn id="192" dur="500"/>
                                        <p:tgtEl>
                                          <p:spTgt spid="19539"/>
                                        </p:tgtEl>
                                        <p:attrNameLst>
                                          <p:attrName>ppt_x</p:attrName>
                                        </p:attrNameLst>
                                      </p:cBhvr>
                                      <p:tavLst>
                                        <p:tav tm="0">
                                          <p:val>
                                            <p:strVal val="ppt_x"/>
                                          </p:val>
                                        </p:tav>
                                        <p:tav tm="100000">
                                          <p:val>
                                            <p:strVal val="ppt_x"/>
                                          </p:val>
                                        </p:tav>
                                      </p:tavLst>
                                    </p:anim>
                                    <p:anim calcmode="lin" valueType="num">
                                      <p:cBhvr additive="base">
                                        <p:cTn id="193" dur="500"/>
                                        <p:tgtEl>
                                          <p:spTgt spid="19539"/>
                                        </p:tgtEl>
                                        <p:attrNameLst>
                                          <p:attrName>ppt_y</p:attrName>
                                        </p:attrNameLst>
                                      </p:cBhvr>
                                      <p:tavLst>
                                        <p:tav tm="0">
                                          <p:val>
                                            <p:strVal val="ppt_y"/>
                                          </p:val>
                                        </p:tav>
                                        <p:tav tm="100000">
                                          <p:val>
                                            <p:strVal val="1+ppt_h/2"/>
                                          </p:val>
                                        </p:tav>
                                      </p:tavLst>
                                    </p:anim>
                                    <p:set>
                                      <p:cBhvr>
                                        <p:cTn id="194" dur="1" fill="hold">
                                          <p:stCondLst>
                                            <p:cond delay="499"/>
                                          </p:stCondLst>
                                        </p:cTn>
                                        <p:tgtEl>
                                          <p:spTgt spid="19539"/>
                                        </p:tgtEl>
                                        <p:attrNameLst>
                                          <p:attrName>style.visibility</p:attrName>
                                        </p:attrNameLst>
                                      </p:cBhvr>
                                      <p:to>
                                        <p:strVal val="hidden"/>
                                      </p:to>
                                    </p:se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2" presetClass="exit" presetSubtype="4" fill="hold" grpId="0" nodeType="clickEffect">
                                  <p:stCondLst>
                                    <p:cond delay="0"/>
                                  </p:stCondLst>
                                  <p:childTnLst>
                                    <p:anim calcmode="lin" valueType="num">
                                      <p:cBhvr additive="base">
                                        <p:cTn id="198" dur="500"/>
                                        <p:tgtEl>
                                          <p:spTgt spid="19542"/>
                                        </p:tgtEl>
                                        <p:attrNameLst>
                                          <p:attrName>ppt_x</p:attrName>
                                        </p:attrNameLst>
                                      </p:cBhvr>
                                      <p:tavLst>
                                        <p:tav tm="0">
                                          <p:val>
                                            <p:strVal val="ppt_x"/>
                                          </p:val>
                                        </p:tav>
                                        <p:tav tm="100000">
                                          <p:val>
                                            <p:strVal val="ppt_x"/>
                                          </p:val>
                                        </p:tav>
                                      </p:tavLst>
                                    </p:anim>
                                    <p:anim calcmode="lin" valueType="num">
                                      <p:cBhvr additive="base">
                                        <p:cTn id="199" dur="500"/>
                                        <p:tgtEl>
                                          <p:spTgt spid="19542"/>
                                        </p:tgtEl>
                                        <p:attrNameLst>
                                          <p:attrName>ppt_y</p:attrName>
                                        </p:attrNameLst>
                                      </p:cBhvr>
                                      <p:tavLst>
                                        <p:tav tm="0">
                                          <p:val>
                                            <p:strVal val="ppt_y"/>
                                          </p:val>
                                        </p:tav>
                                        <p:tav tm="100000">
                                          <p:val>
                                            <p:strVal val="1+ppt_h/2"/>
                                          </p:val>
                                        </p:tav>
                                      </p:tavLst>
                                    </p:anim>
                                    <p:set>
                                      <p:cBhvr>
                                        <p:cTn id="200" dur="1" fill="hold">
                                          <p:stCondLst>
                                            <p:cond delay="499"/>
                                          </p:stCondLst>
                                        </p:cTn>
                                        <p:tgtEl>
                                          <p:spTgt spid="19542"/>
                                        </p:tgtEl>
                                        <p:attrNameLst>
                                          <p:attrName>style.visibility</p:attrName>
                                        </p:attrNameLst>
                                      </p:cBhvr>
                                      <p:to>
                                        <p:strVal val="hidden"/>
                                      </p:to>
                                    </p:se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 presetClass="exit" presetSubtype="4" fill="hold" grpId="0" nodeType="clickEffect">
                                  <p:stCondLst>
                                    <p:cond delay="0"/>
                                  </p:stCondLst>
                                  <p:childTnLst>
                                    <p:anim calcmode="lin" valueType="num">
                                      <p:cBhvr additive="base">
                                        <p:cTn id="204" dur="500"/>
                                        <p:tgtEl>
                                          <p:spTgt spid="19545"/>
                                        </p:tgtEl>
                                        <p:attrNameLst>
                                          <p:attrName>ppt_x</p:attrName>
                                        </p:attrNameLst>
                                      </p:cBhvr>
                                      <p:tavLst>
                                        <p:tav tm="0">
                                          <p:val>
                                            <p:strVal val="ppt_x"/>
                                          </p:val>
                                        </p:tav>
                                        <p:tav tm="100000">
                                          <p:val>
                                            <p:strVal val="ppt_x"/>
                                          </p:val>
                                        </p:tav>
                                      </p:tavLst>
                                    </p:anim>
                                    <p:anim calcmode="lin" valueType="num">
                                      <p:cBhvr additive="base">
                                        <p:cTn id="205" dur="500"/>
                                        <p:tgtEl>
                                          <p:spTgt spid="19545"/>
                                        </p:tgtEl>
                                        <p:attrNameLst>
                                          <p:attrName>ppt_y</p:attrName>
                                        </p:attrNameLst>
                                      </p:cBhvr>
                                      <p:tavLst>
                                        <p:tav tm="0">
                                          <p:val>
                                            <p:strVal val="ppt_y"/>
                                          </p:val>
                                        </p:tav>
                                        <p:tav tm="100000">
                                          <p:val>
                                            <p:strVal val="1+ppt_h/2"/>
                                          </p:val>
                                        </p:tav>
                                      </p:tavLst>
                                    </p:anim>
                                    <p:set>
                                      <p:cBhvr>
                                        <p:cTn id="206" dur="1" fill="hold">
                                          <p:stCondLst>
                                            <p:cond delay="499"/>
                                          </p:stCondLst>
                                        </p:cTn>
                                        <p:tgtEl>
                                          <p:spTgt spid="19545"/>
                                        </p:tgtEl>
                                        <p:attrNameLst>
                                          <p:attrName>style.visibility</p:attrName>
                                        </p:attrNameLst>
                                      </p:cBhvr>
                                      <p:to>
                                        <p:strVal val="hidden"/>
                                      </p:to>
                                    </p:se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2" presetClass="exit" presetSubtype="4" fill="hold" grpId="0" nodeType="clickEffect">
                                  <p:stCondLst>
                                    <p:cond delay="0"/>
                                  </p:stCondLst>
                                  <p:childTnLst>
                                    <p:anim calcmode="lin" valueType="num">
                                      <p:cBhvr additive="base">
                                        <p:cTn id="210" dur="500"/>
                                        <p:tgtEl>
                                          <p:spTgt spid="19548"/>
                                        </p:tgtEl>
                                        <p:attrNameLst>
                                          <p:attrName>ppt_x</p:attrName>
                                        </p:attrNameLst>
                                      </p:cBhvr>
                                      <p:tavLst>
                                        <p:tav tm="0">
                                          <p:val>
                                            <p:strVal val="ppt_x"/>
                                          </p:val>
                                        </p:tav>
                                        <p:tav tm="100000">
                                          <p:val>
                                            <p:strVal val="ppt_x"/>
                                          </p:val>
                                        </p:tav>
                                      </p:tavLst>
                                    </p:anim>
                                    <p:anim calcmode="lin" valueType="num">
                                      <p:cBhvr additive="base">
                                        <p:cTn id="211" dur="500"/>
                                        <p:tgtEl>
                                          <p:spTgt spid="19548"/>
                                        </p:tgtEl>
                                        <p:attrNameLst>
                                          <p:attrName>ppt_y</p:attrName>
                                        </p:attrNameLst>
                                      </p:cBhvr>
                                      <p:tavLst>
                                        <p:tav tm="0">
                                          <p:val>
                                            <p:strVal val="ppt_y"/>
                                          </p:val>
                                        </p:tav>
                                        <p:tav tm="100000">
                                          <p:val>
                                            <p:strVal val="1+ppt_h/2"/>
                                          </p:val>
                                        </p:tav>
                                      </p:tavLst>
                                    </p:anim>
                                    <p:set>
                                      <p:cBhvr>
                                        <p:cTn id="212" dur="1" fill="hold">
                                          <p:stCondLst>
                                            <p:cond delay="499"/>
                                          </p:stCondLst>
                                        </p:cTn>
                                        <p:tgtEl>
                                          <p:spTgt spid="19548"/>
                                        </p:tgtEl>
                                        <p:attrNameLst>
                                          <p:attrName>style.visibility</p:attrName>
                                        </p:attrNameLst>
                                      </p:cBhvr>
                                      <p:to>
                                        <p:strVal val="hidden"/>
                                      </p:to>
                                    </p:set>
                                  </p:childTnLst>
                                </p:cTn>
                              </p:par>
                            </p:childTnLst>
                          </p:cTn>
                        </p:par>
                      </p:childTnLst>
                    </p:cTn>
                  </p:par>
                  <p:par>
                    <p:cTn id="213" fill="hold" nodeType="clickPar">
                      <p:stCondLst>
                        <p:cond delay="indefinite"/>
                      </p:stCondLst>
                      <p:childTnLst>
                        <p:par>
                          <p:cTn id="214" fill="hold" nodeType="withGroup">
                            <p:stCondLst>
                              <p:cond delay="0"/>
                            </p:stCondLst>
                            <p:childTnLst>
                              <p:par>
                                <p:cTn id="215" presetID="2" presetClass="exit" presetSubtype="4" fill="hold" grpId="0" nodeType="clickEffect">
                                  <p:stCondLst>
                                    <p:cond delay="0"/>
                                  </p:stCondLst>
                                  <p:childTnLst>
                                    <p:anim calcmode="lin" valueType="num">
                                      <p:cBhvr additive="base">
                                        <p:cTn id="216" dur="500"/>
                                        <p:tgtEl>
                                          <p:spTgt spid="19551"/>
                                        </p:tgtEl>
                                        <p:attrNameLst>
                                          <p:attrName>ppt_x</p:attrName>
                                        </p:attrNameLst>
                                      </p:cBhvr>
                                      <p:tavLst>
                                        <p:tav tm="0">
                                          <p:val>
                                            <p:strVal val="ppt_x"/>
                                          </p:val>
                                        </p:tav>
                                        <p:tav tm="100000">
                                          <p:val>
                                            <p:strVal val="ppt_x"/>
                                          </p:val>
                                        </p:tav>
                                      </p:tavLst>
                                    </p:anim>
                                    <p:anim calcmode="lin" valueType="num">
                                      <p:cBhvr additive="base">
                                        <p:cTn id="217" dur="500"/>
                                        <p:tgtEl>
                                          <p:spTgt spid="19551"/>
                                        </p:tgtEl>
                                        <p:attrNameLst>
                                          <p:attrName>ppt_y</p:attrName>
                                        </p:attrNameLst>
                                      </p:cBhvr>
                                      <p:tavLst>
                                        <p:tav tm="0">
                                          <p:val>
                                            <p:strVal val="ppt_y"/>
                                          </p:val>
                                        </p:tav>
                                        <p:tav tm="100000">
                                          <p:val>
                                            <p:strVal val="1+ppt_h/2"/>
                                          </p:val>
                                        </p:tav>
                                      </p:tavLst>
                                    </p:anim>
                                    <p:set>
                                      <p:cBhvr>
                                        <p:cTn id="218" dur="1" fill="hold">
                                          <p:stCondLst>
                                            <p:cond delay="499"/>
                                          </p:stCondLst>
                                        </p:cTn>
                                        <p:tgtEl>
                                          <p:spTgt spid="19551"/>
                                        </p:tgtEl>
                                        <p:attrNameLst>
                                          <p:attrName>style.visibility</p:attrName>
                                        </p:attrNameLst>
                                      </p:cBhvr>
                                      <p:to>
                                        <p:strVal val="hidden"/>
                                      </p:to>
                                    </p:se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 presetClass="exit" presetSubtype="4" fill="hold" grpId="0" nodeType="clickEffect">
                                  <p:stCondLst>
                                    <p:cond delay="0"/>
                                  </p:stCondLst>
                                  <p:childTnLst>
                                    <p:anim calcmode="lin" valueType="num">
                                      <p:cBhvr additive="base">
                                        <p:cTn id="222" dur="500"/>
                                        <p:tgtEl>
                                          <p:spTgt spid="19500"/>
                                        </p:tgtEl>
                                        <p:attrNameLst>
                                          <p:attrName>ppt_x</p:attrName>
                                        </p:attrNameLst>
                                      </p:cBhvr>
                                      <p:tavLst>
                                        <p:tav tm="0">
                                          <p:val>
                                            <p:strVal val="ppt_x"/>
                                          </p:val>
                                        </p:tav>
                                        <p:tav tm="100000">
                                          <p:val>
                                            <p:strVal val="ppt_x"/>
                                          </p:val>
                                        </p:tav>
                                      </p:tavLst>
                                    </p:anim>
                                    <p:anim calcmode="lin" valueType="num">
                                      <p:cBhvr additive="base">
                                        <p:cTn id="223" dur="500"/>
                                        <p:tgtEl>
                                          <p:spTgt spid="19500"/>
                                        </p:tgtEl>
                                        <p:attrNameLst>
                                          <p:attrName>ppt_y</p:attrName>
                                        </p:attrNameLst>
                                      </p:cBhvr>
                                      <p:tavLst>
                                        <p:tav tm="0">
                                          <p:val>
                                            <p:strVal val="ppt_y"/>
                                          </p:val>
                                        </p:tav>
                                        <p:tav tm="100000">
                                          <p:val>
                                            <p:strVal val="1+ppt_h/2"/>
                                          </p:val>
                                        </p:tav>
                                      </p:tavLst>
                                    </p:anim>
                                    <p:set>
                                      <p:cBhvr>
                                        <p:cTn id="224" dur="1" fill="hold">
                                          <p:stCondLst>
                                            <p:cond delay="499"/>
                                          </p:stCondLst>
                                        </p:cTn>
                                        <p:tgtEl>
                                          <p:spTgt spid="19500"/>
                                        </p:tgtEl>
                                        <p:attrNameLst>
                                          <p:attrName>style.visibility</p:attrName>
                                        </p:attrNameLst>
                                      </p:cBhvr>
                                      <p:to>
                                        <p:strVal val="hidden"/>
                                      </p:to>
                                    </p:se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2" presetClass="exit" presetSubtype="4" fill="hold" grpId="0" nodeType="clickEffect">
                                  <p:stCondLst>
                                    <p:cond delay="0"/>
                                  </p:stCondLst>
                                  <p:childTnLst>
                                    <p:anim calcmode="lin" valueType="num">
                                      <p:cBhvr additive="base">
                                        <p:cTn id="228" dur="500"/>
                                        <p:tgtEl>
                                          <p:spTgt spid="19503"/>
                                        </p:tgtEl>
                                        <p:attrNameLst>
                                          <p:attrName>ppt_x</p:attrName>
                                        </p:attrNameLst>
                                      </p:cBhvr>
                                      <p:tavLst>
                                        <p:tav tm="0">
                                          <p:val>
                                            <p:strVal val="ppt_x"/>
                                          </p:val>
                                        </p:tav>
                                        <p:tav tm="100000">
                                          <p:val>
                                            <p:strVal val="ppt_x"/>
                                          </p:val>
                                        </p:tav>
                                      </p:tavLst>
                                    </p:anim>
                                    <p:anim calcmode="lin" valueType="num">
                                      <p:cBhvr additive="base">
                                        <p:cTn id="229" dur="500"/>
                                        <p:tgtEl>
                                          <p:spTgt spid="19503"/>
                                        </p:tgtEl>
                                        <p:attrNameLst>
                                          <p:attrName>ppt_y</p:attrName>
                                        </p:attrNameLst>
                                      </p:cBhvr>
                                      <p:tavLst>
                                        <p:tav tm="0">
                                          <p:val>
                                            <p:strVal val="ppt_y"/>
                                          </p:val>
                                        </p:tav>
                                        <p:tav tm="100000">
                                          <p:val>
                                            <p:strVal val="1+ppt_h/2"/>
                                          </p:val>
                                        </p:tav>
                                      </p:tavLst>
                                    </p:anim>
                                    <p:set>
                                      <p:cBhvr>
                                        <p:cTn id="230" dur="1" fill="hold">
                                          <p:stCondLst>
                                            <p:cond delay="499"/>
                                          </p:stCondLst>
                                        </p:cTn>
                                        <p:tgtEl>
                                          <p:spTgt spid="19503"/>
                                        </p:tgtEl>
                                        <p:attrNameLst>
                                          <p:attrName>style.visibility</p:attrName>
                                        </p:attrNameLst>
                                      </p:cBhvr>
                                      <p:to>
                                        <p:strVal val="hidden"/>
                                      </p:to>
                                    </p:set>
                                  </p:childTnLst>
                                </p:cTn>
                              </p:par>
                            </p:childTnLst>
                          </p:cTn>
                        </p:par>
                      </p:childTnLst>
                    </p:cTn>
                  </p:par>
                  <p:par>
                    <p:cTn id="231" fill="hold" nodeType="clickPar">
                      <p:stCondLst>
                        <p:cond delay="indefinite"/>
                      </p:stCondLst>
                      <p:childTnLst>
                        <p:par>
                          <p:cTn id="232" fill="hold" nodeType="withGroup">
                            <p:stCondLst>
                              <p:cond delay="0"/>
                            </p:stCondLst>
                            <p:childTnLst>
                              <p:par>
                                <p:cTn id="233" presetID="2" presetClass="exit" presetSubtype="4" fill="hold" grpId="0" nodeType="clickEffect">
                                  <p:stCondLst>
                                    <p:cond delay="0"/>
                                  </p:stCondLst>
                                  <p:childTnLst>
                                    <p:anim calcmode="lin" valueType="num">
                                      <p:cBhvr additive="base">
                                        <p:cTn id="234" dur="500"/>
                                        <p:tgtEl>
                                          <p:spTgt spid="19506"/>
                                        </p:tgtEl>
                                        <p:attrNameLst>
                                          <p:attrName>ppt_x</p:attrName>
                                        </p:attrNameLst>
                                      </p:cBhvr>
                                      <p:tavLst>
                                        <p:tav tm="0">
                                          <p:val>
                                            <p:strVal val="ppt_x"/>
                                          </p:val>
                                        </p:tav>
                                        <p:tav tm="100000">
                                          <p:val>
                                            <p:strVal val="ppt_x"/>
                                          </p:val>
                                        </p:tav>
                                      </p:tavLst>
                                    </p:anim>
                                    <p:anim calcmode="lin" valueType="num">
                                      <p:cBhvr additive="base">
                                        <p:cTn id="235" dur="500"/>
                                        <p:tgtEl>
                                          <p:spTgt spid="19506"/>
                                        </p:tgtEl>
                                        <p:attrNameLst>
                                          <p:attrName>ppt_y</p:attrName>
                                        </p:attrNameLst>
                                      </p:cBhvr>
                                      <p:tavLst>
                                        <p:tav tm="0">
                                          <p:val>
                                            <p:strVal val="ppt_y"/>
                                          </p:val>
                                        </p:tav>
                                        <p:tav tm="100000">
                                          <p:val>
                                            <p:strVal val="1+ppt_h/2"/>
                                          </p:val>
                                        </p:tav>
                                      </p:tavLst>
                                    </p:anim>
                                    <p:set>
                                      <p:cBhvr>
                                        <p:cTn id="236" dur="1" fill="hold">
                                          <p:stCondLst>
                                            <p:cond delay="499"/>
                                          </p:stCondLst>
                                        </p:cTn>
                                        <p:tgtEl>
                                          <p:spTgt spid="19506"/>
                                        </p:tgtEl>
                                        <p:attrNameLst>
                                          <p:attrName>style.visibility</p:attrName>
                                        </p:attrNameLst>
                                      </p:cBhvr>
                                      <p:to>
                                        <p:strVal val="hidden"/>
                                      </p:to>
                                    </p:set>
                                  </p:childTnLst>
                                </p:cTn>
                              </p:par>
                            </p:childTnLst>
                          </p:cTn>
                        </p:par>
                      </p:childTnLst>
                    </p:cTn>
                  </p:par>
                  <p:par>
                    <p:cTn id="237" fill="hold" nodeType="clickPar">
                      <p:stCondLst>
                        <p:cond delay="indefinite"/>
                      </p:stCondLst>
                      <p:childTnLst>
                        <p:par>
                          <p:cTn id="238" fill="hold" nodeType="withGroup">
                            <p:stCondLst>
                              <p:cond delay="0"/>
                            </p:stCondLst>
                            <p:childTnLst>
                              <p:par>
                                <p:cTn id="239" presetID="2" presetClass="exit" presetSubtype="4" fill="hold" grpId="0" nodeType="clickEffect">
                                  <p:stCondLst>
                                    <p:cond delay="0"/>
                                  </p:stCondLst>
                                  <p:childTnLst>
                                    <p:anim calcmode="lin" valueType="num">
                                      <p:cBhvr additive="base">
                                        <p:cTn id="240" dur="500"/>
                                        <p:tgtEl>
                                          <p:spTgt spid="19511"/>
                                        </p:tgtEl>
                                        <p:attrNameLst>
                                          <p:attrName>ppt_x</p:attrName>
                                        </p:attrNameLst>
                                      </p:cBhvr>
                                      <p:tavLst>
                                        <p:tav tm="0">
                                          <p:val>
                                            <p:strVal val="ppt_x"/>
                                          </p:val>
                                        </p:tav>
                                        <p:tav tm="100000">
                                          <p:val>
                                            <p:strVal val="ppt_x"/>
                                          </p:val>
                                        </p:tav>
                                      </p:tavLst>
                                    </p:anim>
                                    <p:anim calcmode="lin" valueType="num">
                                      <p:cBhvr additive="base">
                                        <p:cTn id="241" dur="500"/>
                                        <p:tgtEl>
                                          <p:spTgt spid="19511"/>
                                        </p:tgtEl>
                                        <p:attrNameLst>
                                          <p:attrName>ppt_y</p:attrName>
                                        </p:attrNameLst>
                                      </p:cBhvr>
                                      <p:tavLst>
                                        <p:tav tm="0">
                                          <p:val>
                                            <p:strVal val="ppt_y"/>
                                          </p:val>
                                        </p:tav>
                                        <p:tav tm="100000">
                                          <p:val>
                                            <p:strVal val="1+ppt_h/2"/>
                                          </p:val>
                                        </p:tav>
                                      </p:tavLst>
                                    </p:anim>
                                    <p:set>
                                      <p:cBhvr>
                                        <p:cTn id="242" dur="1" fill="hold">
                                          <p:stCondLst>
                                            <p:cond delay="499"/>
                                          </p:stCondLst>
                                        </p:cTn>
                                        <p:tgtEl>
                                          <p:spTgt spid="19511"/>
                                        </p:tgtEl>
                                        <p:attrNameLst>
                                          <p:attrName>style.visibility</p:attrName>
                                        </p:attrNameLst>
                                      </p:cBhvr>
                                      <p:to>
                                        <p:strVal val="hidden"/>
                                      </p:to>
                                    </p:set>
                                  </p:childTnLst>
                                </p:cTn>
                              </p:par>
                            </p:childTnLst>
                          </p:cTn>
                        </p:par>
                      </p:childTnLst>
                    </p:cTn>
                  </p:par>
                  <p:par>
                    <p:cTn id="243" fill="hold" nodeType="clickPar">
                      <p:stCondLst>
                        <p:cond delay="indefinite"/>
                      </p:stCondLst>
                      <p:childTnLst>
                        <p:par>
                          <p:cTn id="244" fill="hold" nodeType="withGroup">
                            <p:stCondLst>
                              <p:cond delay="0"/>
                            </p:stCondLst>
                            <p:childTnLst>
                              <p:par>
                                <p:cTn id="245" presetID="2" presetClass="exit" presetSubtype="4" fill="hold" grpId="0" nodeType="clickEffect">
                                  <p:stCondLst>
                                    <p:cond delay="0"/>
                                  </p:stCondLst>
                                  <p:childTnLst>
                                    <p:anim calcmode="lin" valueType="num">
                                      <p:cBhvr additive="base">
                                        <p:cTn id="246" dur="500"/>
                                        <p:tgtEl>
                                          <p:spTgt spid="19514"/>
                                        </p:tgtEl>
                                        <p:attrNameLst>
                                          <p:attrName>ppt_x</p:attrName>
                                        </p:attrNameLst>
                                      </p:cBhvr>
                                      <p:tavLst>
                                        <p:tav tm="0">
                                          <p:val>
                                            <p:strVal val="ppt_x"/>
                                          </p:val>
                                        </p:tav>
                                        <p:tav tm="100000">
                                          <p:val>
                                            <p:strVal val="ppt_x"/>
                                          </p:val>
                                        </p:tav>
                                      </p:tavLst>
                                    </p:anim>
                                    <p:anim calcmode="lin" valueType="num">
                                      <p:cBhvr additive="base">
                                        <p:cTn id="247" dur="500"/>
                                        <p:tgtEl>
                                          <p:spTgt spid="19514"/>
                                        </p:tgtEl>
                                        <p:attrNameLst>
                                          <p:attrName>ppt_y</p:attrName>
                                        </p:attrNameLst>
                                      </p:cBhvr>
                                      <p:tavLst>
                                        <p:tav tm="0">
                                          <p:val>
                                            <p:strVal val="ppt_y"/>
                                          </p:val>
                                        </p:tav>
                                        <p:tav tm="100000">
                                          <p:val>
                                            <p:strVal val="1+ppt_h/2"/>
                                          </p:val>
                                        </p:tav>
                                      </p:tavLst>
                                    </p:anim>
                                    <p:set>
                                      <p:cBhvr>
                                        <p:cTn id="248" dur="1" fill="hold">
                                          <p:stCondLst>
                                            <p:cond delay="499"/>
                                          </p:stCondLst>
                                        </p:cTn>
                                        <p:tgtEl>
                                          <p:spTgt spid="19514"/>
                                        </p:tgtEl>
                                        <p:attrNameLst>
                                          <p:attrName>style.visibility</p:attrName>
                                        </p:attrNameLst>
                                      </p:cBhvr>
                                      <p:to>
                                        <p:strVal val="hidden"/>
                                      </p:to>
                                    </p:set>
                                  </p:childTnLst>
                                </p:cTn>
                              </p:par>
                            </p:childTnLst>
                          </p:cTn>
                        </p:par>
                      </p:childTnLst>
                    </p:cTn>
                  </p:par>
                  <p:par>
                    <p:cTn id="249" fill="hold" nodeType="clickPar">
                      <p:stCondLst>
                        <p:cond delay="indefinite"/>
                      </p:stCondLst>
                      <p:childTnLst>
                        <p:par>
                          <p:cTn id="250" fill="hold" nodeType="withGroup">
                            <p:stCondLst>
                              <p:cond delay="0"/>
                            </p:stCondLst>
                            <p:childTnLst>
                              <p:par>
                                <p:cTn id="251" presetID="2" presetClass="exit" presetSubtype="4" fill="hold" grpId="0" nodeType="clickEffect">
                                  <p:stCondLst>
                                    <p:cond delay="0"/>
                                  </p:stCondLst>
                                  <p:childTnLst>
                                    <p:anim calcmode="lin" valueType="num">
                                      <p:cBhvr additive="base">
                                        <p:cTn id="252" dur="500"/>
                                        <p:tgtEl>
                                          <p:spTgt spid="19518"/>
                                        </p:tgtEl>
                                        <p:attrNameLst>
                                          <p:attrName>ppt_x</p:attrName>
                                        </p:attrNameLst>
                                      </p:cBhvr>
                                      <p:tavLst>
                                        <p:tav tm="0">
                                          <p:val>
                                            <p:strVal val="ppt_x"/>
                                          </p:val>
                                        </p:tav>
                                        <p:tav tm="100000">
                                          <p:val>
                                            <p:strVal val="ppt_x"/>
                                          </p:val>
                                        </p:tav>
                                      </p:tavLst>
                                    </p:anim>
                                    <p:anim calcmode="lin" valueType="num">
                                      <p:cBhvr additive="base">
                                        <p:cTn id="253" dur="500"/>
                                        <p:tgtEl>
                                          <p:spTgt spid="19518"/>
                                        </p:tgtEl>
                                        <p:attrNameLst>
                                          <p:attrName>ppt_y</p:attrName>
                                        </p:attrNameLst>
                                      </p:cBhvr>
                                      <p:tavLst>
                                        <p:tav tm="0">
                                          <p:val>
                                            <p:strVal val="ppt_y"/>
                                          </p:val>
                                        </p:tav>
                                        <p:tav tm="100000">
                                          <p:val>
                                            <p:strVal val="1+ppt_h/2"/>
                                          </p:val>
                                        </p:tav>
                                      </p:tavLst>
                                    </p:anim>
                                    <p:set>
                                      <p:cBhvr>
                                        <p:cTn id="254" dur="1" fill="hold">
                                          <p:stCondLst>
                                            <p:cond delay="499"/>
                                          </p:stCondLst>
                                        </p:cTn>
                                        <p:tgtEl>
                                          <p:spTgt spid="19518"/>
                                        </p:tgtEl>
                                        <p:attrNameLst>
                                          <p:attrName>style.visibility</p:attrName>
                                        </p:attrNameLst>
                                      </p:cBhvr>
                                      <p:to>
                                        <p:strVal val="hidden"/>
                                      </p:to>
                                    </p:set>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 presetClass="exit" presetSubtype="4" fill="hold" grpId="0" nodeType="clickEffect">
                                  <p:stCondLst>
                                    <p:cond delay="0"/>
                                  </p:stCondLst>
                                  <p:childTnLst>
                                    <p:anim calcmode="lin" valueType="num">
                                      <p:cBhvr additive="base">
                                        <p:cTn id="258" dur="500"/>
                                        <p:tgtEl>
                                          <p:spTgt spid="19525"/>
                                        </p:tgtEl>
                                        <p:attrNameLst>
                                          <p:attrName>ppt_x</p:attrName>
                                        </p:attrNameLst>
                                      </p:cBhvr>
                                      <p:tavLst>
                                        <p:tav tm="0">
                                          <p:val>
                                            <p:strVal val="ppt_x"/>
                                          </p:val>
                                        </p:tav>
                                        <p:tav tm="100000">
                                          <p:val>
                                            <p:strVal val="ppt_x"/>
                                          </p:val>
                                        </p:tav>
                                      </p:tavLst>
                                    </p:anim>
                                    <p:anim calcmode="lin" valueType="num">
                                      <p:cBhvr additive="base">
                                        <p:cTn id="259" dur="500"/>
                                        <p:tgtEl>
                                          <p:spTgt spid="19525"/>
                                        </p:tgtEl>
                                        <p:attrNameLst>
                                          <p:attrName>ppt_y</p:attrName>
                                        </p:attrNameLst>
                                      </p:cBhvr>
                                      <p:tavLst>
                                        <p:tav tm="0">
                                          <p:val>
                                            <p:strVal val="ppt_y"/>
                                          </p:val>
                                        </p:tav>
                                        <p:tav tm="100000">
                                          <p:val>
                                            <p:strVal val="1+ppt_h/2"/>
                                          </p:val>
                                        </p:tav>
                                      </p:tavLst>
                                    </p:anim>
                                    <p:set>
                                      <p:cBhvr>
                                        <p:cTn id="260" dur="1" fill="hold">
                                          <p:stCondLst>
                                            <p:cond delay="499"/>
                                          </p:stCondLst>
                                        </p:cTn>
                                        <p:tgtEl>
                                          <p:spTgt spid="19525"/>
                                        </p:tgtEl>
                                        <p:attrNameLst>
                                          <p:attrName>style.visibility</p:attrName>
                                        </p:attrNameLst>
                                      </p:cBhvr>
                                      <p:to>
                                        <p:strVal val="hidden"/>
                                      </p:to>
                                    </p:set>
                                  </p:childTnLst>
                                </p:cTn>
                              </p:par>
                            </p:childTnLst>
                          </p:cTn>
                        </p:par>
                      </p:childTnLst>
                    </p:cTn>
                  </p:par>
                  <p:par>
                    <p:cTn id="261" fill="hold" nodeType="clickPar">
                      <p:stCondLst>
                        <p:cond delay="indefinite"/>
                      </p:stCondLst>
                      <p:childTnLst>
                        <p:par>
                          <p:cTn id="262" fill="hold" nodeType="withGroup">
                            <p:stCondLst>
                              <p:cond delay="0"/>
                            </p:stCondLst>
                            <p:childTnLst>
                              <p:par>
                                <p:cTn id="263" presetID="2" presetClass="exit" presetSubtype="4" fill="hold" grpId="0" nodeType="clickEffect">
                                  <p:stCondLst>
                                    <p:cond delay="0"/>
                                  </p:stCondLst>
                                  <p:childTnLst>
                                    <p:anim calcmode="lin" valueType="num">
                                      <p:cBhvr additive="base">
                                        <p:cTn id="264" dur="500"/>
                                        <p:tgtEl>
                                          <p:spTgt spid="19528"/>
                                        </p:tgtEl>
                                        <p:attrNameLst>
                                          <p:attrName>ppt_x</p:attrName>
                                        </p:attrNameLst>
                                      </p:cBhvr>
                                      <p:tavLst>
                                        <p:tav tm="0">
                                          <p:val>
                                            <p:strVal val="ppt_x"/>
                                          </p:val>
                                        </p:tav>
                                        <p:tav tm="100000">
                                          <p:val>
                                            <p:strVal val="ppt_x"/>
                                          </p:val>
                                        </p:tav>
                                      </p:tavLst>
                                    </p:anim>
                                    <p:anim calcmode="lin" valueType="num">
                                      <p:cBhvr additive="base">
                                        <p:cTn id="265" dur="500"/>
                                        <p:tgtEl>
                                          <p:spTgt spid="19528"/>
                                        </p:tgtEl>
                                        <p:attrNameLst>
                                          <p:attrName>ppt_y</p:attrName>
                                        </p:attrNameLst>
                                      </p:cBhvr>
                                      <p:tavLst>
                                        <p:tav tm="0">
                                          <p:val>
                                            <p:strVal val="ppt_y"/>
                                          </p:val>
                                        </p:tav>
                                        <p:tav tm="100000">
                                          <p:val>
                                            <p:strVal val="1+ppt_h/2"/>
                                          </p:val>
                                        </p:tav>
                                      </p:tavLst>
                                    </p:anim>
                                    <p:set>
                                      <p:cBhvr>
                                        <p:cTn id="266" dur="1" fill="hold">
                                          <p:stCondLst>
                                            <p:cond delay="499"/>
                                          </p:stCondLst>
                                        </p:cTn>
                                        <p:tgtEl>
                                          <p:spTgt spid="19528"/>
                                        </p:tgtEl>
                                        <p:attrNameLst>
                                          <p:attrName>style.visibility</p:attrName>
                                        </p:attrNameLst>
                                      </p:cBhvr>
                                      <p:to>
                                        <p:strVal val="hidden"/>
                                      </p:to>
                                    </p:set>
                                  </p:childTnLst>
                                </p:cTn>
                              </p:par>
                            </p:childTnLst>
                          </p:cTn>
                        </p:par>
                      </p:childTnLst>
                    </p:cTn>
                  </p:par>
                  <p:par>
                    <p:cTn id="267" fill="hold" nodeType="clickPar">
                      <p:stCondLst>
                        <p:cond delay="indefinite"/>
                      </p:stCondLst>
                      <p:childTnLst>
                        <p:par>
                          <p:cTn id="268" fill="hold" nodeType="withGroup">
                            <p:stCondLst>
                              <p:cond delay="0"/>
                            </p:stCondLst>
                            <p:childTnLst>
                              <p:par>
                                <p:cTn id="269" presetID="2" presetClass="exit" presetSubtype="4" fill="hold" grpId="0" nodeType="clickEffect">
                                  <p:stCondLst>
                                    <p:cond delay="0"/>
                                  </p:stCondLst>
                                  <p:childTnLst>
                                    <p:anim calcmode="lin" valueType="num">
                                      <p:cBhvr additive="base">
                                        <p:cTn id="270" dur="500"/>
                                        <p:tgtEl>
                                          <p:spTgt spid="19531"/>
                                        </p:tgtEl>
                                        <p:attrNameLst>
                                          <p:attrName>ppt_x</p:attrName>
                                        </p:attrNameLst>
                                      </p:cBhvr>
                                      <p:tavLst>
                                        <p:tav tm="0">
                                          <p:val>
                                            <p:strVal val="ppt_x"/>
                                          </p:val>
                                        </p:tav>
                                        <p:tav tm="100000">
                                          <p:val>
                                            <p:strVal val="ppt_x"/>
                                          </p:val>
                                        </p:tav>
                                      </p:tavLst>
                                    </p:anim>
                                    <p:anim calcmode="lin" valueType="num">
                                      <p:cBhvr additive="base">
                                        <p:cTn id="271" dur="500"/>
                                        <p:tgtEl>
                                          <p:spTgt spid="19531"/>
                                        </p:tgtEl>
                                        <p:attrNameLst>
                                          <p:attrName>ppt_y</p:attrName>
                                        </p:attrNameLst>
                                      </p:cBhvr>
                                      <p:tavLst>
                                        <p:tav tm="0">
                                          <p:val>
                                            <p:strVal val="ppt_y"/>
                                          </p:val>
                                        </p:tav>
                                        <p:tav tm="100000">
                                          <p:val>
                                            <p:strVal val="1+ppt_h/2"/>
                                          </p:val>
                                        </p:tav>
                                      </p:tavLst>
                                    </p:anim>
                                    <p:set>
                                      <p:cBhvr>
                                        <p:cTn id="272" dur="1" fill="hold">
                                          <p:stCondLst>
                                            <p:cond delay="499"/>
                                          </p:stCondLst>
                                        </p:cTn>
                                        <p:tgtEl>
                                          <p:spTgt spid="19531"/>
                                        </p:tgtEl>
                                        <p:attrNameLst>
                                          <p:attrName>style.visibility</p:attrName>
                                        </p:attrNameLst>
                                      </p:cBhvr>
                                      <p:to>
                                        <p:strVal val="hidden"/>
                                      </p:to>
                                    </p:set>
                                  </p:childTnLst>
                                </p:cTn>
                              </p:par>
                            </p:childTnLst>
                          </p:cTn>
                        </p:par>
                      </p:childTnLst>
                    </p:cTn>
                  </p:par>
                  <p:par>
                    <p:cTn id="273" fill="hold" nodeType="clickPar">
                      <p:stCondLst>
                        <p:cond delay="indefinite"/>
                      </p:stCondLst>
                      <p:childTnLst>
                        <p:par>
                          <p:cTn id="274" fill="hold" nodeType="withGroup">
                            <p:stCondLst>
                              <p:cond delay="0"/>
                            </p:stCondLst>
                            <p:childTnLst>
                              <p:par>
                                <p:cTn id="275" presetID="2" presetClass="exit" presetSubtype="4" fill="hold" grpId="0" nodeType="clickEffect">
                                  <p:stCondLst>
                                    <p:cond delay="0"/>
                                  </p:stCondLst>
                                  <p:childTnLst>
                                    <p:anim calcmode="lin" valueType="num">
                                      <p:cBhvr additive="base">
                                        <p:cTn id="276" dur="500"/>
                                        <p:tgtEl>
                                          <p:spTgt spid="19538"/>
                                        </p:tgtEl>
                                        <p:attrNameLst>
                                          <p:attrName>ppt_x</p:attrName>
                                        </p:attrNameLst>
                                      </p:cBhvr>
                                      <p:tavLst>
                                        <p:tav tm="0">
                                          <p:val>
                                            <p:strVal val="ppt_x"/>
                                          </p:val>
                                        </p:tav>
                                        <p:tav tm="100000">
                                          <p:val>
                                            <p:strVal val="ppt_x"/>
                                          </p:val>
                                        </p:tav>
                                      </p:tavLst>
                                    </p:anim>
                                    <p:anim calcmode="lin" valueType="num">
                                      <p:cBhvr additive="base">
                                        <p:cTn id="277" dur="500"/>
                                        <p:tgtEl>
                                          <p:spTgt spid="19538"/>
                                        </p:tgtEl>
                                        <p:attrNameLst>
                                          <p:attrName>ppt_y</p:attrName>
                                        </p:attrNameLst>
                                      </p:cBhvr>
                                      <p:tavLst>
                                        <p:tav tm="0">
                                          <p:val>
                                            <p:strVal val="ppt_y"/>
                                          </p:val>
                                        </p:tav>
                                        <p:tav tm="100000">
                                          <p:val>
                                            <p:strVal val="1+ppt_h/2"/>
                                          </p:val>
                                        </p:tav>
                                      </p:tavLst>
                                    </p:anim>
                                    <p:set>
                                      <p:cBhvr>
                                        <p:cTn id="278" dur="1" fill="hold">
                                          <p:stCondLst>
                                            <p:cond delay="499"/>
                                          </p:stCondLst>
                                        </p:cTn>
                                        <p:tgtEl>
                                          <p:spTgt spid="19538"/>
                                        </p:tgtEl>
                                        <p:attrNameLst>
                                          <p:attrName>style.visibility</p:attrName>
                                        </p:attrNameLst>
                                      </p:cBhvr>
                                      <p:to>
                                        <p:strVal val="hidden"/>
                                      </p:to>
                                    </p:set>
                                  </p:childTnLst>
                                </p:cTn>
                              </p:par>
                            </p:childTnLst>
                          </p:cTn>
                        </p:par>
                      </p:childTnLst>
                    </p:cTn>
                  </p:par>
                  <p:par>
                    <p:cTn id="279" fill="hold" nodeType="clickPar">
                      <p:stCondLst>
                        <p:cond delay="indefinite"/>
                      </p:stCondLst>
                      <p:childTnLst>
                        <p:par>
                          <p:cTn id="280" fill="hold" nodeType="withGroup">
                            <p:stCondLst>
                              <p:cond delay="0"/>
                            </p:stCondLst>
                            <p:childTnLst>
                              <p:par>
                                <p:cTn id="281" presetID="2" presetClass="exit" presetSubtype="4" fill="hold" grpId="0" nodeType="clickEffect">
                                  <p:stCondLst>
                                    <p:cond delay="0"/>
                                  </p:stCondLst>
                                  <p:childTnLst>
                                    <p:anim calcmode="lin" valueType="num">
                                      <p:cBhvr additive="base">
                                        <p:cTn id="282" dur="500"/>
                                        <p:tgtEl>
                                          <p:spTgt spid="19541"/>
                                        </p:tgtEl>
                                        <p:attrNameLst>
                                          <p:attrName>ppt_x</p:attrName>
                                        </p:attrNameLst>
                                      </p:cBhvr>
                                      <p:tavLst>
                                        <p:tav tm="0">
                                          <p:val>
                                            <p:strVal val="ppt_x"/>
                                          </p:val>
                                        </p:tav>
                                        <p:tav tm="100000">
                                          <p:val>
                                            <p:strVal val="ppt_x"/>
                                          </p:val>
                                        </p:tav>
                                      </p:tavLst>
                                    </p:anim>
                                    <p:anim calcmode="lin" valueType="num">
                                      <p:cBhvr additive="base">
                                        <p:cTn id="283" dur="500"/>
                                        <p:tgtEl>
                                          <p:spTgt spid="19541"/>
                                        </p:tgtEl>
                                        <p:attrNameLst>
                                          <p:attrName>ppt_y</p:attrName>
                                        </p:attrNameLst>
                                      </p:cBhvr>
                                      <p:tavLst>
                                        <p:tav tm="0">
                                          <p:val>
                                            <p:strVal val="ppt_y"/>
                                          </p:val>
                                        </p:tav>
                                        <p:tav tm="100000">
                                          <p:val>
                                            <p:strVal val="1+ppt_h/2"/>
                                          </p:val>
                                        </p:tav>
                                      </p:tavLst>
                                    </p:anim>
                                    <p:set>
                                      <p:cBhvr>
                                        <p:cTn id="284" dur="1" fill="hold">
                                          <p:stCondLst>
                                            <p:cond delay="499"/>
                                          </p:stCondLst>
                                        </p:cTn>
                                        <p:tgtEl>
                                          <p:spTgt spid="19541"/>
                                        </p:tgtEl>
                                        <p:attrNameLst>
                                          <p:attrName>style.visibility</p:attrName>
                                        </p:attrNameLst>
                                      </p:cBhvr>
                                      <p:to>
                                        <p:strVal val="hidden"/>
                                      </p:to>
                                    </p:set>
                                  </p:childTnLst>
                                </p:cTn>
                              </p:par>
                            </p:childTnLst>
                          </p:cTn>
                        </p:par>
                      </p:childTnLst>
                    </p:cTn>
                  </p:par>
                  <p:par>
                    <p:cTn id="285" fill="hold" nodeType="clickPar">
                      <p:stCondLst>
                        <p:cond delay="indefinite"/>
                      </p:stCondLst>
                      <p:childTnLst>
                        <p:par>
                          <p:cTn id="286" fill="hold" nodeType="withGroup">
                            <p:stCondLst>
                              <p:cond delay="0"/>
                            </p:stCondLst>
                            <p:childTnLst>
                              <p:par>
                                <p:cTn id="287" presetID="2" presetClass="exit" presetSubtype="4" fill="hold" grpId="0" nodeType="clickEffect">
                                  <p:stCondLst>
                                    <p:cond delay="0"/>
                                  </p:stCondLst>
                                  <p:childTnLst>
                                    <p:anim calcmode="lin" valueType="num">
                                      <p:cBhvr additive="base">
                                        <p:cTn id="288" dur="500"/>
                                        <p:tgtEl>
                                          <p:spTgt spid="19544"/>
                                        </p:tgtEl>
                                        <p:attrNameLst>
                                          <p:attrName>ppt_x</p:attrName>
                                        </p:attrNameLst>
                                      </p:cBhvr>
                                      <p:tavLst>
                                        <p:tav tm="0">
                                          <p:val>
                                            <p:strVal val="ppt_x"/>
                                          </p:val>
                                        </p:tav>
                                        <p:tav tm="100000">
                                          <p:val>
                                            <p:strVal val="ppt_x"/>
                                          </p:val>
                                        </p:tav>
                                      </p:tavLst>
                                    </p:anim>
                                    <p:anim calcmode="lin" valueType="num">
                                      <p:cBhvr additive="base">
                                        <p:cTn id="289" dur="500"/>
                                        <p:tgtEl>
                                          <p:spTgt spid="19544"/>
                                        </p:tgtEl>
                                        <p:attrNameLst>
                                          <p:attrName>ppt_y</p:attrName>
                                        </p:attrNameLst>
                                      </p:cBhvr>
                                      <p:tavLst>
                                        <p:tav tm="0">
                                          <p:val>
                                            <p:strVal val="ppt_y"/>
                                          </p:val>
                                        </p:tav>
                                        <p:tav tm="100000">
                                          <p:val>
                                            <p:strVal val="1+ppt_h/2"/>
                                          </p:val>
                                        </p:tav>
                                      </p:tavLst>
                                    </p:anim>
                                    <p:set>
                                      <p:cBhvr>
                                        <p:cTn id="290" dur="1" fill="hold">
                                          <p:stCondLst>
                                            <p:cond delay="499"/>
                                          </p:stCondLst>
                                        </p:cTn>
                                        <p:tgtEl>
                                          <p:spTgt spid="19544"/>
                                        </p:tgtEl>
                                        <p:attrNameLst>
                                          <p:attrName>style.visibility</p:attrName>
                                        </p:attrNameLst>
                                      </p:cBhvr>
                                      <p:to>
                                        <p:strVal val="hidden"/>
                                      </p:to>
                                    </p:set>
                                  </p:childTnLst>
                                </p:cTn>
                              </p:par>
                            </p:childTnLst>
                          </p:cTn>
                        </p:par>
                      </p:childTnLst>
                    </p:cTn>
                  </p:par>
                  <p:par>
                    <p:cTn id="291" fill="hold" nodeType="clickPar">
                      <p:stCondLst>
                        <p:cond delay="indefinite"/>
                      </p:stCondLst>
                      <p:childTnLst>
                        <p:par>
                          <p:cTn id="292" fill="hold" nodeType="withGroup">
                            <p:stCondLst>
                              <p:cond delay="0"/>
                            </p:stCondLst>
                            <p:childTnLst>
                              <p:par>
                                <p:cTn id="293" presetID="2" presetClass="exit" presetSubtype="4" fill="hold" grpId="0" nodeType="clickEffect">
                                  <p:stCondLst>
                                    <p:cond delay="0"/>
                                  </p:stCondLst>
                                  <p:childTnLst>
                                    <p:anim calcmode="lin" valueType="num">
                                      <p:cBhvr additive="base">
                                        <p:cTn id="294" dur="500"/>
                                        <p:tgtEl>
                                          <p:spTgt spid="19550"/>
                                        </p:tgtEl>
                                        <p:attrNameLst>
                                          <p:attrName>ppt_x</p:attrName>
                                        </p:attrNameLst>
                                      </p:cBhvr>
                                      <p:tavLst>
                                        <p:tav tm="0">
                                          <p:val>
                                            <p:strVal val="ppt_x"/>
                                          </p:val>
                                        </p:tav>
                                        <p:tav tm="100000">
                                          <p:val>
                                            <p:strVal val="ppt_x"/>
                                          </p:val>
                                        </p:tav>
                                      </p:tavLst>
                                    </p:anim>
                                    <p:anim calcmode="lin" valueType="num">
                                      <p:cBhvr additive="base">
                                        <p:cTn id="295" dur="500"/>
                                        <p:tgtEl>
                                          <p:spTgt spid="19550"/>
                                        </p:tgtEl>
                                        <p:attrNameLst>
                                          <p:attrName>ppt_y</p:attrName>
                                        </p:attrNameLst>
                                      </p:cBhvr>
                                      <p:tavLst>
                                        <p:tav tm="0">
                                          <p:val>
                                            <p:strVal val="ppt_y"/>
                                          </p:val>
                                        </p:tav>
                                        <p:tav tm="100000">
                                          <p:val>
                                            <p:strVal val="1+ppt_h/2"/>
                                          </p:val>
                                        </p:tav>
                                      </p:tavLst>
                                    </p:anim>
                                    <p:set>
                                      <p:cBhvr>
                                        <p:cTn id="296" dur="1" fill="hold">
                                          <p:stCondLst>
                                            <p:cond delay="499"/>
                                          </p:stCondLst>
                                        </p:cTn>
                                        <p:tgtEl>
                                          <p:spTgt spid="195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97" grpId="0"/>
      <p:bldP spid="19498" grpId="0"/>
      <p:bldP spid="19500" grpId="0"/>
      <p:bldP spid="19501" grpId="0"/>
      <p:bldP spid="19502" grpId="0"/>
      <p:bldP spid="19503" grpId="0"/>
      <p:bldP spid="19504" grpId="0"/>
      <p:bldP spid="19505" grpId="0"/>
      <p:bldP spid="19506" grpId="0"/>
      <p:bldP spid="19507" grpId="0"/>
      <p:bldP spid="19508" grpId="0"/>
      <p:bldP spid="19509" grpId="0"/>
      <p:bldP spid="19510" grpId="0"/>
      <p:bldP spid="19511" grpId="0"/>
      <p:bldP spid="19512" grpId="0"/>
      <p:bldP spid="19513" grpId="0"/>
      <p:bldP spid="19514" grpId="0"/>
      <p:bldP spid="19515" grpId="0"/>
      <p:bldP spid="19516" grpId="0"/>
      <p:bldP spid="19518" grpId="0"/>
      <p:bldP spid="19519" grpId="0"/>
      <p:bldP spid="19521" grpId="0"/>
      <p:bldP spid="19523" grpId="0"/>
      <p:bldP spid="19524" grpId="0"/>
      <p:bldP spid="19525" grpId="0"/>
      <p:bldP spid="19526" grpId="0"/>
      <p:bldP spid="19527" grpId="0"/>
      <p:bldP spid="19528" grpId="0"/>
      <p:bldP spid="19529" grpId="0"/>
      <p:bldP spid="19530" grpId="0"/>
      <p:bldP spid="19531" grpId="0"/>
      <p:bldP spid="19532" grpId="0"/>
      <p:bldP spid="19534" grpId="0"/>
      <p:bldP spid="19536" grpId="0"/>
      <p:bldP spid="19537" grpId="0"/>
      <p:bldP spid="19538" grpId="0"/>
      <p:bldP spid="19539" grpId="0"/>
      <p:bldP spid="19540" grpId="0"/>
      <p:bldP spid="19541" grpId="0"/>
      <p:bldP spid="19542" grpId="0"/>
      <p:bldP spid="19543" grpId="0"/>
      <p:bldP spid="19544" grpId="0"/>
      <p:bldP spid="19545" grpId="0"/>
      <p:bldP spid="19546" grpId="0"/>
      <p:bldP spid="19548" grpId="0"/>
      <p:bldP spid="19549" grpId="0"/>
      <p:bldP spid="19550" grpId="0"/>
      <p:bldP spid="19551" grpId="0"/>
      <p:bldP spid="1955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descr="Picture-1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WordArt 6"/>
          <p:cNvSpPr>
            <a:spLocks noChangeArrowheads="1" noChangeShapeType="1" noTextEdit="1"/>
          </p:cNvSpPr>
          <p:nvPr/>
        </p:nvSpPr>
        <p:spPr bwMode="auto">
          <a:xfrm>
            <a:off x="2057400" y="1600200"/>
            <a:ext cx="5486400" cy="5029200"/>
          </a:xfrm>
          <a:prstGeom prst="rect">
            <a:avLst/>
          </a:prstGeom>
        </p:spPr>
        <p:txBody>
          <a:bodyPr spcFirstLastPara="1" wrap="none" fromWordArt="1">
            <a:prstTxWarp prst="textButton">
              <a:avLst>
                <a:gd name="adj" fmla="val 10800004"/>
              </a:avLst>
            </a:prstTxWarp>
          </a:bodyPr>
          <a:lstStyle/>
          <a:p>
            <a:pPr algn="ctr"/>
            <a:r>
              <a:rPr lang="en-US" sz="4000" b="1" kern="10">
                <a:ln w="12700">
                  <a:solidFill>
                    <a:srgbClr val="FF3300"/>
                  </a:solidFill>
                  <a:round/>
                  <a:headEnd/>
                  <a:tailEnd/>
                </a:ln>
                <a:solidFill>
                  <a:srgbClr val="990099"/>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TIẾT HỌC ĐẾN</a:t>
            </a:r>
          </a:p>
          <a:p>
            <a:pPr algn="ctr"/>
            <a:r>
              <a:rPr lang="en-US" sz="4000" b="1" kern="10">
                <a:ln w="12700">
                  <a:solidFill>
                    <a:srgbClr val="FF3300"/>
                  </a:solidFill>
                  <a:round/>
                  <a:headEnd/>
                  <a:tailEnd/>
                </a:ln>
                <a:solidFill>
                  <a:srgbClr val="990099"/>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 ĐÂY KẾT THÚC!</a:t>
            </a:r>
          </a:p>
        </p:txBody>
      </p:sp>
      <p:sp>
        <p:nvSpPr>
          <p:cNvPr id="22535" name="WordArt 7"/>
          <p:cNvSpPr>
            <a:spLocks noChangeArrowheads="1" noChangeShapeType="1" noTextEdit="1"/>
          </p:cNvSpPr>
          <p:nvPr/>
        </p:nvSpPr>
        <p:spPr bwMode="auto">
          <a:xfrm>
            <a:off x="1676400" y="4343400"/>
            <a:ext cx="7086600" cy="2286000"/>
          </a:xfrm>
          <a:prstGeom prst="rect">
            <a:avLst/>
          </a:prstGeom>
        </p:spPr>
        <p:txBody>
          <a:bodyPr wrap="none" fromWordArt="1">
            <a:prstTxWarp prst="textFadeRight">
              <a:avLst>
                <a:gd name="adj" fmla="val 33333"/>
              </a:avLst>
            </a:prstTxWarp>
            <a:scene3d>
              <a:camera prst="legacyPerspectiveBottomRight">
                <a:rot lat="0" lon="21239998" rev="0"/>
              </a:camera>
              <a:lightRig rig="legacyHarsh3" dir="l"/>
            </a:scene3d>
            <a:sp3d extrusionH="430200" prstMaterial="legacyMatte">
              <a:extrusionClr>
                <a:srgbClr val="C0C0C0"/>
              </a:extrusionClr>
              <a:contourClr>
                <a:srgbClr val="DCEBF5"/>
              </a:contourClr>
            </a:sp3d>
          </a:bodyPr>
          <a:lstStyle/>
          <a:p>
            <a:pPr algn="ctr"/>
            <a:r>
              <a:rPr lang="vi-VN" sz="3200" b="1"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Times New Roman" panose="02020603050405020304" pitchFamily="18" charset="0"/>
                <a:cs typeface="Times New Roman" panose="02020603050405020304" pitchFamily="18" charset="0"/>
              </a:rPr>
              <a:t>Cảm ơn các em học tốt!</a:t>
            </a:r>
            <a:endParaRPr lang="en-US" sz="3200" b="1"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22534"/>
                                        </p:tgtEl>
                                        <p:attrNameLst>
                                          <p:attrName>style.visibility</p:attrName>
                                        </p:attrNameLst>
                                      </p:cBhvr>
                                      <p:to>
                                        <p:strVal val="visible"/>
                                      </p:to>
                                    </p:set>
                                    <p:anim calcmode="lin" valueType="num">
                                      <p:cBhvr>
                                        <p:cTn id="7" dur="500" fill="hold"/>
                                        <p:tgtEl>
                                          <p:spTgt spid="2253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253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253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253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7" presetClass="entr" presetSubtype="4"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anim calcmode="lin" valueType="num">
                                      <p:cBhvr additive="base">
                                        <p:cTn id="15" dur="5000" fill="hold"/>
                                        <p:tgtEl>
                                          <p:spTgt spid="22535"/>
                                        </p:tgtEl>
                                        <p:attrNameLst>
                                          <p:attrName>ppt_x</p:attrName>
                                        </p:attrNameLst>
                                      </p:cBhvr>
                                      <p:tavLst>
                                        <p:tav tm="0">
                                          <p:val>
                                            <p:strVal val="#ppt_x"/>
                                          </p:val>
                                        </p:tav>
                                        <p:tav tm="100000">
                                          <p:val>
                                            <p:strVal val="#ppt_x"/>
                                          </p:val>
                                        </p:tav>
                                      </p:tavLst>
                                    </p:anim>
                                    <p:anim calcmode="lin" valueType="num">
                                      <p:cBhvr additive="base">
                                        <p:cTn id="16" dur="5000" fill="hold"/>
                                        <p:tgtEl>
                                          <p:spTgt spid="225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6" name="Text Box 6"/>
          <p:cNvSpPr txBox="1">
            <a:spLocks noChangeArrowheads="1"/>
          </p:cNvSpPr>
          <p:nvPr/>
        </p:nvSpPr>
        <p:spPr bwMode="auto">
          <a:xfrm>
            <a:off x="533400" y="381000"/>
            <a:ext cx="8077200"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dirty="0" smtClean="0">
                <a:solidFill>
                  <a:schemeClr val="accent2"/>
                </a:solidFill>
              </a:rPr>
              <a:t>ÔN BÀI CŨ</a:t>
            </a:r>
            <a:endParaRPr lang="en-US" altLang="en-US" sz="2800" b="1" dirty="0">
              <a:solidFill>
                <a:schemeClr val="accent2"/>
              </a:solidFill>
            </a:endParaRPr>
          </a:p>
          <a:p>
            <a:pPr eaLnBrk="1" hangingPunct="1">
              <a:spcBef>
                <a:spcPct val="50000"/>
              </a:spcBef>
            </a:pPr>
            <a:r>
              <a:rPr lang="en-US" altLang="en-US" sz="2800" b="1" dirty="0" err="1" smtClean="0"/>
              <a:t>Kể</a:t>
            </a:r>
            <a:r>
              <a:rPr lang="en-US" altLang="en-US" sz="2800" b="1" dirty="0" smtClean="0"/>
              <a:t> </a:t>
            </a:r>
            <a:r>
              <a:rPr lang="en-US" altLang="en-US" sz="2800" b="1" dirty="0" err="1" smtClean="0"/>
              <a:t>lại</a:t>
            </a:r>
            <a:r>
              <a:rPr lang="en-US" altLang="en-US" sz="2800" b="1" dirty="0" smtClean="0"/>
              <a:t> </a:t>
            </a:r>
            <a:r>
              <a:rPr lang="en-US" altLang="en-US" sz="2800" b="1" dirty="0" err="1" smtClean="0"/>
              <a:t>đoạn</a:t>
            </a:r>
            <a:r>
              <a:rPr lang="en-US" altLang="en-US" sz="2800" b="1" dirty="0" smtClean="0"/>
              <a:t> 5 </a:t>
            </a:r>
            <a:r>
              <a:rPr lang="en-US" altLang="en-US" sz="2800" b="1" dirty="0" err="1" smtClean="0"/>
              <a:t>và</a:t>
            </a:r>
            <a:r>
              <a:rPr lang="en-US" altLang="en-US" sz="2800" b="1" dirty="0" smtClean="0"/>
              <a:t> </a:t>
            </a:r>
            <a:r>
              <a:rPr lang="en-US" altLang="en-US" sz="2800" b="1" dirty="0" err="1" smtClean="0"/>
              <a:t>cho</a:t>
            </a:r>
            <a:r>
              <a:rPr lang="en-US" altLang="en-US" sz="2800" b="1" dirty="0" smtClean="0"/>
              <a:t> </a:t>
            </a:r>
            <a:r>
              <a:rPr lang="en-US" altLang="en-US" sz="2800" b="1" dirty="0" err="1" smtClean="0"/>
              <a:t>biết</a:t>
            </a:r>
            <a:r>
              <a:rPr lang="en-US" altLang="en-US" sz="2800" b="1" dirty="0" smtClean="0"/>
              <a:t> </a:t>
            </a:r>
            <a:r>
              <a:rPr lang="en-US" altLang="en-US" sz="2800" b="1" dirty="0" err="1" smtClean="0"/>
              <a:t>vì</a:t>
            </a:r>
            <a:r>
              <a:rPr lang="en-US" altLang="en-US" sz="2800" b="1" dirty="0" smtClean="0"/>
              <a:t> </a:t>
            </a:r>
            <a:r>
              <a:rPr lang="en-US" altLang="en-US" sz="2800" b="1" dirty="0" err="1" smtClean="0"/>
              <a:t>sao</a:t>
            </a:r>
            <a:r>
              <a:rPr lang="en-US" altLang="en-US" sz="2800" b="1" dirty="0" smtClean="0"/>
              <a:t> </a:t>
            </a:r>
            <a:r>
              <a:rPr lang="en-US" altLang="en-US" sz="2800" b="1" dirty="0" err="1" smtClean="0"/>
              <a:t>Trần</a:t>
            </a:r>
            <a:r>
              <a:rPr lang="en-US" altLang="en-US" sz="2800" b="1" dirty="0" smtClean="0"/>
              <a:t> </a:t>
            </a:r>
            <a:r>
              <a:rPr lang="en-US" altLang="en-US" sz="2800" b="1" dirty="0" err="1" smtClean="0"/>
              <a:t>Quốc</a:t>
            </a:r>
            <a:r>
              <a:rPr lang="en-US" altLang="en-US" sz="2800" b="1" dirty="0" smtClean="0"/>
              <a:t> </a:t>
            </a:r>
            <a:r>
              <a:rPr lang="en-US" altLang="en-US" sz="2800" b="1" dirty="0" err="1" smtClean="0"/>
              <a:t>Khái</a:t>
            </a:r>
            <a:r>
              <a:rPr lang="en-US" altLang="en-US" sz="2800" b="1" dirty="0" smtClean="0"/>
              <a:t> </a:t>
            </a:r>
            <a:r>
              <a:rPr lang="en-US" altLang="en-US" sz="2800" b="1" dirty="0" err="1" smtClean="0"/>
              <a:t>được</a:t>
            </a:r>
            <a:r>
              <a:rPr lang="en-US" altLang="en-US" sz="2800" b="1" dirty="0" smtClean="0"/>
              <a:t> </a:t>
            </a:r>
            <a:r>
              <a:rPr lang="en-US" altLang="en-US" sz="2800" b="1" dirty="0" err="1" smtClean="0"/>
              <a:t>tôn</a:t>
            </a:r>
            <a:r>
              <a:rPr lang="en-US" altLang="en-US" sz="2800" b="1" dirty="0" smtClean="0"/>
              <a:t> </a:t>
            </a:r>
            <a:r>
              <a:rPr lang="en-US" altLang="en-US" sz="2800" b="1" dirty="0" err="1" smtClean="0"/>
              <a:t>làm</a:t>
            </a:r>
            <a:r>
              <a:rPr lang="en-US" altLang="en-US" sz="2800" b="1" dirty="0" smtClean="0"/>
              <a:t> </a:t>
            </a:r>
            <a:r>
              <a:rPr lang="en-US" altLang="en-US" sz="2800" b="1" dirty="0" err="1" smtClean="0"/>
              <a:t>ông</a:t>
            </a:r>
            <a:r>
              <a:rPr lang="en-US" altLang="en-US" sz="2800" b="1" dirty="0" smtClean="0"/>
              <a:t> </a:t>
            </a:r>
            <a:r>
              <a:rPr lang="en-US" altLang="en-US" sz="2800" b="1" dirty="0" err="1" smtClean="0"/>
              <a:t>tổ</a:t>
            </a:r>
            <a:r>
              <a:rPr lang="en-US" altLang="en-US" sz="2800" b="1" dirty="0" smtClean="0"/>
              <a:t> </a:t>
            </a:r>
            <a:r>
              <a:rPr lang="en-US" altLang="en-US" sz="2800" b="1" dirty="0" err="1" smtClean="0"/>
              <a:t>nghề</a:t>
            </a:r>
            <a:r>
              <a:rPr lang="en-US" altLang="en-US" sz="2800" b="1" dirty="0" smtClean="0"/>
              <a:t> </a:t>
            </a:r>
            <a:r>
              <a:rPr lang="en-US" altLang="en-US" sz="2800" b="1" dirty="0" err="1" smtClean="0"/>
              <a:t>thêu</a:t>
            </a:r>
            <a:endParaRPr lang="en-US" altLang="en-US" sz="2800" b="1" dirty="0"/>
          </a:p>
        </p:txBody>
      </p:sp>
      <p:sp>
        <p:nvSpPr>
          <p:cNvPr id="5124" name="Text Box 7"/>
          <p:cNvSpPr txBox="1">
            <a:spLocks noChangeArrowheads="1"/>
          </p:cNvSpPr>
          <p:nvPr/>
        </p:nvSpPr>
        <p:spPr bwMode="auto">
          <a:xfrm>
            <a:off x="228600" y="3657600"/>
            <a:ext cx="891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5128" name="AutoShape 8"/>
          <p:cNvSpPr>
            <a:spLocks noChangeArrowheads="1"/>
          </p:cNvSpPr>
          <p:nvPr/>
        </p:nvSpPr>
        <p:spPr bwMode="auto">
          <a:xfrm>
            <a:off x="381000" y="4038600"/>
            <a:ext cx="8382000" cy="1600200"/>
          </a:xfrm>
          <a:prstGeom prst="flowChartAlternateProcess">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5129" name="Text Box 9"/>
          <p:cNvSpPr txBox="1">
            <a:spLocks noChangeArrowheads="1"/>
          </p:cNvSpPr>
          <p:nvPr/>
        </p:nvSpPr>
        <p:spPr bwMode="auto">
          <a:xfrm>
            <a:off x="685800" y="4114800"/>
            <a:ext cx="78486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t>   Vì ông là người đã truyền dạy cho dân nghề thêu, nhờ vậy nghề này được lan truyền rộng.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animEffect transition="in" filter="diamond(in)">
                                      <p:cBhvr>
                                        <p:cTn id="7" dur="2000"/>
                                        <p:tgtEl>
                                          <p:spTgt spid="51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fade">
                                      <p:cBhvr>
                                        <p:cTn id="12" dur="2000"/>
                                        <p:tgtEl>
                                          <p:spTgt spid="51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129"/>
                                        </p:tgtEl>
                                        <p:attrNameLst>
                                          <p:attrName>style.visibility</p:attrName>
                                        </p:attrNameLst>
                                      </p:cBhvr>
                                      <p:to>
                                        <p:strVal val="visible"/>
                                      </p:to>
                                    </p:set>
                                    <p:animEffect transition="in" filter="diamond(in)">
                                      <p:cBhvr>
                                        <p:cTn id="17" dur="2000"/>
                                        <p:tgtEl>
                                          <p:spTgt spid="5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P spid="5128" grpId="0" animBg="1"/>
      <p:bldP spid="51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7170" name="WordArt 5" descr="White marble"/>
          <p:cNvSpPr>
            <a:spLocks noChangeArrowheads="1" noChangeShapeType="1" noTextEdit="1"/>
          </p:cNvSpPr>
          <p:nvPr/>
        </p:nvSpPr>
        <p:spPr bwMode="auto">
          <a:xfrm>
            <a:off x="3048000" y="685800"/>
            <a:ext cx="2514600" cy="10668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FFFF"/>
              </a:contourClr>
            </a:sp3d>
          </a:bodyPr>
          <a:lstStyle/>
          <a:p>
            <a:pPr algn="ctr"/>
            <a:r>
              <a:rPr lang="en-US" sz="2400" b="1" kern="10">
                <a:ln w="9525">
                  <a:round/>
                  <a:headEnd/>
                  <a:tailEnd/>
                </a:ln>
                <a:blipFill dpi="0" rotWithShape="0">
                  <a:blip r:embed="rId2"/>
                  <a:srcRect/>
                  <a:tile tx="0" ty="0" sx="100000" sy="100000" flip="none" algn="tl"/>
                </a:blipFill>
                <a:cs typeface="Arial" panose="020B0604020202020204" pitchFamily="34" charset="0"/>
              </a:rPr>
              <a:t>Tập đọc:</a:t>
            </a:r>
          </a:p>
        </p:txBody>
      </p:sp>
      <p:sp>
        <p:nvSpPr>
          <p:cNvPr id="7171" name="Line 6"/>
          <p:cNvSpPr>
            <a:spLocks noChangeShapeType="1"/>
          </p:cNvSpPr>
          <p:nvPr/>
        </p:nvSpPr>
        <p:spPr bwMode="auto">
          <a:xfrm>
            <a:off x="3048000" y="1752600"/>
            <a:ext cx="2667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2" name="WordArt 7"/>
          <p:cNvSpPr>
            <a:spLocks noChangeArrowheads="1" noChangeShapeType="1" noTextEdit="1"/>
          </p:cNvSpPr>
          <p:nvPr/>
        </p:nvSpPr>
        <p:spPr bwMode="auto">
          <a:xfrm>
            <a:off x="2362200" y="2057400"/>
            <a:ext cx="4953000" cy="914400"/>
          </a:xfrm>
          <a:prstGeom prst="rect">
            <a:avLst/>
          </a:prstGeom>
        </p:spPr>
        <p:txBody>
          <a:bodyPr wrap="none" fromWordArt="1">
            <a:prstTxWarp prst="textTriangle">
              <a:avLst>
                <a:gd name="adj" fmla="val 5093"/>
              </a:avLst>
            </a:prstTxWarp>
            <a:scene3d>
              <a:camera prst="legacyObliqueTopLeft"/>
              <a:lightRig rig="legacyNormal3" dir="r"/>
            </a:scene3d>
            <a:sp3d extrusionH="201600" prstMaterial="legacyMatte">
              <a:extrusionClr>
                <a:srgbClr val="0066CC"/>
              </a:extrusionClr>
              <a:contourClr>
                <a:srgbClr val="FF0066"/>
              </a:contourClr>
            </a:sp3d>
          </a:bodyPr>
          <a:lstStyle/>
          <a:p>
            <a:pPr algn="ctr"/>
            <a:r>
              <a:rPr lang="en-US" sz="3200" b="1" kern="10">
                <a:ln w="9525">
                  <a:round/>
                  <a:headEnd/>
                  <a:tailEnd/>
                </a:ln>
                <a:solidFill>
                  <a:srgbClr val="FF0066"/>
                </a:solidFill>
                <a:cs typeface="Arial" panose="020B0604020202020204" pitchFamily="34" charset="0"/>
              </a:rPr>
              <a:t>Bàn tay cô giáo</a:t>
            </a:r>
          </a:p>
        </p:txBody>
      </p:sp>
      <p:sp>
        <p:nvSpPr>
          <p:cNvPr id="7173" name="WordArt 8"/>
          <p:cNvSpPr>
            <a:spLocks noChangeArrowheads="1" noChangeShapeType="1" noTextEdit="1"/>
          </p:cNvSpPr>
          <p:nvPr/>
        </p:nvSpPr>
        <p:spPr bwMode="auto">
          <a:xfrm>
            <a:off x="4876800" y="3124200"/>
            <a:ext cx="3886200" cy="12192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contourClr>
                <a:srgbClr val="CBCBCB"/>
              </a:contourClr>
            </a:sp3d>
          </a:bodyPr>
          <a:lstStyle/>
          <a:p>
            <a:pPr algn="ctr"/>
            <a:r>
              <a:rPr lang="en-US" sz="28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Times New Roman" panose="02020603050405020304" pitchFamily="18" charset="0"/>
                <a:cs typeface="Times New Roman" panose="02020603050405020304" pitchFamily="18" charset="0"/>
              </a:rPr>
              <a:t>(Nguyễn Trọng Hoàn)</a:t>
            </a:r>
          </a:p>
        </p:txBody>
      </p:sp>
      <p:pic>
        <p:nvPicPr>
          <p:cNvPr id="7174" name="Picture 10" descr="j0195384"/>
          <p:cNvPicPr>
            <a:picLocks noGrp="1" noChangeAspect="1" noChangeArrowheads="1"/>
          </p:cNvPicPr>
          <p:nvPr>
            <p:ph/>
          </p:nvPr>
        </p:nvPicPr>
        <p:blipFill>
          <a:blip r:embed="rId3" cstate="print">
            <a:extLst>
              <a:ext uri="{28A0092B-C50C-407E-A947-70E740481C1C}">
                <a14:useLocalDpi xmlns:a14="http://schemas.microsoft.com/office/drawing/2010/main" val="0"/>
              </a:ext>
            </a:extLst>
          </a:blip>
          <a:srcRect/>
          <a:stretch>
            <a:fillRect/>
          </a:stretch>
        </p:blipFill>
        <p:spPr>
          <a:xfrm>
            <a:off x="228600" y="3505200"/>
            <a:ext cx="3581400" cy="33528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Line 24"/>
          <p:cNvSpPr>
            <a:spLocks noChangeShapeType="1"/>
          </p:cNvSpPr>
          <p:nvPr/>
        </p:nvSpPr>
        <p:spPr bwMode="auto">
          <a:xfrm>
            <a:off x="4648200" y="685800"/>
            <a:ext cx="0" cy="6172200"/>
          </a:xfrm>
          <a:prstGeom prst="line">
            <a:avLst/>
          </a:prstGeom>
          <a:noFill/>
          <a:ln w="952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7" name="AutoShape 25"/>
          <p:cNvSpPr>
            <a:spLocks noChangeArrowheads="1"/>
          </p:cNvSpPr>
          <p:nvPr/>
        </p:nvSpPr>
        <p:spPr bwMode="auto">
          <a:xfrm>
            <a:off x="228600" y="914400"/>
            <a:ext cx="4191000" cy="2590800"/>
          </a:xfrm>
          <a:prstGeom prst="flowChartAlternateProcess">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88" name="Text Box 26"/>
          <p:cNvSpPr txBox="1">
            <a:spLocks noChangeArrowheads="1"/>
          </p:cNvSpPr>
          <p:nvPr/>
        </p:nvSpPr>
        <p:spPr bwMode="auto">
          <a:xfrm>
            <a:off x="457200" y="9906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Một tờ</a:t>
            </a:r>
          </a:p>
        </p:txBody>
      </p:sp>
      <p:sp>
        <p:nvSpPr>
          <p:cNvPr id="16389" name="AutoShape 27"/>
          <p:cNvSpPr>
            <a:spLocks noChangeArrowheads="1"/>
          </p:cNvSpPr>
          <p:nvPr/>
        </p:nvSpPr>
        <p:spPr bwMode="auto">
          <a:xfrm>
            <a:off x="228600" y="3733800"/>
            <a:ext cx="4191000" cy="2743200"/>
          </a:xfrm>
          <a:prstGeom prst="flowChartAlternateProcess">
            <a:avLst/>
          </a:prstGeom>
          <a:solidFill>
            <a:srgbClr val="F0AEE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0" name="Text Box 28"/>
          <p:cNvSpPr txBox="1">
            <a:spLocks noChangeArrowheads="1"/>
          </p:cNvSpPr>
          <p:nvPr/>
        </p:nvSpPr>
        <p:spPr bwMode="auto">
          <a:xfrm>
            <a:off x="457200" y="4038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Một </a:t>
            </a:r>
          </a:p>
        </p:txBody>
      </p:sp>
      <p:sp>
        <p:nvSpPr>
          <p:cNvPr id="16391" name="Text Box 29"/>
          <p:cNvSpPr txBox="1">
            <a:spLocks noChangeArrowheads="1"/>
          </p:cNvSpPr>
          <p:nvPr/>
        </p:nvSpPr>
        <p:spPr bwMode="auto">
          <a:xfrm>
            <a:off x="4800600" y="685800"/>
            <a:ext cx="434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6392" name="AutoShape 30"/>
          <p:cNvSpPr>
            <a:spLocks noChangeArrowheads="1"/>
          </p:cNvSpPr>
          <p:nvPr/>
        </p:nvSpPr>
        <p:spPr bwMode="auto">
          <a:xfrm>
            <a:off x="4953000" y="762000"/>
            <a:ext cx="4191000" cy="1981200"/>
          </a:xfrm>
          <a:prstGeom prst="flowChartAlternateProcess">
            <a:avLst/>
          </a:prstGeom>
          <a:solidFill>
            <a:srgbClr val="FFFF99"/>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3" name="AutoShape 33"/>
          <p:cNvSpPr>
            <a:spLocks noChangeArrowheads="1"/>
          </p:cNvSpPr>
          <p:nvPr/>
        </p:nvSpPr>
        <p:spPr bwMode="auto">
          <a:xfrm>
            <a:off x="4800600" y="3048000"/>
            <a:ext cx="4114800" cy="1905000"/>
          </a:xfrm>
          <a:prstGeom prst="flowChartAlternateProcess">
            <a:avLst/>
          </a:prstGeom>
          <a:solidFill>
            <a:srgbClr val="A4FAAC"/>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4" name="AutoShape 36"/>
          <p:cNvSpPr>
            <a:spLocks noChangeArrowheads="1"/>
          </p:cNvSpPr>
          <p:nvPr/>
        </p:nvSpPr>
        <p:spPr bwMode="auto">
          <a:xfrm>
            <a:off x="4800600" y="5105400"/>
            <a:ext cx="4114800" cy="1066800"/>
          </a:xfrm>
          <a:prstGeom prst="flowChartAlternateProcess">
            <a:avLst/>
          </a:prstGeom>
          <a:solidFill>
            <a:srgbClr val="AFA5F9"/>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5" name="Text Box 38"/>
          <p:cNvSpPr txBox="1">
            <a:spLocks noChangeArrowheads="1"/>
          </p:cNvSpPr>
          <p:nvPr/>
        </p:nvSpPr>
        <p:spPr bwMode="auto">
          <a:xfrm>
            <a:off x="1905000" y="11430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6396" name="AutoShape 39"/>
          <p:cNvSpPr>
            <a:spLocks noChangeArrowheads="1"/>
          </p:cNvSpPr>
          <p:nvPr/>
        </p:nvSpPr>
        <p:spPr bwMode="auto">
          <a:xfrm>
            <a:off x="228600" y="914400"/>
            <a:ext cx="4191000" cy="2590800"/>
          </a:xfrm>
          <a:prstGeom prst="flowChartAlternateProcess">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7" name="Text Box 40"/>
          <p:cNvSpPr txBox="1">
            <a:spLocks noChangeArrowheads="1"/>
          </p:cNvSpPr>
          <p:nvPr/>
        </p:nvSpPr>
        <p:spPr bwMode="auto">
          <a:xfrm>
            <a:off x="457200" y="106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Một</a:t>
            </a:r>
          </a:p>
        </p:txBody>
      </p:sp>
      <p:sp>
        <p:nvSpPr>
          <p:cNvPr id="19497" name="Text Box 41"/>
          <p:cNvSpPr txBox="1">
            <a:spLocks noChangeArrowheads="1"/>
          </p:cNvSpPr>
          <p:nvPr/>
        </p:nvSpPr>
        <p:spPr bwMode="auto">
          <a:xfrm>
            <a:off x="1066800" y="10668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tờ</a:t>
            </a:r>
          </a:p>
        </p:txBody>
      </p:sp>
      <p:sp>
        <p:nvSpPr>
          <p:cNvPr id="19498" name="Text Box 42"/>
          <p:cNvSpPr txBox="1">
            <a:spLocks noChangeArrowheads="1"/>
          </p:cNvSpPr>
          <p:nvPr/>
        </p:nvSpPr>
        <p:spPr bwMode="auto">
          <a:xfrm>
            <a:off x="1447800" y="10668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giấy trắng</a:t>
            </a:r>
          </a:p>
        </p:txBody>
      </p:sp>
      <p:sp>
        <p:nvSpPr>
          <p:cNvPr id="16400" name="Text Box 43"/>
          <p:cNvSpPr txBox="1">
            <a:spLocks noChangeArrowheads="1"/>
          </p:cNvSpPr>
          <p:nvPr/>
        </p:nvSpPr>
        <p:spPr bwMode="auto">
          <a:xfrm>
            <a:off x="533400" y="1668463"/>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9500" name="Text Box 44"/>
          <p:cNvSpPr txBox="1">
            <a:spLocks noChangeArrowheads="1"/>
          </p:cNvSpPr>
          <p:nvPr/>
        </p:nvSpPr>
        <p:spPr bwMode="auto">
          <a:xfrm>
            <a:off x="533400" y="159226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Cô</a:t>
            </a:r>
          </a:p>
        </p:txBody>
      </p:sp>
      <p:sp>
        <p:nvSpPr>
          <p:cNvPr id="19501" name="Text Box 45"/>
          <p:cNvSpPr txBox="1">
            <a:spLocks noChangeArrowheads="1"/>
          </p:cNvSpPr>
          <p:nvPr/>
        </p:nvSpPr>
        <p:spPr bwMode="auto">
          <a:xfrm>
            <a:off x="990600" y="16002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gấp</a:t>
            </a:r>
          </a:p>
        </p:txBody>
      </p:sp>
      <p:sp>
        <p:nvSpPr>
          <p:cNvPr id="19502" name="Text Box 46"/>
          <p:cNvSpPr txBox="1">
            <a:spLocks noChangeArrowheads="1"/>
          </p:cNvSpPr>
          <p:nvPr/>
        </p:nvSpPr>
        <p:spPr bwMode="auto">
          <a:xfrm>
            <a:off x="1600200" y="1600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cong cong</a:t>
            </a:r>
          </a:p>
        </p:txBody>
      </p:sp>
      <p:sp>
        <p:nvSpPr>
          <p:cNvPr id="19503" name="Text Box 47"/>
          <p:cNvSpPr txBox="1">
            <a:spLocks noChangeArrowheads="1"/>
          </p:cNvSpPr>
          <p:nvPr/>
        </p:nvSpPr>
        <p:spPr bwMode="auto">
          <a:xfrm>
            <a:off x="533400" y="2133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Thoắt</a:t>
            </a:r>
          </a:p>
        </p:txBody>
      </p:sp>
      <p:sp>
        <p:nvSpPr>
          <p:cNvPr id="19504" name="Text Box 48"/>
          <p:cNvSpPr txBox="1">
            <a:spLocks noChangeArrowheads="1"/>
          </p:cNvSpPr>
          <p:nvPr/>
        </p:nvSpPr>
        <p:spPr bwMode="auto">
          <a:xfrm>
            <a:off x="1447800" y="21336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cái</a:t>
            </a:r>
          </a:p>
        </p:txBody>
      </p:sp>
      <p:sp>
        <p:nvSpPr>
          <p:cNvPr id="19505" name="Text Box 49"/>
          <p:cNvSpPr txBox="1">
            <a:spLocks noChangeArrowheads="1"/>
          </p:cNvSpPr>
          <p:nvPr/>
        </p:nvSpPr>
        <p:spPr bwMode="auto">
          <a:xfrm>
            <a:off x="1981200" y="21336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đã xong</a:t>
            </a:r>
          </a:p>
        </p:txBody>
      </p:sp>
      <p:sp>
        <p:nvSpPr>
          <p:cNvPr id="19506" name="Text Box 50"/>
          <p:cNvSpPr txBox="1">
            <a:spLocks noChangeArrowheads="1"/>
          </p:cNvSpPr>
          <p:nvPr/>
        </p:nvSpPr>
        <p:spPr bwMode="auto">
          <a:xfrm>
            <a:off x="457200" y="2659063"/>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Chiếc</a:t>
            </a:r>
          </a:p>
        </p:txBody>
      </p:sp>
      <p:sp>
        <p:nvSpPr>
          <p:cNvPr id="19507" name="Text Box 51"/>
          <p:cNvSpPr txBox="1">
            <a:spLocks noChangeArrowheads="1"/>
          </p:cNvSpPr>
          <p:nvPr/>
        </p:nvSpPr>
        <p:spPr bwMode="auto">
          <a:xfrm>
            <a:off x="1371600" y="26670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thuyền</a:t>
            </a:r>
          </a:p>
        </p:txBody>
      </p:sp>
      <p:sp>
        <p:nvSpPr>
          <p:cNvPr id="19508" name="Text Box 52"/>
          <p:cNvSpPr txBox="1">
            <a:spLocks noChangeArrowheads="1"/>
          </p:cNvSpPr>
          <p:nvPr/>
        </p:nvSpPr>
        <p:spPr bwMode="auto">
          <a:xfrm>
            <a:off x="2438400" y="26670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xinh quá!</a:t>
            </a:r>
          </a:p>
        </p:txBody>
      </p:sp>
      <p:sp>
        <p:nvSpPr>
          <p:cNvPr id="19509" name="Text Box 53"/>
          <p:cNvSpPr txBox="1">
            <a:spLocks noChangeArrowheads="1"/>
          </p:cNvSpPr>
          <p:nvPr/>
        </p:nvSpPr>
        <p:spPr bwMode="auto">
          <a:xfrm>
            <a:off x="1066800" y="40386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tờ</a:t>
            </a:r>
          </a:p>
        </p:txBody>
      </p:sp>
      <p:sp>
        <p:nvSpPr>
          <p:cNvPr id="19510" name="Text Box 54"/>
          <p:cNvSpPr txBox="1">
            <a:spLocks noChangeArrowheads="1"/>
          </p:cNvSpPr>
          <p:nvPr/>
        </p:nvSpPr>
        <p:spPr bwMode="auto">
          <a:xfrm>
            <a:off x="1447800" y="403860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giấy đỏ</a:t>
            </a:r>
          </a:p>
        </p:txBody>
      </p:sp>
      <p:sp>
        <p:nvSpPr>
          <p:cNvPr id="19511" name="Text Box 55"/>
          <p:cNvSpPr txBox="1">
            <a:spLocks noChangeArrowheads="1"/>
          </p:cNvSpPr>
          <p:nvPr/>
        </p:nvSpPr>
        <p:spPr bwMode="auto">
          <a:xfrm>
            <a:off x="533400" y="45720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Mềm</a:t>
            </a:r>
          </a:p>
        </p:txBody>
      </p:sp>
      <p:sp>
        <p:nvSpPr>
          <p:cNvPr id="19512" name="Text Box 56"/>
          <p:cNvSpPr txBox="1">
            <a:spLocks noChangeArrowheads="1"/>
          </p:cNvSpPr>
          <p:nvPr/>
        </p:nvSpPr>
        <p:spPr bwMode="auto">
          <a:xfrm>
            <a:off x="1295400" y="4572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mại</a:t>
            </a:r>
          </a:p>
        </p:txBody>
      </p:sp>
      <p:sp>
        <p:nvSpPr>
          <p:cNvPr id="19513" name="Text Box 57"/>
          <p:cNvSpPr txBox="1">
            <a:spLocks noChangeArrowheads="1"/>
          </p:cNvSpPr>
          <p:nvPr/>
        </p:nvSpPr>
        <p:spPr bwMode="auto">
          <a:xfrm>
            <a:off x="1905000" y="45720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t>tay</a:t>
            </a:r>
            <a:r>
              <a:rPr lang="en-US" altLang="en-US" sz="2400" b="1" dirty="0"/>
              <a:t> </a:t>
            </a:r>
            <a:r>
              <a:rPr lang="en-US" altLang="en-US" sz="2400" b="1" dirty="0" err="1"/>
              <a:t>cô</a:t>
            </a:r>
            <a:endParaRPr lang="en-US" altLang="en-US" sz="2400" b="1" dirty="0"/>
          </a:p>
        </p:txBody>
      </p:sp>
      <p:sp>
        <p:nvSpPr>
          <p:cNvPr id="19514" name="Text Box 58"/>
          <p:cNvSpPr txBox="1">
            <a:spLocks noChangeArrowheads="1"/>
          </p:cNvSpPr>
          <p:nvPr/>
        </p:nvSpPr>
        <p:spPr bwMode="auto">
          <a:xfrm>
            <a:off x="533400" y="5173663"/>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Mặt</a:t>
            </a:r>
          </a:p>
        </p:txBody>
      </p:sp>
      <p:sp>
        <p:nvSpPr>
          <p:cNvPr id="19515" name="Text Box 59"/>
          <p:cNvSpPr txBox="1">
            <a:spLocks noChangeArrowheads="1"/>
          </p:cNvSpPr>
          <p:nvPr/>
        </p:nvSpPr>
        <p:spPr bwMode="auto">
          <a:xfrm>
            <a:off x="1143000" y="5181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trời</a:t>
            </a:r>
          </a:p>
        </p:txBody>
      </p:sp>
      <p:sp>
        <p:nvSpPr>
          <p:cNvPr id="19516" name="Text Box 60"/>
          <p:cNvSpPr txBox="1">
            <a:spLocks noChangeArrowheads="1"/>
          </p:cNvSpPr>
          <p:nvPr/>
        </p:nvSpPr>
        <p:spPr bwMode="auto">
          <a:xfrm>
            <a:off x="1752600" y="5181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đã phô</a:t>
            </a:r>
          </a:p>
        </p:txBody>
      </p:sp>
      <p:sp>
        <p:nvSpPr>
          <p:cNvPr id="16418" name="Text Box 61"/>
          <p:cNvSpPr txBox="1">
            <a:spLocks noChangeArrowheads="1"/>
          </p:cNvSpPr>
          <p:nvPr/>
        </p:nvSpPr>
        <p:spPr bwMode="auto">
          <a:xfrm>
            <a:off x="1219200" y="54102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9518" name="Text Box 62"/>
          <p:cNvSpPr txBox="1">
            <a:spLocks noChangeArrowheads="1"/>
          </p:cNvSpPr>
          <p:nvPr/>
        </p:nvSpPr>
        <p:spPr bwMode="auto">
          <a:xfrm>
            <a:off x="533400" y="57150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Nhiều</a:t>
            </a:r>
          </a:p>
        </p:txBody>
      </p:sp>
      <p:sp>
        <p:nvSpPr>
          <p:cNvPr id="19519" name="Text Box 63"/>
          <p:cNvSpPr txBox="1">
            <a:spLocks noChangeArrowheads="1"/>
          </p:cNvSpPr>
          <p:nvPr/>
        </p:nvSpPr>
        <p:spPr bwMode="auto">
          <a:xfrm>
            <a:off x="1447800" y="5715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tia</a:t>
            </a:r>
          </a:p>
        </p:txBody>
      </p:sp>
      <p:sp>
        <p:nvSpPr>
          <p:cNvPr id="19521" name="Text Box 65"/>
          <p:cNvSpPr txBox="1">
            <a:spLocks noChangeArrowheads="1"/>
          </p:cNvSpPr>
          <p:nvPr/>
        </p:nvSpPr>
        <p:spPr bwMode="auto">
          <a:xfrm>
            <a:off x="1905000" y="57150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t>nắng</a:t>
            </a:r>
            <a:r>
              <a:rPr lang="en-US" altLang="en-US" sz="2400" b="1" dirty="0"/>
              <a:t> </a:t>
            </a:r>
            <a:r>
              <a:rPr lang="en-US" altLang="en-US" sz="2400" b="1" dirty="0" err="1"/>
              <a:t>tỏa</a:t>
            </a:r>
            <a:r>
              <a:rPr lang="en-US" altLang="en-US" sz="2400" b="1" dirty="0"/>
              <a:t>.</a:t>
            </a:r>
          </a:p>
        </p:txBody>
      </p:sp>
      <p:sp>
        <p:nvSpPr>
          <p:cNvPr id="16422" name="Text Box 66"/>
          <p:cNvSpPr txBox="1">
            <a:spLocks noChangeArrowheads="1"/>
          </p:cNvSpPr>
          <p:nvPr/>
        </p:nvSpPr>
        <p:spPr bwMode="auto">
          <a:xfrm>
            <a:off x="5029200" y="9144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Thêm</a:t>
            </a:r>
          </a:p>
        </p:txBody>
      </p:sp>
      <p:sp>
        <p:nvSpPr>
          <p:cNvPr id="19523" name="Text Box 67"/>
          <p:cNvSpPr txBox="1">
            <a:spLocks noChangeArrowheads="1"/>
          </p:cNvSpPr>
          <p:nvPr/>
        </p:nvSpPr>
        <p:spPr bwMode="auto">
          <a:xfrm>
            <a:off x="5867400" y="914400"/>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tờ</a:t>
            </a:r>
          </a:p>
        </p:txBody>
      </p:sp>
      <p:sp>
        <p:nvSpPr>
          <p:cNvPr id="19524" name="Text Box 68"/>
          <p:cNvSpPr txBox="1">
            <a:spLocks noChangeArrowheads="1"/>
          </p:cNvSpPr>
          <p:nvPr/>
        </p:nvSpPr>
        <p:spPr bwMode="auto">
          <a:xfrm rot="10797632" flipV="1">
            <a:off x="6324600" y="912813"/>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xanh nữa</a:t>
            </a:r>
          </a:p>
        </p:txBody>
      </p:sp>
      <p:sp>
        <p:nvSpPr>
          <p:cNvPr id="19525" name="Text Box 69"/>
          <p:cNvSpPr txBox="1">
            <a:spLocks noChangeArrowheads="1"/>
          </p:cNvSpPr>
          <p:nvPr/>
        </p:nvSpPr>
        <p:spPr bwMode="auto">
          <a:xfrm>
            <a:off x="4953000" y="1371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Cô</a:t>
            </a:r>
          </a:p>
        </p:txBody>
      </p:sp>
      <p:sp>
        <p:nvSpPr>
          <p:cNvPr id="19526" name="Text Box 70"/>
          <p:cNvSpPr txBox="1">
            <a:spLocks noChangeArrowheads="1"/>
          </p:cNvSpPr>
          <p:nvPr/>
        </p:nvSpPr>
        <p:spPr bwMode="auto">
          <a:xfrm>
            <a:off x="5410200" y="13716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cắt</a:t>
            </a:r>
          </a:p>
        </p:txBody>
      </p:sp>
      <p:sp>
        <p:nvSpPr>
          <p:cNvPr id="19527" name="Text Box 71"/>
          <p:cNvSpPr txBox="1">
            <a:spLocks noChangeArrowheads="1"/>
          </p:cNvSpPr>
          <p:nvPr/>
        </p:nvSpPr>
        <p:spPr bwMode="auto">
          <a:xfrm>
            <a:off x="5943600" y="13716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rất nhanh</a:t>
            </a:r>
          </a:p>
        </p:txBody>
      </p:sp>
      <p:sp>
        <p:nvSpPr>
          <p:cNvPr id="19528" name="Text Box 72"/>
          <p:cNvSpPr txBox="1">
            <a:spLocks noChangeArrowheads="1"/>
          </p:cNvSpPr>
          <p:nvPr/>
        </p:nvSpPr>
        <p:spPr bwMode="auto">
          <a:xfrm>
            <a:off x="4953000" y="1828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Mặt</a:t>
            </a:r>
          </a:p>
        </p:txBody>
      </p:sp>
      <p:sp>
        <p:nvSpPr>
          <p:cNvPr id="19529" name="Text Box 73"/>
          <p:cNvSpPr txBox="1">
            <a:spLocks noChangeArrowheads="1"/>
          </p:cNvSpPr>
          <p:nvPr/>
        </p:nvSpPr>
        <p:spPr bwMode="auto">
          <a:xfrm>
            <a:off x="5562600" y="18288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nước</a:t>
            </a:r>
          </a:p>
        </p:txBody>
      </p:sp>
      <p:sp>
        <p:nvSpPr>
          <p:cNvPr id="19530" name="Text Box 74"/>
          <p:cNvSpPr txBox="1">
            <a:spLocks noChangeArrowheads="1"/>
          </p:cNvSpPr>
          <p:nvPr/>
        </p:nvSpPr>
        <p:spPr bwMode="auto">
          <a:xfrm>
            <a:off x="6400800" y="18288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dập dềnh</a:t>
            </a:r>
          </a:p>
        </p:txBody>
      </p:sp>
      <p:sp>
        <p:nvSpPr>
          <p:cNvPr id="19531" name="Text Box 75"/>
          <p:cNvSpPr txBox="1">
            <a:spLocks noChangeArrowheads="1"/>
          </p:cNvSpPr>
          <p:nvPr/>
        </p:nvSpPr>
        <p:spPr bwMode="auto">
          <a:xfrm>
            <a:off x="4876800" y="22098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Quanh </a:t>
            </a:r>
          </a:p>
        </p:txBody>
      </p:sp>
      <p:sp>
        <p:nvSpPr>
          <p:cNvPr id="19532" name="Text Box 76"/>
          <p:cNvSpPr txBox="1">
            <a:spLocks noChangeArrowheads="1"/>
          </p:cNvSpPr>
          <p:nvPr/>
        </p:nvSpPr>
        <p:spPr bwMode="auto">
          <a:xfrm>
            <a:off x="5943600" y="22098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thuyền</a:t>
            </a:r>
          </a:p>
        </p:txBody>
      </p:sp>
      <p:sp>
        <p:nvSpPr>
          <p:cNvPr id="19534" name="Text Box 78"/>
          <p:cNvSpPr txBox="1">
            <a:spLocks noChangeArrowheads="1"/>
          </p:cNvSpPr>
          <p:nvPr/>
        </p:nvSpPr>
        <p:spPr bwMode="auto">
          <a:xfrm>
            <a:off x="6934200" y="2209800"/>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sóng lượn.</a:t>
            </a:r>
          </a:p>
        </p:txBody>
      </p:sp>
      <p:sp>
        <p:nvSpPr>
          <p:cNvPr id="16434" name="Text Box 79"/>
          <p:cNvSpPr txBox="1">
            <a:spLocks noChangeArrowheads="1"/>
          </p:cNvSpPr>
          <p:nvPr/>
        </p:nvSpPr>
        <p:spPr bwMode="auto">
          <a:xfrm>
            <a:off x="4953000" y="3048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Như</a:t>
            </a:r>
          </a:p>
        </p:txBody>
      </p:sp>
      <p:sp>
        <p:nvSpPr>
          <p:cNvPr id="19536" name="Text Box 80"/>
          <p:cNvSpPr txBox="1">
            <a:spLocks noChangeArrowheads="1"/>
          </p:cNvSpPr>
          <p:nvPr/>
        </p:nvSpPr>
        <p:spPr bwMode="auto">
          <a:xfrm>
            <a:off x="5638800" y="30480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phép</a:t>
            </a:r>
          </a:p>
        </p:txBody>
      </p:sp>
      <p:sp>
        <p:nvSpPr>
          <p:cNvPr id="19537" name="Text Box 81"/>
          <p:cNvSpPr txBox="1">
            <a:spLocks noChangeArrowheads="1"/>
          </p:cNvSpPr>
          <p:nvPr/>
        </p:nvSpPr>
        <p:spPr bwMode="auto">
          <a:xfrm>
            <a:off x="6477000" y="304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mầu nhiệm</a:t>
            </a:r>
          </a:p>
        </p:txBody>
      </p:sp>
      <p:sp>
        <p:nvSpPr>
          <p:cNvPr id="19538" name="Text Box 82"/>
          <p:cNvSpPr txBox="1">
            <a:spLocks noChangeArrowheads="1"/>
          </p:cNvSpPr>
          <p:nvPr/>
        </p:nvSpPr>
        <p:spPr bwMode="auto">
          <a:xfrm>
            <a:off x="4953000" y="35814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Hiện</a:t>
            </a:r>
          </a:p>
        </p:txBody>
      </p:sp>
      <p:sp>
        <p:nvSpPr>
          <p:cNvPr id="19539" name="Text Box 83"/>
          <p:cNvSpPr txBox="1">
            <a:spLocks noChangeArrowheads="1"/>
          </p:cNvSpPr>
          <p:nvPr/>
        </p:nvSpPr>
        <p:spPr bwMode="auto">
          <a:xfrm>
            <a:off x="5638800" y="3581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trước</a:t>
            </a:r>
          </a:p>
        </p:txBody>
      </p:sp>
      <p:sp>
        <p:nvSpPr>
          <p:cNvPr id="19540" name="Text Box 84"/>
          <p:cNvSpPr txBox="1">
            <a:spLocks noChangeArrowheads="1"/>
          </p:cNvSpPr>
          <p:nvPr/>
        </p:nvSpPr>
        <p:spPr bwMode="auto">
          <a:xfrm>
            <a:off x="6553200" y="35814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mắt em</a:t>
            </a:r>
          </a:p>
        </p:txBody>
      </p:sp>
      <p:sp>
        <p:nvSpPr>
          <p:cNvPr id="19541" name="Text Box 85"/>
          <p:cNvSpPr txBox="1">
            <a:spLocks noChangeArrowheads="1"/>
          </p:cNvSpPr>
          <p:nvPr/>
        </p:nvSpPr>
        <p:spPr bwMode="auto">
          <a:xfrm>
            <a:off x="4953000" y="40386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Biển </a:t>
            </a:r>
          </a:p>
        </p:txBody>
      </p:sp>
      <p:sp>
        <p:nvSpPr>
          <p:cNvPr id="19542" name="Text Box 86"/>
          <p:cNvSpPr txBox="1">
            <a:spLocks noChangeArrowheads="1"/>
          </p:cNvSpPr>
          <p:nvPr/>
        </p:nvSpPr>
        <p:spPr bwMode="auto">
          <a:xfrm>
            <a:off x="5715000" y="4038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biếc</a:t>
            </a:r>
          </a:p>
        </p:txBody>
      </p:sp>
      <p:sp>
        <p:nvSpPr>
          <p:cNvPr id="19543" name="Text Box 87"/>
          <p:cNvSpPr txBox="1">
            <a:spLocks noChangeArrowheads="1"/>
          </p:cNvSpPr>
          <p:nvPr/>
        </p:nvSpPr>
        <p:spPr bwMode="auto">
          <a:xfrm>
            <a:off x="6324600" y="4038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bình minh</a:t>
            </a:r>
          </a:p>
        </p:txBody>
      </p:sp>
      <p:sp>
        <p:nvSpPr>
          <p:cNvPr id="19544" name="Text Box 88"/>
          <p:cNvSpPr txBox="1">
            <a:spLocks noChangeArrowheads="1"/>
          </p:cNvSpPr>
          <p:nvPr/>
        </p:nvSpPr>
        <p:spPr bwMode="auto">
          <a:xfrm>
            <a:off x="4953000" y="44958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Rì</a:t>
            </a:r>
          </a:p>
        </p:txBody>
      </p:sp>
      <p:sp>
        <p:nvSpPr>
          <p:cNvPr id="19545" name="Text Box 89"/>
          <p:cNvSpPr txBox="1">
            <a:spLocks noChangeArrowheads="1"/>
          </p:cNvSpPr>
          <p:nvPr/>
        </p:nvSpPr>
        <p:spPr bwMode="auto">
          <a:xfrm>
            <a:off x="5334000" y="4495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rào</a:t>
            </a:r>
          </a:p>
        </p:txBody>
      </p:sp>
      <p:sp>
        <p:nvSpPr>
          <p:cNvPr id="19546" name="Text Box 90"/>
          <p:cNvSpPr txBox="1">
            <a:spLocks noChangeArrowheads="1"/>
          </p:cNvSpPr>
          <p:nvPr/>
        </p:nvSpPr>
        <p:spPr bwMode="auto">
          <a:xfrm>
            <a:off x="5867400" y="44958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sóng vỗ…</a:t>
            </a:r>
          </a:p>
        </p:txBody>
      </p:sp>
      <p:sp>
        <p:nvSpPr>
          <p:cNvPr id="16446" name="Text Box 91"/>
          <p:cNvSpPr txBox="1">
            <a:spLocks noChangeArrowheads="1"/>
          </p:cNvSpPr>
          <p:nvPr/>
        </p:nvSpPr>
        <p:spPr bwMode="auto">
          <a:xfrm>
            <a:off x="4876800" y="51816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Biết</a:t>
            </a:r>
          </a:p>
        </p:txBody>
      </p:sp>
      <p:sp>
        <p:nvSpPr>
          <p:cNvPr id="19548" name="Text Box 92"/>
          <p:cNvSpPr txBox="1">
            <a:spLocks noChangeArrowheads="1"/>
          </p:cNvSpPr>
          <p:nvPr/>
        </p:nvSpPr>
        <p:spPr bwMode="auto">
          <a:xfrm>
            <a:off x="5486400" y="5181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bao</a:t>
            </a:r>
          </a:p>
        </p:txBody>
      </p:sp>
      <p:sp>
        <p:nvSpPr>
          <p:cNvPr id="19549" name="Text Box 93"/>
          <p:cNvSpPr txBox="1">
            <a:spLocks noChangeArrowheads="1"/>
          </p:cNvSpPr>
          <p:nvPr/>
        </p:nvSpPr>
        <p:spPr bwMode="auto">
          <a:xfrm>
            <a:off x="6096000" y="51816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điều lạ</a:t>
            </a:r>
          </a:p>
        </p:txBody>
      </p:sp>
      <p:sp>
        <p:nvSpPr>
          <p:cNvPr id="19550" name="Text Box 94"/>
          <p:cNvSpPr txBox="1">
            <a:spLocks noChangeArrowheads="1"/>
          </p:cNvSpPr>
          <p:nvPr/>
        </p:nvSpPr>
        <p:spPr bwMode="auto">
          <a:xfrm>
            <a:off x="4876800" y="56388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Từ</a:t>
            </a:r>
          </a:p>
        </p:txBody>
      </p:sp>
      <p:sp>
        <p:nvSpPr>
          <p:cNvPr id="19551" name="Text Box 95"/>
          <p:cNvSpPr txBox="1">
            <a:spLocks noChangeArrowheads="1"/>
          </p:cNvSpPr>
          <p:nvPr/>
        </p:nvSpPr>
        <p:spPr bwMode="auto">
          <a:xfrm>
            <a:off x="5334000" y="56388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bàn</a:t>
            </a:r>
          </a:p>
        </p:txBody>
      </p:sp>
      <p:sp>
        <p:nvSpPr>
          <p:cNvPr id="19552" name="Text Box 96"/>
          <p:cNvSpPr txBox="1">
            <a:spLocks noChangeArrowheads="1"/>
          </p:cNvSpPr>
          <p:nvPr/>
        </p:nvSpPr>
        <p:spPr bwMode="auto">
          <a:xfrm>
            <a:off x="6019800" y="56388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t> tay cô.</a:t>
            </a:r>
          </a:p>
        </p:txBody>
      </p:sp>
      <p:sp>
        <p:nvSpPr>
          <p:cNvPr id="16452" name="WordArt 97"/>
          <p:cNvSpPr>
            <a:spLocks noChangeArrowheads="1" noChangeShapeType="1" noTextEdit="1"/>
          </p:cNvSpPr>
          <p:nvPr/>
        </p:nvSpPr>
        <p:spPr bwMode="auto">
          <a:xfrm>
            <a:off x="5562600" y="6324600"/>
            <a:ext cx="3352800" cy="381000"/>
          </a:xfrm>
          <a:prstGeom prst="rect">
            <a:avLst/>
          </a:prstGeom>
        </p:spPr>
        <p:txBody>
          <a:bodyPr wrap="none" fromWordArt="1">
            <a:prstTxWarp prst="textPlain">
              <a:avLst>
                <a:gd name="adj" fmla="val 50000"/>
              </a:avLst>
            </a:prstTxWarp>
          </a:bodyPr>
          <a:lstStyle/>
          <a:p>
            <a:pPr algn="ctr"/>
            <a:r>
              <a:rPr lang="en-US" sz="2800" b="1" i="1" kern="10">
                <a:ln w="9525">
                  <a:solidFill>
                    <a:srgbClr val="FF0000"/>
                  </a:solidFill>
                  <a:round/>
                  <a:headEnd/>
                  <a:tailEnd/>
                </a:ln>
                <a:solidFill>
                  <a:srgbClr val="FF0000"/>
                </a:solidFill>
                <a:effectLst>
                  <a:outerShdw dist="35921" dir="2700000" algn="ctr" rotWithShape="0">
                    <a:srgbClr val="808080">
                      <a:alpha val="79999"/>
                    </a:srgbClr>
                  </a:outerShdw>
                </a:effectLst>
                <a:cs typeface="Arial" panose="020B0604020202020204" pitchFamily="34" charset="0"/>
              </a:rPr>
              <a:t>Nguyễn Trọng Hoàng</a:t>
            </a:r>
          </a:p>
        </p:txBody>
      </p:sp>
      <p:sp>
        <p:nvSpPr>
          <p:cNvPr id="69" name="Text Box 18"/>
          <p:cNvSpPr txBox="1">
            <a:spLocks noChangeArrowheads="1"/>
          </p:cNvSpPr>
          <p:nvPr/>
        </p:nvSpPr>
        <p:spPr bwMode="auto">
          <a:xfrm>
            <a:off x="3195918" y="104775"/>
            <a:ext cx="2286000" cy="466725"/>
          </a:xfrm>
          <a:prstGeom prst="rect">
            <a:avLst/>
          </a:prstGeom>
          <a:solidFill>
            <a:srgbClr val="FF0066"/>
          </a:solidFill>
          <a:ln w="9525">
            <a:solidFill>
              <a:schemeClr val="folHlink"/>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a:solidFill>
                  <a:schemeClr val="bg1"/>
                </a:solidFill>
              </a:rPr>
              <a:t>LUYỆN ĐỌC</a:t>
            </a:r>
          </a:p>
        </p:txBody>
      </p:sp>
    </p:spTree>
    <p:extLst>
      <p:ext uri="{BB962C8B-B14F-4D97-AF65-F5344CB8AC3E}">
        <p14:creationId xmlns:p14="http://schemas.microsoft.com/office/powerpoint/2010/main" val="2564356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p:cNvSpPr txBox="1">
            <a:spLocks noChangeArrowheads="1"/>
          </p:cNvSpPr>
          <p:nvPr/>
        </p:nvSpPr>
        <p:spPr bwMode="auto">
          <a:xfrm>
            <a:off x="152400" y="762000"/>
            <a:ext cx="8991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Đọc từng đoạn trong nhóm (nhóm 5 em, mỗi em đọc một khổ thơ)</a:t>
            </a:r>
          </a:p>
        </p:txBody>
      </p:sp>
      <p:sp>
        <p:nvSpPr>
          <p:cNvPr id="14342" name="Text Box 6"/>
          <p:cNvSpPr txBox="1">
            <a:spLocks noChangeArrowheads="1"/>
          </p:cNvSpPr>
          <p:nvPr/>
        </p:nvSpPr>
        <p:spPr bwMode="auto">
          <a:xfrm>
            <a:off x="228600" y="1676400"/>
            <a:ext cx="861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Đọc đồng nhanh cả bài</a:t>
            </a:r>
          </a:p>
        </p:txBody>
      </p:sp>
      <p:sp>
        <p:nvSpPr>
          <p:cNvPr id="14344" name="AutoShape 8"/>
          <p:cNvSpPr>
            <a:spLocks noChangeArrowheads="1"/>
          </p:cNvSpPr>
          <p:nvPr/>
        </p:nvSpPr>
        <p:spPr bwMode="auto">
          <a:xfrm>
            <a:off x="457200" y="2438400"/>
            <a:ext cx="8229600" cy="1600200"/>
          </a:xfrm>
          <a:prstGeom prst="irregularSeal1">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solidFill>
                  <a:srgbClr val="FF3300"/>
                </a:solidFill>
              </a:rPr>
              <a:t>Hướng dẫn HS tìm hiểu bài</a:t>
            </a:r>
          </a:p>
        </p:txBody>
      </p:sp>
      <p:sp>
        <p:nvSpPr>
          <p:cNvPr id="14345" name="Text Box 9"/>
          <p:cNvSpPr txBox="1">
            <a:spLocks noChangeArrowheads="1"/>
          </p:cNvSpPr>
          <p:nvPr/>
        </p:nvSpPr>
        <p:spPr bwMode="auto">
          <a:xfrm>
            <a:off x="304800" y="4267200"/>
            <a:ext cx="84582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Đọc thầm 3 khổ thơ đầu và TLCH 1:</a:t>
            </a:r>
          </a:p>
          <a:p>
            <a:pPr eaLnBrk="1" hangingPunct="1">
              <a:spcBef>
                <a:spcPct val="50000"/>
              </a:spcBef>
            </a:pPr>
            <a:r>
              <a:rPr lang="en-US" altLang="en-US" sz="2800" b="1">
                <a:solidFill>
                  <a:schemeClr val="accent2"/>
                </a:solidFill>
              </a:rPr>
              <a:t>1/ Từ mỗi tờ giấy, cô giáo đã làm ra những gì?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blinds(horizontal)">
                                      <p:cBhvr>
                                        <p:cTn id="7" dur="500"/>
                                        <p:tgtEl>
                                          <p:spTgt spid="143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342"/>
                                        </p:tgtEl>
                                        <p:attrNameLst>
                                          <p:attrName>style.visibility</p:attrName>
                                        </p:attrNameLst>
                                      </p:cBhvr>
                                      <p:to>
                                        <p:strVal val="visible"/>
                                      </p:to>
                                    </p:set>
                                    <p:animEffect transition="in" filter="diamond(in)">
                                      <p:cBhvr>
                                        <p:cTn id="12" dur="2000"/>
                                        <p:tgtEl>
                                          <p:spTgt spid="143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44"/>
                                        </p:tgtEl>
                                        <p:attrNameLst>
                                          <p:attrName>style.visibility</p:attrName>
                                        </p:attrNameLst>
                                      </p:cBhvr>
                                      <p:to>
                                        <p:strVal val="visible"/>
                                      </p:to>
                                    </p:set>
                                    <p:animEffect transition="in" filter="fade">
                                      <p:cBhvr>
                                        <p:cTn id="17" dur="2000"/>
                                        <p:tgtEl>
                                          <p:spTgt spid="143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345"/>
                                        </p:tgtEl>
                                        <p:attrNameLst>
                                          <p:attrName>style.visibility</p:attrName>
                                        </p:attrNameLst>
                                      </p:cBhvr>
                                      <p:to>
                                        <p:strVal val="visible"/>
                                      </p:to>
                                    </p:set>
                                    <p:animEffect transition="in" filter="blinds(horizontal)">
                                      <p:cBhvr>
                                        <p:cTn id="22" dur="5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P spid="14342" grpId="0"/>
      <p:bldP spid="14344" grpId="0" animBg="1"/>
      <p:bldP spid="1434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364" name="Picture 4" descr="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43200"/>
            <a:ext cx="9144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5"/>
          <p:cNvSpPr txBox="1">
            <a:spLocks noChangeArrowheads="1"/>
          </p:cNvSpPr>
          <p:nvPr/>
        </p:nvSpPr>
        <p:spPr bwMode="auto">
          <a:xfrm>
            <a:off x="228600" y="0"/>
            <a:ext cx="8686800" cy="946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+Từ một tờ giấy trắng, thoắt một cái cô đã gấp xong một chiếc thuyền cong cong rất xinh.</a:t>
            </a:r>
          </a:p>
        </p:txBody>
      </p:sp>
      <p:sp>
        <p:nvSpPr>
          <p:cNvPr id="15366" name="Text Box 6"/>
          <p:cNvSpPr txBox="1">
            <a:spLocks noChangeArrowheads="1"/>
          </p:cNvSpPr>
          <p:nvPr/>
        </p:nvSpPr>
        <p:spPr bwMode="auto">
          <a:xfrm>
            <a:off x="228600" y="914400"/>
            <a:ext cx="8686800" cy="946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Với một tờ giấy đỏ, bàn tay mềm mại của cô đã làm ra một mặt trời với nhiều tia nắng tỏa.</a:t>
            </a:r>
          </a:p>
        </p:txBody>
      </p:sp>
      <p:sp>
        <p:nvSpPr>
          <p:cNvPr id="15368" name="Text Box 8"/>
          <p:cNvSpPr txBox="1">
            <a:spLocks noChangeArrowheads="1"/>
          </p:cNvSpPr>
          <p:nvPr/>
        </p:nvSpPr>
        <p:spPr bwMode="auto">
          <a:xfrm>
            <a:off x="228600" y="1828800"/>
            <a:ext cx="8534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Thêm tờ giấy xanh, cô cắt rất nhanh, tạo ra một mặt nước dập dềnh, những làn sóng lượn quanh thuyền.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fade">
                                      <p:cBhvr>
                                        <p:cTn id="7" dur="2000"/>
                                        <p:tgtEl>
                                          <p:spTgt spid="153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65"/>
                                        </p:tgtEl>
                                        <p:attrNameLst>
                                          <p:attrName>style.visibility</p:attrName>
                                        </p:attrNameLst>
                                      </p:cBhvr>
                                      <p:to>
                                        <p:strVal val="visible"/>
                                      </p:to>
                                    </p:set>
                                    <p:animEffect transition="in" filter="blinds(horizontal)">
                                      <p:cBhvr>
                                        <p:cTn id="12" dur="500"/>
                                        <p:tgtEl>
                                          <p:spTgt spid="153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366">
                                            <p:txEl>
                                              <p:pRg st="0" end="0"/>
                                            </p:txEl>
                                          </p:spTgt>
                                        </p:tgtEl>
                                        <p:attrNameLst>
                                          <p:attrName>style.visibility</p:attrName>
                                        </p:attrNameLst>
                                      </p:cBhvr>
                                      <p:to>
                                        <p:strVal val="visible"/>
                                      </p:to>
                                    </p:set>
                                    <p:animEffect transition="in" filter="blinds(horizontal)">
                                      <p:cBhvr>
                                        <p:cTn id="17" dur="500"/>
                                        <p:tgtEl>
                                          <p:spTgt spid="1536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368"/>
                                        </p:tgtEl>
                                        <p:attrNameLst>
                                          <p:attrName>style.visibility</p:attrName>
                                        </p:attrNameLst>
                                      </p:cBhvr>
                                      <p:to>
                                        <p:strVal val="visible"/>
                                      </p:to>
                                    </p:set>
                                    <p:animEffect transition="in" filter="blinds(horizontal)">
                                      <p:cBhvr>
                                        <p:cTn id="22" dur="500"/>
                                        <p:tgtEl>
                                          <p:spTgt spid="153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animBg="1"/>
      <p:bldP spid="1536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0" y="762000"/>
            <a:ext cx="8839200"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chemeClr val="accent2"/>
                </a:solidFill>
              </a:rPr>
              <a:t>* Đọc thầm cả bài thơ suy nghĩ TLCH 2:</a:t>
            </a:r>
          </a:p>
          <a:p>
            <a:pPr eaLnBrk="1" hangingPunct="1">
              <a:spcBef>
                <a:spcPct val="50000"/>
              </a:spcBef>
            </a:pPr>
            <a:r>
              <a:rPr lang="en-US" altLang="en-US" sz="2800" b="1">
                <a:solidFill>
                  <a:schemeClr val="accent2"/>
                </a:solidFill>
              </a:rPr>
              <a:t>2/ Hãy tả bức tranh cắt dán giấy của cô giáo.</a:t>
            </a:r>
          </a:p>
          <a:p>
            <a:pPr eaLnBrk="1" hangingPunct="1">
              <a:spcBef>
                <a:spcPct val="50000"/>
              </a:spcBef>
            </a:pPr>
            <a:r>
              <a:rPr lang="en-US" altLang="en-US" sz="2800" b="1">
                <a:solidFill>
                  <a:schemeClr val="accent2"/>
                </a:solidFill>
              </a:rPr>
              <a:t> </a:t>
            </a:r>
          </a:p>
        </p:txBody>
      </p:sp>
      <p:sp>
        <p:nvSpPr>
          <p:cNvPr id="16389" name="AutoShape 5"/>
          <p:cNvSpPr>
            <a:spLocks noChangeArrowheads="1"/>
          </p:cNvSpPr>
          <p:nvPr/>
        </p:nvSpPr>
        <p:spPr bwMode="auto">
          <a:xfrm>
            <a:off x="304800" y="2057400"/>
            <a:ext cx="8458200" cy="2743200"/>
          </a:xfrm>
          <a:prstGeom prst="flowChartAlternateProcess">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0" name="Text Box 6"/>
          <p:cNvSpPr txBox="1">
            <a:spLocks noChangeArrowheads="1"/>
          </p:cNvSpPr>
          <p:nvPr/>
        </p:nvSpPr>
        <p:spPr bwMode="auto">
          <a:xfrm>
            <a:off x="609600" y="2133600"/>
            <a:ext cx="76962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t>Bức tranh miêu tả cảnh đẹp của biển trong buổi sáng bình minh. Những con thuyền cong cong, xinh xắn dập dềnh trên mặt biển xanh mênh mông. Mặt trời đang lên phô những tia nắng đỏ.</a:t>
            </a:r>
          </a:p>
        </p:txBody>
      </p:sp>
      <p:sp>
        <p:nvSpPr>
          <p:cNvPr id="13317" name="Text Box 7"/>
          <p:cNvSpPr txBox="1">
            <a:spLocks noChangeArrowheads="1"/>
          </p:cNvSpPr>
          <p:nvPr/>
        </p:nvSpPr>
        <p:spPr bwMode="auto">
          <a:xfrm>
            <a:off x="381000" y="5181600"/>
            <a:ext cx="822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pic>
        <p:nvPicPr>
          <p:cNvPr id="13318" name="Picture 10" descr="Picture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9144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blinds(horizontal)">
                                      <p:cBhvr>
                                        <p:cTn id="7" dur="500"/>
                                        <p:tgtEl>
                                          <p:spTgt spid="163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fade">
                                      <p:cBhvr>
                                        <p:cTn id="12" dur="2000"/>
                                        <p:tgtEl>
                                          <p:spTgt spid="163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90"/>
                                        </p:tgtEl>
                                        <p:attrNameLst>
                                          <p:attrName>style.visibility</p:attrName>
                                        </p:attrNameLst>
                                      </p:cBhvr>
                                      <p:to>
                                        <p:strVal val="visible"/>
                                      </p:to>
                                    </p:set>
                                    <p:animEffect transition="in" filter="blinds(horizontal)">
                                      <p:cBhvr>
                                        <p:cTn id="17" dur="5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89" grpId="0" animBg="1"/>
      <p:bldP spid="163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152400" y="0"/>
            <a:ext cx="8534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dirty="0">
                <a:solidFill>
                  <a:srgbClr val="002060"/>
                </a:solidFill>
              </a:rPr>
              <a:t>* </a:t>
            </a:r>
            <a:r>
              <a:rPr lang="en-US" altLang="en-US" sz="2800" b="1" dirty="0" err="1">
                <a:solidFill>
                  <a:srgbClr val="002060"/>
                </a:solidFill>
              </a:rPr>
              <a:t>Đọc</a:t>
            </a:r>
            <a:r>
              <a:rPr lang="en-US" altLang="en-US" sz="2800" b="1" dirty="0">
                <a:solidFill>
                  <a:srgbClr val="002060"/>
                </a:solidFill>
              </a:rPr>
              <a:t> 2 </a:t>
            </a:r>
            <a:r>
              <a:rPr lang="en-US" altLang="en-US" sz="2800" b="1" dirty="0" err="1">
                <a:solidFill>
                  <a:srgbClr val="002060"/>
                </a:solidFill>
              </a:rPr>
              <a:t>dòng</a:t>
            </a:r>
            <a:r>
              <a:rPr lang="en-US" altLang="en-US" sz="2800" b="1" dirty="0">
                <a:solidFill>
                  <a:srgbClr val="002060"/>
                </a:solidFill>
              </a:rPr>
              <a:t> </a:t>
            </a:r>
            <a:r>
              <a:rPr lang="en-US" altLang="en-US" sz="2800" b="1" dirty="0" err="1">
                <a:solidFill>
                  <a:srgbClr val="002060"/>
                </a:solidFill>
              </a:rPr>
              <a:t>thơ</a:t>
            </a:r>
            <a:r>
              <a:rPr lang="en-US" altLang="en-US" sz="2800" b="1" dirty="0">
                <a:solidFill>
                  <a:srgbClr val="002060"/>
                </a:solidFill>
              </a:rPr>
              <a:t> </a:t>
            </a:r>
            <a:r>
              <a:rPr lang="en-US" altLang="en-US" sz="2800" b="1" dirty="0" err="1">
                <a:solidFill>
                  <a:srgbClr val="002060"/>
                </a:solidFill>
              </a:rPr>
              <a:t>cuối</a:t>
            </a:r>
            <a:r>
              <a:rPr lang="en-US" altLang="en-US" sz="2800" b="1" dirty="0">
                <a:solidFill>
                  <a:srgbClr val="002060"/>
                </a:solidFill>
              </a:rPr>
              <a:t> TLCH 3:</a:t>
            </a:r>
          </a:p>
          <a:p>
            <a:pPr eaLnBrk="1" hangingPunct="1">
              <a:spcBef>
                <a:spcPct val="50000"/>
              </a:spcBef>
            </a:pPr>
            <a:r>
              <a:rPr lang="en-US" altLang="en-US" sz="2800" b="1" dirty="0">
                <a:solidFill>
                  <a:srgbClr val="002060"/>
                </a:solidFill>
              </a:rPr>
              <a:t>3/ </a:t>
            </a:r>
            <a:r>
              <a:rPr lang="en-US" altLang="en-US" sz="2800" b="1" dirty="0" err="1">
                <a:solidFill>
                  <a:srgbClr val="002060"/>
                </a:solidFill>
              </a:rPr>
              <a:t>Em</a:t>
            </a:r>
            <a:r>
              <a:rPr lang="en-US" altLang="en-US" sz="2800" b="1" dirty="0">
                <a:solidFill>
                  <a:srgbClr val="002060"/>
                </a:solidFill>
              </a:rPr>
              <a:t> </a:t>
            </a:r>
            <a:r>
              <a:rPr lang="en-US" altLang="en-US" sz="2800" b="1" dirty="0" err="1">
                <a:solidFill>
                  <a:srgbClr val="002060"/>
                </a:solidFill>
              </a:rPr>
              <a:t>hiểu</a:t>
            </a:r>
            <a:r>
              <a:rPr lang="en-US" altLang="en-US" sz="2800" b="1" dirty="0">
                <a:solidFill>
                  <a:srgbClr val="002060"/>
                </a:solidFill>
              </a:rPr>
              <a:t> 2 </a:t>
            </a:r>
            <a:r>
              <a:rPr lang="en-US" altLang="en-US" sz="2800" b="1" dirty="0" err="1">
                <a:solidFill>
                  <a:srgbClr val="002060"/>
                </a:solidFill>
              </a:rPr>
              <a:t>dòng</a:t>
            </a:r>
            <a:r>
              <a:rPr lang="en-US" altLang="en-US" sz="2800" b="1" dirty="0">
                <a:solidFill>
                  <a:srgbClr val="002060"/>
                </a:solidFill>
              </a:rPr>
              <a:t> </a:t>
            </a:r>
            <a:r>
              <a:rPr lang="en-US" altLang="en-US" sz="2800" b="1" dirty="0" err="1">
                <a:solidFill>
                  <a:srgbClr val="002060"/>
                </a:solidFill>
              </a:rPr>
              <a:t>thơ</a:t>
            </a:r>
            <a:r>
              <a:rPr lang="en-US" altLang="en-US" sz="2800" b="1" dirty="0">
                <a:solidFill>
                  <a:srgbClr val="002060"/>
                </a:solidFill>
              </a:rPr>
              <a:t> </a:t>
            </a:r>
            <a:r>
              <a:rPr lang="en-US" altLang="en-US" sz="2800" b="1" dirty="0" err="1">
                <a:solidFill>
                  <a:srgbClr val="002060"/>
                </a:solidFill>
              </a:rPr>
              <a:t>cuối</a:t>
            </a:r>
            <a:r>
              <a:rPr lang="en-US" altLang="en-US" sz="2800" b="1" dirty="0">
                <a:solidFill>
                  <a:srgbClr val="002060"/>
                </a:solidFill>
              </a:rPr>
              <a:t> </a:t>
            </a:r>
            <a:r>
              <a:rPr lang="en-US" altLang="en-US" sz="2800" b="1" dirty="0" err="1">
                <a:solidFill>
                  <a:srgbClr val="002060"/>
                </a:solidFill>
              </a:rPr>
              <a:t>bài</a:t>
            </a:r>
            <a:r>
              <a:rPr lang="en-US" altLang="en-US" sz="2800" b="1" dirty="0">
                <a:solidFill>
                  <a:srgbClr val="002060"/>
                </a:solidFill>
              </a:rPr>
              <a:t> </a:t>
            </a:r>
            <a:r>
              <a:rPr lang="en-US" altLang="en-US" sz="2800" b="1" dirty="0" err="1">
                <a:solidFill>
                  <a:srgbClr val="002060"/>
                </a:solidFill>
              </a:rPr>
              <a:t>như</a:t>
            </a:r>
            <a:r>
              <a:rPr lang="en-US" altLang="en-US" sz="2800" b="1" dirty="0">
                <a:solidFill>
                  <a:srgbClr val="002060"/>
                </a:solidFill>
              </a:rPr>
              <a:t> </a:t>
            </a:r>
            <a:r>
              <a:rPr lang="en-US" altLang="en-US" sz="2800" b="1" dirty="0" err="1">
                <a:solidFill>
                  <a:srgbClr val="002060"/>
                </a:solidFill>
              </a:rPr>
              <a:t>thế</a:t>
            </a:r>
            <a:r>
              <a:rPr lang="en-US" altLang="en-US" sz="2800" b="1" dirty="0">
                <a:solidFill>
                  <a:srgbClr val="002060"/>
                </a:solidFill>
              </a:rPr>
              <a:t> </a:t>
            </a:r>
            <a:r>
              <a:rPr lang="en-US" altLang="en-US" sz="2800" b="1" dirty="0" err="1">
                <a:solidFill>
                  <a:srgbClr val="002060"/>
                </a:solidFill>
              </a:rPr>
              <a:t>nào</a:t>
            </a:r>
            <a:r>
              <a:rPr lang="en-US" altLang="en-US" sz="2800" b="1" dirty="0">
                <a:solidFill>
                  <a:srgbClr val="002060"/>
                </a:solidFill>
              </a:rPr>
              <a:t>?</a:t>
            </a:r>
          </a:p>
        </p:txBody>
      </p:sp>
      <p:sp>
        <p:nvSpPr>
          <p:cNvPr id="17414" name="Text Box 6"/>
          <p:cNvSpPr txBox="1">
            <a:spLocks noChangeArrowheads="1"/>
          </p:cNvSpPr>
          <p:nvPr/>
        </p:nvSpPr>
        <p:spPr bwMode="auto">
          <a:xfrm>
            <a:off x="609600" y="1296987"/>
            <a:ext cx="69342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dirty="0">
                <a:solidFill>
                  <a:srgbClr val="002060"/>
                </a:solidFill>
              </a:rPr>
              <a:t>+ </a:t>
            </a:r>
            <a:r>
              <a:rPr lang="en-US" altLang="en-US" sz="2800" b="1" dirty="0" err="1">
                <a:solidFill>
                  <a:srgbClr val="002060"/>
                </a:solidFill>
              </a:rPr>
              <a:t>Bàn</a:t>
            </a:r>
            <a:r>
              <a:rPr lang="en-US" altLang="en-US" sz="2800" b="1" dirty="0">
                <a:solidFill>
                  <a:srgbClr val="002060"/>
                </a:solidFill>
              </a:rPr>
              <a:t> </a:t>
            </a:r>
            <a:r>
              <a:rPr lang="en-US" altLang="en-US" sz="2800" b="1" dirty="0" err="1">
                <a:solidFill>
                  <a:srgbClr val="002060"/>
                </a:solidFill>
              </a:rPr>
              <a:t>tay</a:t>
            </a:r>
            <a:r>
              <a:rPr lang="en-US" altLang="en-US" sz="2800" b="1" dirty="0">
                <a:solidFill>
                  <a:srgbClr val="002060"/>
                </a:solidFill>
              </a:rPr>
              <a:t> </a:t>
            </a:r>
            <a:r>
              <a:rPr lang="en-US" altLang="en-US" sz="2800" b="1" dirty="0" err="1">
                <a:solidFill>
                  <a:srgbClr val="002060"/>
                </a:solidFill>
              </a:rPr>
              <a:t>cô</a:t>
            </a:r>
            <a:r>
              <a:rPr lang="en-US" altLang="en-US" sz="2800" b="1" dirty="0">
                <a:solidFill>
                  <a:srgbClr val="002060"/>
                </a:solidFill>
              </a:rPr>
              <a:t> </a:t>
            </a:r>
            <a:r>
              <a:rPr lang="en-US" altLang="en-US" sz="2800" b="1" dirty="0" err="1">
                <a:solidFill>
                  <a:srgbClr val="002060"/>
                </a:solidFill>
              </a:rPr>
              <a:t>giáo</a:t>
            </a:r>
            <a:r>
              <a:rPr lang="en-US" altLang="en-US" sz="2800" b="1" dirty="0">
                <a:solidFill>
                  <a:srgbClr val="002060"/>
                </a:solidFill>
              </a:rPr>
              <a:t> </a:t>
            </a:r>
            <a:r>
              <a:rPr lang="en-US" altLang="en-US" sz="2800" b="1" dirty="0" err="1">
                <a:solidFill>
                  <a:srgbClr val="002060"/>
                </a:solidFill>
              </a:rPr>
              <a:t>rất</a:t>
            </a:r>
            <a:r>
              <a:rPr lang="en-US" altLang="en-US" sz="2800" b="1" dirty="0">
                <a:solidFill>
                  <a:srgbClr val="002060"/>
                </a:solidFill>
              </a:rPr>
              <a:t> </a:t>
            </a:r>
            <a:r>
              <a:rPr lang="en-US" altLang="en-US" sz="2800" b="1" dirty="0" err="1">
                <a:solidFill>
                  <a:srgbClr val="002060"/>
                </a:solidFill>
              </a:rPr>
              <a:t>khéo</a:t>
            </a:r>
            <a:r>
              <a:rPr lang="en-US" altLang="en-US" sz="2800" b="1" dirty="0">
                <a:solidFill>
                  <a:srgbClr val="002060"/>
                </a:solidFill>
              </a:rPr>
              <a:t> </a:t>
            </a:r>
            <a:r>
              <a:rPr lang="en-US" altLang="en-US" sz="2800" b="1" dirty="0" err="1">
                <a:solidFill>
                  <a:srgbClr val="002060"/>
                </a:solidFill>
              </a:rPr>
              <a:t>léo</a:t>
            </a:r>
            <a:r>
              <a:rPr lang="en-US" altLang="en-US" sz="2800" b="1" dirty="0">
                <a:solidFill>
                  <a:srgbClr val="002060"/>
                </a:solidFill>
              </a:rPr>
              <a:t>.</a:t>
            </a:r>
          </a:p>
          <a:p>
            <a:pPr eaLnBrk="1" hangingPunct="1">
              <a:spcBef>
                <a:spcPct val="50000"/>
              </a:spcBef>
            </a:pPr>
            <a:r>
              <a:rPr lang="en-US" altLang="en-US" sz="2800" b="1" dirty="0">
                <a:solidFill>
                  <a:srgbClr val="002060"/>
                </a:solidFill>
              </a:rPr>
              <a:t>+ </a:t>
            </a:r>
            <a:r>
              <a:rPr lang="en-US" altLang="en-US" sz="2800" b="1" dirty="0" err="1">
                <a:solidFill>
                  <a:srgbClr val="002060"/>
                </a:solidFill>
              </a:rPr>
              <a:t>Bàn</a:t>
            </a:r>
            <a:r>
              <a:rPr lang="en-US" altLang="en-US" sz="2800" b="1" dirty="0">
                <a:solidFill>
                  <a:srgbClr val="002060"/>
                </a:solidFill>
              </a:rPr>
              <a:t> </a:t>
            </a:r>
            <a:r>
              <a:rPr lang="en-US" altLang="en-US" sz="2800" b="1" dirty="0" err="1">
                <a:solidFill>
                  <a:srgbClr val="002060"/>
                </a:solidFill>
              </a:rPr>
              <a:t>tay</a:t>
            </a:r>
            <a:r>
              <a:rPr lang="en-US" altLang="en-US" sz="2800" b="1" dirty="0">
                <a:solidFill>
                  <a:srgbClr val="002060"/>
                </a:solidFill>
              </a:rPr>
              <a:t> </a:t>
            </a:r>
            <a:r>
              <a:rPr lang="en-US" altLang="en-US" sz="2800" b="1" dirty="0" err="1">
                <a:solidFill>
                  <a:srgbClr val="002060"/>
                </a:solidFill>
              </a:rPr>
              <a:t>cô</a:t>
            </a:r>
            <a:r>
              <a:rPr lang="en-US" altLang="en-US" sz="2800" b="1" dirty="0">
                <a:solidFill>
                  <a:srgbClr val="002060"/>
                </a:solidFill>
              </a:rPr>
              <a:t> </a:t>
            </a:r>
            <a:r>
              <a:rPr lang="en-US" altLang="en-US" sz="2800" b="1" dirty="0" err="1">
                <a:solidFill>
                  <a:srgbClr val="002060"/>
                </a:solidFill>
              </a:rPr>
              <a:t>giáo</a:t>
            </a:r>
            <a:r>
              <a:rPr lang="en-US" altLang="en-US" sz="2800" b="1" dirty="0">
                <a:solidFill>
                  <a:srgbClr val="002060"/>
                </a:solidFill>
              </a:rPr>
              <a:t> </a:t>
            </a:r>
            <a:r>
              <a:rPr lang="en-US" altLang="en-US" sz="2800" b="1" dirty="0" err="1">
                <a:solidFill>
                  <a:srgbClr val="002060"/>
                </a:solidFill>
              </a:rPr>
              <a:t>tạo</a:t>
            </a:r>
            <a:r>
              <a:rPr lang="en-US" altLang="en-US" sz="2800" b="1" dirty="0">
                <a:solidFill>
                  <a:srgbClr val="002060"/>
                </a:solidFill>
              </a:rPr>
              <a:t> </a:t>
            </a:r>
            <a:r>
              <a:rPr lang="en-US" altLang="en-US" sz="2800" b="1" dirty="0" err="1">
                <a:solidFill>
                  <a:srgbClr val="002060"/>
                </a:solidFill>
              </a:rPr>
              <a:t>nên</a:t>
            </a:r>
            <a:r>
              <a:rPr lang="en-US" altLang="en-US" sz="2800" b="1" dirty="0">
                <a:solidFill>
                  <a:srgbClr val="002060"/>
                </a:solidFill>
              </a:rPr>
              <a:t> </a:t>
            </a:r>
            <a:r>
              <a:rPr lang="en-US" altLang="en-US" sz="2800" b="1" dirty="0" err="1">
                <a:solidFill>
                  <a:srgbClr val="002060"/>
                </a:solidFill>
              </a:rPr>
              <a:t>bao</a:t>
            </a:r>
            <a:r>
              <a:rPr lang="en-US" altLang="en-US" sz="2800" b="1" dirty="0">
                <a:solidFill>
                  <a:srgbClr val="002060"/>
                </a:solidFill>
              </a:rPr>
              <a:t> </a:t>
            </a:r>
            <a:r>
              <a:rPr lang="en-US" altLang="en-US" sz="2800" b="1" dirty="0" err="1">
                <a:solidFill>
                  <a:srgbClr val="002060"/>
                </a:solidFill>
              </a:rPr>
              <a:t>điều</a:t>
            </a:r>
            <a:r>
              <a:rPr lang="en-US" altLang="en-US" sz="2800" b="1" dirty="0">
                <a:solidFill>
                  <a:srgbClr val="002060"/>
                </a:solidFill>
              </a:rPr>
              <a:t> </a:t>
            </a:r>
            <a:r>
              <a:rPr lang="en-US" altLang="en-US" sz="2800" b="1" dirty="0" err="1">
                <a:solidFill>
                  <a:srgbClr val="002060"/>
                </a:solidFill>
              </a:rPr>
              <a:t>lạ</a:t>
            </a:r>
            <a:r>
              <a:rPr lang="en-US" altLang="en-US" sz="2800" b="1" dirty="0">
                <a:solidFill>
                  <a:srgbClr val="002060"/>
                </a:solidFill>
              </a:rPr>
              <a:t>.</a:t>
            </a:r>
          </a:p>
        </p:txBody>
      </p:sp>
      <p:sp>
        <p:nvSpPr>
          <p:cNvPr id="17417" name="AutoShape 9"/>
          <p:cNvSpPr>
            <a:spLocks noChangeArrowheads="1"/>
          </p:cNvSpPr>
          <p:nvPr/>
        </p:nvSpPr>
        <p:spPr bwMode="auto">
          <a:xfrm>
            <a:off x="266699" y="4761707"/>
            <a:ext cx="8305800" cy="1909762"/>
          </a:xfrm>
          <a:prstGeom prst="horizontalScroll">
            <a:avLst>
              <a:gd name="adj" fmla="val 12500"/>
            </a:avLst>
          </a:prstGeom>
          <a:solidFill>
            <a:srgbClr val="FFFF99"/>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18" name="Text Box 10"/>
          <p:cNvSpPr txBox="1">
            <a:spLocks noChangeArrowheads="1"/>
          </p:cNvSpPr>
          <p:nvPr/>
        </p:nvSpPr>
        <p:spPr bwMode="auto">
          <a:xfrm>
            <a:off x="266699" y="2576046"/>
            <a:ext cx="8666629"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solidFill>
                  <a:srgbClr val="002060"/>
                </a:solidFill>
              </a:rPr>
              <a:t>      </a:t>
            </a:r>
            <a:r>
              <a:rPr lang="en-US" altLang="en-US" sz="2800" b="1" dirty="0" err="1">
                <a:solidFill>
                  <a:srgbClr val="002060"/>
                </a:solidFill>
              </a:rPr>
              <a:t>Bàn</a:t>
            </a:r>
            <a:r>
              <a:rPr lang="en-US" altLang="en-US" sz="2800" b="1" dirty="0">
                <a:solidFill>
                  <a:srgbClr val="002060"/>
                </a:solidFill>
              </a:rPr>
              <a:t> </a:t>
            </a:r>
            <a:r>
              <a:rPr lang="en-US" altLang="en-US" sz="2800" b="1" dirty="0" err="1">
                <a:solidFill>
                  <a:srgbClr val="002060"/>
                </a:solidFill>
              </a:rPr>
              <a:t>tay</a:t>
            </a:r>
            <a:r>
              <a:rPr lang="en-US" altLang="en-US" sz="2800" b="1" dirty="0">
                <a:solidFill>
                  <a:srgbClr val="002060"/>
                </a:solidFill>
              </a:rPr>
              <a:t> </a:t>
            </a:r>
            <a:r>
              <a:rPr lang="en-US" altLang="en-US" sz="2800" b="1" dirty="0" err="1">
                <a:solidFill>
                  <a:srgbClr val="002060"/>
                </a:solidFill>
              </a:rPr>
              <a:t>cô</a:t>
            </a:r>
            <a:r>
              <a:rPr lang="en-US" altLang="en-US" sz="2800" b="1" dirty="0">
                <a:solidFill>
                  <a:srgbClr val="002060"/>
                </a:solidFill>
              </a:rPr>
              <a:t> </a:t>
            </a:r>
            <a:r>
              <a:rPr lang="en-US" altLang="en-US" sz="2800" b="1" dirty="0" err="1">
                <a:solidFill>
                  <a:srgbClr val="002060"/>
                </a:solidFill>
              </a:rPr>
              <a:t>giáo</a:t>
            </a:r>
            <a:r>
              <a:rPr lang="en-US" altLang="en-US" sz="2800" b="1" dirty="0">
                <a:solidFill>
                  <a:srgbClr val="002060"/>
                </a:solidFill>
              </a:rPr>
              <a:t> </a:t>
            </a:r>
            <a:r>
              <a:rPr lang="en-US" altLang="en-US" sz="2800" b="1" dirty="0" err="1">
                <a:solidFill>
                  <a:srgbClr val="002060"/>
                </a:solidFill>
              </a:rPr>
              <a:t>khéo</a:t>
            </a:r>
            <a:r>
              <a:rPr lang="en-US" altLang="en-US" sz="2800" b="1" dirty="0">
                <a:solidFill>
                  <a:srgbClr val="002060"/>
                </a:solidFill>
              </a:rPr>
              <a:t> </a:t>
            </a:r>
            <a:r>
              <a:rPr lang="en-US" altLang="en-US" sz="2800" b="1" dirty="0" err="1">
                <a:solidFill>
                  <a:srgbClr val="002060"/>
                </a:solidFill>
              </a:rPr>
              <a:t>léo</a:t>
            </a:r>
            <a:r>
              <a:rPr lang="en-US" altLang="en-US" sz="2800" b="1" dirty="0">
                <a:solidFill>
                  <a:srgbClr val="002060"/>
                </a:solidFill>
              </a:rPr>
              <a:t>, </a:t>
            </a:r>
            <a:r>
              <a:rPr lang="en-US" altLang="en-US" sz="2800" b="1" dirty="0" err="1">
                <a:solidFill>
                  <a:srgbClr val="002060"/>
                </a:solidFill>
              </a:rPr>
              <a:t>mềm</a:t>
            </a:r>
            <a:r>
              <a:rPr lang="en-US" altLang="en-US" sz="2800" b="1" dirty="0">
                <a:solidFill>
                  <a:srgbClr val="002060"/>
                </a:solidFill>
              </a:rPr>
              <a:t> </a:t>
            </a:r>
            <a:r>
              <a:rPr lang="en-US" altLang="en-US" sz="2800" b="1" dirty="0" err="1">
                <a:solidFill>
                  <a:srgbClr val="002060"/>
                </a:solidFill>
              </a:rPr>
              <a:t>mại</a:t>
            </a:r>
            <a:r>
              <a:rPr lang="en-US" altLang="en-US" sz="2800" b="1" dirty="0">
                <a:solidFill>
                  <a:srgbClr val="002060"/>
                </a:solidFill>
              </a:rPr>
              <a:t>, </a:t>
            </a:r>
            <a:r>
              <a:rPr lang="en-US" altLang="en-US" sz="2800" b="1" dirty="0" err="1">
                <a:solidFill>
                  <a:srgbClr val="002060"/>
                </a:solidFill>
              </a:rPr>
              <a:t>như</a:t>
            </a:r>
            <a:r>
              <a:rPr lang="en-US" altLang="en-US" sz="2800" b="1" dirty="0">
                <a:solidFill>
                  <a:srgbClr val="002060"/>
                </a:solidFill>
              </a:rPr>
              <a:t> </a:t>
            </a:r>
            <a:r>
              <a:rPr lang="en-US" altLang="en-US" sz="2800" b="1" dirty="0" err="1">
                <a:solidFill>
                  <a:srgbClr val="002060"/>
                </a:solidFill>
              </a:rPr>
              <a:t>có</a:t>
            </a:r>
            <a:r>
              <a:rPr lang="en-US" altLang="en-US" sz="2800" b="1" dirty="0">
                <a:solidFill>
                  <a:srgbClr val="002060"/>
                </a:solidFill>
              </a:rPr>
              <a:t> </a:t>
            </a:r>
            <a:r>
              <a:rPr lang="en-US" altLang="en-US" sz="2800" b="1" dirty="0" err="1">
                <a:solidFill>
                  <a:srgbClr val="002060"/>
                </a:solidFill>
              </a:rPr>
              <a:t>phép</a:t>
            </a:r>
            <a:r>
              <a:rPr lang="en-US" altLang="en-US" sz="2800" b="1" dirty="0">
                <a:solidFill>
                  <a:srgbClr val="002060"/>
                </a:solidFill>
              </a:rPr>
              <a:t> </a:t>
            </a:r>
            <a:r>
              <a:rPr lang="en-US" altLang="en-US" sz="2800" b="1" dirty="0" err="1">
                <a:solidFill>
                  <a:srgbClr val="002060"/>
                </a:solidFill>
              </a:rPr>
              <a:t>mầu</a:t>
            </a:r>
            <a:r>
              <a:rPr lang="en-US" altLang="en-US" sz="2800" b="1" dirty="0">
                <a:solidFill>
                  <a:srgbClr val="002060"/>
                </a:solidFill>
              </a:rPr>
              <a:t> </a:t>
            </a:r>
            <a:r>
              <a:rPr lang="en-US" altLang="en-US" sz="2800" b="1" dirty="0" err="1">
                <a:solidFill>
                  <a:srgbClr val="002060"/>
                </a:solidFill>
              </a:rPr>
              <a:t>nhiệm</a:t>
            </a:r>
            <a:r>
              <a:rPr lang="en-US" altLang="en-US" sz="2800" b="1" dirty="0">
                <a:solidFill>
                  <a:srgbClr val="002060"/>
                </a:solidFill>
              </a:rPr>
              <a:t>. </a:t>
            </a:r>
            <a:r>
              <a:rPr lang="en-US" altLang="en-US" sz="2800" b="1" dirty="0" err="1">
                <a:solidFill>
                  <a:srgbClr val="002060"/>
                </a:solidFill>
              </a:rPr>
              <a:t>Bàn</a:t>
            </a:r>
            <a:r>
              <a:rPr lang="en-US" altLang="en-US" sz="2800" b="1" dirty="0">
                <a:solidFill>
                  <a:srgbClr val="002060"/>
                </a:solidFill>
              </a:rPr>
              <a:t> </a:t>
            </a:r>
            <a:r>
              <a:rPr lang="en-US" altLang="en-US" sz="2800" b="1" dirty="0" err="1">
                <a:solidFill>
                  <a:srgbClr val="002060"/>
                </a:solidFill>
              </a:rPr>
              <a:t>tay</a:t>
            </a:r>
            <a:r>
              <a:rPr lang="en-US" altLang="en-US" sz="2800" b="1" dirty="0">
                <a:solidFill>
                  <a:srgbClr val="002060"/>
                </a:solidFill>
              </a:rPr>
              <a:t> </a:t>
            </a:r>
            <a:r>
              <a:rPr lang="en-US" altLang="en-US" sz="2800" b="1" dirty="0" err="1">
                <a:solidFill>
                  <a:srgbClr val="002060"/>
                </a:solidFill>
              </a:rPr>
              <a:t>cô</a:t>
            </a:r>
            <a:r>
              <a:rPr lang="en-US" altLang="en-US" sz="2800" b="1" dirty="0">
                <a:solidFill>
                  <a:srgbClr val="002060"/>
                </a:solidFill>
              </a:rPr>
              <a:t> </a:t>
            </a:r>
            <a:r>
              <a:rPr lang="en-US" altLang="en-US" sz="2800" b="1" dirty="0" err="1">
                <a:solidFill>
                  <a:srgbClr val="002060"/>
                </a:solidFill>
              </a:rPr>
              <a:t>đã</a:t>
            </a:r>
            <a:r>
              <a:rPr lang="en-US" altLang="en-US" sz="2800" b="1" dirty="0">
                <a:solidFill>
                  <a:srgbClr val="002060"/>
                </a:solidFill>
              </a:rPr>
              <a:t> </a:t>
            </a:r>
            <a:r>
              <a:rPr lang="en-US" altLang="en-US" sz="2800" b="1" dirty="0" err="1">
                <a:solidFill>
                  <a:srgbClr val="002060"/>
                </a:solidFill>
              </a:rPr>
              <a:t>mang</a:t>
            </a:r>
            <a:r>
              <a:rPr lang="en-US" altLang="en-US" sz="2800" b="1" dirty="0">
                <a:solidFill>
                  <a:srgbClr val="002060"/>
                </a:solidFill>
              </a:rPr>
              <a:t> </a:t>
            </a:r>
            <a:r>
              <a:rPr lang="en-US" altLang="en-US" sz="2800" b="1" dirty="0" err="1">
                <a:solidFill>
                  <a:srgbClr val="002060"/>
                </a:solidFill>
              </a:rPr>
              <a:t>lại</a:t>
            </a:r>
            <a:r>
              <a:rPr lang="en-US" altLang="en-US" sz="2800" b="1" dirty="0">
                <a:solidFill>
                  <a:srgbClr val="002060"/>
                </a:solidFill>
              </a:rPr>
              <a:t> </a:t>
            </a:r>
            <a:r>
              <a:rPr lang="en-US" altLang="en-US" sz="2800" b="1" dirty="0" err="1">
                <a:solidFill>
                  <a:srgbClr val="002060"/>
                </a:solidFill>
              </a:rPr>
              <a:t>niềm</a:t>
            </a:r>
            <a:r>
              <a:rPr lang="en-US" altLang="en-US" sz="2800" b="1" dirty="0">
                <a:solidFill>
                  <a:srgbClr val="002060"/>
                </a:solidFill>
              </a:rPr>
              <a:t> </a:t>
            </a:r>
            <a:r>
              <a:rPr lang="en-US" altLang="en-US" sz="2800" b="1" dirty="0" err="1">
                <a:solidFill>
                  <a:srgbClr val="002060"/>
                </a:solidFill>
              </a:rPr>
              <a:t>vui</a:t>
            </a:r>
            <a:r>
              <a:rPr lang="en-US" altLang="en-US" sz="2800" b="1" dirty="0">
                <a:solidFill>
                  <a:srgbClr val="002060"/>
                </a:solidFill>
              </a:rPr>
              <a:t> </a:t>
            </a:r>
            <a:r>
              <a:rPr lang="en-US" altLang="en-US" sz="2800" b="1" dirty="0" err="1">
                <a:solidFill>
                  <a:srgbClr val="002060"/>
                </a:solidFill>
              </a:rPr>
              <a:t>và</a:t>
            </a:r>
            <a:r>
              <a:rPr lang="en-US" altLang="en-US" sz="2800" b="1" dirty="0">
                <a:solidFill>
                  <a:srgbClr val="002060"/>
                </a:solidFill>
              </a:rPr>
              <a:t> </a:t>
            </a:r>
            <a:r>
              <a:rPr lang="en-US" altLang="en-US" sz="2800" b="1" dirty="0" err="1">
                <a:solidFill>
                  <a:srgbClr val="002060"/>
                </a:solidFill>
              </a:rPr>
              <a:t>bao</a:t>
            </a:r>
            <a:r>
              <a:rPr lang="en-US" altLang="en-US" sz="2800" b="1" dirty="0">
                <a:solidFill>
                  <a:srgbClr val="002060"/>
                </a:solidFill>
              </a:rPr>
              <a:t> </a:t>
            </a:r>
            <a:r>
              <a:rPr lang="en-US" altLang="en-US" sz="2800" b="1" dirty="0" err="1">
                <a:solidFill>
                  <a:srgbClr val="002060"/>
                </a:solidFill>
              </a:rPr>
              <a:t>điều</a:t>
            </a:r>
            <a:r>
              <a:rPr lang="en-US" altLang="en-US" sz="2800" b="1" dirty="0">
                <a:solidFill>
                  <a:srgbClr val="002060"/>
                </a:solidFill>
              </a:rPr>
              <a:t> </a:t>
            </a:r>
            <a:r>
              <a:rPr lang="en-US" altLang="en-US" sz="2800" b="1" dirty="0" err="1">
                <a:solidFill>
                  <a:srgbClr val="002060"/>
                </a:solidFill>
              </a:rPr>
              <a:t>kì</a:t>
            </a:r>
            <a:r>
              <a:rPr lang="en-US" altLang="en-US" sz="2800" b="1" dirty="0">
                <a:solidFill>
                  <a:srgbClr val="002060"/>
                </a:solidFill>
              </a:rPr>
              <a:t> </a:t>
            </a:r>
            <a:r>
              <a:rPr lang="en-US" altLang="en-US" sz="2800" b="1" dirty="0" err="1">
                <a:solidFill>
                  <a:srgbClr val="002060"/>
                </a:solidFill>
              </a:rPr>
              <a:t>lạ</a:t>
            </a:r>
            <a:r>
              <a:rPr lang="en-US" altLang="en-US" sz="2800" b="1" dirty="0">
                <a:solidFill>
                  <a:srgbClr val="002060"/>
                </a:solidFill>
              </a:rPr>
              <a:t> </a:t>
            </a:r>
            <a:r>
              <a:rPr lang="en-US" altLang="en-US" sz="2800" b="1" dirty="0" err="1">
                <a:solidFill>
                  <a:srgbClr val="002060"/>
                </a:solidFill>
              </a:rPr>
              <a:t>cho</a:t>
            </a:r>
            <a:r>
              <a:rPr lang="en-US" altLang="en-US" sz="2800" b="1" dirty="0">
                <a:solidFill>
                  <a:srgbClr val="002060"/>
                </a:solidFill>
              </a:rPr>
              <a:t> </a:t>
            </a:r>
            <a:r>
              <a:rPr lang="en-US" altLang="en-US" sz="2800" b="1" dirty="0" err="1">
                <a:solidFill>
                  <a:srgbClr val="002060"/>
                </a:solidFill>
              </a:rPr>
              <a:t>các</a:t>
            </a:r>
            <a:r>
              <a:rPr lang="en-US" altLang="en-US" sz="2800" b="1" dirty="0">
                <a:solidFill>
                  <a:srgbClr val="002060"/>
                </a:solidFill>
              </a:rPr>
              <a:t> </a:t>
            </a:r>
            <a:r>
              <a:rPr lang="en-US" altLang="en-US" sz="2800" b="1" dirty="0" err="1">
                <a:solidFill>
                  <a:srgbClr val="002060"/>
                </a:solidFill>
              </a:rPr>
              <a:t>em</a:t>
            </a:r>
            <a:r>
              <a:rPr lang="en-US" altLang="en-US" sz="2800" b="1" dirty="0">
                <a:solidFill>
                  <a:srgbClr val="002060"/>
                </a:solidFill>
              </a:rPr>
              <a:t> HS. </a:t>
            </a:r>
            <a:r>
              <a:rPr lang="en-US" altLang="en-US" sz="2800" b="1" dirty="0" err="1">
                <a:solidFill>
                  <a:srgbClr val="002060"/>
                </a:solidFill>
              </a:rPr>
              <a:t>Từ</a:t>
            </a:r>
            <a:r>
              <a:rPr lang="en-US" altLang="en-US" sz="2800" b="1" dirty="0">
                <a:solidFill>
                  <a:srgbClr val="002060"/>
                </a:solidFill>
              </a:rPr>
              <a:t> </a:t>
            </a:r>
            <a:r>
              <a:rPr lang="en-US" altLang="en-US" sz="2800" b="1" dirty="0" err="1">
                <a:solidFill>
                  <a:srgbClr val="002060"/>
                </a:solidFill>
              </a:rPr>
              <a:t>các</a:t>
            </a:r>
            <a:r>
              <a:rPr lang="en-US" altLang="en-US" sz="2800" b="1" dirty="0">
                <a:solidFill>
                  <a:srgbClr val="002060"/>
                </a:solidFill>
              </a:rPr>
              <a:t> </a:t>
            </a:r>
            <a:r>
              <a:rPr lang="en-US" altLang="en-US" sz="2800" b="1" dirty="0" err="1">
                <a:solidFill>
                  <a:srgbClr val="002060"/>
                </a:solidFill>
              </a:rPr>
              <a:t>tờ</a:t>
            </a:r>
            <a:r>
              <a:rPr lang="en-US" altLang="en-US" sz="2800" b="1" dirty="0">
                <a:solidFill>
                  <a:srgbClr val="002060"/>
                </a:solidFill>
              </a:rPr>
              <a:t> </a:t>
            </a:r>
            <a:r>
              <a:rPr lang="en-US" altLang="en-US" sz="2800" b="1" dirty="0" err="1">
                <a:solidFill>
                  <a:srgbClr val="002060"/>
                </a:solidFill>
              </a:rPr>
              <a:t>giấy</a:t>
            </a:r>
            <a:r>
              <a:rPr lang="en-US" altLang="en-US" sz="2800" b="1" dirty="0">
                <a:solidFill>
                  <a:srgbClr val="002060"/>
                </a:solidFill>
              </a:rPr>
              <a:t> </a:t>
            </a:r>
            <a:r>
              <a:rPr lang="en-US" altLang="en-US" sz="2800" b="1" dirty="0" err="1">
                <a:solidFill>
                  <a:srgbClr val="002060"/>
                </a:solidFill>
              </a:rPr>
              <a:t>cô</a:t>
            </a:r>
            <a:r>
              <a:rPr lang="en-US" altLang="en-US" sz="2800" b="1" dirty="0">
                <a:solidFill>
                  <a:srgbClr val="002060"/>
                </a:solidFill>
              </a:rPr>
              <a:t> </a:t>
            </a:r>
            <a:r>
              <a:rPr lang="en-US" altLang="en-US" sz="2800" b="1" dirty="0" err="1">
                <a:solidFill>
                  <a:srgbClr val="002060"/>
                </a:solidFill>
              </a:rPr>
              <a:t>đã</a:t>
            </a:r>
            <a:r>
              <a:rPr lang="en-US" altLang="en-US" sz="2800" b="1" dirty="0">
                <a:solidFill>
                  <a:srgbClr val="002060"/>
                </a:solidFill>
              </a:rPr>
              <a:t> </a:t>
            </a:r>
            <a:r>
              <a:rPr lang="en-US" altLang="en-US" sz="2800" b="1" dirty="0" err="1">
                <a:solidFill>
                  <a:srgbClr val="002060"/>
                </a:solidFill>
              </a:rPr>
              <a:t>tạo</a:t>
            </a:r>
            <a:r>
              <a:rPr lang="en-US" altLang="en-US" sz="2800" b="1" dirty="0">
                <a:solidFill>
                  <a:srgbClr val="002060"/>
                </a:solidFill>
              </a:rPr>
              <a:t> </a:t>
            </a:r>
            <a:r>
              <a:rPr lang="en-US" altLang="en-US" sz="2800" b="1" dirty="0" err="1">
                <a:solidFill>
                  <a:srgbClr val="002060"/>
                </a:solidFill>
              </a:rPr>
              <a:t>nên</a:t>
            </a:r>
            <a:r>
              <a:rPr lang="en-US" altLang="en-US" sz="2800" b="1" dirty="0">
                <a:solidFill>
                  <a:srgbClr val="002060"/>
                </a:solidFill>
              </a:rPr>
              <a:t> </a:t>
            </a:r>
            <a:r>
              <a:rPr lang="en-US" altLang="en-US" sz="2800" b="1" dirty="0" err="1">
                <a:solidFill>
                  <a:srgbClr val="002060"/>
                </a:solidFill>
              </a:rPr>
              <a:t>một</a:t>
            </a:r>
            <a:r>
              <a:rPr lang="en-US" altLang="en-US" sz="2800" b="1" dirty="0">
                <a:solidFill>
                  <a:srgbClr val="002060"/>
                </a:solidFill>
              </a:rPr>
              <a:t> </a:t>
            </a:r>
            <a:r>
              <a:rPr lang="en-US" altLang="en-US" sz="2800" b="1" dirty="0" err="1">
                <a:solidFill>
                  <a:srgbClr val="002060"/>
                </a:solidFill>
              </a:rPr>
              <a:t>cảnh</a:t>
            </a:r>
            <a:r>
              <a:rPr lang="en-US" altLang="en-US" sz="2800" b="1" dirty="0">
                <a:solidFill>
                  <a:srgbClr val="002060"/>
                </a:solidFill>
              </a:rPr>
              <a:t> </a:t>
            </a:r>
            <a:r>
              <a:rPr lang="en-US" altLang="en-US" sz="2800" b="1" dirty="0" err="1">
                <a:solidFill>
                  <a:srgbClr val="002060"/>
                </a:solidFill>
              </a:rPr>
              <a:t>biển</a:t>
            </a:r>
            <a:r>
              <a:rPr lang="en-US" altLang="en-US" sz="2800" b="1" dirty="0">
                <a:solidFill>
                  <a:srgbClr val="002060"/>
                </a:solidFill>
              </a:rPr>
              <a:t> </a:t>
            </a:r>
            <a:r>
              <a:rPr lang="en-US" altLang="en-US" sz="2800" b="1" dirty="0" err="1">
                <a:solidFill>
                  <a:srgbClr val="002060"/>
                </a:solidFill>
              </a:rPr>
              <a:t>thật</a:t>
            </a:r>
            <a:r>
              <a:rPr lang="en-US" altLang="en-US" sz="2800" b="1" dirty="0">
                <a:solidFill>
                  <a:srgbClr val="002060"/>
                </a:solidFill>
              </a:rPr>
              <a:t> </a:t>
            </a:r>
            <a:r>
              <a:rPr lang="en-US" altLang="en-US" sz="2800" b="1" dirty="0" err="1">
                <a:solidFill>
                  <a:srgbClr val="002060"/>
                </a:solidFill>
              </a:rPr>
              <a:t>đẹp</a:t>
            </a:r>
            <a:r>
              <a:rPr lang="en-US" altLang="en-US" sz="2800" b="1" dirty="0">
                <a:solidFill>
                  <a:srgbClr val="002060"/>
                </a:solidFill>
              </a:rPr>
              <a:t> </a:t>
            </a:r>
            <a:r>
              <a:rPr lang="en-US" altLang="en-US" sz="2800" b="1" dirty="0" err="1">
                <a:solidFill>
                  <a:srgbClr val="002060"/>
                </a:solidFill>
              </a:rPr>
              <a:t>lúc</a:t>
            </a:r>
            <a:r>
              <a:rPr lang="en-US" altLang="en-US" sz="2800" b="1" dirty="0">
                <a:solidFill>
                  <a:srgbClr val="002060"/>
                </a:solidFill>
              </a:rPr>
              <a:t> </a:t>
            </a:r>
            <a:r>
              <a:rPr lang="en-US" altLang="en-US" sz="2800" b="1" dirty="0" err="1">
                <a:solidFill>
                  <a:srgbClr val="002060"/>
                </a:solidFill>
              </a:rPr>
              <a:t>bình</a:t>
            </a:r>
            <a:r>
              <a:rPr lang="en-US" altLang="en-US" sz="2800" b="1" dirty="0">
                <a:solidFill>
                  <a:srgbClr val="002060"/>
                </a:solidFill>
              </a:rPr>
              <a:t> minh.</a:t>
            </a:r>
          </a:p>
        </p:txBody>
      </p:sp>
      <p:sp>
        <p:nvSpPr>
          <p:cNvPr id="7" name="Text Box 12"/>
          <p:cNvSpPr txBox="1">
            <a:spLocks noChangeArrowheads="1"/>
          </p:cNvSpPr>
          <p:nvPr/>
        </p:nvSpPr>
        <p:spPr bwMode="auto">
          <a:xfrm>
            <a:off x="461680" y="5243513"/>
            <a:ext cx="8534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dirty="0">
                <a:solidFill>
                  <a:srgbClr val="FF0000"/>
                </a:solidFill>
              </a:rPr>
              <a:t>- Ca </a:t>
            </a:r>
            <a:r>
              <a:rPr lang="en-US" altLang="en-US" sz="2800" b="1" dirty="0" err="1">
                <a:solidFill>
                  <a:srgbClr val="FF0000"/>
                </a:solidFill>
              </a:rPr>
              <a:t>ngợi</a:t>
            </a:r>
            <a:r>
              <a:rPr lang="en-US" altLang="en-US" sz="2800" b="1" dirty="0">
                <a:solidFill>
                  <a:srgbClr val="FF0000"/>
                </a:solidFill>
              </a:rPr>
              <a:t> </a:t>
            </a:r>
            <a:r>
              <a:rPr lang="en-US" altLang="en-US" sz="2800" b="1" dirty="0" err="1">
                <a:solidFill>
                  <a:srgbClr val="FF0000"/>
                </a:solidFill>
              </a:rPr>
              <a:t>bàn</a:t>
            </a:r>
            <a:r>
              <a:rPr lang="en-US" altLang="en-US" sz="2800" b="1" dirty="0">
                <a:solidFill>
                  <a:srgbClr val="FF0000"/>
                </a:solidFill>
              </a:rPr>
              <a:t> </a:t>
            </a:r>
            <a:r>
              <a:rPr lang="en-US" altLang="en-US" sz="2800" b="1" dirty="0" err="1">
                <a:solidFill>
                  <a:srgbClr val="FF0000"/>
                </a:solidFill>
              </a:rPr>
              <a:t>tay</a:t>
            </a:r>
            <a:r>
              <a:rPr lang="en-US" altLang="en-US" sz="2800" b="1" dirty="0">
                <a:solidFill>
                  <a:srgbClr val="FF0000"/>
                </a:solidFill>
              </a:rPr>
              <a:t> </a:t>
            </a:r>
            <a:r>
              <a:rPr lang="en-US" altLang="en-US" sz="2800" b="1" dirty="0" err="1">
                <a:solidFill>
                  <a:srgbClr val="FF0000"/>
                </a:solidFill>
              </a:rPr>
              <a:t>kì</a:t>
            </a:r>
            <a:r>
              <a:rPr lang="en-US" altLang="en-US" sz="2800" b="1" dirty="0">
                <a:solidFill>
                  <a:srgbClr val="FF0000"/>
                </a:solidFill>
              </a:rPr>
              <a:t> </a:t>
            </a:r>
            <a:r>
              <a:rPr lang="en-US" altLang="en-US" sz="2800" b="1" dirty="0" err="1">
                <a:solidFill>
                  <a:srgbClr val="FF0000"/>
                </a:solidFill>
              </a:rPr>
              <a:t>diệu</a:t>
            </a:r>
            <a:r>
              <a:rPr lang="en-US" altLang="en-US" sz="2800" b="1" dirty="0">
                <a:solidFill>
                  <a:srgbClr val="FF0000"/>
                </a:solidFill>
              </a:rPr>
              <a:t> </a:t>
            </a:r>
            <a:r>
              <a:rPr lang="en-US" altLang="en-US" sz="2800" b="1" dirty="0" err="1">
                <a:solidFill>
                  <a:srgbClr val="FF0000"/>
                </a:solidFill>
              </a:rPr>
              <a:t>của</a:t>
            </a:r>
            <a:r>
              <a:rPr lang="en-US" altLang="en-US" sz="2800" b="1" dirty="0">
                <a:solidFill>
                  <a:srgbClr val="FF0000"/>
                </a:solidFill>
              </a:rPr>
              <a:t> </a:t>
            </a:r>
            <a:r>
              <a:rPr lang="en-US" altLang="en-US" sz="2800" b="1" dirty="0" err="1">
                <a:solidFill>
                  <a:srgbClr val="FF0000"/>
                </a:solidFill>
              </a:rPr>
              <a:t>cô</a:t>
            </a:r>
            <a:r>
              <a:rPr lang="en-US" altLang="en-US" sz="2800" b="1" dirty="0">
                <a:solidFill>
                  <a:srgbClr val="FF0000"/>
                </a:solidFill>
              </a:rPr>
              <a:t> </a:t>
            </a:r>
            <a:r>
              <a:rPr lang="en-US" altLang="en-US" sz="2800" b="1" dirty="0" err="1">
                <a:solidFill>
                  <a:srgbClr val="FF0000"/>
                </a:solidFill>
              </a:rPr>
              <a:t>giáo</a:t>
            </a:r>
            <a:r>
              <a:rPr lang="en-US" altLang="en-US" sz="2800" b="1" dirty="0">
                <a:solidFill>
                  <a:srgbClr val="FF0000"/>
                </a:solidFill>
              </a:rPr>
              <a:t>. </a:t>
            </a:r>
            <a:r>
              <a:rPr lang="en-US" altLang="en-US" sz="2800" b="1" dirty="0" err="1">
                <a:solidFill>
                  <a:srgbClr val="FF0000"/>
                </a:solidFill>
              </a:rPr>
              <a:t>Cô</a:t>
            </a:r>
            <a:r>
              <a:rPr lang="en-US" altLang="en-US" sz="2800" b="1" dirty="0">
                <a:solidFill>
                  <a:srgbClr val="FF0000"/>
                </a:solidFill>
              </a:rPr>
              <a:t> </a:t>
            </a:r>
            <a:r>
              <a:rPr lang="en-US" altLang="en-US" sz="2800" b="1" dirty="0" err="1">
                <a:solidFill>
                  <a:srgbClr val="FF0000"/>
                </a:solidFill>
              </a:rPr>
              <a:t>đã</a:t>
            </a:r>
            <a:r>
              <a:rPr lang="en-US" altLang="en-US" sz="2800" b="1" dirty="0">
                <a:solidFill>
                  <a:srgbClr val="FF0000"/>
                </a:solidFill>
              </a:rPr>
              <a:t> </a:t>
            </a:r>
            <a:r>
              <a:rPr lang="en-US" altLang="en-US" sz="2800" b="1" dirty="0" err="1">
                <a:solidFill>
                  <a:srgbClr val="FF0000"/>
                </a:solidFill>
              </a:rPr>
              <a:t>tạo</a:t>
            </a:r>
            <a:r>
              <a:rPr lang="en-US" altLang="en-US" sz="2800" b="1" dirty="0">
                <a:solidFill>
                  <a:srgbClr val="FF0000"/>
                </a:solidFill>
              </a:rPr>
              <a:t> </a:t>
            </a:r>
            <a:r>
              <a:rPr lang="en-US" altLang="en-US" sz="2800" b="1" dirty="0" err="1">
                <a:solidFill>
                  <a:srgbClr val="FF0000"/>
                </a:solidFill>
              </a:rPr>
              <a:t>ra</a:t>
            </a:r>
            <a:r>
              <a:rPr lang="en-US" altLang="en-US" sz="2800" b="1" dirty="0">
                <a:solidFill>
                  <a:srgbClr val="FF0000"/>
                </a:solidFill>
              </a:rPr>
              <a:t> </a:t>
            </a:r>
            <a:r>
              <a:rPr lang="en-US" altLang="en-US" sz="2800" b="1" dirty="0" err="1">
                <a:solidFill>
                  <a:srgbClr val="FF0000"/>
                </a:solidFill>
              </a:rPr>
              <a:t>biết</a:t>
            </a:r>
            <a:r>
              <a:rPr lang="en-US" altLang="en-US" sz="2800" b="1" dirty="0">
                <a:solidFill>
                  <a:srgbClr val="FF0000"/>
                </a:solidFill>
              </a:rPr>
              <a:t> </a:t>
            </a:r>
            <a:r>
              <a:rPr lang="en-US" altLang="en-US" sz="2800" b="1" dirty="0" err="1">
                <a:solidFill>
                  <a:srgbClr val="FF0000"/>
                </a:solidFill>
              </a:rPr>
              <a:t>bao</a:t>
            </a:r>
            <a:r>
              <a:rPr lang="en-US" altLang="en-US" sz="2800" b="1" dirty="0">
                <a:solidFill>
                  <a:srgbClr val="FF0000"/>
                </a:solidFill>
              </a:rPr>
              <a:t> </a:t>
            </a:r>
            <a:r>
              <a:rPr lang="en-US" altLang="en-US" sz="2800" b="1" dirty="0" err="1">
                <a:solidFill>
                  <a:srgbClr val="FF0000"/>
                </a:solidFill>
              </a:rPr>
              <a:t>điều</a:t>
            </a:r>
            <a:r>
              <a:rPr lang="en-US" altLang="en-US" sz="2800" b="1" dirty="0">
                <a:solidFill>
                  <a:srgbClr val="FF0000"/>
                </a:solidFill>
              </a:rPr>
              <a:t> </a:t>
            </a:r>
            <a:r>
              <a:rPr lang="en-US" altLang="en-US" sz="2800" b="1" dirty="0" err="1">
                <a:solidFill>
                  <a:srgbClr val="FF0000"/>
                </a:solidFill>
              </a:rPr>
              <a:t>lạ</a:t>
            </a:r>
            <a:r>
              <a:rPr lang="en-US" altLang="en-US" sz="2800" b="1" dirty="0">
                <a:solidFill>
                  <a:srgbClr val="FF0000"/>
                </a:solidFill>
              </a:rPr>
              <a:t> </a:t>
            </a:r>
            <a:r>
              <a:rPr lang="en-US" altLang="en-US" sz="2800" b="1" dirty="0" err="1">
                <a:solidFill>
                  <a:srgbClr val="FF0000"/>
                </a:solidFill>
              </a:rPr>
              <a:t>từ</a:t>
            </a:r>
            <a:r>
              <a:rPr lang="en-US" altLang="en-US" sz="2800" b="1" dirty="0">
                <a:solidFill>
                  <a:srgbClr val="FF0000"/>
                </a:solidFill>
              </a:rPr>
              <a:t> </a:t>
            </a:r>
            <a:r>
              <a:rPr lang="en-US" altLang="en-US" sz="2800" b="1" dirty="0" err="1">
                <a:solidFill>
                  <a:srgbClr val="FF0000"/>
                </a:solidFill>
              </a:rPr>
              <a:t>đôi</a:t>
            </a:r>
            <a:r>
              <a:rPr lang="en-US" altLang="en-US" sz="2800" b="1" dirty="0">
                <a:solidFill>
                  <a:srgbClr val="FF0000"/>
                </a:solidFill>
              </a:rPr>
              <a:t> </a:t>
            </a:r>
            <a:r>
              <a:rPr lang="en-US" altLang="en-US" sz="2800" b="1" dirty="0" err="1">
                <a:solidFill>
                  <a:srgbClr val="FF0000"/>
                </a:solidFill>
              </a:rPr>
              <a:t>bàn</a:t>
            </a:r>
            <a:r>
              <a:rPr lang="en-US" altLang="en-US" sz="2800" b="1" dirty="0">
                <a:solidFill>
                  <a:srgbClr val="FF0000"/>
                </a:solidFill>
              </a:rPr>
              <a:t> </a:t>
            </a:r>
            <a:r>
              <a:rPr lang="en-US" altLang="en-US" sz="2800" b="1" dirty="0" err="1">
                <a:solidFill>
                  <a:srgbClr val="FF0000"/>
                </a:solidFill>
              </a:rPr>
              <a:t>tay</a:t>
            </a:r>
            <a:r>
              <a:rPr lang="en-US" altLang="en-US" sz="2800" b="1" dirty="0">
                <a:solidFill>
                  <a:srgbClr val="FF0000"/>
                </a:solidFill>
              </a:rPr>
              <a:t> </a:t>
            </a:r>
            <a:r>
              <a:rPr lang="en-US" altLang="en-US" sz="2800" b="1" dirty="0" err="1">
                <a:solidFill>
                  <a:srgbClr val="FF0000"/>
                </a:solidFill>
              </a:rPr>
              <a:t>khéo</a:t>
            </a:r>
            <a:r>
              <a:rPr lang="en-US" altLang="en-US" sz="2800" b="1" dirty="0">
                <a:solidFill>
                  <a:srgbClr val="FF0000"/>
                </a:solidFill>
              </a:rPr>
              <a:t> </a:t>
            </a:r>
            <a:r>
              <a:rPr lang="en-US" altLang="en-US" sz="2800" b="1" dirty="0" err="1">
                <a:solidFill>
                  <a:srgbClr val="FF0000"/>
                </a:solidFill>
              </a:rPr>
              <a:t>léo</a:t>
            </a:r>
            <a:r>
              <a:rPr lang="en-US" altLang="en-US" sz="2800" b="1" dirty="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blinds(horizontal)">
                                      <p:cBhvr>
                                        <p:cTn id="7" dur="500"/>
                                        <p:tgtEl>
                                          <p:spTgt spid="174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4"/>
                                        </p:tgtEl>
                                        <p:attrNameLst>
                                          <p:attrName>style.visibility</p:attrName>
                                        </p:attrNameLst>
                                      </p:cBhvr>
                                      <p:to>
                                        <p:strVal val="visible"/>
                                      </p:to>
                                    </p:set>
                                    <p:animEffect transition="in" filter="blinds(horizontal)">
                                      <p:cBhvr>
                                        <p:cTn id="12" dur="500"/>
                                        <p:tgtEl>
                                          <p:spTgt spid="174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18"/>
                                        </p:tgtEl>
                                        <p:attrNameLst>
                                          <p:attrName>style.visibility</p:attrName>
                                        </p:attrNameLst>
                                      </p:cBhvr>
                                      <p:to>
                                        <p:strVal val="visible"/>
                                      </p:to>
                                    </p:set>
                                    <p:animEffect transition="in" filter="blinds(horizontal)">
                                      <p:cBhvr>
                                        <p:cTn id="17" dur="500"/>
                                        <p:tgtEl>
                                          <p:spTgt spid="174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17"/>
                                        </p:tgtEl>
                                        <p:attrNameLst>
                                          <p:attrName>style.visibility</p:attrName>
                                        </p:attrNameLst>
                                      </p:cBhvr>
                                      <p:to>
                                        <p:strVal val="visible"/>
                                      </p:to>
                                    </p:set>
                                    <p:animEffect transition="in" filter="fade">
                                      <p:cBhvr>
                                        <p:cTn id="22" dur="2000"/>
                                        <p:tgtEl>
                                          <p:spTgt spid="174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4" grpId="0"/>
      <p:bldP spid="17417" grpId="0" animBg="1"/>
      <p:bldP spid="17418" grpId="0"/>
      <p:bldP spid="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595</TotalTime>
  <Words>677</Words>
  <Application>Microsoft Office PowerPoint</Application>
  <PresentationFormat>On-screen Show (4:3)</PresentationFormat>
  <Paragraphs>151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Mobile.0979.822.550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Mr.Le Minh Khai</dc:creator>
  <cp:lastModifiedBy>Admin</cp:lastModifiedBy>
  <cp:revision>131</cp:revision>
  <dcterms:created xsi:type="dcterms:W3CDTF">2011-01-08T13:08:29Z</dcterms:created>
  <dcterms:modified xsi:type="dcterms:W3CDTF">2019-01-23T02:22:14Z</dcterms:modified>
</cp:coreProperties>
</file>