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theme/theme3.xml" ContentType="application/vnd.openxmlformats-officedocument.theme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theme/theme4.xml" ContentType="application/vnd.openxmlformats-officedocument.theme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3" r:id="rId1"/>
    <p:sldMasterId id="2147483655" r:id="rId2"/>
    <p:sldMasterId id="2147483657" r:id="rId3"/>
    <p:sldMasterId id="2147483659" r:id="rId4"/>
    <p:sldMasterId id="2147483977" r:id="rId5"/>
  </p:sldMasterIdLst>
  <p:notesMasterIdLst>
    <p:notesMasterId r:id="rId36"/>
  </p:notesMasterIdLst>
  <p:sldIdLst>
    <p:sldId id="289" r:id="rId6"/>
    <p:sldId id="267" r:id="rId7"/>
    <p:sldId id="258" r:id="rId8"/>
    <p:sldId id="268" r:id="rId9"/>
    <p:sldId id="269" r:id="rId10"/>
    <p:sldId id="270" r:id="rId11"/>
    <p:sldId id="259" r:id="rId12"/>
    <p:sldId id="271" r:id="rId13"/>
    <p:sldId id="260" r:id="rId14"/>
    <p:sldId id="261" r:id="rId15"/>
    <p:sldId id="272" r:id="rId16"/>
    <p:sldId id="262" r:id="rId17"/>
    <p:sldId id="263" r:id="rId18"/>
    <p:sldId id="264" r:id="rId19"/>
    <p:sldId id="265" r:id="rId20"/>
    <p:sldId id="266" r:id="rId21"/>
    <p:sldId id="273" r:id="rId22"/>
    <p:sldId id="274" r:id="rId23"/>
    <p:sldId id="275" r:id="rId24"/>
    <p:sldId id="276" r:id="rId25"/>
    <p:sldId id="278" r:id="rId26"/>
    <p:sldId id="279" r:id="rId27"/>
    <p:sldId id="280" r:id="rId28"/>
    <p:sldId id="281" r:id="rId29"/>
    <p:sldId id="285" r:id="rId30"/>
    <p:sldId id="286" r:id="rId31"/>
    <p:sldId id="282" r:id="rId32"/>
    <p:sldId id="283" r:id="rId33"/>
    <p:sldId id="288" r:id="rId34"/>
    <p:sldId id="284" r:id="rId35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00FF"/>
    <a:srgbClr val="0000FF"/>
    <a:srgbClr val="FFFF00"/>
    <a:srgbClr val="FF0066"/>
    <a:srgbClr val="FFFFFF"/>
    <a:srgbClr val="FFFFCC"/>
    <a:srgbClr val="66FF33"/>
    <a:srgbClr val="00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96" d="100"/>
          <a:sy n="96" d="100"/>
        </p:scale>
        <p:origin x="-636" y="21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slide" Target="slides/slide21.xml"/><Relationship Id="rId39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6.xml"/><Relationship Id="rId34" Type="http://schemas.openxmlformats.org/officeDocument/2006/relationships/slide" Target="slides/slide29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slide" Target="slides/slide20.xml"/><Relationship Id="rId33" Type="http://schemas.openxmlformats.org/officeDocument/2006/relationships/slide" Target="slides/slide28.xml"/><Relationship Id="rId38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29" Type="http://schemas.openxmlformats.org/officeDocument/2006/relationships/slide" Target="slides/slide24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slide" Target="slides/slide19.xml"/><Relationship Id="rId32" Type="http://schemas.openxmlformats.org/officeDocument/2006/relationships/slide" Target="slides/slide27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slide" Target="slides/slide23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31" Type="http://schemas.openxmlformats.org/officeDocument/2006/relationships/slide" Target="slides/slide26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slide" Target="slides/slide22.xml"/><Relationship Id="rId30" Type="http://schemas.openxmlformats.org/officeDocument/2006/relationships/slide" Target="slides/slide25.xml"/><Relationship Id="rId35" Type="http://schemas.openxmlformats.org/officeDocument/2006/relationships/slide" Target="slides/slide30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4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98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34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034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4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fld id="{AFAFFCE2-D290-4071-8C1A-91F8F5E8BE1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743234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8763" cy="6851650"/>
            <a:chOff x="1" y="0"/>
            <a:chExt cx="5763" cy="4316"/>
          </a:xfrm>
        </p:grpSpPr>
        <p:sp>
          <p:nvSpPr>
            <p:cNvPr id="5" name="Freeform 3"/>
            <p:cNvSpPr>
              <a:spLocks/>
            </p:cNvSpPr>
            <p:nvPr/>
          </p:nvSpPr>
          <p:spPr bwMode="hidden">
            <a:xfrm>
              <a:off x="5045" y="2626"/>
              <a:ext cx="719" cy="1690"/>
            </a:xfrm>
            <a:custGeom>
              <a:avLst/>
              <a:gdLst/>
              <a:ahLst/>
              <a:cxnLst>
                <a:cxn ang="0">
                  <a:pos x="717" y="72"/>
                </a:cxn>
                <a:cxn ang="0">
                  <a:pos x="717" y="0"/>
                </a:cxn>
                <a:cxn ang="0">
                  <a:pos x="699" y="101"/>
                </a:cxn>
                <a:cxn ang="0">
                  <a:pos x="675" y="209"/>
                </a:cxn>
                <a:cxn ang="0">
                  <a:pos x="627" y="389"/>
                </a:cxn>
                <a:cxn ang="0">
                  <a:pos x="574" y="569"/>
                </a:cxn>
                <a:cxn ang="0">
                  <a:pos x="502" y="749"/>
                </a:cxn>
                <a:cxn ang="0">
                  <a:pos x="424" y="935"/>
                </a:cxn>
                <a:cxn ang="0">
                  <a:pos x="334" y="1121"/>
                </a:cxn>
                <a:cxn ang="0">
                  <a:pos x="233" y="1312"/>
                </a:cxn>
                <a:cxn ang="0">
                  <a:pos x="125" y="1498"/>
                </a:cxn>
                <a:cxn ang="0">
                  <a:pos x="0" y="1690"/>
                </a:cxn>
                <a:cxn ang="0">
                  <a:pos x="11" y="1690"/>
                </a:cxn>
                <a:cxn ang="0">
                  <a:pos x="137" y="1498"/>
                </a:cxn>
                <a:cxn ang="0">
                  <a:pos x="245" y="1312"/>
                </a:cxn>
                <a:cxn ang="0">
                  <a:pos x="346" y="1121"/>
                </a:cxn>
                <a:cxn ang="0">
                  <a:pos x="436" y="935"/>
                </a:cxn>
                <a:cxn ang="0">
                  <a:pos x="514" y="749"/>
                </a:cxn>
                <a:cxn ang="0">
                  <a:pos x="585" y="569"/>
                </a:cxn>
                <a:cxn ang="0">
                  <a:pos x="639" y="389"/>
                </a:cxn>
                <a:cxn ang="0">
                  <a:pos x="687" y="209"/>
                </a:cxn>
                <a:cxn ang="0">
                  <a:pos x="705" y="143"/>
                </a:cxn>
                <a:cxn ang="0">
                  <a:pos x="717" y="72"/>
                </a:cxn>
                <a:cxn ang="0">
                  <a:pos x="717" y="72"/>
                </a:cxn>
              </a:cxnLst>
              <a:rect l="0" t="0" r="r" b="b"/>
              <a:pathLst>
                <a:path w="717" h="1690">
                  <a:moveTo>
                    <a:pt x="717" y="72"/>
                  </a:moveTo>
                  <a:lnTo>
                    <a:pt x="717" y="0"/>
                  </a:lnTo>
                  <a:lnTo>
                    <a:pt x="699" y="101"/>
                  </a:lnTo>
                  <a:lnTo>
                    <a:pt x="675" y="209"/>
                  </a:lnTo>
                  <a:lnTo>
                    <a:pt x="627" y="389"/>
                  </a:lnTo>
                  <a:lnTo>
                    <a:pt x="574" y="569"/>
                  </a:lnTo>
                  <a:lnTo>
                    <a:pt x="502" y="749"/>
                  </a:lnTo>
                  <a:lnTo>
                    <a:pt x="424" y="935"/>
                  </a:lnTo>
                  <a:lnTo>
                    <a:pt x="334" y="1121"/>
                  </a:lnTo>
                  <a:lnTo>
                    <a:pt x="233" y="1312"/>
                  </a:lnTo>
                  <a:lnTo>
                    <a:pt x="125" y="1498"/>
                  </a:lnTo>
                  <a:lnTo>
                    <a:pt x="0" y="1690"/>
                  </a:lnTo>
                  <a:lnTo>
                    <a:pt x="11" y="1690"/>
                  </a:lnTo>
                  <a:lnTo>
                    <a:pt x="137" y="1498"/>
                  </a:lnTo>
                  <a:lnTo>
                    <a:pt x="245" y="1312"/>
                  </a:lnTo>
                  <a:lnTo>
                    <a:pt x="346" y="1121"/>
                  </a:lnTo>
                  <a:lnTo>
                    <a:pt x="436" y="935"/>
                  </a:lnTo>
                  <a:lnTo>
                    <a:pt x="514" y="749"/>
                  </a:lnTo>
                  <a:lnTo>
                    <a:pt x="585" y="569"/>
                  </a:lnTo>
                  <a:lnTo>
                    <a:pt x="639" y="389"/>
                  </a:lnTo>
                  <a:lnTo>
                    <a:pt x="687" y="209"/>
                  </a:lnTo>
                  <a:lnTo>
                    <a:pt x="705" y="143"/>
                  </a:lnTo>
                  <a:lnTo>
                    <a:pt x="717" y="72"/>
                  </a:lnTo>
                  <a:lnTo>
                    <a:pt x="717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" name="Freeform 4"/>
            <p:cNvSpPr>
              <a:spLocks/>
            </p:cNvSpPr>
            <p:nvPr/>
          </p:nvSpPr>
          <p:spPr bwMode="hidden">
            <a:xfrm>
              <a:off x="5386" y="3794"/>
              <a:ext cx="378" cy="522"/>
            </a:xfrm>
            <a:custGeom>
              <a:avLst/>
              <a:gdLst/>
              <a:ahLst/>
              <a:cxnLst>
                <a:cxn ang="0">
                  <a:pos x="377" y="0"/>
                </a:cxn>
                <a:cxn ang="0">
                  <a:pos x="293" y="132"/>
                </a:cxn>
                <a:cxn ang="0">
                  <a:pos x="204" y="264"/>
                </a:cxn>
                <a:cxn ang="0">
                  <a:pos x="102" y="396"/>
                </a:cxn>
                <a:cxn ang="0">
                  <a:pos x="0" y="522"/>
                </a:cxn>
                <a:cxn ang="0">
                  <a:pos x="12" y="522"/>
                </a:cxn>
                <a:cxn ang="0">
                  <a:pos x="114" y="402"/>
                </a:cxn>
                <a:cxn ang="0">
                  <a:pos x="204" y="282"/>
                </a:cxn>
                <a:cxn ang="0">
                  <a:pos x="377" y="24"/>
                </a:cxn>
                <a:cxn ang="0">
                  <a:pos x="377" y="0"/>
                </a:cxn>
                <a:cxn ang="0">
                  <a:pos x="377" y="0"/>
                </a:cxn>
              </a:cxnLst>
              <a:rect l="0" t="0" r="r" b="b"/>
              <a:pathLst>
                <a:path w="377" h="522">
                  <a:moveTo>
                    <a:pt x="377" y="0"/>
                  </a:moveTo>
                  <a:lnTo>
                    <a:pt x="293" y="132"/>
                  </a:lnTo>
                  <a:lnTo>
                    <a:pt x="204" y="264"/>
                  </a:lnTo>
                  <a:lnTo>
                    <a:pt x="102" y="396"/>
                  </a:lnTo>
                  <a:lnTo>
                    <a:pt x="0" y="522"/>
                  </a:lnTo>
                  <a:lnTo>
                    <a:pt x="12" y="522"/>
                  </a:lnTo>
                  <a:lnTo>
                    <a:pt x="114" y="402"/>
                  </a:lnTo>
                  <a:lnTo>
                    <a:pt x="204" y="282"/>
                  </a:lnTo>
                  <a:lnTo>
                    <a:pt x="377" y="24"/>
                  </a:lnTo>
                  <a:lnTo>
                    <a:pt x="377" y="0"/>
                  </a:lnTo>
                  <a:lnTo>
                    <a:pt x="377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" name="Freeform 5"/>
            <p:cNvSpPr>
              <a:spLocks/>
            </p:cNvSpPr>
            <p:nvPr/>
          </p:nvSpPr>
          <p:spPr bwMode="hidden">
            <a:xfrm>
              <a:off x="5680" y="4214"/>
              <a:ext cx="84" cy="102"/>
            </a:xfrm>
            <a:custGeom>
              <a:avLst/>
              <a:gdLst/>
              <a:ahLst/>
              <a:cxnLst>
                <a:cxn ang="0">
                  <a:pos x="0" y="102"/>
                </a:cxn>
                <a:cxn ang="0">
                  <a:pos x="18" y="102"/>
                </a:cxn>
                <a:cxn ang="0">
                  <a:pos x="48" y="60"/>
                </a:cxn>
                <a:cxn ang="0">
                  <a:pos x="84" y="24"/>
                </a:cxn>
                <a:cxn ang="0">
                  <a:pos x="84" y="0"/>
                </a:cxn>
                <a:cxn ang="0">
                  <a:pos x="42" y="54"/>
                </a:cxn>
                <a:cxn ang="0">
                  <a:pos x="0" y="102"/>
                </a:cxn>
                <a:cxn ang="0">
                  <a:pos x="0" y="102"/>
                </a:cxn>
              </a:cxnLst>
              <a:rect l="0" t="0" r="r" b="b"/>
              <a:pathLst>
                <a:path w="84" h="102">
                  <a:moveTo>
                    <a:pt x="0" y="102"/>
                  </a:moveTo>
                  <a:lnTo>
                    <a:pt x="18" y="102"/>
                  </a:lnTo>
                  <a:lnTo>
                    <a:pt x="48" y="60"/>
                  </a:lnTo>
                  <a:lnTo>
                    <a:pt x="84" y="24"/>
                  </a:lnTo>
                  <a:lnTo>
                    <a:pt x="84" y="0"/>
                  </a:lnTo>
                  <a:lnTo>
                    <a:pt x="42" y="54"/>
                  </a:lnTo>
                  <a:lnTo>
                    <a:pt x="0" y="102"/>
                  </a:lnTo>
                  <a:lnTo>
                    <a:pt x="0" y="10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grpSp>
          <p:nvGrpSpPr>
            <p:cNvPr id="8" name="Group 6"/>
            <p:cNvGrpSpPr>
              <a:grpSpLocks/>
            </p:cNvGrpSpPr>
            <p:nvPr/>
          </p:nvGrpSpPr>
          <p:grpSpPr bwMode="auto">
            <a:xfrm>
              <a:off x="288" y="0"/>
              <a:ext cx="5098" cy="4316"/>
              <a:chOff x="288" y="0"/>
              <a:chExt cx="5098" cy="4316"/>
            </a:xfrm>
          </p:grpSpPr>
          <p:sp>
            <p:nvSpPr>
              <p:cNvPr id="28" name="Freeform 7"/>
              <p:cNvSpPr>
                <a:spLocks/>
              </p:cNvSpPr>
              <p:nvPr userDrawn="1"/>
            </p:nvSpPr>
            <p:spPr bwMode="hidden">
              <a:xfrm>
                <a:off x="2789" y="0"/>
                <a:ext cx="72" cy="4316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60" y="4316"/>
                  </a:cxn>
                  <a:cxn ang="0">
                    <a:pos x="72" y="4316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72" h="4316">
                    <a:moveTo>
                      <a:pt x="0" y="0"/>
                    </a:moveTo>
                    <a:lnTo>
                      <a:pt x="60" y="4316"/>
                    </a:lnTo>
                    <a:lnTo>
                      <a:pt x="72" y="4316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9" name="Freeform 8"/>
              <p:cNvSpPr>
                <a:spLocks/>
              </p:cNvSpPr>
              <p:nvPr userDrawn="1"/>
            </p:nvSpPr>
            <p:spPr bwMode="hidden">
              <a:xfrm>
                <a:off x="3089" y="0"/>
                <a:ext cx="174" cy="4316"/>
              </a:xfrm>
              <a:custGeom>
                <a:avLst/>
                <a:gdLst/>
                <a:ahLst/>
                <a:cxnLst>
                  <a:cxn ang="0">
                    <a:pos x="24" y="0"/>
                  </a:cxn>
                  <a:cxn ang="0">
                    <a:pos x="12" y="0"/>
                  </a:cxn>
                  <a:cxn ang="0">
                    <a:pos x="42" y="216"/>
                  </a:cxn>
                  <a:cxn ang="0">
                    <a:pos x="72" y="444"/>
                  </a:cxn>
                  <a:cxn ang="0">
                    <a:pos x="96" y="689"/>
                  </a:cxn>
                  <a:cxn ang="0">
                    <a:pos x="120" y="947"/>
                  </a:cxn>
                  <a:cxn ang="0">
                    <a:pos x="132" y="1211"/>
                  </a:cxn>
                  <a:cxn ang="0">
                    <a:pos x="150" y="1487"/>
                  </a:cxn>
                  <a:cxn ang="0">
                    <a:pos x="156" y="1768"/>
                  </a:cxn>
                  <a:cxn ang="0">
                    <a:pos x="162" y="2062"/>
                  </a:cxn>
                  <a:cxn ang="0">
                    <a:pos x="156" y="2644"/>
                  </a:cxn>
                  <a:cxn ang="0">
                    <a:pos x="126" y="3225"/>
                  </a:cxn>
                  <a:cxn ang="0">
                    <a:pos x="108" y="3507"/>
                  </a:cxn>
                  <a:cxn ang="0">
                    <a:pos x="78" y="3788"/>
                  </a:cxn>
                  <a:cxn ang="0">
                    <a:pos x="42" y="4058"/>
                  </a:cxn>
                  <a:cxn ang="0">
                    <a:pos x="0" y="4316"/>
                  </a:cxn>
                  <a:cxn ang="0">
                    <a:pos x="12" y="4316"/>
                  </a:cxn>
                  <a:cxn ang="0">
                    <a:pos x="54" y="4058"/>
                  </a:cxn>
                  <a:cxn ang="0">
                    <a:pos x="90" y="3782"/>
                  </a:cxn>
                  <a:cxn ang="0">
                    <a:pos x="120" y="3507"/>
                  </a:cxn>
                  <a:cxn ang="0">
                    <a:pos x="138" y="3219"/>
                  </a:cxn>
                  <a:cxn ang="0">
                    <a:pos x="168" y="2638"/>
                  </a:cxn>
                  <a:cxn ang="0">
                    <a:pos x="174" y="2056"/>
                  </a:cxn>
                  <a:cxn ang="0">
                    <a:pos x="168" y="1768"/>
                  </a:cxn>
                  <a:cxn ang="0">
                    <a:pos x="162" y="1487"/>
                  </a:cxn>
                  <a:cxn ang="0">
                    <a:pos x="144" y="1211"/>
                  </a:cxn>
                  <a:cxn ang="0">
                    <a:pos x="132" y="941"/>
                  </a:cxn>
                  <a:cxn ang="0">
                    <a:pos x="108" y="689"/>
                  </a:cxn>
                  <a:cxn ang="0">
                    <a:pos x="84" y="444"/>
                  </a:cxn>
                  <a:cxn ang="0">
                    <a:pos x="54" y="216"/>
                  </a:cxn>
                  <a:cxn ang="0">
                    <a:pos x="24" y="0"/>
                  </a:cxn>
                  <a:cxn ang="0">
                    <a:pos x="24" y="0"/>
                  </a:cxn>
                </a:cxnLst>
                <a:rect l="0" t="0" r="r" b="b"/>
                <a:pathLst>
                  <a:path w="174" h="4316">
                    <a:moveTo>
                      <a:pt x="24" y="0"/>
                    </a:moveTo>
                    <a:lnTo>
                      <a:pt x="12" y="0"/>
                    </a:lnTo>
                    <a:lnTo>
                      <a:pt x="42" y="216"/>
                    </a:lnTo>
                    <a:lnTo>
                      <a:pt x="72" y="444"/>
                    </a:lnTo>
                    <a:lnTo>
                      <a:pt x="96" y="689"/>
                    </a:lnTo>
                    <a:lnTo>
                      <a:pt x="120" y="947"/>
                    </a:lnTo>
                    <a:lnTo>
                      <a:pt x="132" y="1211"/>
                    </a:lnTo>
                    <a:lnTo>
                      <a:pt x="150" y="1487"/>
                    </a:lnTo>
                    <a:lnTo>
                      <a:pt x="156" y="1768"/>
                    </a:lnTo>
                    <a:lnTo>
                      <a:pt x="162" y="2062"/>
                    </a:lnTo>
                    <a:lnTo>
                      <a:pt x="156" y="2644"/>
                    </a:lnTo>
                    <a:lnTo>
                      <a:pt x="126" y="3225"/>
                    </a:lnTo>
                    <a:lnTo>
                      <a:pt x="108" y="3507"/>
                    </a:lnTo>
                    <a:lnTo>
                      <a:pt x="78" y="3788"/>
                    </a:lnTo>
                    <a:lnTo>
                      <a:pt x="42" y="4058"/>
                    </a:lnTo>
                    <a:lnTo>
                      <a:pt x="0" y="4316"/>
                    </a:lnTo>
                    <a:lnTo>
                      <a:pt x="12" y="4316"/>
                    </a:lnTo>
                    <a:lnTo>
                      <a:pt x="54" y="4058"/>
                    </a:lnTo>
                    <a:lnTo>
                      <a:pt x="90" y="3782"/>
                    </a:lnTo>
                    <a:lnTo>
                      <a:pt x="120" y="3507"/>
                    </a:lnTo>
                    <a:lnTo>
                      <a:pt x="138" y="3219"/>
                    </a:lnTo>
                    <a:lnTo>
                      <a:pt x="168" y="2638"/>
                    </a:lnTo>
                    <a:lnTo>
                      <a:pt x="174" y="2056"/>
                    </a:lnTo>
                    <a:lnTo>
                      <a:pt x="168" y="1768"/>
                    </a:lnTo>
                    <a:lnTo>
                      <a:pt x="162" y="1487"/>
                    </a:lnTo>
                    <a:lnTo>
                      <a:pt x="144" y="1211"/>
                    </a:lnTo>
                    <a:lnTo>
                      <a:pt x="132" y="941"/>
                    </a:lnTo>
                    <a:lnTo>
                      <a:pt x="108" y="689"/>
                    </a:lnTo>
                    <a:lnTo>
                      <a:pt x="84" y="444"/>
                    </a:lnTo>
                    <a:lnTo>
                      <a:pt x="54" y="216"/>
                    </a:lnTo>
                    <a:lnTo>
                      <a:pt x="24" y="0"/>
                    </a:lnTo>
                    <a:lnTo>
                      <a:pt x="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0" name="Freeform 9"/>
              <p:cNvSpPr>
                <a:spLocks/>
              </p:cNvSpPr>
              <p:nvPr userDrawn="1"/>
            </p:nvSpPr>
            <p:spPr bwMode="hidden">
              <a:xfrm>
                <a:off x="3358" y="0"/>
                <a:ext cx="337" cy="4316"/>
              </a:xfrm>
              <a:custGeom>
                <a:avLst/>
                <a:gdLst/>
                <a:ahLst/>
                <a:cxnLst>
                  <a:cxn ang="0">
                    <a:pos x="329" y="2014"/>
                  </a:cxn>
                  <a:cxn ang="0">
                    <a:pos x="317" y="1726"/>
                  </a:cxn>
                  <a:cxn ang="0">
                    <a:pos x="293" y="1445"/>
                  </a:cxn>
                  <a:cxn ang="0">
                    <a:pos x="263" y="1175"/>
                  </a:cxn>
                  <a:cxn ang="0">
                    <a:pos x="228" y="917"/>
                  </a:cxn>
                  <a:cxn ang="0">
                    <a:pos x="186" y="665"/>
                  </a:cxn>
                  <a:cxn ang="0">
                    <a:pos x="132" y="432"/>
                  </a:cxn>
                  <a:cxn ang="0">
                    <a:pos x="78" y="204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66" y="204"/>
                  </a:cxn>
                  <a:cxn ang="0">
                    <a:pos x="120" y="432"/>
                  </a:cxn>
                  <a:cxn ang="0">
                    <a:pos x="174" y="665"/>
                  </a:cxn>
                  <a:cxn ang="0">
                    <a:pos x="216" y="917"/>
                  </a:cxn>
                  <a:cxn ang="0">
                    <a:pos x="251" y="1175"/>
                  </a:cxn>
                  <a:cxn ang="0">
                    <a:pos x="281" y="1445"/>
                  </a:cxn>
                  <a:cxn ang="0">
                    <a:pos x="305" y="1726"/>
                  </a:cxn>
                  <a:cxn ang="0">
                    <a:pos x="317" y="2014"/>
                  </a:cxn>
                  <a:cxn ang="0">
                    <a:pos x="323" y="2314"/>
                  </a:cxn>
                  <a:cxn ang="0">
                    <a:pos x="317" y="2608"/>
                  </a:cxn>
                  <a:cxn ang="0">
                    <a:pos x="305" y="2907"/>
                  </a:cxn>
                  <a:cxn ang="0">
                    <a:pos x="281" y="3201"/>
                  </a:cxn>
                  <a:cxn ang="0">
                    <a:pos x="257" y="3489"/>
                  </a:cxn>
                  <a:cxn ang="0">
                    <a:pos x="216" y="3777"/>
                  </a:cxn>
                  <a:cxn ang="0">
                    <a:pos x="174" y="4052"/>
                  </a:cxn>
                  <a:cxn ang="0">
                    <a:pos x="120" y="4316"/>
                  </a:cxn>
                  <a:cxn ang="0">
                    <a:pos x="132" y="4316"/>
                  </a:cxn>
                  <a:cxn ang="0">
                    <a:pos x="186" y="4052"/>
                  </a:cxn>
                  <a:cxn ang="0">
                    <a:pos x="228" y="3777"/>
                  </a:cxn>
                  <a:cxn ang="0">
                    <a:pos x="269" y="3489"/>
                  </a:cxn>
                  <a:cxn ang="0">
                    <a:pos x="293" y="3201"/>
                  </a:cxn>
                  <a:cxn ang="0">
                    <a:pos x="317" y="2907"/>
                  </a:cxn>
                  <a:cxn ang="0">
                    <a:pos x="329" y="2608"/>
                  </a:cxn>
                  <a:cxn ang="0">
                    <a:pos x="335" y="2314"/>
                  </a:cxn>
                  <a:cxn ang="0">
                    <a:pos x="329" y="2014"/>
                  </a:cxn>
                  <a:cxn ang="0">
                    <a:pos x="329" y="2014"/>
                  </a:cxn>
                </a:cxnLst>
                <a:rect l="0" t="0" r="r" b="b"/>
                <a:pathLst>
                  <a:path w="335" h="4316">
                    <a:moveTo>
                      <a:pt x="329" y="2014"/>
                    </a:moveTo>
                    <a:lnTo>
                      <a:pt x="317" y="1726"/>
                    </a:lnTo>
                    <a:lnTo>
                      <a:pt x="293" y="1445"/>
                    </a:lnTo>
                    <a:lnTo>
                      <a:pt x="263" y="1175"/>
                    </a:lnTo>
                    <a:lnTo>
                      <a:pt x="228" y="917"/>
                    </a:lnTo>
                    <a:lnTo>
                      <a:pt x="186" y="665"/>
                    </a:lnTo>
                    <a:lnTo>
                      <a:pt x="132" y="432"/>
                    </a:lnTo>
                    <a:lnTo>
                      <a:pt x="78" y="204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66" y="204"/>
                    </a:lnTo>
                    <a:lnTo>
                      <a:pt x="120" y="432"/>
                    </a:lnTo>
                    <a:lnTo>
                      <a:pt x="174" y="665"/>
                    </a:lnTo>
                    <a:lnTo>
                      <a:pt x="216" y="917"/>
                    </a:lnTo>
                    <a:lnTo>
                      <a:pt x="251" y="1175"/>
                    </a:lnTo>
                    <a:lnTo>
                      <a:pt x="281" y="1445"/>
                    </a:lnTo>
                    <a:lnTo>
                      <a:pt x="305" y="1726"/>
                    </a:lnTo>
                    <a:lnTo>
                      <a:pt x="317" y="2014"/>
                    </a:lnTo>
                    <a:lnTo>
                      <a:pt x="323" y="2314"/>
                    </a:lnTo>
                    <a:lnTo>
                      <a:pt x="317" y="2608"/>
                    </a:lnTo>
                    <a:lnTo>
                      <a:pt x="305" y="2907"/>
                    </a:lnTo>
                    <a:lnTo>
                      <a:pt x="281" y="3201"/>
                    </a:lnTo>
                    <a:lnTo>
                      <a:pt x="257" y="3489"/>
                    </a:lnTo>
                    <a:lnTo>
                      <a:pt x="216" y="3777"/>
                    </a:lnTo>
                    <a:lnTo>
                      <a:pt x="174" y="4052"/>
                    </a:lnTo>
                    <a:lnTo>
                      <a:pt x="120" y="4316"/>
                    </a:lnTo>
                    <a:lnTo>
                      <a:pt x="132" y="4316"/>
                    </a:lnTo>
                    <a:lnTo>
                      <a:pt x="186" y="4052"/>
                    </a:lnTo>
                    <a:lnTo>
                      <a:pt x="228" y="3777"/>
                    </a:lnTo>
                    <a:lnTo>
                      <a:pt x="269" y="3489"/>
                    </a:lnTo>
                    <a:lnTo>
                      <a:pt x="293" y="3201"/>
                    </a:lnTo>
                    <a:lnTo>
                      <a:pt x="317" y="2907"/>
                    </a:lnTo>
                    <a:lnTo>
                      <a:pt x="329" y="2608"/>
                    </a:lnTo>
                    <a:lnTo>
                      <a:pt x="335" y="2314"/>
                    </a:lnTo>
                    <a:lnTo>
                      <a:pt x="329" y="2014"/>
                    </a:lnTo>
                    <a:lnTo>
                      <a:pt x="329" y="20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1" name="Freeform 10"/>
              <p:cNvSpPr>
                <a:spLocks/>
              </p:cNvSpPr>
              <p:nvPr userDrawn="1"/>
            </p:nvSpPr>
            <p:spPr bwMode="hidden">
              <a:xfrm>
                <a:off x="3676" y="0"/>
                <a:ext cx="427" cy="4316"/>
              </a:xfrm>
              <a:custGeom>
                <a:avLst/>
                <a:gdLst/>
                <a:ahLst/>
                <a:cxnLst>
                  <a:cxn ang="0">
                    <a:pos x="413" y="1924"/>
                  </a:cxn>
                  <a:cxn ang="0">
                    <a:pos x="395" y="1690"/>
                  </a:cxn>
                  <a:cxn ang="0">
                    <a:pos x="365" y="1457"/>
                  </a:cxn>
                  <a:cxn ang="0">
                    <a:pos x="329" y="1229"/>
                  </a:cxn>
                  <a:cxn ang="0">
                    <a:pos x="281" y="1001"/>
                  </a:cxn>
                  <a:cxn ang="0">
                    <a:pos x="227" y="761"/>
                  </a:cxn>
                  <a:cxn ang="0">
                    <a:pos x="162" y="522"/>
                  </a:cxn>
                  <a:cxn ang="0">
                    <a:pos x="90" y="27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84" y="270"/>
                  </a:cxn>
                  <a:cxn ang="0">
                    <a:pos x="156" y="522"/>
                  </a:cxn>
                  <a:cxn ang="0">
                    <a:pos x="216" y="767"/>
                  </a:cxn>
                  <a:cxn ang="0">
                    <a:pos x="275" y="1001"/>
                  </a:cxn>
                  <a:cxn ang="0">
                    <a:pos x="317" y="1235"/>
                  </a:cxn>
                  <a:cxn ang="0">
                    <a:pos x="353" y="1463"/>
                  </a:cxn>
                  <a:cxn ang="0">
                    <a:pos x="383" y="1690"/>
                  </a:cxn>
                  <a:cxn ang="0">
                    <a:pos x="401" y="1924"/>
                  </a:cxn>
                  <a:cxn ang="0">
                    <a:pos x="413" y="2188"/>
                  </a:cxn>
                  <a:cxn ang="0">
                    <a:pos x="407" y="2458"/>
                  </a:cxn>
                  <a:cxn ang="0">
                    <a:pos x="395" y="2733"/>
                  </a:cxn>
                  <a:cxn ang="0">
                    <a:pos x="365" y="3021"/>
                  </a:cxn>
                  <a:cxn ang="0">
                    <a:pos x="329" y="3321"/>
                  </a:cxn>
                  <a:cxn ang="0">
                    <a:pos x="275" y="3639"/>
                  </a:cxn>
                  <a:cxn ang="0">
                    <a:pos x="204" y="3968"/>
                  </a:cxn>
                  <a:cxn ang="0">
                    <a:pos x="126" y="4316"/>
                  </a:cxn>
                  <a:cxn ang="0">
                    <a:pos x="138" y="4316"/>
                  </a:cxn>
                  <a:cxn ang="0">
                    <a:pos x="216" y="3968"/>
                  </a:cxn>
                  <a:cxn ang="0">
                    <a:pos x="287" y="3639"/>
                  </a:cxn>
                  <a:cxn ang="0">
                    <a:pos x="341" y="3321"/>
                  </a:cxn>
                  <a:cxn ang="0">
                    <a:pos x="377" y="3021"/>
                  </a:cxn>
                  <a:cxn ang="0">
                    <a:pos x="407" y="2733"/>
                  </a:cxn>
                  <a:cxn ang="0">
                    <a:pos x="419" y="2458"/>
                  </a:cxn>
                  <a:cxn ang="0">
                    <a:pos x="425" y="2188"/>
                  </a:cxn>
                  <a:cxn ang="0">
                    <a:pos x="413" y="1924"/>
                  </a:cxn>
                  <a:cxn ang="0">
                    <a:pos x="413" y="1924"/>
                  </a:cxn>
                </a:cxnLst>
                <a:rect l="0" t="0" r="r" b="b"/>
                <a:pathLst>
                  <a:path w="425" h="4316">
                    <a:moveTo>
                      <a:pt x="413" y="1924"/>
                    </a:moveTo>
                    <a:lnTo>
                      <a:pt x="395" y="1690"/>
                    </a:lnTo>
                    <a:lnTo>
                      <a:pt x="365" y="1457"/>
                    </a:lnTo>
                    <a:lnTo>
                      <a:pt x="329" y="1229"/>
                    </a:lnTo>
                    <a:lnTo>
                      <a:pt x="281" y="1001"/>
                    </a:lnTo>
                    <a:lnTo>
                      <a:pt x="227" y="761"/>
                    </a:lnTo>
                    <a:lnTo>
                      <a:pt x="162" y="522"/>
                    </a:lnTo>
                    <a:lnTo>
                      <a:pt x="90" y="27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84" y="270"/>
                    </a:lnTo>
                    <a:lnTo>
                      <a:pt x="156" y="522"/>
                    </a:lnTo>
                    <a:lnTo>
                      <a:pt x="216" y="767"/>
                    </a:lnTo>
                    <a:lnTo>
                      <a:pt x="275" y="1001"/>
                    </a:lnTo>
                    <a:lnTo>
                      <a:pt x="317" y="1235"/>
                    </a:lnTo>
                    <a:lnTo>
                      <a:pt x="353" y="1463"/>
                    </a:lnTo>
                    <a:lnTo>
                      <a:pt x="383" y="1690"/>
                    </a:lnTo>
                    <a:lnTo>
                      <a:pt x="401" y="1924"/>
                    </a:lnTo>
                    <a:lnTo>
                      <a:pt x="413" y="2188"/>
                    </a:lnTo>
                    <a:lnTo>
                      <a:pt x="407" y="2458"/>
                    </a:lnTo>
                    <a:lnTo>
                      <a:pt x="395" y="2733"/>
                    </a:lnTo>
                    <a:lnTo>
                      <a:pt x="365" y="3021"/>
                    </a:lnTo>
                    <a:lnTo>
                      <a:pt x="329" y="3321"/>
                    </a:lnTo>
                    <a:lnTo>
                      <a:pt x="275" y="3639"/>
                    </a:lnTo>
                    <a:lnTo>
                      <a:pt x="204" y="3968"/>
                    </a:lnTo>
                    <a:lnTo>
                      <a:pt x="126" y="4316"/>
                    </a:lnTo>
                    <a:lnTo>
                      <a:pt x="138" y="4316"/>
                    </a:lnTo>
                    <a:lnTo>
                      <a:pt x="216" y="3968"/>
                    </a:lnTo>
                    <a:lnTo>
                      <a:pt x="287" y="3639"/>
                    </a:lnTo>
                    <a:lnTo>
                      <a:pt x="341" y="3321"/>
                    </a:lnTo>
                    <a:lnTo>
                      <a:pt x="377" y="3021"/>
                    </a:lnTo>
                    <a:lnTo>
                      <a:pt x="407" y="2733"/>
                    </a:lnTo>
                    <a:lnTo>
                      <a:pt x="419" y="2458"/>
                    </a:lnTo>
                    <a:lnTo>
                      <a:pt x="425" y="2188"/>
                    </a:lnTo>
                    <a:lnTo>
                      <a:pt x="413" y="1924"/>
                    </a:lnTo>
                    <a:lnTo>
                      <a:pt x="413" y="192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2" name="Freeform 11"/>
              <p:cNvSpPr>
                <a:spLocks/>
              </p:cNvSpPr>
              <p:nvPr userDrawn="1"/>
            </p:nvSpPr>
            <p:spPr bwMode="hidden">
              <a:xfrm>
                <a:off x="3946" y="0"/>
                <a:ext cx="558" cy="4316"/>
              </a:xfrm>
              <a:custGeom>
                <a:avLst/>
                <a:gdLst/>
                <a:ahLst/>
                <a:cxnLst>
                  <a:cxn ang="0">
                    <a:pos x="556" y="2020"/>
                  </a:cxn>
                  <a:cxn ang="0">
                    <a:pos x="538" y="1732"/>
                  </a:cxn>
                  <a:cxn ang="0">
                    <a:pos x="503" y="1445"/>
                  </a:cxn>
                  <a:cxn ang="0">
                    <a:pos x="455" y="1175"/>
                  </a:cxn>
                  <a:cxn ang="0">
                    <a:pos x="395" y="911"/>
                  </a:cxn>
                  <a:cxn ang="0">
                    <a:pos x="317" y="659"/>
                  </a:cxn>
                  <a:cxn ang="0">
                    <a:pos x="228" y="426"/>
                  </a:cxn>
                  <a:cxn ang="0">
                    <a:pos x="126" y="204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114" y="204"/>
                  </a:cxn>
                  <a:cxn ang="0">
                    <a:pos x="216" y="426"/>
                  </a:cxn>
                  <a:cxn ang="0">
                    <a:pos x="305" y="659"/>
                  </a:cxn>
                  <a:cxn ang="0">
                    <a:pos x="383" y="911"/>
                  </a:cxn>
                  <a:cxn ang="0">
                    <a:pos x="443" y="1175"/>
                  </a:cxn>
                  <a:cxn ang="0">
                    <a:pos x="491" y="1445"/>
                  </a:cxn>
                  <a:cxn ang="0">
                    <a:pos x="526" y="1732"/>
                  </a:cxn>
                  <a:cxn ang="0">
                    <a:pos x="544" y="2020"/>
                  </a:cxn>
                  <a:cxn ang="0">
                    <a:pos x="544" y="2326"/>
                  </a:cxn>
                  <a:cxn ang="0">
                    <a:pos x="532" y="2632"/>
                  </a:cxn>
                  <a:cxn ang="0">
                    <a:pos x="503" y="2931"/>
                  </a:cxn>
                  <a:cxn ang="0">
                    <a:pos x="455" y="3225"/>
                  </a:cxn>
                  <a:cxn ang="0">
                    <a:pos x="389" y="3513"/>
                  </a:cxn>
                  <a:cxn ang="0">
                    <a:pos x="311" y="3788"/>
                  </a:cxn>
                  <a:cxn ang="0">
                    <a:pos x="216" y="4058"/>
                  </a:cxn>
                  <a:cxn ang="0">
                    <a:pos x="102" y="4316"/>
                  </a:cxn>
                  <a:cxn ang="0">
                    <a:pos x="114" y="4316"/>
                  </a:cxn>
                  <a:cxn ang="0">
                    <a:pos x="228" y="4058"/>
                  </a:cxn>
                  <a:cxn ang="0">
                    <a:pos x="323" y="3788"/>
                  </a:cxn>
                  <a:cxn ang="0">
                    <a:pos x="401" y="3513"/>
                  </a:cxn>
                  <a:cxn ang="0">
                    <a:pos x="467" y="3225"/>
                  </a:cxn>
                  <a:cxn ang="0">
                    <a:pos x="515" y="2931"/>
                  </a:cxn>
                  <a:cxn ang="0">
                    <a:pos x="544" y="2632"/>
                  </a:cxn>
                  <a:cxn ang="0">
                    <a:pos x="556" y="2326"/>
                  </a:cxn>
                  <a:cxn ang="0">
                    <a:pos x="556" y="2020"/>
                  </a:cxn>
                  <a:cxn ang="0">
                    <a:pos x="556" y="2020"/>
                  </a:cxn>
                </a:cxnLst>
                <a:rect l="0" t="0" r="r" b="b"/>
                <a:pathLst>
                  <a:path w="556" h="4316">
                    <a:moveTo>
                      <a:pt x="556" y="2020"/>
                    </a:moveTo>
                    <a:lnTo>
                      <a:pt x="538" y="1732"/>
                    </a:lnTo>
                    <a:lnTo>
                      <a:pt x="503" y="1445"/>
                    </a:lnTo>
                    <a:lnTo>
                      <a:pt x="455" y="1175"/>
                    </a:lnTo>
                    <a:lnTo>
                      <a:pt x="395" y="911"/>
                    </a:lnTo>
                    <a:lnTo>
                      <a:pt x="317" y="659"/>
                    </a:lnTo>
                    <a:lnTo>
                      <a:pt x="228" y="426"/>
                    </a:lnTo>
                    <a:lnTo>
                      <a:pt x="126" y="204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14" y="204"/>
                    </a:lnTo>
                    <a:lnTo>
                      <a:pt x="216" y="426"/>
                    </a:lnTo>
                    <a:lnTo>
                      <a:pt x="305" y="659"/>
                    </a:lnTo>
                    <a:lnTo>
                      <a:pt x="383" y="911"/>
                    </a:lnTo>
                    <a:lnTo>
                      <a:pt x="443" y="1175"/>
                    </a:lnTo>
                    <a:lnTo>
                      <a:pt x="491" y="1445"/>
                    </a:lnTo>
                    <a:lnTo>
                      <a:pt x="526" y="1732"/>
                    </a:lnTo>
                    <a:lnTo>
                      <a:pt x="544" y="2020"/>
                    </a:lnTo>
                    <a:lnTo>
                      <a:pt x="544" y="2326"/>
                    </a:lnTo>
                    <a:lnTo>
                      <a:pt x="532" y="2632"/>
                    </a:lnTo>
                    <a:lnTo>
                      <a:pt x="503" y="2931"/>
                    </a:lnTo>
                    <a:lnTo>
                      <a:pt x="455" y="3225"/>
                    </a:lnTo>
                    <a:lnTo>
                      <a:pt x="389" y="3513"/>
                    </a:lnTo>
                    <a:lnTo>
                      <a:pt x="311" y="3788"/>
                    </a:lnTo>
                    <a:lnTo>
                      <a:pt x="216" y="4058"/>
                    </a:lnTo>
                    <a:lnTo>
                      <a:pt x="102" y="4316"/>
                    </a:lnTo>
                    <a:lnTo>
                      <a:pt x="114" y="4316"/>
                    </a:lnTo>
                    <a:lnTo>
                      <a:pt x="228" y="4058"/>
                    </a:lnTo>
                    <a:lnTo>
                      <a:pt x="323" y="3788"/>
                    </a:lnTo>
                    <a:lnTo>
                      <a:pt x="401" y="3513"/>
                    </a:lnTo>
                    <a:lnTo>
                      <a:pt x="467" y="3225"/>
                    </a:lnTo>
                    <a:lnTo>
                      <a:pt x="515" y="2931"/>
                    </a:lnTo>
                    <a:lnTo>
                      <a:pt x="544" y="2632"/>
                    </a:lnTo>
                    <a:lnTo>
                      <a:pt x="556" y="2326"/>
                    </a:lnTo>
                    <a:lnTo>
                      <a:pt x="556" y="2020"/>
                    </a:lnTo>
                    <a:lnTo>
                      <a:pt x="556" y="202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3" name="Freeform 12"/>
              <p:cNvSpPr>
                <a:spLocks/>
              </p:cNvSpPr>
              <p:nvPr userDrawn="1"/>
            </p:nvSpPr>
            <p:spPr bwMode="hidden">
              <a:xfrm>
                <a:off x="4246" y="0"/>
                <a:ext cx="690" cy="4316"/>
              </a:xfrm>
              <a:custGeom>
                <a:avLst/>
                <a:gdLst/>
                <a:ahLst/>
                <a:cxnLst>
                  <a:cxn ang="0">
                    <a:pos x="688" y="2086"/>
                  </a:cxn>
                  <a:cxn ang="0">
                    <a:pos x="670" y="1810"/>
                  </a:cxn>
                  <a:cxn ang="0">
                    <a:pos x="634" y="1541"/>
                  </a:cxn>
                  <a:cxn ang="0">
                    <a:pos x="574" y="1271"/>
                  </a:cxn>
                  <a:cxn ang="0">
                    <a:pos x="497" y="1007"/>
                  </a:cxn>
                  <a:cxn ang="0">
                    <a:pos x="401" y="749"/>
                  </a:cxn>
                  <a:cxn ang="0">
                    <a:pos x="293" y="492"/>
                  </a:cxn>
                  <a:cxn ang="0">
                    <a:pos x="162" y="24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150" y="240"/>
                  </a:cxn>
                  <a:cxn ang="0">
                    <a:pos x="281" y="492"/>
                  </a:cxn>
                  <a:cxn ang="0">
                    <a:pos x="389" y="749"/>
                  </a:cxn>
                  <a:cxn ang="0">
                    <a:pos x="485" y="1007"/>
                  </a:cxn>
                  <a:cxn ang="0">
                    <a:pos x="562" y="1271"/>
                  </a:cxn>
                  <a:cxn ang="0">
                    <a:pos x="622" y="1541"/>
                  </a:cxn>
                  <a:cxn ang="0">
                    <a:pos x="658" y="1810"/>
                  </a:cxn>
                  <a:cxn ang="0">
                    <a:pos x="676" y="2086"/>
                  </a:cxn>
                  <a:cxn ang="0">
                    <a:pos x="676" y="2368"/>
                  </a:cxn>
                  <a:cxn ang="0">
                    <a:pos x="658" y="2650"/>
                  </a:cxn>
                  <a:cxn ang="0">
                    <a:pos x="616" y="2931"/>
                  </a:cxn>
                  <a:cxn ang="0">
                    <a:pos x="556" y="3213"/>
                  </a:cxn>
                  <a:cxn ang="0">
                    <a:pos x="473" y="3495"/>
                  </a:cxn>
                  <a:cxn ang="0">
                    <a:pos x="371" y="3777"/>
                  </a:cxn>
                  <a:cxn ang="0">
                    <a:pos x="251" y="4046"/>
                  </a:cxn>
                  <a:cxn ang="0">
                    <a:pos x="114" y="4316"/>
                  </a:cxn>
                  <a:cxn ang="0">
                    <a:pos x="126" y="4316"/>
                  </a:cxn>
                  <a:cxn ang="0">
                    <a:pos x="263" y="4046"/>
                  </a:cxn>
                  <a:cxn ang="0">
                    <a:pos x="383" y="3777"/>
                  </a:cxn>
                  <a:cxn ang="0">
                    <a:pos x="485" y="3495"/>
                  </a:cxn>
                  <a:cxn ang="0">
                    <a:pos x="568" y="3219"/>
                  </a:cxn>
                  <a:cxn ang="0">
                    <a:pos x="628" y="2937"/>
                  </a:cxn>
                  <a:cxn ang="0">
                    <a:pos x="670" y="2656"/>
                  </a:cxn>
                  <a:cxn ang="0">
                    <a:pos x="688" y="2368"/>
                  </a:cxn>
                  <a:cxn ang="0">
                    <a:pos x="688" y="2086"/>
                  </a:cxn>
                  <a:cxn ang="0">
                    <a:pos x="688" y="2086"/>
                  </a:cxn>
                </a:cxnLst>
                <a:rect l="0" t="0" r="r" b="b"/>
                <a:pathLst>
                  <a:path w="688" h="4316">
                    <a:moveTo>
                      <a:pt x="688" y="2086"/>
                    </a:moveTo>
                    <a:lnTo>
                      <a:pt x="670" y="1810"/>
                    </a:lnTo>
                    <a:lnTo>
                      <a:pt x="634" y="1541"/>
                    </a:lnTo>
                    <a:lnTo>
                      <a:pt x="574" y="1271"/>
                    </a:lnTo>
                    <a:lnTo>
                      <a:pt x="497" y="1007"/>
                    </a:lnTo>
                    <a:lnTo>
                      <a:pt x="401" y="749"/>
                    </a:lnTo>
                    <a:lnTo>
                      <a:pt x="293" y="492"/>
                    </a:lnTo>
                    <a:lnTo>
                      <a:pt x="162" y="24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50" y="240"/>
                    </a:lnTo>
                    <a:lnTo>
                      <a:pt x="281" y="492"/>
                    </a:lnTo>
                    <a:lnTo>
                      <a:pt x="389" y="749"/>
                    </a:lnTo>
                    <a:lnTo>
                      <a:pt x="485" y="1007"/>
                    </a:lnTo>
                    <a:lnTo>
                      <a:pt x="562" y="1271"/>
                    </a:lnTo>
                    <a:lnTo>
                      <a:pt x="622" y="1541"/>
                    </a:lnTo>
                    <a:lnTo>
                      <a:pt x="658" y="1810"/>
                    </a:lnTo>
                    <a:lnTo>
                      <a:pt x="676" y="2086"/>
                    </a:lnTo>
                    <a:lnTo>
                      <a:pt x="676" y="2368"/>
                    </a:lnTo>
                    <a:lnTo>
                      <a:pt x="658" y="2650"/>
                    </a:lnTo>
                    <a:lnTo>
                      <a:pt x="616" y="2931"/>
                    </a:lnTo>
                    <a:lnTo>
                      <a:pt x="556" y="3213"/>
                    </a:lnTo>
                    <a:lnTo>
                      <a:pt x="473" y="3495"/>
                    </a:lnTo>
                    <a:lnTo>
                      <a:pt x="371" y="3777"/>
                    </a:lnTo>
                    <a:lnTo>
                      <a:pt x="251" y="4046"/>
                    </a:lnTo>
                    <a:lnTo>
                      <a:pt x="114" y="4316"/>
                    </a:lnTo>
                    <a:lnTo>
                      <a:pt x="126" y="4316"/>
                    </a:lnTo>
                    <a:lnTo>
                      <a:pt x="263" y="4046"/>
                    </a:lnTo>
                    <a:lnTo>
                      <a:pt x="383" y="3777"/>
                    </a:lnTo>
                    <a:lnTo>
                      <a:pt x="485" y="3495"/>
                    </a:lnTo>
                    <a:lnTo>
                      <a:pt x="568" y="3219"/>
                    </a:lnTo>
                    <a:lnTo>
                      <a:pt x="628" y="2937"/>
                    </a:lnTo>
                    <a:lnTo>
                      <a:pt x="670" y="2656"/>
                    </a:lnTo>
                    <a:lnTo>
                      <a:pt x="688" y="2368"/>
                    </a:lnTo>
                    <a:lnTo>
                      <a:pt x="688" y="2086"/>
                    </a:lnTo>
                    <a:lnTo>
                      <a:pt x="688" y="208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4" name="Freeform 13"/>
              <p:cNvSpPr>
                <a:spLocks/>
              </p:cNvSpPr>
              <p:nvPr userDrawn="1"/>
            </p:nvSpPr>
            <p:spPr bwMode="hidden">
              <a:xfrm>
                <a:off x="4522" y="0"/>
                <a:ext cx="864" cy="4316"/>
              </a:xfrm>
              <a:custGeom>
                <a:avLst/>
                <a:gdLst/>
                <a:ahLst/>
                <a:cxnLst>
                  <a:cxn ang="0">
                    <a:pos x="855" y="2128"/>
                  </a:cxn>
                  <a:cxn ang="0">
                    <a:pos x="831" y="1834"/>
                  </a:cxn>
                  <a:cxn ang="0">
                    <a:pos x="808" y="1684"/>
                  </a:cxn>
                  <a:cxn ang="0">
                    <a:pos x="784" y="1541"/>
                  </a:cxn>
                  <a:cxn ang="0">
                    <a:pos x="748" y="1397"/>
                  </a:cxn>
                  <a:cxn ang="0">
                    <a:pos x="712" y="1253"/>
                  </a:cxn>
                  <a:cxn ang="0">
                    <a:pos x="664" y="1115"/>
                  </a:cxn>
                  <a:cxn ang="0">
                    <a:pos x="610" y="977"/>
                  </a:cxn>
                  <a:cxn ang="0">
                    <a:pos x="491" y="719"/>
                  </a:cxn>
                  <a:cxn ang="0">
                    <a:pos x="353" y="468"/>
                  </a:cxn>
                  <a:cxn ang="0">
                    <a:pos x="192" y="228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180" y="228"/>
                  </a:cxn>
                  <a:cxn ang="0">
                    <a:pos x="341" y="468"/>
                  </a:cxn>
                  <a:cxn ang="0">
                    <a:pos x="479" y="719"/>
                  </a:cxn>
                  <a:cxn ang="0">
                    <a:pos x="598" y="983"/>
                  </a:cxn>
                  <a:cxn ang="0">
                    <a:pos x="652" y="1121"/>
                  </a:cxn>
                  <a:cxn ang="0">
                    <a:pos x="700" y="1259"/>
                  </a:cxn>
                  <a:cxn ang="0">
                    <a:pos x="736" y="1403"/>
                  </a:cxn>
                  <a:cxn ang="0">
                    <a:pos x="772" y="1547"/>
                  </a:cxn>
                  <a:cxn ang="0">
                    <a:pos x="802" y="1690"/>
                  </a:cxn>
                  <a:cxn ang="0">
                    <a:pos x="819" y="1834"/>
                  </a:cxn>
                  <a:cxn ang="0">
                    <a:pos x="837" y="1984"/>
                  </a:cxn>
                  <a:cxn ang="0">
                    <a:pos x="843" y="2128"/>
                  </a:cxn>
                  <a:cxn ang="0">
                    <a:pos x="849" y="2278"/>
                  </a:cxn>
                  <a:cxn ang="0">
                    <a:pos x="843" y="2428"/>
                  </a:cxn>
                  <a:cxn ang="0">
                    <a:pos x="831" y="2572"/>
                  </a:cxn>
                  <a:cxn ang="0">
                    <a:pos x="819" y="2721"/>
                  </a:cxn>
                  <a:cxn ang="0">
                    <a:pos x="796" y="2865"/>
                  </a:cxn>
                  <a:cxn ang="0">
                    <a:pos x="766" y="3015"/>
                  </a:cxn>
                  <a:cxn ang="0">
                    <a:pos x="724" y="3159"/>
                  </a:cxn>
                  <a:cxn ang="0">
                    <a:pos x="682" y="3303"/>
                  </a:cxn>
                  <a:cxn ang="0">
                    <a:pos x="586" y="3567"/>
                  </a:cxn>
                  <a:cxn ang="0">
                    <a:pos x="473" y="3824"/>
                  </a:cxn>
                  <a:cxn ang="0">
                    <a:pos x="335" y="4076"/>
                  </a:cxn>
                  <a:cxn ang="0">
                    <a:pos x="180" y="4316"/>
                  </a:cxn>
                  <a:cxn ang="0">
                    <a:pos x="192" y="4316"/>
                  </a:cxn>
                  <a:cxn ang="0">
                    <a:pos x="347" y="4076"/>
                  </a:cxn>
                  <a:cxn ang="0">
                    <a:pos x="485" y="3824"/>
                  </a:cxn>
                  <a:cxn ang="0">
                    <a:pos x="598" y="3573"/>
                  </a:cxn>
                  <a:cxn ang="0">
                    <a:pos x="694" y="3309"/>
                  </a:cxn>
                  <a:cxn ang="0">
                    <a:pos x="736" y="3165"/>
                  </a:cxn>
                  <a:cxn ang="0">
                    <a:pos x="778" y="3021"/>
                  </a:cxn>
                  <a:cxn ang="0">
                    <a:pos x="808" y="2871"/>
                  </a:cxn>
                  <a:cxn ang="0">
                    <a:pos x="831" y="2727"/>
                  </a:cxn>
                  <a:cxn ang="0">
                    <a:pos x="843" y="2578"/>
                  </a:cxn>
                  <a:cxn ang="0">
                    <a:pos x="855" y="2428"/>
                  </a:cxn>
                  <a:cxn ang="0">
                    <a:pos x="861" y="2278"/>
                  </a:cxn>
                  <a:cxn ang="0">
                    <a:pos x="855" y="2128"/>
                  </a:cxn>
                  <a:cxn ang="0">
                    <a:pos x="855" y="2128"/>
                  </a:cxn>
                </a:cxnLst>
                <a:rect l="0" t="0" r="r" b="b"/>
                <a:pathLst>
                  <a:path w="861" h="4316">
                    <a:moveTo>
                      <a:pt x="855" y="2128"/>
                    </a:moveTo>
                    <a:lnTo>
                      <a:pt x="831" y="1834"/>
                    </a:lnTo>
                    <a:lnTo>
                      <a:pt x="808" y="1684"/>
                    </a:lnTo>
                    <a:lnTo>
                      <a:pt x="784" y="1541"/>
                    </a:lnTo>
                    <a:lnTo>
                      <a:pt x="748" y="1397"/>
                    </a:lnTo>
                    <a:lnTo>
                      <a:pt x="712" y="1253"/>
                    </a:lnTo>
                    <a:lnTo>
                      <a:pt x="664" y="1115"/>
                    </a:lnTo>
                    <a:lnTo>
                      <a:pt x="610" y="977"/>
                    </a:lnTo>
                    <a:lnTo>
                      <a:pt x="491" y="719"/>
                    </a:lnTo>
                    <a:lnTo>
                      <a:pt x="353" y="468"/>
                    </a:lnTo>
                    <a:lnTo>
                      <a:pt x="192" y="228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80" y="228"/>
                    </a:lnTo>
                    <a:lnTo>
                      <a:pt x="341" y="468"/>
                    </a:lnTo>
                    <a:lnTo>
                      <a:pt x="479" y="719"/>
                    </a:lnTo>
                    <a:lnTo>
                      <a:pt x="598" y="983"/>
                    </a:lnTo>
                    <a:lnTo>
                      <a:pt x="652" y="1121"/>
                    </a:lnTo>
                    <a:lnTo>
                      <a:pt x="700" y="1259"/>
                    </a:lnTo>
                    <a:lnTo>
                      <a:pt x="736" y="1403"/>
                    </a:lnTo>
                    <a:lnTo>
                      <a:pt x="772" y="1547"/>
                    </a:lnTo>
                    <a:lnTo>
                      <a:pt x="802" y="1690"/>
                    </a:lnTo>
                    <a:lnTo>
                      <a:pt x="819" y="1834"/>
                    </a:lnTo>
                    <a:lnTo>
                      <a:pt x="837" y="1984"/>
                    </a:lnTo>
                    <a:lnTo>
                      <a:pt x="843" y="2128"/>
                    </a:lnTo>
                    <a:lnTo>
                      <a:pt x="849" y="2278"/>
                    </a:lnTo>
                    <a:lnTo>
                      <a:pt x="843" y="2428"/>
                    </a:lnTo>
                    <a:lnTo>
                      <a:pt x="831" y="2572"/>
                    </a:lnTo>
                    <a:lnTo>
                      <a:pt x="819" y="2721"/>
                    </a:lnTo>
                    <a:lnTo>
                      <a:pt x="796" y="2865"/>
                    </a:lnTo>
                    <a:lnTo>
                      <a:pt x="766" y="3015"/>
                    </a:lnTo>
                    <a:lnTo>
                      <a:pt x="724" y="3159"/>
                    </a:lnTo>
                    <a:lnTo>
                      <a:pt x="682" y="3303"/>
                    </a:lnTo>
                    <a:lnTo>
                      <a:pt x="586" y="3567"/>
                    </a:lnTo>
                    <a:lnTo>
                      <a:pt x="473" y="3824"/>
                    </a:lnTo>
                    <a:lnTo>
                      <a:pt x="335" y="4076"/>
                    </a:lnTo>
                    <a:lnTo>
                      <a:pt x="180" y="4316"/>
                    </a:lnTo>
                    <a:lnTo>
                      <a:pt x="192" y="4316"/>
                    </a:lnTo>
                    <a:lnTo>
                      <a:pt x="347" y="4076"/>
                    </a:lnTo>
                    <a:lnTo>
                      <a:pt x="485" y="3824"/>
                    </a:lnTo>
                    <a:lnTo>
                      <a:pt x="598" y="3573"/>
                    </a:lnTo>
                    <a:lnTo>
                      <a:pt x="694" y="3309"/>
                    </a:lnTo>
                    <a:lnTo>
                      <a:pt x="736" y="3165"/>
                    </a:lnTo>
                    <a:lnTo>
                      <a:pt x="778" y="3021"/>
                    </a:lnTo>
                    <a:lnTo>
                      <a:pt x="808" y="2871"/>
                    </a:lnTo>
                    <a:lnTo>
                      <a:pt x="831" y="2727"/>
                    </a:lnTo>
                    <a:lnTo>
                      <a:pt x="843" y="2578"/>
                    </a:lnTo>
                    <a:lnTo>
                      <a:pt x="855" y="2428"/>
                    </a:lnTo>
                    <a:lnTo>
                      <a:pt x="861" y="2278"/>
                    </a:lnTo>
                    <a:lnTo>
                      <a:pt x="855" y="2128"/>
                    </a:lnTo>
                    <a:lnTo>
                      <a:pt x="855" y="212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5" name="Freeform 14"/>
              <p:cNvSpPr>
                <a:spLocks/>
              </p:cNvSpPr>
              <p:nvPr userDrawn="1"/>
            </p:nvSpPr>
            <p:spPr bwMode="hidden">
              <a:xfrm>
                <a:off x="2399" y="0"/>
                <a:ext cx="150" cy="4316"/>
              </a:xfrm>
              <a:custGeom>
                <a:avLst/>
                <a:gdLst/>
                <a:ahLst/>
                <a:cxnLst>
                  <a:cxn ang="0">
                    <a:pos x="18" y="1942"/>
                  </a:cxn>
                  <a:cxn ang="0">
                    <a:pos x="30" y="1630"/>
                  </a:cxn>
                  <a:cxn ang="0">
                    <a:pos x="42" y="1331"/>
                  </a:cxn>
                  <a:cxn ang="0">
                    <a:pos x="59" y="1055"/>
                  </a:cxn>
                  <a:cxn ang="0">
                    <a:pos x="77" y="791"/>
                  </a:cxn>
                  <a:cxn ang="0">
                    <a:pos x="83" y="671"/>
                  </a:cxn>
                  <a:cxn ang="0">
                    <a:pos x="95" y="557"/>
                  </a:cxn>
                  <a:cxn ang="0">
                    <a:pos x="107" y="444"/>
                  </a:cxn>
                  <a:cxn ang="0">
                    <a:pos x="113" y="342"/>
                  </a:cxn>
                  <a:cxn ang="0">
                    <a:pos x="125" y="246"/>
                  </a:cxn>
                  <a:cxn ang="0">
                    <a:pos x="131" y="156"/>
                  </a:cxn>
                  <a:cxn ang="0">
                    <a:pos x="143" y="72"/>
                  </a:cxn>
                  <a:cxn ang="0">
                    <a:pos x="149" y="0"/>
                  </a:cxn>
                  <a:cxn ang="0">
                    <a:pos x="137" y="0"/>
                  </a:cxn>
                  <a:cxn ang="0">
                    <a:pos x="131" y="72"/>
                  </a:cxn>
                  <a:cxn ang="0">
                    <a:pos x="119" y="156"/>
                  </a:cxn>
                  <a:cxn ang="0">
                    <a:pos x="113" y="246"/>
                  </a:cxn>
                  <a:cxn ang="0">
                    <a:pos x="101" y="342"/>
                  </a:cxn>
                  <a:cxn ang="0">
                    <a:pos x="95" y="444"/>
                  </a:cxn>
                  <a:cxn ang="0">
                    <a:pos x="83" y="557"/>
                  </a:cxn>
                  <a:cxn ang="0">
                    <a:pos x="71" y="671"/>
                  </a:cxn>
                  <a:cxn ang="0">
                    <a:pos x="65" y="791"/>
                  </a:cxn>
                  <a:cxn ang="0">
                    <a:pos x="48" y="1055"/>
                  </a:cxn>
                  <a:cxn ang="0">
                    <a:pos x="30" y="1331"/>
                  </a:cxn>
                  <a:cxn ang="0">
                    <a:pos x="18" y="1630"/>
                  </a:cxn>
                  <a:cxn ang="0">
                    <a:pos x="6" y="1942"/>
                  </a:cxn>
                  <a:cxn ang="0">
                    <a:pos x="0" y="2278"/>
                  </a:cxn>
                  <a:cxn ang="0">
                    <a:pos x="6" y="2602"/>
                  </a:cxn>
                  <a:cxn ang="0">
                    <a:pos x="12" y="2919"/>
                  </a:cxn>
                  <a:cxn ang="0">
                    <a:pos x="24" y="3219"/>
                  </a:cxn>
                  <a:cxn ang="0">
                    <a:pos x="36" y="3513"/>
                  </a:cxn>
                  <a:cxn ang="0">
                    <a:pos x="59" y="3794"/>
                  </a:cxn>
                  <a:cxn ang="0">
                    <a:pos x="89" y="4058"/>
                  </a:cxn>
                  <a:cxn ang="0">
                    <a:pos x="125" y="4316"/>
                  </a:cxn>
                  <a:cxn ang="0">
                    <a:pos x="137" y="4316"/>
                  </a:cxn>
                  <a:cxn ang="0">
                    <a:pos x="101" y="4058"/>
                  </a:cxn>
                  <a:cxn ang="0">
                    <a:pos x="71" y="3794"/>
                  </a:cxn>
                  <a:cxn ang="0">
                    <a:pos x="48" y="3513"/>
                  </a:cxn>
                  <a:cxn ang="0">
                    <a:pos x="36" y="3225"/>
                  </a:cxn>
                  <a:cxn ang="0">
                    <a:pos x="24" y="2919"/>
                  </a:cxn>
                  <a:cxn ang="0">
                    <a:pos x="18" y="2608"/>
                  </a:cxn>
                  <a:cxn ang="0">
                    <a:pos x="12" y="2278"/>
                  </a:cxn>
                  <a:cxn ang="0">
                    <a:pos x="18" y="1942"/>
                  </a:cxn>
                  <a:cxn ang="0">
                    <a:pos x="18" y="1942"/>
                  </a:cxn>
                </a:cxnLst>
                <a:rect l="0" t="0" r="r" b="b"/>
                <a:pathLst>
                  <a:path w="149" h="4316">
                    <a:moveTo>
                      <a:pt x="18" y="1942"/>
                    </a:moveTo>
                    <a:lnTo>
                      <a:pt x="30" y="1630"/>
                    </a:lnTo>
                    <a:lnTo>
                      <a:pt x="42" y="1331"/>
                    </a:lnTo>
                    <a:lnTo>
                      <a:pt x="59" y="1055"/>
                    </a:lnTo>
                    <a:lnTo>
                      <a:pt x="77" y="791"/>
                    </a:lnTo>
                    <a:lnTo>
                      <a:pt x="83" y="671"/>
                    </a:lnTo>
                    <a:lnTo>
                      <a:pt x="95" y="557"/>
                    </a:lnTo>
                    <a:lnTo>
                      <a:pt x="107" y="444"/>
                    </a:lnTo>
                    <a:lnTo>
                      <a:pt x="113" y="342"/>
                    </a:lnTo>
                    <a:lnTo>
                      <a:pt x="125" y="246"/>
                    </a:lnTo>
                    <a:lnTo>
                      <a:pt x="131" y="156"/>
                    </a:lnTo>
                    <a:lnTo>
                      <a:pt x="143" y="72"/>
                    </a:lnTo>
                    <a:lnTo>
                      <a:pt x="149" y="0"/>
                    </a:lnTo>
                    <a:lnTo>
                      <a:pt x="137" y="0"/>
                    </a:lnTo>
                    <a:lnTo>
                      <a:pt x="131" y="72"/>
                    </a:lnTo>
                    <a:lnTo>
                      <a:pt x="119" y="156"/>
                    </a:lnTo>
                    <a:lnTo>
                      <a:pt x="113" y="246"/>
                    </a:lnTo>
                    <a:lnTo>
                      <a:pt x="101" y="342"/>
                    </a:lnTo>
                    <a:lnTo>
                      <a:pt x="95" y="444"/>
                    </a:lnTo>
                    <a:lnTo>
                      <a:pt x="83" y="557"/>
                    </a:lnTo>
                    <a:lnTo>
                      <a:pt x="71" y="671"/>
                    </a:lnTo>
                    <a:lnTo>
                      <a:pt x="65" y="791"/>
                    </a:lnTo>
                    <a:lnTo>
                      <a:pt x="48" y="1055"/>
                    </a:lnTo>
                    <a:lnTo>
                      <a:pt x="30" y="1331"/>
                    </a:lnTo>
                    <a:lnTo>
                      <a:pt x="18" y="1630"/>
                    </a:lnTo>
                    <a:lnTo>
                      <a:pt x="6" y="1942"/>
                    </a:lnTo>
                    <a:lnTo>
                      <a:pt x="0" y="2278"/>
                    </a:lnTo>
                    <a:lnTo>
                      <a:pt x="6" y="2602"/>
                    </a:lnTo>
                    <a:lnTo>
                      <a:pt x="12" y="2919"/>
                    </a:lnTo>
                    <a:lnTo>
                      <a:pt x="24" y="3219"/>
                    </a:lnTo>
                    <a:lnTo>
                      <a:pt x="36" y="3513"/>
                    </a:lnTo>
                    <a:lnTo>
                      <a:pt x="59" y="3794"/>
                    </a:lnTo>
                    <a:lnTo>
                      <a:pt x="89" y="4058"/>
                    </a:lnTo>
                    <a:lnTo>
                      <a:pt x="125" y="4316"/>
                    </a:lnTo>
                    <a:lnTo>
                      <a:pt x="137" y="4316"/>
                    </a:lnTo>
                    <a:lnTo>
                      <a:pt x="101" y="4058"/>
                    </a:lnTo>
                    <a:lnTo>
                      <a:pt x="71" y="3794"/>
                    </a:lnTo>
                    <a:lnTo>
                      <a:pt x="48" y="3513"/>
                    </a:lnTo>
                    <a:lnTo>
                      <a:pt x="36" y="3225"/>
                    </a:lnTo>
                    <a:lnTo>
                      <a:pt x="24" y="2919"/>
                    </a:lnTo>
                    <a:lnTo>
                      <a:pt x="18" y="2608"/>
                    </a:lnTo>
                    <a:lnTo>
                      <a:pt x="12" y="2278"/>
                    </a:lnTo>
                    <a:lnTo>
                      <a:pt x="18" y="1942"/>
                    </a:lnTo>
                    <a:lnTo>
                      <a:pt x="18" y="194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6" name="Freeform 15"/>
              <p:cNvSpPr>
                <a:spLocks/>
              </p:cNvSpPr>
              <p:nvPr userDrawn="1"/>
            </p:nvSpPr>
            <p:spPr bwMode="hidden">
              <a:xfrm>
                <a:off x="1967" y="0"/>
                <a:ext cx="300" cy="4316"/>
              </a:xfrm>
              <a:custGeom>
                <a:avLst/>
                <a:gdLst/>
                <a:ahLst/>
                <a:cxnLst>
                  <a:cxn ang="0">
                    <a:pos x="18" y="2062"/>
                  </a:cxn>
                  <a:cxn ang="0">
                    <a:pos x="30" y="1750"/>
                  </a:cxn>
                  <a:cxn ang="0">
                    <a:pos x="54" y="1451"/>
                  </a:cxn>
                  <a:cxn ang="0">
                    <a:pos x="84" y="1169"/>
                  </a:cxn>
                  <a:cxn ang="0">
                    <a:pos x="126" y="899"/>
                  </a:cxn>
                  <a:cxn ang="0">
                    <a:pos x="162" y="641"/>
                  </a:cxn>
                  <a:cxn ang="0">
                    <a:pos x="209" y="408"/>
                  </a:cxn>
                  <a:cxn ang="0">
                    <a:pos x="251" y="192"/>
                  </a:cxn>
                  <a:cxn ang="0">
                    <a:pos x="299" y="0"/>
                  </a:cxn>
                  <a:cxn ang="0">
                    <a:pos x="287" y="0"/>
                  </a:cxn>
                  <a:cxn ang="0">
                    <a:pos x="239" y="192"/>
                  </a:cxn>
                  <a:cxn ang="0">
                    <a:pos x="198" y="408"/>
                  </a:cxn>
                  <a:cxn ang="0">
                    <a:pos x="156" y="641"/>
                  </a:cxn>
                  <a:cxn ang="0">
                    <a:pos x="114" y="899"/>
                  </a:cxn>
                  <a:cxn ang="0">
                    <a:pos x="78" y="1169"/>
                  </a:cxn>
                  <a:cxn ang="0">
                    <a:pos x="48" y="1451"/>
                  </a:cxn>
                  <a:cxn ang="0">
                    <a:pos x="24" y="1750"/>
                  </a:cxn>
                  <a:cxn ang="0">
                    <a:pos x="6" y="2062"/>
                  </a:cxn>
                  <a:cxn ang="0">
                    <a:pos x="0" y="2374"/>
                  </a:cxn>
                  <a:cxn ang="0">
                    <a:pos x="12" y="2674"/>
                  </a:cxn>
                  <a:cxn ang="0">
                    <a:pos x="30" y="2973"/>
                  </a:cxn>
                  <a:cxn ang="0">
                    <a:pos x="54" y="3255"/>
                  </a:cxn>
                  <a:cxn ang="0">
                    <a:pos x="96" y="3537"/>
                  </a:cxn>
                  <a:cxn ang="0">
                    <a:pos x="144" y="3806"/>
                  </a:cxn>
                  <a:cxn ang="0">
                    <a:pos x="203" y="4064"/>
                  </a:cxn>
                  <a:cxn ang="0">
                    <a:pos x="275" y="4316"/>
                  </a:cxn>
                  <a:cxn ang="0">
                    <a:pos x="287" y="4316"/>
                  </a:cxn>
                  <a:cxn ang="0">
                    <a:pos x="215" y="4064"/>
                  </a:cxn>
                  <a:cxn ang="0">
                    <a:pos x="156" y="3806"/>
                  </a:cxn>
                  <a:cxn ang="0">
                    <a:pos x="108" y="3537"/>
                  </a:cxn>
                  <a:cxn ang="0">
                    <a:pos x="66" y="3261"/>
                  </a:cxn>
                  <a:cxn ang="0">
                    <a:pos x="42" y="2973"/>
                  </a:cxn>
                  <a:cxn ang="0">
                    <a:pos x="24" y="2680"/>
                  </a:cxn>
                  <a:cxn ang="0">
                    <a:pos x="12" y="2374"/>
                  </a:cxn>
                  <a:cxn ang="0">
                    <a:pos x="18" y="2062"/>
                  </a:cxn>
                  <a:cxn ang="0">
                    <a:pos x="18" y="2062"/>
                  </a:cxn>
                </a:cxnLst>
                <a:rect l="0" t="0" r="r" b="b"/>
                <a:pathLst>
                  <a:path w="299" h="4316">
                    <a:moveTo>
                      <a:pt x="18" y="2062"/>
                    </a:moveTo>
                    <a:lnTo>
                      <a:pt x="30" y="1750"/>
                    </a:lnTo>
                    <a:lnTo>
                      <a:pt x="54" y="1451"/>
                    </a:lnTo>
                    <a:lnTo>
                      <a:pt x="84" y="1169"/>
                    </a:lnTo>
                    <a:lnTo>
                      <a:pt x="126" y="899"/>
                    </a:lnTo>
                    <a:lnTo>
                      <a:pt x="162" y="641"/>
                    </a:lnTo>
                    <a:lnTo>
                      <a:pt x="209" y="408"/>
                    </a:lnTo>
                    <a:lnTo>
                      <a:pt x="251" y="192"/>
                    </a:lnTo>
                    <a:lnTo>
                      <a:pt x="299" y="0"/>
                    </a:lnTo>
                    <a:lnTo>
                      <a:pt x="287" y="0"/>
                    </a:lnTo>
                    <a:lnTo>
                      <a:pt x="239" y="192"/>
                    </a:lnTo>
                    <a:lnTo>
                      <a:pt x="198" y="408"/>
                    </a:lnTo>
                    <a:lnTo>
                      <a:pt x="156" y="641"/>
                    </a:lnTo>
                    <a:lnTo>
                      <a:pt x="114" y="899"/>
                    </a:lnTo>
                    <a:lnTo>
                      <a:pt x="78" y="1169"/>
                    </a:lnTo>
                    <a:lnTo>
                      <a:pt x="48" y="1451"/>
                    </a:lnTo>
                    <a:lnTo>
                      <a:pt x="24" y="1750"/>
                    </a:lnTo>
                    <a:lnTo>
                      <a:pt x="6" y="2062"/>
                    </a:lnTo>
                    <a:lnTo>
                      <a:pt x="0" y="2374"/>
                    </a:lnTo>
                    <a:lnTo>
                      <a:pt x="12" y="2674"/>
                    </a:lnTo>
                    <a:lnTo>
                      <a:pt x="30" y="2973"/>
                    </a:lnTo>
                    <a:lnTo>
                      <a:pt x="54" y="3255"/>
                    </a:lnTo>
                    <a:lnTo>
                      <a:pt x="96" y="3537"/>
                    </a:lnTo>
                    <a:lnTo>
                      <a:pt x="144" y="3806"/>
                    </a:lnTo>
                    <a:lnTo>
                      <a:pt x="203" y="4064"/>
                    </a:lnTo>
                    <a:lnTo>
                      <a:pt x="275" y="4316"/>
                    </a:lnTo>
                    <a:lnTo>
                      <a:pt x="287" y="4316"/>
                    </a:lnTo>
                    <a:lnTo>
                      <a:pt x="215" y="4064"/>
                    </a:lnTo>
                    <a:lnTo>
                      <a:pt x="156" y="3806"/>
                    </a:lnTo>
                    <a:lnTo>
                      <a:pt x="108" y="3537"/>
                    </a:lnTo>
                    <a:lnTo>
                      <a:pt x="66" y="3261"/>
                    </a:lnTo>
                    <a:lnTo>
                      <a:pt x="42" y="2973"/>
                    </a:lnTo>
                    <a:lnTo>
                      <a:pt x="24" y="2680"/>
                    </a:lnTo>
                    <a:lnTo>
                      <a:pt x="12" y="2374"/>
                    </a:lnTo>
                    <a:lnTo>
                      <a:pt x="18" y="2062"/>
                    </a:lnTo>
                    <a:lnTo>
                      <a:pt x="18" y="206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7" name="Freeform 16"/>
              <p:cNvSpPr>
                <a:spLocks/>
              </p:cNvSpPr>
              <p:nvPr userDrawn="1"/>
            </p:nvSpPr>
            <p:spPr bwMode="hidden">
              <a:xfrm>
                <a:off x="1566" y="0"/>
                <a:ext cx="425" cy="4316"/>
              </a:xfrm>
              <a:custGeom>
                <a:avLst/>
                <a:gdLst/>
                <a:ahLst/>
                <a:cxnLst>
                  <a:cxn ang="0">
                    <a:pos x="424" y="0"/>
                  </a:cxn>
                  <a:cxn ang="0">
                    <a:pos x="412" y="0"/>
                  </a:cxn>
                  <a:cxn ang="0">
                    <a:pos x="316" y="222"/>
                  </a:cxn>
                  <a:cxn ang="0">
                    <a:pos x="239" y="462"/>
                  </a:cxn>
                  <a:cxn ang="0">
                    <a:pos x="167" y="707"/>
                  </a:cxn>
                  <a:cxn ang="0">
                    <a:pos x="107" y="971"/>
                  </a:cxn>
                  <a:cxn ang="0">
                    <a:pos x="65" y="1247"/>
                  </a:cxn>
                  <a:cxn ang="0">
                    <a:pos x="29" y="1529"/>
                  </a:cxn>
                  <a:cxn ang="0">
                    <a:pos x="6" y="1822"/>
                  </a:cxn>
                  <a:cxn ang="0">
                    <a:pos x="0" y="2122"/>
                  </a:cxn>
                  <a:cxn ang="0">
                    <a:pos x="6" y="2404"/>
                  </a:cxn>
                  <a:cxn ang="0">
                    <a:pos x="24" y="2686"/>
                  </a:cxn>
                  <a:cxn ang="0">
                    <a:pos x="47" y="2961"/>
                  </a:cxn>
                  <a:cxn ang="0">
                    <a:pos x="89" y="3243"/>
                  </a:cxn>
                  <a:cxn ang="0">
                    <a:pos x="137" y="3519"/>
                  </a:cxn>
                  <a:cxn ang="0">
                    <a:pos x="197" y="3788"/>
                  </a:cxn>
                  <a:cxn ang="0">
                    <a:pos x="269" y="4058"/>
                  </a:cxn>
                  <a:cxn ang="0">
                    <a:pos x="346" y="4316"/>
                  </a:cxn>
                  <a:cxn ang="0">
                    <a:pos x="358" y="4316"/>
                  </a:cxn>
                  <a:cxn ang="0">
                    <a:pos x="281" y="4058"/>
                  </a:cxn>
                  <a:cxn ang="0">
                    <a:pos x="209" y="3788"/>
                  </a:cxn>
                  <a:cxn ang="0">
                    <a:pos x="149" y="3519"/>
                  </a:cxn>
                  <a:cxn ang="0">
                    <a:pos x="101" y="3243"/>
                  </a:cxn>
                  <a:cxn ang="0">
                    <a:pos x="59" y="2961"/>
                  </a:cxn>
                  <a:cxn ang="0">
                    <a:pos x="35" y="2686"/>
                  </a:cxn>
                  <a:cxn ang="0">
                    <a:pos x="18" y="2404"/>
                  </a:cxn>
                  <a:cxn ang="0">
                    <a:pos x="12" y="2122"/>
                  </a:cxn>
                  <a:cxn ang="0">
                    <a:pos x="18" y="1822"/>
                  </a:cxn>
                  <a:cxn ang="0">
                    <a:pos x="41" y="1529"/>
                  </a:cxn>
                  <a:cxn ang="0">
                    <a:pos x="71" y="1247"/>
                  </a:cxn>
                  <a:cxn ang="0">
                    <a:pos x="119" y="971"/>
                  </a:cxn>
                  <a:cxn ang="0">
                    <a:pos x="179" y="707"/>
                  </a:cxn>
                  <a:cxn ang="0">
                    <a:pos x="245" y="462"/>
                  </a:cxn>
                  <a:cxn ang="0">
                    <a:pos x="328" y="222"/>
                  </a:cxn>
                  <a:cxn ang="0">
                    <a:pos x="424" y="0"/>
                  </a:cxn>
                  <a:cxn ang="0">
                    <a:pos x="424" y="0"/>
                  </a:cxn>
                </a:cxnLst>
                <a:rect l="0" t="0" r="r" b="b"/>
                <a:pathLst>
                  <a:path w="424" h="4316">
                    <a:moveTo>
                      <a:pt x="424" y="0"/>
                    </a:moveTo>
                    <a:lnTo>
                      <a:pt x="412" y="0"/>
                    </a:lnTo>
                    <a:lnTo>
                      <a:pt x="316" y="222"/>
                    </a:lnTo>
                    <a:lnTo>
                      <a:pt x="239" y="462"/>
                    </a:lnTo>
                    <a:lnTo>
                      <a:pt x="167" y="707"/>
                    </a:lnTo>
                    <a:lnTo>
                      <a:pt x="107" y="971"/>
                    </a:lnTo>
                    <a:lnTo>
                      <a:pt x="65" y="1247"/>
                    </a:lnTo>
                    <a:lnTo>
                      <a:pt x="29" y="1529"/>
                    </a:lnTo>
                    <a:lnTo>
                      <a:pt x="6" y="1822"/>
                    </a:lnTo>
                    <a:lnTo>
                      <a:pt x="0" y="2122"/>
                    </a:lnTo>
                    <a:lnTo>
                      <a:pt x="6" y="2404"/>
                    </a:lnTo>
                    <a:lnTo>
                      <a:pt x="24" y="2686"/>
                    </a:lnTo>
                    <a:lnTo>
                      <a:pt x="47" y="2961"/>
                    </a:lnTo>
                    <a:lnTo>
                      <a:pt x="89" y="3243"/>
                    </a:lnTo>
                    <a:lnTo>
                      <a:pt x="137" y="3519"/>
                    </a:lnTo>
                    <a:lnTo>
                      <a:pt x="197" y="3788"/>
                    </a:lnTo>
                    <a:lnTo>
                      <a:pt x="269" y="4058"/>
                    </a:lnTo>
                    <a:lnTo>
                      <a:pt x="346" y="4316"/>
                    </a:lnTo>
                    <a:lnTo>
                      <a:pt x="358" y="4316"/>
                    </a:lnTo>
                    <a:lnTo>
                      <a:pt x="281" y="4058"/>
                    </a:lnTo>
                    <a:lnTo>
                      <a:pt x="209" y="3788"/>
                    </a:lnTo>
                    <a:lnTo>
                      <a:pt x="149" y="3519"/>
                    </a:lnTo>
                    <a:lnTo>
                      <a:pt x="101" y="3243"/>
                    </a:lnTo>
                    <a:lnTo>
                      <a:pt x="59" y="2961"/>
                    </a:lnTo>
                    <a:lnTo>
                      <a:pt x="35" y="2686"/>
                    </a:lnTo>
                    <a:lnTo>
                      <a:pt x="18" y="2404"/>
                    </a:lnTo>
                    <a:lnTo>
                      <a:pt x="12" y="2122"/>
                    </a:lnTo>
                    <a:lnTo>
                      <a:pt x="18" y="1822"/>
                    </a:lnTo>
                    <a:lnTo>
                      <a:pt x="41" y="1529"/>
                    </a:lnTo>
                    <a:lnTo>
                      <a:pt x="71" y="1247"/>
                    </a:lnTo>
                    <a:lnTo>
                      <a:pt x="119" y="971"/>
                    </a:lnTo>
                    <a:lnTo>
                      <a:pt x="179" y="707"/>
                    </a:lnTo>
                    <a:lnTo>
                      <a:pt x="245" y="462"/>
                    </a:lnTo>
                    <a:lnTo>
                      <a:pt x="328" y="222"/>
                    </a:lnTo>
                    <a:lnTo>
                      <a:pt x="424" y="0"/>
                    </a:lnTo>
                    <a:lnTo>
                      <a:pt x="4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8" name="Freeform 17"/>
              <p:cNvSpPr>
                <a:spLocks/>
              </p:cNvSpPr>
              <p:nvPr userDrawn="1"/>
            </p:nvSpPr>
            <p:spPr bwMode="hidden">
              <a:xfrm>
                <a:off x="1128" y="0"/>
                <a:ext cx="575" cy="4316"/>
              </a:xfrm>
              <a:custGeom>
                <a:avLst/>
                <a:gdLst/>
                <a:ahLst/>
                <a:cxnLst>
                  <a:cxn ang="0">
                    <a:pos x="12" y="2146"/>
                  </a:cxn>
                  <a:cxn ang="0">
                    <a:pos x="24" y="1846"/>
                  </a:cxn>
                  <a:cxn ang="0">
                    <a:pos x="54" y="1559"/>
                  </a:cxn>
                  <a:cxn ang="0">
                    <a:pos x="96" y="1277"/>
                  </a:cxn>
                  <a:cxn ang="0">
                    <a:pos x="162" y="1001"/>
                  </a:cxn>
                  <a:cxn ang="0">
                    <a:pos x="239" y="731"/>
                  </a:cxn>
                  <a:cxn ang="0">
                    <a:pos x="335" y="480"/>
                  </a:cxn>
                  <a:cxn ang="0">
                    <a:pos x="449" y="234"/>
                  </a:cxn>
                  <a:cxn ang="0">
                    <a:pos x="574" y="0"/>
                  </a:cxn>
                  <a:cxn ang="0">
                    <a:pos x="562" y="0"/>
                  </a:cxn>
                  <a:cxn ang="0">
                    <a:pos x="437" y="234"/>
                  </a:cxn>
                  <a:cxn ang="0">
                    <a:pos x="323" y="480"/>
                  </a:cxn>
                  <a:cxn ang="0">
                    <a:pos x="227" y="737"/>
                  </a:cxn>
                  <a:cxn ang="0">
                    <a:pos x="150" y="1001"/>
                  </a:cxn>
                  <a:cxn ang="0">
                    <a:pos x="84" y="1277"/>
                  </a:cxn>
                  <a:cxn ang="0">
                    <a:pos x="42" y="1559"/>
                  </a:cxn>
                  <a:cxn ang="0">
                    <a:pos x="12" y="1852"/>
                  </a:cxn>
                  <a:cxn ang="0">
                    <a:pos x="0" y="2146"/>
                  </a:cxn>
                  <a:cxn ang="0">
                    <a:pos x="6" y="2434"/>
                  </a:cxn>
                  <a:cxn ang="0">
                    <a:pos x="30" y="2715"/>
                  </a:cxn>
                  <a:cxn ang="0">
                    <a:pos x="66" y="2997"/>
                  </a:cxn>
                  <a:cxn ang="0">
                    <a:pos x="120" y="3273"/>
                  </a:cxn>
                  <a:cxn ang="0">
                    <a:pos x="191" y="3549"/>
                  </a:cxn>
                  <a:cxn ang="0">
                    <a:pos x="275" y="3812"/>
                  </a:cxn>
                  <a:cxn ang="0">
                    <a:pos x="371" y="4070"/>
                  </a:cxn>
                  <a:cxn ang="0">
                    <a:pos x="484" y="4316"/>
                  </a:cxn>
                  <a:cxn ang="0">
                    <a:pos x="496" y="4316"/>
                  </a:cxn>
                  <a:cxn ang="0">
                    <a:pos x="383" y="4070"/>
                  </a:cxn>
                  <a:cxn ang="0">
                    <a:pos x="287" y="3812"/>
                  </a:cxn>
                  <a:cxn ang="0">
                    <a:pos x="203" y="3549"/>
                  </a:cxn>
                  <a:cxn ang="0">
                    <a:pos x="132" y="3273"/>
                  </a:cxn>
                  <a:cxn ang="0">
                    <a:pos x="78" y="2997"/>
                  </a:cxn>
                  <a:cxn ang="0">
                    <a:pos x="42" y="2715"/>
                  </a:cxn>
                  <a:cxn ang="0">
                    <a:pos x="18" y="2434"/>
                  </a:cxn>
                  <a:cxn ang="0">
                    <a:pos x="12" y="2146"/>
                  </a:cxn>
                  <a:cxn ang="0">
                    <a:pos x="12" y="2146"/>
                  </a:cxn>
                </a:cxnLst>
                <a:rect l="0" t="0" r="r" b="b"/>
                <a:pathLst>
                  <a:path w="574" h="4316">
                    <a:moveTo>
                      <a:pt x="12" y="2146"/>
                    </a:moveTo>
                    <a:lnTo>
                      <a:pt x="24" y="1846"/>
                    </a:lnTo>
                    <a:lnTo>
                      <a:pt x="54" y="1559"/>
                    </a:lnTo>
                    <a:lnTo>
                      <a:pt x="96" y="1277"/>
                    </a:lnTo>
                    <a:lnTo>
                      <a:pt x="162" y="1001"/>
                    </a:lnTo>
                    <a:lnTo>
                      <a:pt x="239" y="731"/>
                    </a:lnTo>
                    <a:lnTo>
                      <a:pt x="335" y="480"/>
                    </a:lnTo>
                    <a:lnTo>
                      <a:pt x="449" y="234"/>
                    </a:lnTo>
                    <a:lnTo>
                      <a:pt x="574" y="0"/>
                    </a:lnTo>
                    <a:lnTo>
                      <a:pt x="562" y="0"/>
                    </a:lnTo>
                    <a:lnTo>
                      <a:pt x="437" y="234"/>
                    </a:lnTo>
                    <a:lnTo>
                      <a:pt x="323" y="480"/>
                    </a:lnTo>
                    <a:lnTo>
                      <a:pt x="227" y="737"/>
                    </a:lnTo>
                    <a:lnTo>
                      <a:pt x="150" y="1001"/>
                    </a:lnTo>
                    <a:lnTo>
                      <a:pt x="84" y="1277"/>
                    </a:lnTo>
                    <a:lnTo>
                      <a:pt x="42" y="1559"/>
                    </a:lnTo>
                    <a:lnTo>
                      <a:pt x="12" y="1852"/>
                    </a:lnTo>
                    <a:lnTo>
                      <a:pt x="0" y="2146"/>
                    </a:lnTo>
                    <a:lnTo>
                      <a:pt x="6" y="2434"/>
                    </a:lnTo>
                    <a:lnTo>
                      <a:pt x="30" y="2715"/>
                    </a:lnTo>
                    <a:lnTo>
                      <a:pt x="66" y="2997"/>
                    </a:lnTo>
                    <a:lnTo>
                      <a:pt x="120" y="3273"/>
                    </a:lnTo>
                    <a:lnTo>
                      <a:pt x="191" y="3549"/>
                    </a:lnTo>
                    <a:lnTo>
                      <a:pt x="275" y="3812"/>
                    </a:lnTo>
                    <a:lnTo>
                      <a:pt x="371" y="4070"/>
                    </a:lnTo>
                    <a:lnTo>
                      <a:pt x="484" y="4316"/>
                    </a:lnTo>
                    <a:lnTo>
                      <a:pt x="496" y="4316"/>
                    </a:lnTo>
                    <a:lnTo>
                      <a:pt x="383" y="4070"/>
                    </a:lnTo>
                    <a:lnTo>
                      <a:pt x="287" y="3812"/>
                    </a:lnTo>
                    <a:lnTo>
                      <a:pt x="203" y="3549"/>
                    </a:lnTo>
                    <a:lnTo>
                      <a:pt x="132" y="3273"/>
                    </a:lnTo>
                    <a:lnTo>
                      <a:pt x="78" y="2997"/>
                    </a:lnTo>
                    <a:lnTo>
                      <a:pt x="42" y="2715"/>
                    </a:lnTo>
                    <a:lnTo>
                      <a:pt x="18" y="2434"/>
                    </a:lnTo>
                    <a:lnTo>
                      <a:pt x="12" y="2146"/>
                    </a:lnTo>
                    <a:lnTo>
                      <a:pt x="12" y="214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9" name="Freeform 18"/>
              <p:cNvSpPr>
                <a:spLocks/>
              </p:cNvSpPr>
              <p:nvPr userDrawn="1"/>
            </p:nvSpPr>
            <p:spPr bwMode="hidden">
              <a:xfrm>
                <a:off x="702" y="0"/>
                <a:ext cx="737" cy="4316"/>
              </a:xfrm>
              <a:custGeom>
                <a:avLst/>
                <a:gdLst/>
                <a:ahLst/>
                <a:cxnLst>
                  <a:cxn ang="0">
                    <a:pos x="12" y="2098"/>
                  </a:cxn>
                  <a:cxn ang="0">
                    <a:pos x="29" y="1798"/>
                  </a:cxn>
                  <a:cxn ang="0">
                    <a:pos x="71" y="1505"/>
                  </a:cxn>
                  <a:cxn ang="0">
                    <a:pos x="131" y="1223"/>
                  </a:cxn>
                  <a:cxn ang="0">
                    <a:pos x="215" y="941"/>
                  </a:cxn>
                  <a:cxn ang="0">
                    <a:pos x="316" y="689"/>
                  </a:cxn>
                  <a:cxn ang="0">
                    <a:pos x="442" y="444"/>
                  </a:cxn>
                  <a:cxn ang="0">
                    <a:pos x="580" y="216"/>
                  </a:cxn>
                  <a:cxn ang="0">
                    <a:pos x="735" y="0"/>
                  </a:cxn>
                  <a:cxn ang="0">
                    <a:pos x="723" y="0"/>
                  </a:cxn>
                  <a:cxn ang="0">
                    <a:pos x="568" y="210"/>
                  </a:cxn>
                  <a:cxn ang="0">
                    <a:pos x="430" y="438"/>
                  </a:cxn>
                  <a:cxn ang="0">
                    <a:pos x="311" y="683"/>
                  </a:cxn>
                  <a:cxn ang="0">
                    <a:pos x="209" y="941"/>
                  </a:cxn>
                  <a:cxn ang="0">
                    <a:pos x="125" y="1217"/>
                  </a:cxn>
                  <a:cxn ang="0">
                    <a:pos x="59" y="1505"/>
                  </a:cxn>
                  <a:cxn ang="0">
                    <a:pos x="18" y="1798"/>
                  </a:cxn>
                  <a:cxn ang="0">
                    <a:pos x="0" y="2098"/>
                  </a:cxn>
                  <a:cxn ang="0">
                    <a:pos x="6" y="2404"/>
                  </a:cxn>
                  <a:cxn ang="0">
                    <a:pos x="29" y="2709"/>
                  </a:cxn>
                  <a:cxn ang="0">
                    <a:pos x="77" y="3015"/>
                  </a:cxn>
                  <a:cxn ang="0">
                    <a:pos x="149" y="3315"/>
                  </a:cxn>
                  <a:cxn ang="0">
                    <a:pos x="227" y="3573"/>
                  </a:cxn>
                  <a:cxn ang="0">
                    <a:pos x="316" y="3824"/>
                  </a:cxn>
                  <a:cxn ang="0">
                    <a:pos x="424" y="4076"/>
                  </a:cxn>
                  <a:cxn ang="0">
                    <a:pos x="544" y="4316"/>
                  </a:cxn>
                  <a:cxn ang="0">
                    <a:pos x="556" y="4316"/>
                  </a:cxn>
                  <a:cxn ang="0">
                    <a:pos x="436" y="4076"/>
                  </a:cxn>
                  <a:cxn ang="0">
                    <a:pos x="328" y="3824"/>
                  </a:cxn>
                  <a:cxn ang="0">
                    <a:pos x="239" y="3573"/>
                  </a:cxn>
                  <a:cxn ang="0">
                    <a:pos x="161" y="3315"/>
                  </a:cxn>
                  <a:cxn ang="0">
                    <a:pos x="89" y="3015"/>
                  </a:cxn>
                  <a:cxn ang="0">
                    <a:pos x="41" y="2709"/>
                  </a:cxn>
                  <a:cxn ang="0">
                    <a:pos x="18" y="2404"/>
                  </a:cxn>
                  <a:cxn ang="0">
                    <a:pos x="12" y="2098"/>
                  </a:cxn>
                  <a:cxn ang="0">
                    <a:pos x="12" y="2098"/>
                  </a:cxn>
                </a:cxnLst>
                <a:rect l="0" t="0" r="r" b="b"/>
                <a:pathLst>
                  <a:path w="735" h="4316">
                    <a:moveTo>
                      <a:pt x="12" y="2098"/>
                    </a:moveTo>
                    <a:lnTo>
                      <a:pt x="29" y="1798"/>
                    </a:lnTo>
                    <a:lnTo>
                      <a:pt x="71" y="1505"/>
                    </a:lnTo>
                    <a:lnTo>
                      <a:pt x="131" y="1223"/>
                    </a:lnTo>
                    <a:lnTo>
                      <a:pt x="215" y="941"/>
                    </a:lnTo>
                    <a:lnTo>
                      <a:pt x="316" y="689"/>
                    </a:lnTo>
                    <a:lnTo>
                      <a:pt x="442" y="444"/>
                    </a:lnTo>
                    <a:lnTo>
                      <a:pt x="580" y="216"/>
                    </a:lnTo>
                    <a:lnTo>
                      <a:pt x="735" y="0"/>
                    </a:lnTo>
                    <a:lnTo>
                      <a:pt x="723" y="0"/>
                    </a:lnTo>
                    <a:lnTo>
                      <a:pt x="568" y="210"/>
                    </a:lnTo>
                    <a:lnTo>
                      <a:pt x="430" y="438"/>
                    </a:lnTo>
                    <a:lnTo>
                      <a:pt x="311" y="683"/>
                    </a:lnTo>
                    <a:lnTo>
                      <a:pt x="209" y="941"/>
                    </a:lnTo>
                    <a:lnTo>
                      <a:pt x="125" y="1217"/>
                    </a:lnTo>
                    <a:lnTo>
                      <a:pt x="59" y="1505"/>
                    </a:lnTo>
                    <a:lnTo>
                      <a:pt x="18" y="1798"/>
                    </a:lnTo>
                    <a:lnTo>
                      <a:pt x="0" y="2098"/>
                    </a:lnTo>
                    <a:lnTo>
                      <a:pt x="6" y="2404"/>
                    </a:lnTo>
                    <a:lnTo>
                      <a:pt x="29" y="2709"/>
                    </a:lnTo>
                    <a:lnTo>
                      <a:pt x="77" y="3015"/>
                    </a:lnTo>
                    <a:lnTo>
                      <a:pt x="149" y="3315"/>
                    </a:lnTo>
                    <a:lnTo>
                      <a:pt x="227" y="3573"/>
                    </a:lnTo>
                    <a:lnTo>
                      <a:pt x="316" y="3824"/>
                    </a:lnTo>
                    <a:lnTo>
                      <a:pt x="424" y="4076"/>
                    </a:lnTo>
                    <a:lnTo>
                      <a:pt x="544" y="4316"/>
                    </a:lnTo>
                    <a:lnTo>
                      <a:pt x="556" y="4316"/>
                    </a:lnTo>
                    <a:lnTo>
                      <a:pt x="436" y="4076"/>
                    </a:lnTo>
                    <a:lnTo>
                      <a:pt x="328" y="3824"/>
                    </a:lnTo>
                    <a:lnTo>
                      <a:pt x="239" y="3573"/>
                    </a:lnTo>
                    <a:lnTo>
                      <a:pt x="161" y="3315"/>
                    </a:lnTo>
                    <a:lnTo>
                      <a:pt x="89" y="3015"/>
                    </a:lnTo>
                    <a:lnTo>
                      <a:pt x="41" y="2709"/>
                    </a:lnTo>
                    <a:lnTo>
                      <a:pt x="18" y="2404"/>
                    </a:lnTo>
                    <a:lnTo>
                      <a:pt x="12" y="2098"/>
                    </a:lnTo>
                    <a:lnTo>
                      <a:pt x="12" y="209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0" name="Freeform 19"/>
              <p:cNvSpPr>
                <a:spLocks/>
              </p:cNvSpPr>
              <p:nvPr userDrawn="1"/>
            </p:nvSpPr>
            <p:spPr bwMode="hidden">
              <a:xfrm>
                <a:off x="288" y="0"/>
                <a:ext cx="840" cy="4316"/>
              </a:xfrm>
              <a:custGeom>
                <a:avLst/>
                <a:gdLst/>
                <a:ahLst/>
                <a:cxnLst>
                  <a:cxn ang="0">
                    <a:pos x="18" y="1948"/>
                  </a:cxn>
                  <a:cxn ang="0">
                    <a:pos x="48" y="1708"/>
                  </a:cxn>
                  <a:cxn ang="0">
                    <a:pos x="96" y="1475"/>
                  </a:cxn>
                  <a:cxn ang="0">
                    <a:pos x="161" y="1235"/>
                  </a:cxn>
                  <a:cxn ang="0">
                    <a:pos x="251" y="995"/>
                  </a:cxn>
                  <a:cxn ang="0">
                    <a:pos x="365" y="755"/>
                  </a:cxn>
                  <a:cxn ang="0">
                    <a:pos x="496" y="510"/>
                  </a:cxn>
                  <a:cxn ang="0">
                    <a:pos x="658" y="258"/>
                  </a:cxn>
                  <a:cxn ang="0">
                    <a:pos x="741" y="132"/>
                  </a:cxn>
                  <a:cxn ang="0">
                    <a:pos x="837" y="0"/>
                  </a:cxn>
                  <a:cxn ang="0">
                    <a:pos x="825" y="0"/>
                  </a:cxn>
                  <a:cxn ang="0">
                    <a:pos x="729" y="132"/>
                  </a:cxn>
                  <a:cxn ang="0">
                    <a:pos x="640" y="258"/>
                  </a:cxn>
                  <a:cxn ang="0">
                    <a:pos x="562" y="384"/>
                  </a:cxn>
                  <a:cxn ang="0">
                    <a:pos x="484" y="510"/>
                  </a:cxn>
                  <a:cxn ang="0">
                    <a:pos x="353" y="755"/>
                  </a:cxn>
                  <a:cxn ang="0">
                    <a:pos x="239" y="995"/>
                  </a:cxn>
                  <a:cxn ang="0">
                    <a:pos x="150" y="1235"/>
                  </a:cxn>
                  <a:cxn ang="0">
                    <a:pos x="84" y="1469"/>
                  </a:cxn>
                  <a:cxn ang="0">
                    <a:pos x="36" y="1702"/>
                  </a:cxn>
                  <a:cxn ang="0">
                    <a:pos x="6" y="1942"/>
                  </a:cxn>
                  <a:cxn ang="0">
                    <a:pos x="0" y="2200"/>
                  </a:cxn>
                  <a:cxn ang="0">
                    <a:pos x="12" y="2470"/>
                  </a:cxn>
                  <a:cxn ang="0">
                    <a:pos x="48" y="2739"/>
                  </a:cxn>
                  <a:cxn ang="0">
                    <a:pos x="114" y="3027"/>
                  </a:cxn>
                  <a:cxn ang="0">
                    <a:pos x="150" y="3171"/>
                  </a:cxn>
                  <a:cxn ang="0">
                    <a:pos x="197" y="3321"/>
                  </a:cxn>
                  <a:cxn ang="0">
                    <a:pos x="245" y="3477"/>
                  </a:cxn>
                  <a:cxn ang="0">
                    <a:pos x="305" y="3639"/>
                  </a:cxn>
                  <a:cxn ang="0">
                    <a:pos x="365" y="3800"/>
                  </a:cxn>
                  <a:cxn ang="0">
                    <a:pos x="437" y="3968"/>
                  </a:cxn>
                  <a:cxn ang="0">
                    <a:pos x="508" y="4136"/>
                  </a:cxn>
                  <a:cxn ang="0">
                    <a:pos x="592" y="4316"/>
                  </a:cxn>
                  <a:cxn ang="0">
                    <a:pos x="604" y="4316"/>
                  </a:cxn>
                  <a:cxn ang="0">
                    <a:pos x="520" y="4136"/>
                  </a:cxn>
                  <a:cxn ang="0">
                    <a:pos x="448" y="3968"/>
                  </a:cxn>
                  <a:cxn ang="0">
                    <a:pos x="377" y="3800"/>
                  </a:cxn>
                  <a:cxn ang="0">
                    <a:pos x="317" y="3639"/>
                  </a:cxn>
                  <a:cxn ang="0">
                    <a:pos x="257" y="3477"/>
                  </a:cxn>
                  <a:cxn ang="0">
                    <a:pos x="209" y="3327"/>
                  </a:cxn>
                  <a:cxn ang="0">
                    <a:pos x="161" y="3171"/>
                  </a:cxn>
                  <a:cxn ang="0">
                    <a:pos x="126" y="3027"/>
                  </a:cxn>
                  <a:cxn ang="0">
                    <a:pos x="60" y="2739"/>
                  </a:cxn>
                  <a:cxn ang="0">
                    <a:pos x="24" y="2470"/>
                  </a:cxn>
                  <a:cxn ang="0">
                    <a:pos x="12" y="2206"/>
                  </a:cxn>
                  <a:cxn ang="0">
                    <a:pos x="18" y="1948"/>
                  </a:cxn>
                  <a:cxn ang="0">
                    <a:pos x="18" y="1948"/>
                  </a:cxn>
                </a:cxnLst>
                <a:rect l="0" t="0" r="r" b="b"/>
                <a:pathLst>
                  <a:path w="837" h="4316">
                    <a:moveTo>
                      <a:pt x="18" y="1948"/>
                    </a:moveTo>
                    <a:lnTo>
                      <a:pt x="48" y="1708"/>
                    </a:lnTo>
                    <a:lnTo>
                      <a:pt x="96" y="1475"/>
                    </a:lnTo>
                    <a:lnTo>
                      <a:pt x="161" y="1235"/>
                    </a:lnTo>
                    <a:lnTo>
                      <a:pt x="251" y="995"/>
                    </a:lnTo>
                    <a:lnTo>
                      <a:pt x="365" y="755"/>
                    </a:lnTo>
                    <a:lnTo>
                      <a:pt x="496" y="510"/>
                    </a:lnTo>
                    <a:lnTo>
                      <a:pt x="658" y="258"/>
                    </a:lnTo>
                    <a:lnTo>
                      <a:pt x="741" y="132"/>
                    </a:lnTo>
                    <a:lnTo>
                      <a:pt x="837" y="0"/>
                    </a:lnTo>
                    <a:lnTo>
                      <a:pt x="825" y="0"/>
                    </a:lnTo>
                    <a:lnTo>
                      <a:pt x="729" y="132"/>
                    </a:lnTo>
                    <a:lnTo>
                      <a:pt x="640" y="258"/>
                    </a:lnTo>
                    <a:lnTo>
                      <a:pt x="562" y="384"/>
                    </a:lnTo>
                    <a:lnTo>
                      <a:pt x="484" y="510"/>
                    </a:lnTo>
                    <a:lnTo>
                      <a:pt x="353" y="755"/>
                    </a:lnTo>
                    <a:lnTo>
                      <a:pt x="239" y="995"/>
                    </a:lnTo>
                    <a:lnTo>
                      <a:pt x="150" y="1235"/>
                    </a:lnTo>
                    <a:lnTo>
                      <a:pt x="84" y="1469"/>
                    </a:lnTo>
                    <a:lnTo>
                      <a:pt x="36" y="1702"/>
                    </a:lnTo>
                    <a:lnTo>
                      <a:pt x="6" y="1942"/>
                    </a:lnTo>
                    <a:lnTo>
                      <a:pt x="0" y="2200"/>
                    </a:lnTo>
                    <a:lnTo>
                      <a:pt x="12" y="2470"/>
                    </a:lnTo>
                    <a:lnTo>
                      <a:pt x="48" y="2739"/>
                    </a:lnTo>
                    <a:lnTo>
                      <a:pt x="114" y="3027"/>
                    </a:lnTo>
                    <a:lnTo>
                      <a:pt x="150" y="3171"/>
                    </a:lnTo>
                    <a:lnTo>
                      <a:pt x="197" y="3321"/>
                    </a:lnTo>
                    <a:lnTo>
                      <a:pt x="245" y="3477"/>
                    </a:lnTo>
                    <a:lnTo>
                      <a:pt x="305" y="3639"/>
                    </a:lnTo>
                    <a:lnTo>
                      <a:pt x="365" y="3800"/>
                    </a:lnTo>
                    <a:lnTo>
                      <a:pt x="437" y="3968"/>
                    </a:lnTo>
                    <a:lnTo>
                      <a:pt x="508" y="4136"/>
                    </a:lnTo>
                    <a:lnTo>
                      <a:pt x="592" y="4316"/>
                    </a:lnTo>
                    <a:lnTo>
                      <a:pt x="604" y="4316"/>
                    </a:lnTo>
                    <a:lnTo>
                      <a:pt x="520" y="4136"/>
                    </a:lnTo>
                    <a:lnTo>
                      <a:pt x="448" y="3968"/>
                    </a:lnTo>
                    <a:lnTo>
                      <a:pt x="377" y="3800"/>
                    </a:lnTo>
                    <a:lnTo>
                      <a:pt x="317" y="3639"/>
                    </a:lnTo>
                    <a:lnTo>
                      <a:pt x="257" y="3477"/>
                    </a:lnTo>
                    <a:lnTo>
                      <a:pt x="209" y="3327"/>
                    </a:lnTo>
                    <a:lnTo>
                      <a:pt x="161" y="3171"/>
                    </a:lnTo>
                    <a:lnTo>
                      <a:pt x="126" y="3027"/>
                    </a:lnTo>
                    <a:lnTo>
                      <a:pt x="60" y="2739"/>
                    </a:lnTo>
                    <a:lnTo>
                      <a:pt x="24" y="2470"/>
                    </a:lnTo>
                    <a:lnTo>
                      <a:pt x="12" y="2206"/>
                    </a:lnTo>
                    <a:lnTo>
                      <a:pt x="18" y="1948"/>
                    </a:lnTo>
                    <a:lnTo>
                      <a:pt x="18" y="194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</p:grpSp>
        <p:sp>
          <p:nvSpPr>
            <p:cNvPr id="9" name="Freeform 20"/>
            <p:cNvSpPr>
              <a:spLocks/>
            </p:cNvSpPr>
            <p:nvPr/>
          </p:nvSpPr>
          <p:spPr bwMode="hidden">
            <a:xfrm>
              <a:off x="6" y="2901"/>
              <a:ext cx="606" cy="1415"/>
            </a:xfrm>
            <a:custGeom>
              <a:avLst/>
              <a:gdLst/>
              <a:ahLst/>
              <a:cxnLst>
                <a:cxn ang="0">
                  <a:pos x="0" y="54"/>
                </a:cxn>
                <a:cxn ang="0">
                  <a:pos x="42" y="228"/>
                </a:cxn>
                <a:cxn ang="0">
                  <a:pos x="96" y="402"/>
                </a:cxn>
                <a:cxn ang="0">
                  <a:pos x="161" y="576"/>
                </a:cxn>
                <a:cxn ang="0">
                  <a:pos x="227" y="744"/>
                </a:cxn>
                <a:cxn ang="0">
                  <a:pos x="305" y="917"/>
                </a:cxn>
                <a:cxn ang="0">
                  <a:pos x="389" y="1085"/>
                </a:cxn>
                <a:cxn ang="0">
                  <a:pos x="484" y="1253"/>
                </a:cxn>
                <a:cxn ang="0">
                  <a:pos x="586" y="1415"/>
                </a:cxn>
                <a:cxn ang="0">
                  <a:pos x="604" y="1415"/>
                </a:cxn>
                <a:cxn ang="0">
                  <a:pos x="496" y="1247"/>
                </a:cxn>
                <a:cxn ang="0">
                  <a:pos x="401" y="1073"/>
                </a:cxn>
                <a:cxn ang="0">
                  <a:pos x="311" y="899"/>
                </a:cxn>
                <a:cxn ang="0">
                  <a:pos x="233" y="720"/>
                </a:cxn>
                <a:cxn ang="0">
                  <a:pos x="161" y="546"/>
                </a:cxn>
                <a:cxn ang="0">
                  <a:pos x="102" y="366"/>
                </a:cxn>
                <a:cxn ang="0">
                  <a:pos x="48" y="180"/>
                </a:cxn>
                <a:cxn ang="0">
                  <a:pos x="0" y="0"/>
                </a:cxn>
                <a:cxn ang="0">
                  <a:pos x="0" y="54"/>
                </a:cxn>
                <a:cxn ang="0">
                  <a:pos x="0" y="54"/>
                </a:cxn>
              </a:cxnLst>
              <a:rect l="0" t="0" r="r" b="b"/>
              <a:pathLst>
                <a:path w="604" h="1415">
                  <a:moveTo>
                    <a:pt x="0" y="54"/>
                  </a:moveTo>
                  <a:lnTo>
                    <a:pt x="42" y="228"/>
                  </a:lnTo>
                  <a:lnTo>
                    <a:pt x="96" y="402"/>
                  </a:lnTo>
                  <a:lnTo>
                    <a:pt x="161" y="576"/>
                  </a:lnTo>
                  <a:lnTo>
                    <a:pt x="227" y="744"/>
                  </a:lnTo>
                  <a:lnTo>
                    <a:pt x="305" y="917"/>
                  </a:lnTo>
                  <a:lnTo>
                    <a:pt x="389" y="1085"/>
                  </a:lnTo>
                  <a:lnTo>
                    <a:pt x="484" y="1253"/>
                  </a:lnTo>
                  <a:lnTo>
                    <a:pt x="586" y="1415"/>
                  </a:lnTo>
                  <a:lnTo>
                    <a:pt x="604" y="1415"/>
                  </a:lnTo>
                  <a:lnTo>
                    <a:pt x="496" y="1247"/>
                  </a:lnTo>
                  <a:lnTo>
                    <a:pt x="401" y="1073"/>
                  </a:lnTo>
                  <a:lnTo>
                    <a:pt x="311" y="899"/>
                  </a:lnTo>
                  <a:lnTo>
                    <a:pt x="233" y="720"/>
                  </a:lnTo>
                  <a:lnTo>
                    <a:pt x="161" y="546"/>
                  </a:lnTo>
                  <a:lnTo>
                    <a:pt x="102" y="366"/>
                  </a:lnTo>
                  <a:lnTo>
                    <a:pt x="48" y="180"/>
                  </a:lnTo>
                  <a:lnTo>
                    <a:pt x="0" y="0"/>
                  </a:lnTo>
                  <a:lnTo>
                    <a:pt x="0" y="54"/>
                  </a:lnTo>
                  <a:lnTo>
                    <a:pt x="0" y="54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" name="Freeform 21"/>
            <p:cNvSpPr>
              <a:spLocks/>
            </p:cNvSpPr>
            <p:nvPr/>
          </p:nvSpPr>
          <p:spPr bwMode="hidden">
            <a:xfrm>
              <a:off x="6" y="3890"/>
              <a:ext cx="228" cy="426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108" y="240"/>
                </a:cxn>
                <a:cxn ang="0">
                  <a:pos x="215" y="426"/>
                </a:cxn>
                <a:cxn ang="0">
                  <a:pos x="227" y="426"/>
                </a:cxn>
                <a:cxn ang="0">
                  <a:pos x="167" y="330"/>
                </a:cxn>
                <a:cxn ang="0">
                  <a:pos x="114" y="222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227" h="426">
                  <a:moveTo>
                    <a:pt x="0" y="30"/>
                  </a:moveTo>
                  <a:lnTo>
                    <a:pt x="108" y="240"/>
                  </a:lnTo>
                  <a:lnTo>
                    <a:pt x="215" y="426"/>
                  </a:lnTo>
                  <a:lnTo>
                    <a:pt x="227" y="426"/>
                  </a:lnTo>
                  <a:lnTo>
                    <a:pt x="167" y="330"/>
                  </a:lnTo>
                  <a:lnTo>
                    <a:pt x="114" y="222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" name="Freeform 22"/>
            <p:cNvSpPr>
              <a:spLocks/>
            </p:cNvSpPr>
            <p:nvPr/>
          </p:nvSpPr>
          <p:spPr bwMode="hidden">
            <a:xfrm>
              <a:off x="4776" y="0"/>
              <a:ext cx="984" cy="1786"/>
            </a:xfrm>
            <a:custGeom>
              <a:avLst/>
              <a:gdLst/>
              <a:ahLst/>
              <a:cxnLst>
                <a:cxn ang="0">
                  <a:pos x="981" y="1786"/>
                </a:cxn>
                <a:cxn ang="0">
                  <a:pos x="981" y="1720"/>
                </a:cxn>
                <a:cxn ang="0">
                  <a:pos x="969" y="1666"/>
                </a:cxn>
                <a:cxn ang="0">
                  <a:pos x="957" y="1613"/>
                </a:cxn>
                <a:cxn ang="0">
                  <a:pos x="921" y="1487"/>
                </a:cxn>
                <a:cxn ang="0">
                  <a:pos x="885" y="1361"/>
                </a:cxn>
                <a:cxn ang="0">
                  <a:pos x="796" y="1121"/>
                </a:cxn>
                <a:cxn ang="0">
                  <a:pos x="682" y="899"/>
                </a:cxn>
                <a:cxn ang="0">
                  <a:pos x="562" y="689"/>
                </a:cxn>
                <a:cxn ang="0">
                  <a:pos x="431" y="498"/>
                </a:cxn>
                <a:cxn ang="0">
                  <a:pos x="293" y="318"/>
                </a:cxn>
                <a:cxn ang="0">
                  <a:pos x="150" y="150"/>
                </a:cxn>
                <a:cxn ang="0">
                  <a:pos x="12" y="0"/>
                </a:cxn>
                <a:cxn ang="0">
                  <a:pos x="0" y="0"/>
                </a:cxn>
                <a:cxn ang="0">
                  <a:pos x="138" y="150"/>
                </a:cxn>
                <a:cxn ang="0">
                  <a:pos x="275" y="318"/>
                </a:cxn>
                <a:cxn ang="0">
                  <a:pos x="413" y="498"/>
                </a:cxn>
                <a:cxn ang="0">
                  <a:pos x="545" y="689"/>
                </a:cxn>
                <a:cxn ang="0">
                  <a:pos x="670" y="899"/>
                </a:cxn>
                <a:cxn ang="0">
                  <a:pos x="778" y="1121"/>
                </a:cxn>
                <a:cxn ang="0">
                  <a:pos x="873" y="1361"/>
                </a:cxn>
                <a:cxn ang="0">
                  <a:pos x="909" y="1487"/>
                </a:cxn>
                <a:cxn ang="0">
                  <a:pos x="945" y="1619"/>
                </a:cxn>
                <a:cxn ang="0">
                  <a:pos x="963" y="1702"/>
                </a:cxn>
                <a:cxn ang="0">
                  <a:pos x="981" y="1786"/>
                </a:cxn>
                <a:cxn ang="0">
                  <a:pos x="981" y="1786"/>
                </a:cxn>
              </a:cxnLst>
              <a:rect l="0" t="0" r="r" b="b"/>
              <a:pathLst>
                <a:path w="981" h="1786">
                  <a:moveTo>
                    <a:pt x="981" y="1786"/>
                  </a:moveTo>
                  <a:lnTo>
                    <a:pt x="981" y="1720"/>
                  </a:lnTo>
                  <a:lnTo>
                    <a:pt x="969" y="1666"/>
                  </a:lnTo>
                  <a:lnTo>
                    <a:pt x="957" y="1613"/>
                  </a:lnTo>
                  <a:lnTo>
                    <a:pt x="921" y="1487"/>
                  </a:lnTo>
                  <a:lnTo>
                    <a:pt x="885" y="1361"/>
                  </a:lnTo>
                  <a:lnTo>
                    <a:pt x="796" y="1121"/>
                  </a:lnTo>
                  <a:lnTo>
                    <a:pt x="682" y="899"/>
                  </a:lnTo>
                  <a:lnTo>
                    <a:pt x="562" y="689"/>
                  </a:lnTo>
                  <a:lnTo>
                    <a:pt x="431" y="498"/>
                  </a:lnTo>
                  <a:lnTo>
                    <a:pt x="293" y="318"/>
                  </a:lnTo>
                  <a:lnTo>
                    <a:pt x="150" y="15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138" y="150"/>
                  </a:lnTo>
                  <a:lnTo>
                    <a:pt x="275" y="318"/>
                  </a:lnTo>
                  <a:lnTo>
                    <a:pt x="413" y="498"/>
                  </a:lnTo>
                  <a:lnTo>
                    <a:pt x="545" y="689"/>
                  </a:lnTo>
                  <a:lnTo>
                    <a:pt x="670" y="899"/>
                  </a:lnTo>
                  <a:lnTo>
                    <a:pt x="778" y="1121"/>
                  </a:lnTo>
                  <a:lnTo>
                    <a:pt x="873" y="1361"/>
                  </a:lnTo>
                  <a:lnTo>
                    <a:pt x="909" y="1487"/>
                  </a:lnTo>
                  <a:lnTo>
                    <a:pt x="945" y="1619"/>
                  </a:lnTo>
                  <a:lnTo>
                    <a:pt x="963" y="1702"/>
                  </a:lnTo>
                  <a:lnTo>
                    <a:pt x="981" y="1786"/>
                  </a:lnTo>
                  <a:lnTo>
                    <a:pt x="981" y="178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4118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" name="Freeform 23"/>
            <p:cNvSpPr>
              <a:spLocks/>
            </p:cNvSpPr>
            <p:nvPr/>
          </p:nvSpPr>
          <p:spPr bwMode="hidden">
            <a:xfrm>
              <a:off x="5041" y="0"/>
              <a:ext cx="719" cy="845"/>
            </a:xfrm>
            <a:custGeom>
              <a:avLst/>
              <a:gdLst>
                <a:gd name="T0" fmla="*/ 717 w 717"/>
                <a:gd name="T1" fmla="*/ 845 h 845"/>
                <a:gd name="T2" fmla="*/ 717 w 717"/>
                <a:gd name="T3" fmla="*/ 821 h 845"/>
                <a:gd name="T4" fmla="*/ 574 w 717"/>
                <a:gd name="T5" fmla="*/ 605 h 845"/>
                <a:gd name="T6" fmla="*/ 406 w 717"/>
                <a:gd name="T7" fmla="*/ 396 h 845"/>
                <a:gd name="T8" fmla="*/ 221 w 717"/>
                <a:gd name="T9" fmla="*/ 192 h 845"/>
                <a:gd name="T10" fmla="*/ 17 w 717"/>
                <a:gd name="T11" fmla="*/ 0 h 845"/>
                <a:gd name="T12" fmla="*/ 0 w 717"/>
                <a:gd name="T13" fmla="*/ 0 h 845"/>
                <a:gd name="T14" fmla="*/ 209 w 717"/>
                <a:gd name="T15" fmla="*/ 198 h 845"/>
                <a:gd name="T16" fmla="*/ 400 w 717"/>
                <a:gd name="T17" fmla="*/ 408 h 845"/>
                <a:gd name="T18" fmla="*/ 568 w 717"/>
                <a:gd name="T19" fmla="*/ 623 h 845"/>
                <a:gd name="T20" fmla="*/ 717 w 717"/>
                <a:gd name="T21" fmla="*/ 845 h 845"/>
                <a:gd name="T22" fmla="*/ 717 w 717"/>
                <a:gd name="T23" fmla="*/ 845 h 845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717" h="845">
                  <a:moveTo>
                    <a:pt x="717" y="845"/>
                  </a:moveTo>
                  <a:lnTo>
                    <a:pt x="717" y="821"/>
                  </a:lnTo>
                  <a:lnTo>
                    <a:pt x="574" y="605"/>
                  </a:lnTo>
                  <a:lnTo>
                    <a:pt x="406" y="396"/>
                  </a:lnTo>
                  <a:lnTo>
                    <a:pt x="221" y="192"/>
                  </a:lnTo>
                  <a:lnTo>
                    <a:pt x="17" y="0"/>
                  </a:lnTo>
                  <a:lnTo>
                    <a:pt x="0" y="0"/>
                  </a:lnTo>
                  <a:lnTo>
                    <a:pt x="209" y="198"/>
                  </a:lnTo>
                  <a:lnTo>
                    <a:pt x="400" y="408"/>
                  </a:lnTo>
                  <a:lnTo>
                    <a:pt x="568" y="623"/>
                  </a:lnTo>
                  <a:lnTo>
                    <a:pt x="717" y="845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" name="Freeform 24"/>
            <p:cNvSpPr>
              <a:spLocks/>
            </p:cNvSpPr>
            <p:nvPr/>
          </p:nvSpPr>
          <p:spPr bwMode="hidden">
            <a:xfrm>
              <a:off x="5352" y="0"/>
              <a:ext cx="408" cy="414"/>
            </a:xfrm>
            <a:custGeom>
              <a:avLst/>
              <a:gdLst>
                <a:gd name="T0" fmla="*/ 407 w 407"/>
                <a:gd name="T1" fmla="*/ 414 h 414"/>
                <a:gd name="T2" fmla="*/ 407 w 407"/>
                <a:gd name="T3" fmla="*/ 396 h 414"/>
                <a:gd name="T4" fmla="*/ 222 w 407"/>
                <a:gd name="T5" fmla="*/ 192 h 414"/>
                <a:gd name="T6" fmla="*/ 12 w 407"/>
                <a:gd name="T7" fmla="*/ 0 h 414"/>
                <a:gd name="T8" fmla="*/ 0 w 407"/>
                <a:gd name="T9" fmla="*/ 0 h 414"/>
                <a:gd name="T10" fmla="*/ 108 w 407"/>
                <a:gd name="T11" fmla="*/ 102 h 414"/>
                <a:gd name="T12" fmla="*/ 216 w 407"/>
                <a:gd name="T13" fmla="*/ 204 h 414"/>
                <a:gd name="T14" fmla="*/ 407 w 407"/>
                <a:gd name="T15" fmla="*/ 414 h 414"/>
                <a:gd name="T16" fmla="*/ 407 w 407"/>
                <a:gd name="T17" fmla="*/ 414 h 414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407" h="414">
                  <a:moveTo>
                    <a:pt x="407" y="414"/>
                  </a:moveTo>
                  <a:lnTo>
                    <a:pt x="407" y="396"/>
                  </a:lnTo>
                  <a:lnTo>
                    <a:pt x="222" y="192"/>
                  </a:lnTo>
                  <a:lnTo>
                    <a:pt x="12" y="0"/>
                  </a:lnTo>
                  <a:lnTo>
                    <a:pt x="0" y="0"/>
                  </a:lnTo>
                  <a:lnTo>
                    <a:pt x="108" y="102"/>
                  </a:lnTo>
                  <a:lnTo>
                    <a:pt x="216" y="204"/>
                  </a:lnTo>
                  <a:lnTo>
                    <a:pt x="407" y="414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" name="Freeform 25"/>
            <p:cNvSpPr>
              <a:spLocks/>
            </p:cNvSpPr>
            <p:nvPr/>
          </p:nvSpPr>
          <p:spPr bwMode="hidden">
            <a:xfrm>
              <a:off x="6" y="0"/>
              <a:ext cx="858" cy="1409"/>
            </a:xfrm>
            <a:custGeom>
              <a:avLst/>
              <a:gdLst/>
              <a:ahLst/>
              <a:cxnLst>
                <a:cxn ang="0">
                  <a:pos x="0" y="1361"/>
                </a:cxn>
                <a:cxn ang="0">
                  <a:pos x="0" y="1409"/>
                </a:cxn>
                <a:cxn ang="0">
                  <a:pos x="54" y="1211"/>
                </a:cxn>
                <a:cxn ang="0">
                  <a:pos x="126" y="1013"/>
                </a:cxn>
                <a:cxn ang="0">
                  <a:pos x="215" y="827"/>
                </a:cxn>
                <a:cxn ang="0">
                  <a:pos x="311" y="647"/>
                </a:cxn>
                <a:cxn ang="0">
                  <a:pos x="431" y="474"/>
                </a:cxn>
                <a:cxn ang="0">
                  <a:pos x="556" y="312"/>
                </a:cxn>
                <a:cxn ang="0">
                  <a:pos x="700" y="150"/>
                </a:cxn>
                <a:cxn ang="0">
                  <a:pos x="855" y="0"/>
                </a:cxn>
                <a:cxn ang="0">
                  <a:pos x="837" y="0"/>
                </a:cxn>
                <a:cxn ang="0">
                  <a:pos x="688" y="144"/>
                </a:cxn>
                <a:cxn ang="0">
                  <a:pos x="550" y="300"/>
                </a:cxn>
                <a:cxn ang="0">
                  <a:pos x="425" y="462"/>
                </a:cxn>
                <a:cxn ang="0">
                  <a:pos x="311" y="629"/>
                </a:cxn>
                <a:cxn ang="0">
                  <a:pos x="215" y="803"/>
                </a:cxn>
                <a:cxn ang="0">
                  <a:pos x="132" y="983"/>
                </a:cxn>
                <a:cxn ang="0">
                  <a:pos x="60" y="1169"/>
                </a:cxn>
                <a:cxn ang="0">
                  <a:pos x="0" y="1361"/>
                </a:cxn>
                <a:cxn ang="0">
                  <a:pos x="0" y="1361"/>
                </a:cxn>
              </a:cxnLst>
              <a:rect l="0" t="0" r="r" b="b"/>
              <a:pathLst>
                <a:path w="855" h="1409">
                  <a:moveTo>
                    <a:pt x="0" y="1361"/>
                  </a:moveTo>
                  <a:lnTo>
                    <a:pt x="0" y="1409"/>
                  </a:lnTo>
                  <a:lnTo>
                    <a:pt x="54" y="1211"/>
                  </a:lnTo>
                  <a:lnTo>
                    <a:pt x="126" y="1013"/>
                  </a:lnTo>
                  <a:lnTo>
                    <a:pt x="215" y="827"/>
                  </a:lnTo>
                  <a:lnTo>
                    <a:pt x="311" y="647"/>
                  </a:lnTo>
                  <a:lnTo>
                    <a:pt x="431" y="474"/>
                  </a:lnTo>
                  <a:lnTo>
                    <a:pt x="556" y="312"/>
                  </a:lnTo>
                  <a:lnTo>
                    <a:pt x="700" y="150"/>
                  </a:lnTo>
                  <a:lnTo>
                    <a:pt x="855" y="0"/>
                  </a:lnTo>
                  <a:lnTo>
                    <a:pt x="837" y="0"/>
                  </a:lnTo>
                  <a:lnTo>
                    <a:pt x="688" y="144"/>
                  </a:lnTo>
                  <a:lnTo>
                    <a:pt x="550" y="300"/>
                  </a:lnTo>
                  <a:lnTo>
                    <a:pt x="425" y="462"/>
                  </a:lnTo>
                  <a:lnTo>
                    <a:pt x="311" y="629"/>
                  </a:lnTo>
                  <a:lnTo>
                    <a:pt x="215" y="803"/>
                  </a:lnTo>
                  <a:lnTo>
                    <a:pt x="132" y="983"/>
                  </a:lnTo>
                  <a:lnTo>
                    <a:pt x="60" y="1169"/>
                  </a:lnTo>
                  <a:lnTo>
                    <a:pt x="0" y="1361"/>
                  </a:lnTo>
                  <a:lnTo>
                    <a:pt x="0" y="1361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4118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" name="Freeform 26"/>
            <p:cNvSpPr>
              <a:spLocks/>
            </p:cNvSpPr>
            <p:nvPr/>
          </p:nvSpPr>
          <p:spPr bwMode="hidden">
            <a:xfrm>
              <a:off x="6" y="0"/>
              <a:ext cx="588" cy="599"/>
            </a:xfrm>
            <a:custGeom>
              <a:avLst/>
              <a:gdLst>
                <a:gd name="T0" fmla="*/ 586 w 586"/>
                <a:gd name="T1" fmla="*/ 0 h 599"/>
                <a:gd name="T2" fmla="*/ 568 w 586"/>
                <a:gd name="T3" fmla="*/ 0 h 599"/>
                <a:gd name="T4" fmla="*/ 407 w 586"/>
                <a:gd name="T5" fmla="*/ 132 h 599"/>
                <a:gd name="T6" fmla="*/ 257 w 586"/>
                <a:gd name="T7" fmla="*/ 270 h 599"/>
                <a:gd name="T8" fmla="*/ 120 w 586"/>
                <a:gd name="T9" fmla="*/ 420 h 599"/>
                <a:gd name="T10" fmla="*/ 0 w 586"/>
                <a:gd name="T11" fmla="*/ 575 h 599"/>
                <a:gd name="T12" fmla="*/ 0 w 586"/>
                <a:gd name="T13" fmla="*/ 599 h 599"/>
                <a:gd name="T14" fmla="*/ 120 w 586"/>
                <a:gd name="T15" fmla="*/ 432 h 599"/>
                <a:gd name="T16" fmla="*/ 257 w 586"/>
                <a:gd name="T17" fmla="*/ 282 h 599"/>
                <a:gd name="T18" fmla="*/ 413 w 586"/>
                <a:gd name="T19" fmla="*/ 138 h 599"/>
                <a:gd name="T20" fmla="*/ 586 w 586"/>
                <a:gd name="T21" fmla="*/ 0 h 599"/>
                <a:gd name="T22" fmla="*/ 586 w 586"/>
                <a:gd name="T23" fmla="*/ 0 h 599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586" h="599">
                  <a:moveTo>
                    <a:pt x="586" y="0"/>
                  </a:moveTo>
                  <a:lnTo>
                    <a:pt x="568" y="0"/>
                  </a:lnTo>
                  <a:lnTo>
                    <a:pt x="407" y="132"/>
                  </a:lnTo>
                  <a:lnTo>
                    <a:pt x="257" y="270"/>
                  </a:lnTo>
                  <a:lnTo>
                    <a:pt x="120" y="420"/>
                  </a:lnTo>
                  <a:lnTo>
                    <a:pt x="0" y="575"/>
                  </a:lnTo>
                  <a:lnTo>
                    <a:pt x="0" y="599"/>
                  </a:lnTo>
                  <a:lnTo>
                    <a:pt x="120" y="432"/>
                  </a:lnTo>
                  <a:lnTo>
                    <a:pt x="257" y="282"/>
                  </a:lnTo>
                  <a:lnTo>
                    <a:pt x="413" y="138"/>
                  </a:lnTo>
                  <a:lnTo>
                    <a:pt x="586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6" name="Freeform 27"/>
            <p:cNvSpPr>
              <a:spLocks/>
            </p:cNvSpPr>
            <p:nvPr/>
          </p:nvSpPr>
          <p:spPr bwMode="hidden">
            <a:xfrm>
              <a:off x="6" y="0"/>
              <a:ext cx="270" cy="252"/>
            </a:xfrm>
            <a:custGeom>
              <a:avLst/>
              <a:gdLst>
                <a:gd name="T0" fmla="*/ 269 w 269"/>
                <a:gd name="T1" fmla="*/ 0 h 252"/>
                <a:gd name="T2" fmla="*/ 251 w 269"/>
                <a:gd name="T3" fmla="*/ 0 h 252"/>
                <a:gd name="T4" fmla="*/ 120 w 269"/>
                <a:gd name="T5" fmla="*/ 114 h 252"/>
                <a:gd name="T6" fmla="*/ 60 w 269"/>
                <a:gd name="T7" fmla="*/ 174 h 252"/>
                <a:gd name="T8" fmla="*/ 0 w 269"/>
                <a:gd name="T9" fmla="*/ 234 h 252"/>
                <a:gd name="T10" fmla="*/ 0 w 269"/>
                <a:gd name="T11" fmla="*/ 252 h 252"/>
                <a:gd name="T12" fmla="*/ 126 w 269"/>
                <a:gd name="T13" fmla="*/ 120 h 252"/>
                <a:gd name="T14" fmla="*/ 269 w 269"/>
                <a:gd name="T15" fmla="*/ 0 h 252"/>
                <a:gd name="T16" fmla="*/ 269 w 269"/>
                <a:gd name="T17" fmla="*/ 0 h 252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269" h="252">
                  <a:moveTo>
                    <a:pt x="269" y="0"/>
                  </a:moveTo>
                  <a:lnTo>
                    <a:pt x="251" y="0"/>
                  </a:lnTo>
                  <a:lnTo>
                    <a:pt x="120" y="114"/>
                  </a:lnTo>
                  <a:lnTo>
                    <a:pt x="60" y="174"/>
                  </a:lnTo>
                  <a:lnTo>
                    <a:pt x="0" y="234"/>
                  </a:lnTo>
                  <a:lnTo>
                    <a:pt x="0" y="252"/>
                  </a:lnTo>
                  <a:lnTo>
                    <a:pt x="126" y="120"/>
                  </a:lnTo>
                  <a:lnTo>
                    <a:pt x="269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7" name="Line 28"/>
            <p:cNvSpPr>
              <a:spLocks noChangeShapeType="1"/>
            </p:cNvSpPr>
            <p:nvPr/>
          </p:nvSpPr>
          <p:spPr bwMode="hidden">
            <a:xfrm>
              <a:off x="1" y="2749"/>
              <a:ext cx="5758" cy="0"/>
            </a:xfrm>
            <a:prstGeom prst="line">
              <a:avLst/>
            </a:prstGeom>
            <a:noFill/>
            <a:ln w="15875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8" name="Line 29"/>
            <p:cNvSpPr>
              <a:spLocks noChangeShapeType="1"/>
            </p:cNvSpPr>
            <p:nvPr/>
          </p:nvSpPr>
          <p:spPr bwMode="hidden">
            <a:xfrm>
              <a:off x="1" y="2356"/>
              <a:ext cx="5758" cy="0"/>
            </a:xfrm>
            <a:prstGeom prst="line">
              <a:avLst/>
            </a:prstGeom>
            <a:noFill/>
            <a:ln w="15875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9" name="Line 30"/>
            <p:cNvSpPr>
              <a:spLocks noChangeShapeType="1"/>
            </p:cNvSpPr>
            <p:nvPr/>
          </p:nvSpPr>
          <p:spPr bwMode="hidden">
            <a:xfrm>
              <a:off x="1" y="3142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grpSp>
          <p:nvGrpSpPr>
            <p:cNvPr id="20" name="Group 31"/>
            <p:cNvGrpSpPr>
              <a:grpSpLocks/>
            </p:cNvGrpSpPr>
            <p:nvPr/>
          </p:nvGrpSpPr>
          <p:grpSpPr bwMode="auto">
            <a:xfrm>
              <a:off x="1" y="392"/>
              <a:ext cx="5758" cy="1571"/>
              <a:chOff x="1" y="392"/>
              <a:chExt cx="5758" cy="1571"/>
            </a:xfrm>
          </p:grpSpPr>
          <p:sp>
            <p:nvSpPr>
              <p:cNvPr id="23" name="Line 32"/>
              <p:cNvSpPr>
                <a:spLocks noChangeShapeType="1"/>
              </p:cNvSpPr>
              <p:nvPr userDrawn="1"/>
            </p:nvSpPr>
            <p:spPr bwMode="hidden">
              <a:xfrm>
                <a:off x="1" y="784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4" name="Line 33"/>
              <p:cNvSpPr>
                <a:spLocks noChangeShapeType="1"/>
              </p:cNvSpPr>
              <p:nvPr userDrawn="1"/>
            </p:nvSpPr>
            <p:spPr bwMode="hidden">
              <a:xfrm>
                <a:off x="1" y="1963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5" name="Line 34"/>
              <p:cNvSpPr>
                <a:spLocks noChangeShapeType="1"/>
              </p:cNvSpPr>
              <p:nvPr userDrawn="1"/>
            </p:nvSpPr>
            <p:spPr bwMode="hidden">
              <a:xfrm>
                <a:off x="1" y="1570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6" name="Line 35"/>
              <p:cNvSpPr>
                <a:spLocks noChangeShapeType="1"/>
              </p:cNvSpPr>
              <p:nvPr userDrawn="1"/>
            </p:nvSpPr>
            <p:spPr bwMode="hidden">
              <a:xfrm>
                <a:off x="1" y="1177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7" name="Line 36"/>
              <p:cNvSpPr>
                <a:spLocks noChangeShapeType="1"/>
              </p:cNvSpPr>
              <p:nvPr userDrawn="1"/>
            </p:nvSpPr>
            <p:spPr bwMode="hidden">
              <a:xfrm>
                <a:off x="1" y="392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</p:grpSp>
        <p:sp>
          <p:nvSpPr>
            <p:cNvPr id="21" name="Line 37"/>
            <p:cNvSpPr>
              <a:spLocks noChangeShapeType="1"/>
            </p:cNvSpPr>
            <p:nvPr/>
          </p:nvSpPr>
          <p:spPr bwMode="hidden">
            <a:xfrm>
              <a:off x="1" y="3928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2" name="Line 38"/>
            <p:cNvSpPr>
              <a:spLocks noChangeShapeType="1"/>
            </p:cNvSpPr>
            <p:nvPr/>
          </p:nvSpPr>
          <p:spPr bwMode="hidden">
            <a:xfrm>
              <a:off x="1" y="3535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20519" name="Rectangle 39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692275"/>
            <a:ext cx="7772400" cy="1736725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0520" name="Rectangle 40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1" name="Rectangle 41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2" name="Rectangle 42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3" name="Rectangle 4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1F9B3A-44E5-4A8A-96D3-589D5A414A2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211E62-6677-4144-B1FC-F970635F38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CF5F2B-A1E7-456B-8A4F-378F89255B1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AAAD41-79D0-4E30-8B65-81195D05394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-6350" y="20638"/>
            <a:ext cx="9144000" cy="6858000"/>
            <a:chOff x="0" y="0"/>
            <a:chExt cx="5760" cy="4320"/>
          </a:xfrm>
        </p:grpSpPr>
        <p:sp>
          <p:nvSpPr>
            <p:cNvPr id="5" name="Freeform 3"/>
            <p:cNvSpPr>
              <a:spLocks/>
            </p:cNvSpPr>
            <p:nvPr/>
          </p:nvSpPr>
          <p:spPr bwMode="hidden">
            <a:xfrm>
              <a:off x="0" y="3072"/>
              <a:ext cx="5760" cy="1248"/>
            </a:xfrm>
            <a:custGeom>
              <a:avLst/>
              <a:gdLst>
                <a:gd name="T0" fmla="*/ 6027 w 6027"/>
                <a:gd name="T1" fmla="*/ 2296 h 2296"/>
                <a:gd name="T2" fmla="*/ 0 w 6027"/>
                <a:gd name="T3" fmla="*/ 2296 h 2296"/>
                <a:gd name="T4" fmla="*/ 0 w 6027"/>
                <a:gd name="T5" fmla="*/ 0 h 2296"/>
                <a:gd name="T6" fmla="*/ 6027 w 6027"/>
                <a:gd name="T7" fmla="*/ 0 h 2296"/>
                <a:gd name="T8" fmla="*/ 6027 w 6027"/>
                <a:gd name="T9" fmla="*/ 2296 h 2296"/>
                <a:gd name="T10" fmla="*/ 6027 w 6027"/>
                <a:gd name="T11" fmla="*/ 2296 h 229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" name="Freeform 4"/>
            <p:cNvSpPr>
              <a:spLocks/>
            </p:cNvSpPr>
            <p:nvPr/>
          </p:nvSpPr>
          <p:spPr bwMode="hidden">
            <a:xfrm>
              <a:off x="0" y="0"/>
              <a:ext cx="5760" cy="3072"/>
            </a:xfrm>
            <a:custGeom>
              <a:avLst/>
              <a:gdLst/>
              <a:ahLst/>
              <a:cxnLst>
                <a:cxn ang="0">
                  <a:pos x="6027" y="2296"/>
                </a:cxn>
                <a:cxn ang="0">
                  <a:pos x="0" y="2296"/>
                </a:cxn>
                <a:cxn ang="0">
                  <a:pos x="0" y="0"/>
                </a:cxn>
                <a:cxn ang="0">
                  <a:pos x="6027" y="0"/>
                </a:cxn>
                <a:cxn ang="0">
                  <a:pos x="6027" y="2296"/>
                </a:cxn>
                <a:cxn ang="0">
                  <a:pos x="6027" y="2296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7" name="Freeform 5"/>
          <p:cNvSpPr>
            <a:spLocks/>
          </p:cNvSpPr>
          <p:nvPr/>
        </p:nvSpPr>
        <p:spPr bwMode="hidden">
          <a:xfrm>
            <a:off x="6242050" y="6269038"/>
            <a:ext cx="2895600" cy="609600"/>
          </a:xfrm>
          <a:custGeom>
            <a:avLst/>
            <a:gdLst>
              <a:gd name="T0" fmla="*/ 5748 w 5748"/>
              <a:gd name="T1" fmla="*/ 246 h 246"/>
              <a:gd name="T2" fmla="*/ 0 w 5748"/>
              <a:gd name="T3" fmla="*/ 246 h 246"/>
              <a:gd name="T4" fmla="*/ 0 w 5748"/>
              <a:gd name="T5" fmla="*/ 0 h 246"/>
              <a:gd name="T6" fmla="*/ 5748 w 5748"/>
              <a:gd name="T7" fmla="*/ 0 h 246"/>
              <a:gd name="T8" fmla="*/ 5748 w 5748"/>
              <a:gd name="T9" fmla="*/ 246 h 246"/>
              <a:gd name="T10" fmla="*/ 5748 w 5748"/>
              <a:gd name="T11" fmla="*/ 246 h 246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5748" h="246">
                <a:moveTo>
                  <a:pt x="5748" y="246"/>
                </a:moveTo>
                <a:lnTo>
                  <a:pt x="0" y="246"/>
                </a:lnTo>
                <a:lnTo>
                  <a:pt x="0" y="0"/>
                </a:lnTo>
                <a:lnTo>
                  <a:pt x="5748" y="0"/>
                </a:lnTo>
                <a:lnTo>
                  <a:pt x="5748" y="246"/>
                </a:ln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grpSp>
        <p:nvGrpSpPr>
          <p:cNvPr id="8" name="Group 6"/>
          <p:cNvGrpSpPr>
            <a:grpSpLocks/>
          </p:cNvGrpSpPr>
          <p:nvPr/>
        </p:nvGrpSpPr>
        <p:grpSpPr bwMode="auto">
          <a:xfrm>
            <a:off x="-1588" y="6034088"/>
            <a:ext cx="7845426" cy="850900"/>
            <a:chOff x="0" y="3792"/>
            <a:chExt cx="4942" cy="536"/>
          </a:xfrm>
        </p:grpSpPr>
        <p:sp>
          <p:nvSpPr>
            <p:cNvPr id="9" name="Freeform 7"/>
            <p:cNvSpPr>
              <a:spLocks/>
            </p:cNvSpPr>
            <p:nvPr userDrawn="1"/>
          </p:nvSpPr>
          <p:spPr bwMode="ltGray">
            <a:xfrm>
              <a:off x="1488" y="3792"/>
              <a:ext cx="3240" cy="536"/>
            </a:xfrm>
            <a:custGeom>
              <a:avLst/>
              <a:gdLst/>
              <a:ahLst/>
              <a:cxnLst>
                <a:cxn ang="0">
                  <a:pos x="3132" y="469"/>
                </a:cxn>
                <a:cxn ang="0">
                  <a:pos x="2995" y="395"/>
                </a:cxn>
                <a:cxn ang="0">
                  <a:pos x="2911" y="375"/>
                </a:cxn>
                <a:cxn ang="0">
                  <a:pos x="2678" y="228"/>
                </a:cxn>
                <a:cxn ang="0">
                  <a:pos x="2553" y="74"/>
                </a:cxn>
                <a:cxn ang="0">
                  <a:pos x="2457" y="7"/>
                </a:cxn>
                <a:cxn ang="0">
                  <a:pos x="2403" y="47"/>
                </a:cxn>
                <a:cxn ang="0">
                  <a:pos x="2289" y="74"/>
                </a:cxn>
                <a:cxn ang="0">
                  <a:pos x="2134" y="74"/>
                </a:cxn>
                <a:cxn ang="0">
                  <a:pos x="2044" y="128"/>
                </a:cxn>
                <a:cxn ang="0">
                  <a:pos x="1775" y="222"/>
                </a:cxn>
                <a:cxn ang="0">
                  <a:pos x="1602" y="181"/>
                </a:cxn>
                <a:cxn ang="0">
                  <a:pos x="1560" y="101"/>
                </a:cxn>
                <a:cxn ang="0">
                  <a:pos x="1542" y="87"/>
                </a:cxn>
                <a:cxn ang="0">
                  <a:pos x="1446" y="60"/>
                </a:cxn>
                <a:cxn ang="0">
                  <a:pos x="1375" y="74"/>
                </a:cxn>
                <a:cxn ang="0">
                  <a:pos x="1309" y="87"/>
                </a:cxn>
                <a:cxn ang="0">
                  <a:pos x="1243" y="13"/>
                </a:cxn>
                <a:cxn ang="0">
                  <a:pos x="1225" y="0"/>
                </a:cxn>
                <a:cxn ang="0">
                  <a:pos x="1189" y="0"/>
                </a:cxn>
                <a:cxn ang="0">
                  <a:pos x="1106" y="34"/>
                </a:cxn>
                <a:cxn ang="0">
                  <a:pos x="1106" y="34"/>
                </a:cxn>
                <a:cxn ang="0">
                  <a:pos x="1094" y="40"/>
                </a:cxn>
                <a:cxn ang="0">
                  <a:pos x="1070" y="54"/>
                </a:cxn>
                <a:cxn ang="0">
                  <a:pos x="1034" y="74"/>
                </a:cxn>
                <a:cxn ang="0">
                  <a:pos x="1004" y="74"/>
                </a:cxn>
                <a:cxn ang="0">
                  <a:pos x="986" y="74"/>
                </a:cxn>
                <a:cxn ang="0">
                  <a:pos x="956" y="81"/>
                </a:cxn>
                <a:cxn ang="0">
                  <a:pos x="920" y="94"/>
                </a:cxn>
                <a:cxn ang="0">
                  <a:pos x="884" y="107"/>
                </a:cxn>
                <a:cxn ang="0">
                  <a:pos x="843" y="128"/>
                </a:cxn>
                <a:cxn ang="0">
                  <a:pos x="813" y="141"/>
                </a:cxn>
                <a:cxn ang="0">
                  <a:pos x="789" y="148"/>
                </a:cxn>
                <a:cxn ang="0">
                  <a:pos x="783" y="154"/>
                </a:cxn>
                <a:cxn ang="0">
                  <a:pos x="556" y="228"/>
                </a:cxn>
                <a:cxn ang="0">
                  <a:pos x="394" y="294"/>
                </a:cxn>
                <a:cxn ang="0">
                  <a:pos x="107" y="462"/>
                </a:cxn>
                <a:cxn ang="0">
                  <a:pos x="0" y="536"/>
                </a:cxn>
                <a:cxn ang="0">
                  <a:pos x="3240" y="536"/>
                </a:cxn>
                <a:cxn ang="0">
                  <a:pos x="3132" y="469"/>
                </a:cxn>
                <a:cxn ang="0">
                  <a:pos x="3132" y="469"/>
                </a:cxn>
              </a:cxnLst>
              <a:rect l="0" t="0" r="r" b="b"/>
              <a:pathLst>
                <a:path w="3240" h="536">
                  <a:moveTo>
                    <a:pt x="3132" y="469"/>
                  </a:moveTo>
                  <a:lnTo>
                    <a:pt x="2995" y="395"/>
                  </a:lnTo>
                  <a:lnTo>
                    <a:pt x="2911" y="375"/>
                  </a:lnTo>
                  <a:lnTo>
                    <a:pt x="2678" y="228"/>
                  </a:lnTo>
                  <a:lnTo>
                    <a:pt x="2553" y="74"/>
                  </a:lnTo>
                  <a:lnTo>
                    <a:pt x="2457" y="7"/>
                  </a:lnTo>
                  <a:lnTo>
                    <a:pt x="2403" y="47"/>
                  </a:lnTo>
                  <a:lnTo>
                    <a:pt x="2289" y="74"/>
                  </a:lnTo>
                  <a:lnTo>
                    <a:pt x="2134" y="74"/>
                  </a:lnTo>
                  <a:lnTo>
                    <a:pt x="2044" y="128"/>
                  </a:lnTo>
                  <a:lnTo>
                    <a:pt x="1775" y="222"/>
                  </a:lnTo>
                  <a:lnTo>
                    <a:pt x="1602" y="181"/>
                  </a:lnTo>
                  <a:lnTo>
                    <a:pt x="1560" y="101"/>
                  </a:lnTo>
                  <a:lnTo>
                    <a:pt x="1542" y="87"/>
                  </a:lnTo>
                  <a:lnTo>
                    <a:pt x="1446" y="60"/>
                  </a:lnTo>
                  <a:lnTo>
                    <a:pt x="1375" y="74"/>
                  </a:lnTo>
                  <a:lnTo>
                    <a:pt x="1309" y="87"/>
                  </a:lnTo>
                  <a:lnTo>
                    <a:pt x="1243" y="13"/>
                  </a:lnTo>
                  <a:lnTo>
                    <a:pt x="1225" y="0"/>
                  </a:lnTo>
                  <a:lnTo>
                    <a:pt x="1189" y="0"/>
                  </a:lnTo>
                  <a:lnTo>
                    <a:pt x="1106" y="34"/>
                  </a:lnTo>
                  <a:lnTo>
                    <a:pt x="1106" y="34"/>
                  </a:lnTo>
                  <a:lnTo>
                    <a:pt x="1094" y="40"/>
                  </a:lnTo>
                  <a:lnTo>
                    <a:pt x="1070" y="54"/>
                  </a:lnTo>
                  <a:lnTo>
                    <a:pt x="1034" y="74"/>
                  </a:lnTo>
                  <a:lnTo>
                    <a:pt x="1004" y="74"/>
                  </a:lnTo>
                  <a:lnTo>
                    <a:pt x="986" y="74"/>
                  </a:lnTo>
                  <a:lnTo>
                    <a:pt x="956" y="81"/>
                  </a:lnTo>
                  <a:lnTo>
                    <a:pt x="920" y="94"/>
                  </a:lnTo>
                  <a:lnTo>
                    <a:pt x="884" y="107"/>
                  </a:lnTo>
                  <a:lnTo>
                    <a:pt x="843" y="128"/>
                  </a:lnTo>
                  <a:lnTo>
                    <a:pt x="813" y="141"/>
                  </a:lnTo>
                  <a:lnTo>
                    <a:pt x="789" y="148"/>
                  </a:lnTo>
                  <a:lnTo>
                    <a:pt x="783" y="154"/>
                  </a:lnTo>
                  <a:lnTo>
                    <a:pt x="556" y="228"/>
                  </a:lnTo>
                  <a:lnTo>
                    <a:pt x="394" y="294"/>
                  </a:lnTo>
                  <a:lnTo>
                    <a:pt x="107" y="462"/>
                  </a:lnTo>
                  <a:lnTo>
                    <a:pt x="0" y="536"/>
                  </a:lnTo>
                  <a:lnTo>
                    <a:pt x="3240" y="536"/>
                  </a:lnTo>
                  <a:lnTo>
                    <a:pt x="3132" y="469"/>
                  </a:lnTo>
                  <a:lnTo>
                    <a:pt x="3132" y="469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66667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grpSp>
          <p:nvGrpSpPr>
            <p:cNvPr id="10" name="Group 8"/>
            <p:cNvGrpSpPr>
              <a:grpSpLocks/>
            </p:cNvGrpSpPr>
            <p:nvPr userDrawn="1"/>
          </p:nvGrpSpPr>
          <p:grpSpPr bwMode="auto">
            <a:xfrm>
              <a:off x="2486" y="3792"/>
              <a:ext cx="2456" cy="536"/>
              <a:chOff x="2486" y="3792"/>
              <a:chExt cx="2456" cy="536"/>
            </a:xfrm>
          </p:grpSpPr>
          <p:sp>
            <p:nvSpPr>
              <p:cNvPr id="12" name="Freeform 9"/>
              <p:cNvSpPr>
                <a:spLocks/>
              </p:cNvSpPr>
              <p:nvPr userDrawn="1"/>
            </p:nvSpPr>
            <p:spPr bwMode="ltGray">
              <a:xfrm>
                <a:off x="3948" y="3799"/>
                <a:ext cx="994" cy="529"/>
              </a:xfrm>
              <a:custGeom>
                <a:avLst/>
                <a:gdLst>
                  <a:gd name="T0" fmla="*/ 636 w 994"/>
                  <a:gd name="T1" fmla="*/ 373 h 529"/>
                  <a:gd name="T2" fmla="*/ 495 w 994"/>
                  <a:gd name="T3" fmla="*/ 370 h 529"/>
                  <a:gd name="T4" fmla="*/ 280 w 994"/>
                  <a:gd name="T5" fmla="*/ 249 h 529"/>
                  <a:gd name="T6" fmla="*/ 127 w 994"/>
                  <a:gd name="T7" fmla="*/ 66 h 529"/>
                  <a:gd name="T8" fmla="*/ 0 w 994"/>
                  <a:gd name="T9" fmla="*/ 0 h 529"/>
                  <a:gd name="T10" fmla="*/ 22 w 994"/>
                  <a:gd name="T11" fmla="*/ 26 h 529"/>
                  <a:gd name="T12" fmla="*/ 0 w 994"/>
                  <a:gd name="T13" fmla="*/ 65 h 529"/>
                  <a:gd name="T14" fmla="*/ 30 w 994"/>
                  <a:gd name="T15" fmla="*/ 119 h 529"/>
                  <a:gd name="T16" fmla="*/ 75 w 994"/>
                  <a:gd name="T17" fmla="*/ 243 h 529"/>
                  <a:gd name="T18" fmla="*/ 45 w 994"/>
                  <a:gd name="T19" fmla="*/ 422 h 529"/>
                  <a:gd name="T20" fmla="*/ 200 w 994"/>
                  <a:gd name="T21" fmla="*/ 329 h 529"/>
                  <a:gd name="T22" fmla="*/ 592 w 994"/>
                  <a:gd name="T23" fmla="*/ 527 h 529"/>
                  <a:gd name="T24" fmla="*/ 994 w 994"/>
                  <a:gd name="T25" fmla="*/ 529 h 529"/>
                  <a:gd name="T26" fmla="*/ 828 w 994"/>
                  <a:gd name="T27" fmla="*/ 473 h 529"/>
                  <a:gd name="T28" fmla="*/ 636 w 994"/>
                  <a:gd name="T29" fmla="*/ 373 h 529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</a:gdLst>
                <a:ahLst/>
                <a:cxnLst>
                  <a:cxn ang="T30">
                    <a:pos x="T0" y="T1"/>
                  </a:cxn>
                  <a:cxn ang="T31">
                    <a:pos x="T2" y="T3"/>
                  </a:cxn>
                  <a:cxn ang="T32">
                    <a:pos x="T4" y="T5"/>
                  </a:cxn>
                  <a:cxn ang="T33">
                    <a:pos x="T6" y="T7"/>
                  </a:cxn>
                  <a:cxn ang="T34">
                    <a:pos x="T8" y="T9"/>
                  </a:cxn>
                  <a:cxn ang="T35">
                    <a:pos x="T10" y="T11"/>
                  </a:cxn>
                  <a:cxn ang="T36">
                    <a:pos x="T12" y="T13"/>
                  </a:cxn>
                  <a:cxn ang="T37">
                    <a:pos x="T14" y="T15"/>
                  </a:cxn>
                  <a:cxn ang="T38">
                    <a:pos x="T16" y="T17"/>
                  </a:cxn>
                  <a:cxn ang="T39">
                    <a:pos x="T18" y="T19"/>
                  </a:cxn>
                  <a:cxn ang="T40">
                    <a:pos x="T20" y="T21"/>
                  </a:cxn>
                  <a:cxn ang="T41">
                    <a:pos x="T22" y="T23"/>
                  </a:cxn>
                  <a:cxn ang="T42">
                    <a:pos x="T24" y="T25"/>
                  </a:cxn>
                  <a:cxn ang="T43">
                    <a:pos x="T26" y="T27"/>
                  </a:cxn>
                  <a:cxn ang="T44">
                    <a:pos x="T28" y="T29"/>
                  </a:cxn>
                </a:cxnLst>
                <a:rect l="0" t="0" r="r" b="b"/>
                <a:pathLst>
                  <a:path w="994" h="529">
                    <a:moveTo>
                      <a:pt x="636" y="373"/>
                    </a:moveTo>
                    <a:lnTo>
                      <a:pt x="495" y="370"/>
                    </a:lnTo>
                    <a:lnTo>
                      <a:pt x="280" y="249"/>
                    </a:lnTo>
                    <a:lnTo>
                      <a:pt x="127" y="66"/>
                    </a:lnTo>
                    <a:lnTo>
                      <a:pt x="0" y="0"/>
                    </a:lnTo>
                    <a:lnTo>
                      <a:pt x="22" y="26"/>
                    </a:lnTo>
                    <a:lnTo>
                      <a:pt x="0" y="65"/>
                    </a:lnTo>
                    <a:lnTo>
                      <a:pt x="30" y="119"/>
                    </a:lnTo>
                    <a:lnTo>
                      <a:pt x="75" y="243"/>
                    </a:lnTo>
                    <a:lnTo>
                      <a:pt x="45" y="422"/>
                    </a:lnTo>
                    <a:lnTo>
                      <a:pt x="200" y="329"/>
                    </a:lnTo>
                    <a:lnTo>
                      <a:pt x="592" y="527"/>
                    </a:lnTo>
                    <a:lnTo>
                      <a:pt x="994" y="529"/>
                    </a:lnTo>
                    <a:lnTo>
                      <a:pt x="828" y="473"/>
                    </a:lnTo>
                    <a:lnTo>
                      <a:pt x="636" y="373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" name="Freeform 10"/>
              <p:cNvSpPr>
                <a:spLocks/>
              </p:cNvSpPr>
              <p:nvPr userDrawn="1"/>
            </p:nvSpPr>
            <p:spPr bwMode="ltGray">
              <a:xfrm>
                <a:off x="2677" y="3792"/>
                <a:ext cx="186" cy="395"/>
              </a:xfrm>
              <a:custGeom>
                <a:avLst/>
                <a:gdLst>
                  <a:gd name="T0" fmla="*/ 36 w 186"/>
                  <a:gd name="T1" fmla="*/ 0 h 353"/>
                  <a:gd name="T2" fmla="*/ 54 w 186"/>
                  <a:gd name="T3" fmla="*/ 18 h 353"/>
                  <a:gd name="T4" fmla="*/ 24 w 186"/>
                  <a:gd name="T5" fmla="*/ 30 h 353"/>
                  <a:gd name="T6" fmla="*/ 18 w 186"/>
                  <a:gd name="T7" fmla="*/ 66 h 353"/>
                  <a:gd name="T8" fmla="*/ 42 w 186"/>
                  <a:gd name="T9" fmla="*/ 114 h 353"/>
                  <a:gd name="T10" fmla="*/ 48 w 186"/>
                  <a:gd name="T11" fmla="*/ 162 h 353"/>
                  <a:gd name="T12" fmla="*/ 0 w 186"/>
                  <a:gd name="T13" fmla="*/ 353 h 353"/>
                  <a:gd name="T14" fmla="*/ 54 w 186"/>
                  <a:gd name="T15" fmla="*/ 233 h 353"/>
                  <a:gd name="T16" fmla="*/ 84 w 186"/>
                  <a:gd name="T17" fmla="*/ 216 h 353"/>
                  <a:gd name="T18" fmla="*/ 126 w 186"/>
                  <a:gd name="T19" fmla="*/ 126 h 353"/>
                  <a:gd name="T20" fmla="*/ 144 w 186"/>
                  <a:gd name="T21" fmla="*/ 120 h 353"/>
                  <a:gd name="T22" fmla="*/ 144 w 186"/>
                  <a:gd name="T23" fmla="*/ 90 h 353"/>
                  <a:gd name="T24" fmla="*/ 186 w 186"/>
                  <a:gd name="T25" fmla="*/ 66 h 353"/>
                  <a:gd name="T26" fmla="*/ 162 w 186"/>
                  <a:gd name="T27" fmla="*/ 60 h 353"/>
                  <a:gd name="T28" fmla="*/ 36 w 186"/>
                  <a:gd name="T29" fmla="*/ 0 h 353"/>
                  <a:gd name="T30" fmla="*/ 36 w 186"/>
                  <a:gd name="T31" fmla="*/ 0 h 353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186" h="353">
                    <a:moveTo>
                      <a:pt x="36" y="0"/>
                    </a:moveTo>
                    <a:lnTo>
                      <a:pt x="54" y="18"/>
                    </a:lnTo>
                    <a:lnTo>
                      <a:pt x="24" y="30"/>
                    </a:lnTo>
                    <a:lnTo>
                      <a:pt x="18" y="66"/>
                    </a:lnTo>
                    <a:lnTo>
                      <a:pt x="42" y="114"/>
                    </a:lnTo>
                    <a:lnTo>
                      <a:pt x="48" y="162"/>
                    </a:lnTo>
                    <a:lnTo>
                      <a:pt x="0" y="353"/>
                    </a:lnTo>
                    <a:lnTo>
                      <a:pt x="54" y="233"/>
                    </a:lnTo>
                    <a:lnTo>
                      <a:pt x="84" y="216"/>
                    </a:lnTo>
                    <a:lnTo>
                      <a:pt x="126" y="126"/>
                    </a:lnTo>
                    <a:lnTo>
                      <a:pt x="144" y="120"/>
                    </a:lnTo>
                    <a:lnTo>
                      <a:pt x="144" y="90"/>
                    </a:lnTo>
                    <a:lnTo>
                      <a:pt x="186" y="66"/>
                    </a:lnTo>
                    <a:lnTo>
                      <a:pt x="162" y="60"/>
                    </a:lnTo>
                    <a:lnTo>
                      <a:pt x="36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4" name="Freeform 11"/>
              <p:cNvSpPr>
                <a:spLocks/>
              </p:cNvSpPr>
              <p:nvPr userDrawn="1"/>
            </p:nvSpPr>
            <p:spPr bwMode="ltGray">
              <a:xfrm>
                <a:off x="3030" y="3893"/>
                <a:ext cx="378" cy="271"/>
              </a:xfrm>
              <a:custGeom>
                <a:avLst/>
                <a:gdLst>
                  <a:gd name="T0" fmla="*/ 18 w 378"/>
                  <a:gd name="T1" fmla="*/ 0 h 271"/>
                  <a:gd name="T2" fmla="*/ 12 w 378"/>
                  <a:gd name="T3" fmla="*/ 13 h 271"/>
                  <a:gd name="T4" fmla="*/ 0 w 378"/>
                  <a:gd name="T5" fmla="*/ 40 h 271"/>
                  <a:gd name="T6" fmla="*/ 60 w 378"/>
                  <a:gd name="T7" fmla="*/ 121 h 271"/>
                  <a:gd name="T8" fmla="*/ 310 w 378"/>
                  <a:gd name="T9" fmla="*/ 271 h 271"/>
                  <a:gd name="T10" fmla="*/ 290 w 378"/>
                  <a:gd name="T11" fmla="*/ 139 h 271"/>
                  <a:gd name="T12" fmla="*/ 378 w 378"/>
                  <a:gd name="T13" fmla="*/ 76 h 271"/>
                  <a:gd name="T14" fmla="*/ 251 w 378"/>
                  <a:gd name="T15" fmla="*/ 94 h 271"/>
                  <a:gd name="T16" fmla="*/ 90 w 378"/>
                  <a:gd name="T17" fmla="*/ 54 h 271"/>
                  <a:gd name="T18" fmla="*/ 18 w 378"/>
                  <a:gd name="T19" fmla="*/ 0 h 271"/>
                  <a:gd name="T20" fmla="*/ 18 w 378"/>
                  <a:gd name="T21" fmla="*/ 0 h 271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378" h="271">
                    <a:moveTo>
                      <a:pt x="18" y="0"/>
                    </a:moveTo>
                    <a:lnTo>
                      <a:pt x="12" y="13"/>
                    </a:lnTo>
                    <a:lnTo>
                      <a:pt x="0" y="40"/>
                    </a:lnTo>
                    <a:lnTo>
                      <a:pt x="60" y="121"/>
                    </a:lnTo>
                    <a:lnTo>
                      <a:pt x="310" y="271"/>
                    </a:lnTo>
                    <a:lnTo>
                      <a:pt x="290" y="139"/>
                    </a:lnTo>
                    <a:lnTo>
                      <a:pt x="378" y="76"/>
                    </a:lnTo>
                    <a:lnTo>
                      <a:pt x="251" y="94"/>
                    </a:lnTo>
                    <a:lnTo>
                      <a:pt x="90" y="54"/>
                    </a:lnTo>
                    <a:lnTo>
                      <a:pt x="18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5" name="Freeform 12"/>
              <p:cNvSpPr>
                <a:spLocks/>
              </p:cNvSpPr>
              <p:nvPr userDrawn="1"/>
            </p:nvSpPr>
            <p:spPr bwMode="ltGray">
              <a:xfrm>
                <a:off x="3628" y="3866"/>
                <a:ext cx="155" cy="74"/>
              </a:xfrm>
              <a:custGeom>
                <a:avLst/>
                <a:gdLst>
                  <a:gd name="T0" fmla="*/ 114 w 155"/>
                  <a:gd name="T1" fmla="*/ 0 h 66"/>
                  <a:gd name="T2" fmla="*/ 0 w 155"/>
                  <a:gd name="T3" fmla="*/ 0 h 66"/>
                  <a:gd name="T4" fmla="*/ 0 w 155"/>
                  <a:gd name="T5" fmla="*/ 0 h 66"/>
                  <a:gd name="T6" fmla="*/ 6 w 155"/>
                  <a:gd name="T7" fmla="*/ 6 h 66"/>
                  <a:gd name="T8" fmla="*/ 6 w 155"/>
                  <a:gd name="T9" fmla="*/ 18 h 66"/>
                  <a:gd name="T10" fmla="*/ 0 w 155"/>
                  <a:gd name="T11" fmla="*/ 24 h 66"/>
                  <a:gd name="T12" fmla="*/ 78 w 155"/>
                  <a:gd name="T13" fmla="*/ 60 h 66"/>
                  <a:gd name="T14" fmla="*/ 96 w 155"/>
                  <a:gd name="T15" fmla="*/ 42 h 66"/>
                  <a:gd name="T16" fmla="*/ 155 w 155"/>
                  <a:gd name="T17" fmla="*/ 66 h 66"/>
                  <a:gd name="T18" fmla="*/ 126 w 155"/>
                  <a:gd name="T19" fmla="*/ 24 h 66"/>
                  <a:gd name="T20" fmla="*/ 149 w 155"/>
                  <a:gd name="T21" fmla="*/ 0 h 66"/>
                  <a:gd name="T22" fmla="*/ 114 w 155"/>
                  <a:gd name="T23" fmla="*/ 0 h 66"/>
                  <a:gd name="T24" fmla="*/ 114 w 155"/>
                  <a:gd name="T25" fmla="*/ 0 h 6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155" h="66">
                    <a:moveTo>
                      <a:pt x="114" y="0"/>
                    </a:moveTo>
                    <a:lnTo>
                      <a:pt x="0" y="0"/>
                    </a:lnTo>
                    <a:lnTo>
                      <a:pt x="6" y="6"/>
                    </a:lnTo>
                    <a:lnTo>
                      <a:pt x="6" y="18"/>
                    </a:lnTo>
                    <a:lnTo>
                      <a:pt x="0" y="24"/>
                    </a:lnTo>
                    <a:lnTo>
                      <a:pt x="78" y="60"/>
                    </a:lnTo>
                    <a:lnTo>
                      <a:pt x="96" y="42"/>
                    </a:lnTo>
                    <a:lnTo>
                      <a:pt x="155" y="66"/>
                    </a:lnTo>
                    <a:lnTo>
                      <a:pt x="126" y="24"/>
                    </a:lnTo>
                    <a:lnTo>
                      <a:pt x="149" y="0"/>
                    </a:lnTo>
                    <a:lnTo>
                      <a:pt x="114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6" name="Freeform 13"/>
              <p:cNvSpPr>
                <a:spLocks/>
              </p:cNvSpPr>
              <p:nvPr userDrawn="1"/>
            </p:nvSpPr>
            <p:spPr bwMode="ltGray">
              <a:xfrm>
                <a:off x="2486" y="3859"/>
                <a:ext cx="42" cy="81"/>
              </a:xfrm>
              <a:custGeom>
                <a:avLst/>
                <a:gdLst>
                  <a:gd name="T0" fmla="*/ 6 w 42"/>
                  <a:gd name="T1" fmla="*/ 36 h 72"/>
                  <a:gd name="T2" fmla="*/ 0 w 42"/>
                  <a:gd name="T3" fmla="*/ 18 h 72"/>
                  <a:gd name="T4" fmla="*/ 12 w 42"/>
                  <a:gd name="T5" fmla="*/ 6 h 72"/>
                  <a:gd name="T6" fmla="*/ 0 w 42"/>
                  <a:gd name="T7" fmla="*/ 6 h 72"/>
                  <a:gd name="T8" fmla="*/ 12 w 42"/>
                  <a:gd name="T9" fmla="*/ 6 h 72"/>
                  <a:gd name="T10" fmla="*/ 24 w 42"/>
                  <a:gd name="T11" fmla="*/ 6 h 72"/>
                  <a:gd name="T12" fmla="*/ 36 w 42"/>
                  <a:gd name="T13" fmla="*/ 6 h 72"/>
                  <a:gd name="T14" fmla="*/ 42 w 42"/>
                  <a:gd name="T15" fmla="*/ 0 h 72"/>
                  <a:gd name="T16" fmla="*/ 30 w 42"/>
                  <a:gd name="T17" fmla="*/ 18 h 72"/>
                  <a:gd name="T18" fmla="*/ 42 w 42"/>
                  <a:gd name="T19" fmla="*/ 48 h 72"/>
                  <a:gd name="T20" fmla="*/ 12 w 42"/>
                  <a:gd name="T21" fmla="*/ 72 h 72"/>
                  <a:gd name="T22" fmla="*/ 6 w 42"/>
                  <a:gd name="T23" fmla="*/ 36 h 72"/>
                  <a:gd name="T24" fmla="*/ 6 w 42"/>
                  <a:gd name="T25" fmla="*/ 36 h 72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42" h="72">
                    <a:moveTo>
                      <a:pt x="6" y="36"/>
                    </a:moveTo>
                    <a:lnTo>
                      <a:pt x="0" y="18"/>
                    </a:lnTo>
                    <a:lnTo>
                      <a:pt x="12" y="6"/>
                    </a:lnTo>
                    <a:lnTo>
                      <a:pt x="0" y="6"/>
                    </a:lnTo>
                    <a:lnTo>
                      <a:pt x="12" y="6"/>
                    </a:lnTo>
                    <a:lnTo>
                      <a:pt x="24" y="6"/>
                    </a:lnTo>
                    <a:lnTo>
                      <a:pt x="36" y="6"/>
                    </a:lnTo>
                    <a:lnTo>
                      <a:pt x="42" y="0"/>
                    </a:lnTo>
                    <a:lnTo>
                      <a:pt x="30" y="18"/>
                    </a:lnTo>
                    <a:lnTo>
                      <a:pt x="42" y="48"/>
                    </a:lnTo>
                    <a:lnTo>
                      <a:pt x="12" y="72"/>
                    </a:lnTo>
                    <a:lnTo>
                      <a:pt x="6" y="36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</p:grpSp>
        <p:sp>
          <p:nvSpPr>
            <p:cNvPr id="11" name="Freeform 14"/>
            <p:cNvSpPr>
              <a:spLocks/>
            </p:cNvSpPr>
            <p:nvPr userDrawn="1"/>
          </p:nvSpPr>
          <p:spPr bwMode="ltGray">
            <a:xfrm>
              <a:off x="0" y="3792"/>
              <a:ext cx="3976" cy="535"/>
            </a:xfrm>
            <a:custGeom>
              <a:avLst/>
              <a:gdLst/>
              <a:ahLst/>
              <a:cxnLst>
                <a:cxn ang="0">
                  <a:pos x="3976" y="527"/>
                </a:cxn>
                <a:cxn ang="0">
                  <a:pos x="3970" y="527"/>
                </a:cxn>
                <a:cxn ang="0">
                  <a:pos x="3844" y="509"/>
                </a:cxn>
                <a:cxn ang="0">
                  <a:pos x="2487" y="305"/>
                </a:cxn>
                <a:cxn ang="0">
                  <a:pos x="2039" y="36"/>
                </a:cxn>
                <a:cxn ang="0">
                  <a:pos x="1907" y="24"/>
                </a:cxn>
                <a:cxn ang="0">
                  <a:pos x="1883" y="54"/>
                </a:cxn>
                <a:cxn ang="0">
                  <a:pos x="1859" y="54"/>
                </a:cxn>
                <a:cxn ang="0">
                  <a:pos x="1830" y="30"/>
                </a:cxn>
                <a:cxn ang="0">
                  <a:pos x="1704" y="102"/>
                </a:cxn>
                <a:cxn ang="0">
                  <a:pos x="1608" y="126"/>
                </a:cxn>
                <a:cxn ang="0">
                  <a:pos x="1561" y="132"/>
                </a:cxn>
                <a:cxn ang="0">
                  <a:pos x="1495" y="102"/>
                </a:cxn>
                <a:cxn ang="0">
                  <a:pos x="1357" y="126"/>
                </a:cxn>
                <a:cxn ang="0">
                  <a:pos x="1285" y="24"/>
                </a:cxn>
                <a:cxn ang="0">
                  <a:pos x="1280" y="18"/>
                </a:cxn>
                <a:cxn ang="0">
                  <a:pos x="1262" y="12"/>
                </a:cxn>
                <a:cxn ang="0">
                  <a:pos x="1238" y="6"/>
                </a:cxn>
                <a:cxn ang="0">
                  <a:pos x="1220" y="0"/>
                </a:cxn>
                <a:cxn ang="0">
                  <a:pos x="1196" y="0"/>
                </a:cxn>
                <a:cxn ang="0">
                  <a:pos x="1166" y="0"/>
                </a:cxn>
                <a:cxn ang="0">
                  <a:pos x="1142" y="0"/>
                </a:cxn>
                <a:cxn ang="0">
                  <a:pos x="1136" y="0"/>
                </a:cxn>
                <a:cxn ang="0">
                  <a:pos x="1130" y="0"/>
                </a:cxn>
                <a:cxn ang="0">
                  <a:pos x="1124" y="6"/>
                </a:cxn>
                <a:cxn ang="0">
                  <a:pos x="1118" y="12"/>
                </a:cxn>
                <a:cxn ang="0">
                  <a:pos x="1100" y="18"/>
                </a:cxn>
                <a:cxn ang="0">
                  <a:pos x="1088" y="18"/>
                </a:cxn>
                <a:cxn ang="0">
                  <a:pos x="1070" y="24"/>
                </a:cxn>
                <a:cxn ang="0">
                  <a:pos x="1052" y="30"/>
                </a:cxn>
                <a:cxn ang="0">
                  <a:pos x="1034" y="36"/>
                </a:cxn>
                <a:cxn ang="0">
                  <a:pos x="1028" y="42"/>
                </a:cxn>
                <a:cxn ang="0">
                  <a:pos x="969" y="60"/>
                </a:cxn>
                <a:cxn ang="0">
                  <a:pos x="921" y="72"/>
                </a:cxn>
                <a:cxn ang="0">
                  <a:pos x="855" y="48"/>
                </a:cxn>
                <a:cxn ang="0">
                  <a:pos x="825" y="48"/>
                </a:cxn>
                <a:cxn ang="0">
                  <a:pos x="759" y="72"/>
                </a:cxn>
                <a:cxn ang="0">
                  <a:pos x="735" y="72"/>
                </a:cxn>
                <a:cxn ang="0">
                  <a:pos x="706" y="60"/>
                </a:cxn>
                <a:cxn ang="0">
                  <a:pos x="640" y="60"/>
                </a:cxn>
                <a:cxn ang="0">
                  <a:pos x="544" y="72"/>
                </a:cxn>
                <a:cxn ang="0">
                  <a:pos x="389" y="18"/>
                </a:cxn>
                <a:cxn ang="0">
                  <a:pos x="323" y="60"/>
                </a:cxn>
                <a:cxn ang="0">
                  <a:pos x="317" y="60"/>
                </a:cxn>
                <a:cxn ang="0">
                  <a:pos x="305" y="72"/>
                </a:cxn>
                <a:cxn ang="0">
                  <a:pos x="287" y="78"/>
                </a:cxn>
                <a:cxn ang="0">
                  <a:pos x="263" y="90"/>
                </a:cxn>
                <a:cxn ang="0">
                  <a:pos x="203" y="120"/>
                </a:cxn>
                <a:cxn ang="0">
                  <a:pos x="149" y="150"/>
                </a:cxn>
                <a:cxn ang="0">
                  <a:pos x="78" y="168"/>
                </a:cxn>
                <a:cxn ang="0">
                  <a:pos x="0" y="180"/>
                </a:cxn>
                <a:cxn ang="0">
                  <a:pos x="0" y="527"/>
                </a:cxn>
                <a:cxn ang="0">
                  <a:pos x="1010" y="527"/>
                </a:cxn>
                <a:cxn ang="0">
                  <a:pos x="3725" y="527"/>
                </a:cxn>
                <a:cxn ang="0">
                  <a:pos x="3976" y="527"/>
                </a:cxn>
                <a:cxn ang="0">
                  <a:pos x="3976" y="527"/>
                </a:cxn>
              </a:cxnLst>
              <a:rect l="0" t="0" r="r" b="b"/>
              <a:pathLst>
                <a:path w="3976" h="527">
                  <a:moveTo>
                    <a:pt x="3976" y="527"/>
                  </a:moveTo>
                  <a:lnTo>
                    <a:pt x="3970" y="527"/>
                  </a:lnTo>
                  <a:lnTo>
                    <a:pt x="3844" y="509"/>
                  </a:lnTo>
                  <a:lnTo>
                    <a:pt x="2487" y="305"/>
                  </a:lnTo>
                  <a:lnTo>
                    <a:pt x="2039" y="36"/>
                  </a:lnTo>
                  <a:lnTo>
                    <a:pt x="1907" y="24"/>
                  </a:lnTo>
                  <a:lnTo>
                    <a:pt x="1883" y="54"/>
                  </a:lnTo>
                  <a:lnTo>
                    <a:pt x="1859" y="54"/>
                  </a:lnTo>
                  <a:lnTo>
                    <a:pt x="1830" y="30"/>
                  </a:lnTo>
                  <a:lnTo>
                    <a:pt x="1704" y="102"/>
                  </a:lnTo>
                  <a:lnTo>
                    <a:pt x="1608" y="126"/>
                  </a:lnTo>
                  <a:lnTo>
                    <a:pt x="1561" y="132"/>
                  </a:lnTo>
                  <a:lnTo>
                    <a:pt x="1495" y="102"/>
                  </a:lnTo>
                  <a:lnTo>
                    <a:pt x="1357" y="126"/>
                  </a:lnTo>
                  <a:lnTo>
                    <a:pt x="1285" y="24"/>
                  </a:lnTo>
                  <a:lnTo>
                    <a:pt x="1280" y="18"/>
                  </a:lnTo>
                  <a:lnTo>
                    <a:pt x="1262" y="12"/>
                  </a:lnTo>
                  <a:lnTo>
                    <a:pt x="1238" y="6"/>
                  </a:lnTo>
                  <a:lnTo>
                    <a:pt x="1220" y="0"/>
                  </a:lnTo>
                  <a:lnTo>
                    <a:pt x="1196" y="0"/>
                  </a:lnTo>
                  <a:lnTo>
                    <a:pt x="1166" y="0"/>
                  </a:lnTo>
                  <a:lnTo>
                    <a:pt x="1142" y="0"/>
                  </a:lnTo>
                  <a:lnTo>
                    <a:pt x="1136" y="0"/>
                  </a:lnTo>
                  <a:lnTo>
                    <a:pt x="1130" y="0"/>
                  </a:lnTo>
                  <a:lnTo>
                    <a:pt x="1124" y="6"/>
                  </a:lnTo>
                  <a:lnTo>
                    <a:pt x="1118" y="12"/>
                  </a:lnTo>
                  <a:lnTo>
                    <a:pt x="1100" y="18"/>
                  </a:lnTo>
                  <a:lnTo>
                    <a:pt x="1088" y="18"/>
                  </a:lnTo>
                  <a:lnTo>
                    <a:pt x="1070" y="24"/>
                  </a:lnTo>
                  <a:lnTo>
                    <a:pt x="1052" y="30"/>
                  </a:lnTo>
                  <a:lnTo>
                    <a:pt x="1034" y="36"/>
                  </a:lnTo>
                  <a:lnTo>
                    <a:pt x="1028" y="42"/>
                  </a:lnTo>
                  <a:lnTo>
                    <a:pt x="969" y="60"/>
                  </a:lnTo>
                  <a:lnTo>
                    <a:pt x="921" y="72"/>
                  </a:lnTo>
                  <a:lnTo>
                    <a:pt x="855" y="48"/>
                  </a:lnTo>
                  <a:lnTo>
                    <a:pt x="825" y="48"/>
                  </a:lnTo>
                  <a:lnTo>
                    <a:pt x="759" y="72"/>
                  </a:lnTo>
                  <a:lnTo>
                    <a:pt x="735" y="72"/>
                  </a:lnTo>
                  <a:lnTo>
                    <a:pt x="706" y="60"/>
                  </a:lnTo>
                  <a:lnTo>
                    <a:pt x="640" y="60"/>
                  </a:lnTo>
                  <a:lnTo>
                    <a:pt x="544" y="72"/>
                  </a:lnTo>
                  <a:lnTo>
                    <a:pt x="389" y="18"/>
                  </a:lnTo>
                  <a:lnTo>
                    <a:pt x="323" y="60"/>
                  </a:lnTo>
                  <a:lnTo>
                    <a:pt x="317" y="60"/>
                  </a:lnTo>
                  <a:lnTo>
                    <a:pt x="305" y="72"/>
                  </a:lnTo>
                  <a:lnTo>
                    <a:pt x="287" y="78"/>
                  </a:lnTo>
                  <a:lnTo>
                    <a:pt x="263" y="90"/>
                  </a:lnTo>
                  <a:lnTo>
                    <a:pt x="203" y="120"/>
                  </a:lnTo>
                  <a:lnTo>
                    <a:pt x="149" y="150"/>
                  </a:lnTo>
                  <a:lnTo>
                    <a:pt x="78" y="168"/>
                  </a:lnTo>
                  <a:lnTo>
                    <a:pt x="0" y="180"/>
                  </a:lnTo>
                  <a:lnTo>
                    <a:pt x="0" y="527"/>
                  </a:lnTo>
                  <a:lnTo>
                    <a:pt x="1010" y="527"/>
                  </a:lnTo>
                  <a:lnTo>
                    <a:pt x="3725" y="527"/>
                  </a:lnTo>
                  <a:lnTo>
                    <a:pt x="3976" y="527"/>
                  </a:lnTo>
                  <a:lnTo>
                    <a:pt x="3976" y="527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75686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grpSp>
        <p:nvGrpSpPr>
          <p:cNvPr id="17" name="Group 15"/>
          <p:cNvGrpSpPr>
            <a:grpSpLocks/>
          </p:cNvGrpSpPr>
          <p:nvPr/>
        </p:nvGrpSpPr>
        <p:grpSpPr bwMode="auto">
          <a:xfrm>
            <a:off x="627063" y="6021388"/>
            <a:ext cx="5684837" cy="849312"/>
            <a:chOff x="395" y="3793"/>
            <a:chExt cx="3581" cy="535"/>
          </a:xfrm>
        </p:grpSpPr>
        <p:sp>
          <p:nvSpPr>
            <p:cNvPr id="18" name="Freeform 16"/>
            <p:cNvSpPr>
              <a:spLocks/>
            </p:cNvSpPr>
            <p:nvPr userDrawn="1"/>
          </p:nvSpPr>
          <p:spPr bwMode="auto">
            <a:xfrm>
              <a:off x="1196" y="3793"/>
              <a:ext cx="365" cy="291"/>
            </a:xfrm>
            <a:custGeom>
              <a:avLst/>
              <a:gdLst>
                <a:gd name="T0" fmla="*/ 24 w 365"/>
                <a:gd name="T1" fmla="*/ 24 h 287"/>
                <a:gd name="T2" fmla="*/ 0 w 365"/>
                <a:gd name="T3" fmla="*/ 60 h 287"/>
                <a:gd name="T4" fmla="*/ 66 w 365"/>
                <a:gd name="T5" fmla="*/ 108 h 287"/>
                <a:gd name="T6" fmla="*/ 143 w 365"/>
                <a:gd name="T7" fmla="*/ 180 h 287"/>
                <a:gd name="T8" fmla="*/ 191 w 365"/>
                <a:gd name="T9" fmla="*/ 168 h 287"/>
                <a:gd name="T10" fmla="*/ 341 w 365"/>
                <a:gd name="T11" fmla="*/ 287 h 287"/>
                <a:gd name="T12" fmla="*/ 305 w 365"/>
                <a:gd name="T13" fmla="*/ 174 h 287"/>
                <a:gd name="T14" fmla="*/ 365 w 365"/>
                <a:gd name="T15" fmla="*/ 132 h 287"/>
                <a:gd name="T16" fmla="*/ 359 w 365"/>
                <a:gd name="T17" fmla="*/ 126 h 287"/>
                <a:gd name="T18" fmla="*/ 335 w 365"/>
                <a:gd name="T19" fmla="*/ 114 h 287"/>
                <a:gd name="T20" fmla="*/ 299 w 365"/>
                <a:gd name="T21" fmla="*/ 90 h 287"/>
                <a:gd name="T22" fmla="*/ 257 w 365"/>
                <a:gd name="T23" fmla="*/ 72 h 287"/>
                <a:gd name="T24" fmla="*/ 215 w 365"/>
                <a:gd name="T25" fmla="*/ 54 h 287"/>
                <a:gd name="T26" fmla="*/ 173 w 365"/>
                <a:gd name="T27" fmla="*/ 36 h 287"/>
                <a:gd name="T28" fmla="*/ 143 w 365"/>
                <a:gd name="T29" fmla="*/ 24 h 287"/>
                <a:gd name="T30" fmla="*/ 131 w 365"/>
                <a:gd name="T31" fmla="*/ 18 h 287"/>
                <a:gd name="T32" fmla="*/ 107 w 365"/>
                <a:gd name="T33" fmla="*/ 18 h 287"/>
                <a:gd name="T34" fmla="*/ 95 w 365"/>
                <a:gd name="T35" fmla="*/ 18 h 287"/>
                <a:gd name="T36" fmla="*/ 72 w 365"/>
                <a:gd name="T37" fmla="*/ 12 h 287"/>
                <a:gd name="T38" fmla="*/ 66 w 365"/>
                <a:gd name="T39" fmla="*/ 12 h 287"/>
                <a:gd name="T40" fmla="*/ 54 w 365"/>
                <a:gd name="T41" fmla="*/ 6 h 287"/>
                <a:gd name="T42" fmla="*/ 42 w 365"/>
                <a:gd name="T43" fmla="*/ 0 h 287"/>
                <a:gd name="T44" fmla="*/ 30 w 365"/>
                <a:gd name="T45" fmla="*/ 0 h 287"/>
                <a:gd name="T46" fmla="*/ 24 w 365"/>
                <a:gd name="T47" fmla="*/ 24 h 287"/>
                <a:gd name="T48" fmla="*/ 24 w 365"/>
                <a:gd name="T49" fmla="*/ 24 h 287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365" h="287">
                  <a:moveTo>
                    <a:pt x="24" y="24"/>
                  </a:moveTo>
                  <a:lnTo>
                    <a:pt x="0" y="60"/>
                  </a:lnTo>
                  <a:lnTo>
                    <a:pt x="66" y="108"/>
                  </a:lnTo>
                  <a:lnTo>
                    <a:pt x="143" y="180"/>
                  </a:lnTo>
                  <a:lnTo>
                    <a:pt x="191" y="168"/>
                  </a:lnTo>
                  <a:lnTo>
                    <a:pt x="341" y="287"/>
                  </a:lnTo>
                  <a:lnTo>
                    <a:pt x="305" y="174"/>
                  </a:lnTo>
                  <a:lnTo>
                    <a:pt x="365" y="132"/>
                  </a:lnTo>
                  <a:lnTo>
                    <a:pt x="359" y="126"/>
                  </a:lnTo>
                  <a:lnTo>
                    <a:pt x="335" y="114"/>
                  </a:lnTo>
                  <a:lnTo>
                    <a:pt x="299" y="90"/>
                  </a:lnTo>
                  <a:lnTo>
                    <a:pt x="257" y="72"/>
                  </a:lnTo>
                  <a:lnTo>
                    <a:pt x="215" y="54"/>
                  </a:lnTo>
                  <a:lnTo>
                    <a:pt x="173" y="36"/>
                  </a:lnTo>
                  <a:lnTo>
                    <a:pt x="143" y="24"/>
                  </a:lnTo>
                  <a:lnTo>
                    <a:pt x="131" y="18"/>
                  </a:lnTo>
                  <a:lnTo>
                    <a:pt x="107" y="18"/>
                  </a:lnTo>
                  <a:lnTo>
                    <a:pt x="95" y="18"/>
                  </a:lnTo>
                  <a:lnTo>
                    <a:pt x="72" y="12"/>
                  </a:lnTo>
                  <a:lnTo>
                    <a:pt x="66" y="12"/>
                  </a:lnTo>
                  <a:lnTo>
                    <a:pt x="54" y="6"/>
                  </a:lnTo>
                  <a:lnTo>
                    <a:pt x="42" y="0"/>
                  </a:lnTo>
                  <a:lnTo>
                    <a:pt x="30" y="0"/>
                  </a:lnTo>
                  <a:lnTo>
                    <a:pt x="24" y="24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9" name="Freeform 17"/>
            <p:cNvSpPr>
              <a:spLocks/>
            </p:cNvSpPr>
            <p:nvPr userDrawn="1"/>
          </p:nvSpPr>
          <p:spPr bwMode="auto">
            <a:xfrm>
              <a:off x="1943" y="3829"/>
              <a:ext cx="2033" cy="499"/>
            </a:xfrm>
            <a:custGeom>
              <a:avLst/>
              <a:gdLst>
                <a:gd name="T0" fmla="*/ 186 w 2033"/>
                <a:gd name="T1" fmla="*/ 18 h 499"/>
                <a:gd name="T2" fmla="*/ 138 w 2033"/>
                <a:gd name="T3" fmla="*/ 6 h 499"/>
                <a:gd name="T4" fmla="*/ 96 w 2033"/>
                <a:gd name="T5" fmla="*/ 0 h 499"/>
                <a:gd name="T6" fmla="*/ 36 w 2033"/>
                <a:gd name="T7" fmla="*/ 0 h 499"/>
                <a:gd name="T8" fmla="*/ 12 w 2033"/>
                <a:gd name="T9" fmla="*/ 25 h 499"/>
                <a:gd name="T10" fmla="*/ 0 w 2033"/>
                <a:gd name="T11" fmla="*/ 128 h 499"/>
                <a:gd name="T12" fmla="*/ 60 w 2033"/>
                <a:gd name="T13" fmla="*/ 104 h 499"/>
                <a:gd name="T14" fmla="*/ 90 w 2033"/>
                <a:gd name="T15" fmla="*/ 134 h 499"/>
                <a:gd name="T16" fmla="*/ 150 w 2033"/>
                <a:gd name="T17" fmla="*/ 153 h 499"/>
                <a:gd name="T18" fmla="*/ 209 w 2033"/>
                <a:gd name="T19" fmla="*/ 273 h 499"/>
                <a:gd name="T20" fmla="*/ 401 w 2033"/>
                <a:gd name="T21" fmla="*/ 359 h 499"/>
                <a:gd name="T22" fmla="*/ 777 w 2033"/>
                <a:gd name="T23" fmla="*/ 359 h 499"/>
                <a:gd name="T24" fmla="*/ 2033 w 2033"/>
                <a:gd name="T25" fmla="*/ 499 h 499"/>
                <a:gd name="T26" fmla="*/ 2033 w 2033"/>
                <a:gd name="T27" fmla="*/ 499 h 499"/>
                <a:gd name="T28" fmla="*/ 1991 w 2033"/>
                <a:gd name="T29" fmla="*/ 493 h 499"/>
                <a:gd name="T30" fmla="*/ 676 w 2033"/>
                <a:gd name="T31" fmla="*/ 243 h 499"/>
                <a:gd name="T32" fmla="*/ 514 w 2033"/>
                <a:gd name="T33" fmla="*/ 159 h 499"/>
                <a:gd name="T34" fmla="*/ 425 w 2033"/>
                <a:gd name="T35" fmla="*/ 110 h 499"/>
                <a:gd name="T36" fmla="*/ 365 w 2033"/>
                <a:gd name="T37" fmla="*/ 92 h 499"/>
                <a:gd name="T38" fmla="*/ 281 w 2033"/>
                <a:gd name="T39" fmla="*/ 61 h 499"/>
                <a:gd name="T40" fmla="*/ 186 w 2033"/>
                <a:gd name="T41" fmla="*/ 18 h 499"/>
                <a:gd name="T42" fmla="*/ 186 w 2033"/>
                <a:gd name="T43" fmla="*/ 18 h 499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0" t="0" r="r" b="b"/>
              <a:pathLst>
                <a:path w="2033" h="499">
                  <a:moveTo>
                    <a:pt x="186" y="18"/>
                  </a:moveTo>
                  <a:lnTo>
                    <a:pt x="138" y="6"/>
                  </a:lnTo>
                  <a:lnTo>
                    <a:pt x="96" y="0"/>
                  </a:lnTo>
                  <a:lnTo>
                    <a:pt x="36" y="0"/>
                  </a:lnTo>
                  <a:lnTo>
                    <a:pt x="12" y="25"/>
                  </a:lnTo>
                  <a:lnTo>
                    <a:pt x="0" y="128"/>
                  </a:lnTo>
                  <a:lnTo>
                    <a:pt x="60" y="104"/>
                  </a:lnTo>
                  <a:lnTo>
                    <a:pt x="90" y="134"/>
                  </a:lnTo>
                  <a:lnTo>
                    <a:pt x="150" y="153"/>
                  </a:lnTo>
                  <a:lnTo>
                    <a:pt x="209" y="273"/>
                  </a:lnTo>
                  <a:lnTo>
                    <a:pt x="401" y="359"/>
                  </a:lnTo>
                  <a:lnTo>
                    <a:pt x="777" y="359"/>
                  </a:lnTo>
                  <a:lnTo>
                    <a:pt x="2033" y="499"/>
                  </a:lnTo>
                  <a:lnTo>
                    <a:pt x="1991" y="493"/>
                  </a:lnTo>
                  <a:lnTo>
                    <a:pt x="676" y="243"/>
                  </a:lnTo>
                  <a:lnTo>
                    <a:pt x="514" y="159"/>
                  </a:lnTo>
                  <a:lnTo>
                    <a:pt x="425" y="110"/>
                  </a:lnTo>
                  <a:lnTo>
                    <a:pt x="365" y="92"/>
                  </a:lnTo>
                  <a:lnTo>
                    <a:pt x="281" y="61"/>
                  </a:lnTo>
                  <a:lnTo>
                    <a:pt x="186" y="18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" name="Freeform 18"/>
            <p:cNvSpPr>
              <a:spLocks/>
            </p:cNvSpPr>
            <p:nvPr userDrawn="1"/>
          </p:nvSpPr>
          <p:spPr bwMode="auto">
            <a:xfrm>
              <a:off x="1830" y="3823"/>
              <a:ext cx="71" cy="61"/>
            </a:xfrm>
            <a:custGeom>
              <a:avLst/>
              <a:gdLst>
                <a:gd name="T0" fmla="*/ 0 w 71"/>
                <a:gd name="T1" fmla="*/ 18 h 60"/>
                <a:gd name="T2" fmla="*/ 6 w 71"/>
                <a:gd name="T3" fmla="*/ 18 h 60"/>
                <a:gd name="T4" fmla="*/ 12 w 71"/>
                <a:gd name="T5" fmla="*/ 12 h 60"/>
                <a:gd name="T6" fmla="*/ 6 w 71"/>
                <a:gd name="T7" fmla="*/ 6 h 60"/>
                <a:gd name="T8" fmla="*/ 0 w 71"/>
                <a:gd name="T9" fmla="*/ 0 h 60"/>
                <a:gd name="T10" fmla="*/ 29 w 71"/>
                <a:gd name="T11" fmla="*/ 18 h 60"/>
                <a:gd name="T12" fmla="*/ 53 w 71"/>
                <a:gd name="T13" fmla="*/ 18 h 60"/>
                <a:gd name="T14" fmla="*/ 59 w 71"/>
                <a:gd name="T15" fmla="*/ 30 h 60"/>
                <a:gd name="T16" fmla="*/ 65 w 71"/>
                <a:gd name="T17" fmla="*/ 42 h 60"/>
                <a:gd name="T18" fmla="*/ 71 w 71"/>
                <a:gd name="T19" fmla="*/ 54 h 60"/>
                <a:gd name="T20" fmla="*/ 71 w 71"/>
                <a:gd name="T21" fmla="*/ 60 h 60"/>
                <a:gd name="T22" fmla="*/ 59 w 71"/>
                <a:gd name="T23" fmla="*/ 54 h 60"/>
                <a:gd name="T24" fmla="*/ 47 w 71"/>
                <a:gd name="T25" fmla="*/ 42 h 60"/>
                <a:gd name="T26" fmla="*/ 23 w 71"/>
                <a:gd name="T27" fmla="*/ 30 h 60"/>
                <a:gd name="T28" fmla="*/ 23 w 71"/>
                <a:gd name="T29" fmla="*/ 36 h 60"/>
                <a:gd name="T30" fmla="*/ 18 w 71"/>
                <a:gd name="T31" fmla="*/ 42 h 60"/>
                <a:gd name="T32" fmla="*/ 12 w 71"/>
                <a:gd name="T33" fmla="*/ 48 h 60"/>
                <a:gd name="T34" fmla="*/ 6 w 71"/>
                <a:gd name="T35" fmla="*/ 48 h 60"/>
                <a:gd name="T36" fmla="*/ 6 w 71"/>
                <a:gd name="T37" fmla="*/ 48 h 60"/>
                <a:gd name="T38" fmla="*/ 6 w 71"/>
                <a:gd name="T39" fmla="*/ 36 h 60"/>
                <a:gd name="T40" fmla="*/ 0 w 71"/>
                <a:gd name="T41" fmla="*/ 18 h 60"/>
                <a:gd name="T42" fmla="*/ 0 w 71"/>
                <a:gd name="T43" fmla="*/ 18 h 60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0" t="0" r="r" b="b"/>
              <a:pathLst>
                <a:path w="71" h="60">
                  <a:moveTo>
                    <a:pt x="0" y="18"/>
                  </a:moveTo>
                  <a:lnTo>
                    <a:pt x="6" y="18"/>
                  </a:lnTo>
                  <a:lnTo>
                    <a:pt x="12" y="12"/>
                  </a:lnTo>
                  <a:lnTo>
                    <a:pt x="6" y="6"/>
                  </a:lnTo>
                  <a:lnTo>
                    <a:pt x="0" y="0"/>
                  </a:lnTo>
                  <a:lnTo>
                    <a:pt x="29" y="18"/>
                  </a:lnTo>
                  <a:lnTo>
                    <a:pt x="53" y="18"/>
                  </a:lnTo>
                  <a:lnTo>
                    <a:pt x="59" y="30"/>
                  </a:lnTo>
                  <a:lnTo>
                    <a:pt x="65" y="42"/>
                  </a:lnTo>
                  <a:lnTo>
                    <a:pt x="71" y="54"/>
                  </a:lnTo>
                  <a:lnTo>
                    <a:pt x="71" y="60"/>
                  </a:lnTo>
                  <a:lnTo>
                    <a:pt x="59" y="54"/>
                  </a:lnTo>
                  <a:lnTo>
                    <a:pt x="47" y="42"/>
                  </a:lnTo>
                  <a:lnTo>
                    <a:pt x="23" y="30"/>
                  </a:lnTo>
                  <a:lnTo>
                    <a:pt x="23" y="36"/>
                  </a:lnTo>
                  <a:lnTo>
                    <a:pt x="18" y="42"/>
                  </a:lnTo>
                  <a:lnTo>
                    <a:pt x="12" y="48"/>
                  </a:lnTo>
                  <a:lnTo>
                    <a:pt x="6" y="48"/>
                  </a:lnTo>
                  <a:lnTo>
                    <a:pt x="6" y="36"/>
                  </a:lnTo>
                  <a:lnTo>
                    <a:pt x="0" y="18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1" name="Freeform 19"/>
            <p:cNvSpPr>
              <a:spLocks/>
            </p:cNvSpPr>
            <p:nvPr userDrawn="1"/>
          </p:nvSpPr>
          <p:spPr bwMode="auto">
            <a:xfrm>
              <a:off x="855" y="3842"/>
              <a:ext cx="161" cy="164"/>
            </a:xfrm>
            <a:custGeom>
              <a:avLst/>
              <a:gdLst>
                <a:gd name="T0" fmla="*/ 30 w 161"/>
                <a:gd name="T1" fmla="*/ 0 h 162"/>
                <a:gd name="T2" fmla="*/ 48 w 161"/>
                <a:gd name="T3" fmla="*/ 6 h 162"/>
                <a:gd name="T4" fmla="*/ 72 w 161"/>
                <a:gd name="T5" fmla="*/ 6 h 162"/>
                <a:gd name="T6" fmla="*/ 114 w 161"/>
                <a:gd name="T7" fmla="*/ 12 h 162"/>
                <a:gd name="T8" fmla="*/ 96 w 161"/>
                <a:gd name="T9" fmla="*/ 54 h 162"/>
                <a:gd name="T10" fmla="*/ 96 w 161"/>
                <a:gd name="T11" fmla="*/ 60 h 162"/>
                <a:gd name="T12" fmla="*/ 102 w 161"/>
                <a:gd name="T13" fmla="*/ 72 h 162"/>
                <a:gd name="T14" fmla="*/ 108 w 161"/>
                <a:gd name="T15" fmla="*/ 84 h 162"/>
                <a:gd name="T16" fmla="*/ 120 w 161"/>
                <a:gd name="T17" fmla="*/ 96 h 162"/>
                <a:gd name="T18" fmla="*/ 143 w 161"/>
                <a:gd name="T19" fmla="*/ 114 h 162"/>
                <a:gd name="T20" fmla="*/ 155 w 161"/>
                <a:gd name="T21" fmla="*/ 138 h 162"/>
                <a:gd name="T22" fmla="*/ 161 w 161"/>
                <a:gd name="T23" fmla="*/ 156 h 162"/>
                <a:gd name="T24" fmla="*/ 161 w 161"/>
                <a:gd name="T25" fmla="*/ 162 h 162"/>
                <a:gd name="T26" fmla="*/ 96 w 161"/>
                <a:gd name="T27" fmla="*/ 102 h 162"/>
                <a:gd name="T28" fmla="*/ 30 w 161"/>
                <a:gd name="T29" fmla="*/ 54 h 162"/>
                <a:gd name="T30" fmla="*/ 0 w 161"/>
                <a:gd name="T31" fmla="*/ 0 h 162"/>
                <a:gd name="T32" fmla="*/ 30 w 161"/>
                <a:gd name="T33" fmla="*/ 0 h 162"/>
                <a:gd name="T34" fmla="*/ 30 w 161"/>
                <a:gd name="T35" fmla="*/ 0 h 162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161" h="162">
                  <a:moveTo>
                    <a:pt x="30" y="0"/>
                  </a:moveTo>
                  <a:lnTo>
                    <a:pt x="48" y="6"/>
                  </a:lnTo>
                  <a:lnTo>
                    <a:pt x="72" y="6"/>
                  </a:lnTo>
                  <a:lnTo>
                    <a:pt x="114" y="12"/>
                  </a:lnTo>
                  <a:lnTo>
                    <a:pt x="96" y="54"/>
                  </a:lnTo>
                  <a:lnTo>
                    <a:pt x="96" y="60"/>
                  </a:lnTo>
                  <a:lnTo>
                    <a:pt x="102" y="72"/>
                  </a:lnTo>
                  <a:lnTo>
                    <a:pt x="108" y="84"/>
                  </a:lnTo>
                  <a:lnTo>
                    <a:pt x="120" y="96"/>
                  </a:lnTo>
                  <a:lnTo>
                    <a:pt x="143" y="114"/>
                  </a:lnTo>
                  <a:lnTo>
                    <a:pt x="155" y="138"/>
                  </a:lnTo>
                  <a:lnTo>
                    <a:pt x="161" y="156"/>
                  </a:lnTo>
                  <a:lnTo>
                    <a:pt x="161" y="162"/>
                  </a:lnTo>
                  <a:lnTo>
                    <a:pt x="96" y="102"/>
                  </a:lnTo>
                  <a:lnTo>
                    <a:pt x="30" y="54"/>
                  </a:lnTo>
                  <a:lnTo>
                    <a:pt x="0" y="0"/>
                  </a:lnTo>
                  <a:lnTo>
                    <a:pt x="30" y="0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2" name="Freeform 20"/>
            <p:cNvSpPr>
              <a:spLocks/>
            </p:cNvSpPr>
            <p:nvPr userDrawn="1"/>
          </p:nvSpPr>
          <p:spPr bwMode="auto">
            <a:xfrm>
              <a:off x="706" y="3854"/>
              <a:ext cx="59" cy="61"/>
            </a:xfrm>
            <a:custGeom>
              <a:avLst/>
              <a:gdLst>
                <a:gd name="T0" fmla="*/ 59 w 59"/>
                <a:gd name="T1" fmla="*/ 6 h 60"/>
                <a:gd name="T2" fmla="*/ 41 w 59"/>
                <a:gd name="T3" fmla="*/ 30 h 60"/>
                <a:gd name="T4" fmla="*/ 41 w 59"/>
                <a:gd name="T5" fmla="*/ 36 h 60"/>
                <a:gd name="T6" fmla="*/ 47 w 59"/>
                <a:gd name="T7" fmla="*/ 42 h 60"/>
                <a:gd name="T8" fmla="*/ 53 w 59"/>
                <a:gd name="T9" fmla="*/ 54 h 60"/>
                <a:gd name="T10" fmla="*/ 53 w 59"/>
                <a:gd name="T11" fmla="*/ 60 h 60"/>
                <a:gd name="T12" fmla="*/ 47 w 59"/>
                <a:gd name="T13" fmla="*/ 54 h 60"/>
                <a:gd name="T14" fmla="*/ 35 w 59"/>
                <a:gd name="T15" fmla="*/ 48 h 60"/>
                <a:gd name="T16" fmla="*/ 23 w 59"/>
                <a:gd name="T17" fmla="*/ 36 h 60"/>
                <a:gd name="T18" fmla="*/ 17 w 59"/>
                <a:gd name="T19" fmla="*/ 30 h 60"/>
                <a:gd name="T20" fmla="*/ 0 w 59"/>
                <a:gd name="T21" fmla="*/ 0 h 60"/>
                <a:gd name="T22" fmla="*/ 59 w 59"/>
                <a:gd name="T23" fmla="*/ 6 h 60"/>
                <a:gd name="T24" fmla="*/ 59 w 59"/>
                <a:gd name="T25" fmla="*/ 6 h 6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59" h="60">
                  <a:moveTo>
                    <a:pt x="59" y="6"/>
                  </a:moveTo>
                  <a:lnTo>
                    <a:pt x="41" y="30"/>
                  </a:lnTo>
                  <a:lnTo>
                    <a:pt x="41" y="36"/>
                  </a:lnTo>
                  <a:lnTo>
                    <a:pt x="47" y="42"/>
                  </a:lnTo>
                  <a:lnTo>
                    <a:pt x="53" y="54"/>
                  </a:lnTo>
                  <a:lnTo>
                    <a:pt x="53" y="60"/>
                  </a:lnTo>
                  <a:lnTo>
                    <a:pt x="47" y="54"/>
                  </a:lnTo>
                  <a:lnTo>
                    <a:pt x="35" y="48"/>
                  </a:lnTo>
                  <a:lnTo>
                    <a:pt x="23" y="36"/>
                  </a:lnTo>
                  <a:lnTo>
                    <a:pt x="17" y="30"/>
                  </a:lnTo>
                  <a:lnTo>
                    <a:pt x="0" y="0"/>
                  </a:lnTo>
                  <a:lnTo>
                    <a:pt x="59" y="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3" name="Freeform 21"/>
            <p:cNvSpPr>
              <a:spLocks/>
            </p:cNvSpPr>
            <p:nvPr userDrawn="1"/>
          </p:nvSpPr>
          <p:spPr bwMode="auto">
            <a:xfrm>
              <a:off x="395" y="3811"/>
              <a:ext cx="245" cy="207"/>
            </a:xfrm>
            <a:custGeom>
              <a:avLst/>
              <a:gdLst>
                <a:gd name="T0" fmla="*/ 233 w 245"/>
                <a:gd name="T1" fmla="*/ 36 h 204"/>
                <a:gd name="T2" fmla="*/ 245 w 245"/>
                <a:gd name="T3" fmla="*/ 42 h 204"/>
                <a:gd name="T4" fmla="*/ 209 w 245"/>
                <a:gd name="T5" fmla="*/ 84 h 204"/>
                <a:gd name="T6" fmla="*/ 143 w 245"/>
                <a:gd name="T7" fmla="*/ 132 h 204"/>
                <a:gd name="T8" fmla="*/ 167 w 245"/>
                <a:gd name="T9" fmla="*/ 156 h 204"/>
                <a:gd name="T10" fmla="*/ 179 w 245"/>
                <a:gd name="T11" fmla="*/ 204 h 204"/>
                <a:gd name="T12" fmla="*/ 77 w 245"/>
                <a:gd name="T13" fmla="*/ 132 h 204"/>
                <a:gd name="T14" fmla="*/ 47 w 245"/>
                <a:gd name="T15" fmla="*/ 84 h 204"/>
                <a:gd name="T16" fmla="*/ 89 w 245"/>
                <a:gd name="T17" fmla="*/ 66 h 204"/>
                <a:gd name="T18" fmla="*/ 59 w 245"/>
                <a:gd name="T19" fmla="*/ 36 h 204"/>
                <a:gd name="T20" fmla="*/ 0 w 245"/>
                <a:gd name="T21" fmla="*/ 12 h 204"/>
                <a:gd name="T22" fmla="*/ 0 w 245"/>
                <a:gd name="T23" fmla="*/ 0 h 204"/>
                <a:gd name="T24" fmla="*/ 6 w 245"/>
                <a:gd name="T25" fmla="*/ 0 h 204"/>
                <a:gd name="T26" fmla="*/ 12 w 245"/>
                <a:gd name="T27" fmla="*/ 0 h 204"/>
                <a:gd name="T28" fmla="*/ 47 w 245"/>
                <a:gd name="T29" fmla="*/ 6 h 204"/>
                <a:gd name="T30" fmla="*/ 77 w 245"/>
                <a:gd name="T31" fmla="*/ 6 h 204"/>
                <a:gd name="T32" fmla="*/ 83 w 245"/>
                <a:gd name="T33" fmla="*/ 6 h 204"/>
                <a:gd name="T34" fmla="*/ 89 w 245"/>
                <a:gd name="T35" fmla="*/ 6 h 204"/>
                <a:gd name="T36" fmla="*/ 101 w 245"/>
                <a:gd name="T37" fmla="*/ 12 h 204"/>
                <a:gd name="T38" fmla="*/ 125 w 245"/>
                <a:gd name="T39" fmla="*/ 12 h 204"/>
                <a:gd name="T40" fmla="*/ 143 w 245"/>
                <a:gd name="T41" fmla="*/ 18 h 204"/>
                <a:gd name="T42" fmla="*/ 149 w 245"/>
                <a:gd name="T43" fmla="*/ 18 h 204"/>
                <a:gd name="T44" fmla="*/ 149 w 245"/>
                <a:gd name="T45" fmla="*/ 18 h 204"/>
                <a:gd name="T46" fmla="*/ 203 w 245"/>
                <a:gd name="T47" fmla="*/ 24 h 204"/>
                <a:gd name="T48" fmla="*/ 233 w 245"/>
                <a:gd name="T49" fmla="*/ 36 h 204"/>
                <a:gd name="T50" fmla="*/ 233 w 245"/>
                <a:gd name="T51" fmla="*/ 36 h 204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0" t="0" r="r" b="b"/>
              <a:pathLst>
                <a:path w="245" h="204">
                  <a:moveTo>
                    <a:pt x="233" y="36"/>
                  </a:moveTo>
                  <a:lnTo>
                    <a:pt x="245" y="42"/>
                  </a:lnTo>
                  <a:lnTo>
                    <a:pt x="209" y="84"/>
                  </a:lnTo>
                  <a:lnTo>
                    <a:pt x="143" y="132"/>
                  </a:lnTo>
                  <a:lnTo>
                    <a:pt x="167" y="156"/>
                  </a:lnTo>
                  <a:lnTo>
                    <a:pt x="179" y="204"/>
                  </a:lnTo>
                  <a:lnTo>
                    <a:pt x="77" y="132"/>
                  </a:lnTo>
                  <a:lnTo>
                    <a:pt x="47" y="84"/>
                  </a:lnTo>
                  <a:lnTo>
                    <a:pt x="89" y="66"/>
                  </a:lnTo>
                  <a:lnTo>
                    <a:pt x="59" y="36"/>
                  </a:lnTo>
                  <a:lnTo>
                    <a:pt x="0" y="12"/>
                  </a:lnTo>
                  <a:lnTo>
                    <a:pt x="0" y="0"/>
                  </a:lnTo>
                  <a:lnTo>
                    <a:pt x="6" y="0"/>
                  </a:lnTo>
                  <a:lnTo>
                    <a:pt x="12" y="0"/>
                  </a:lnTo>
                  <a:lnTo>
                    <a:pt x="47" y="6"/>
                  </a:lnTo>
                  <a:lnTo>
                    <a:pt x="77" y="6"/>
                  </a:lnTo>
                  <a:lnTo>
                    <a:pt x="83" y="6"/>
                  </a:lnTo>
                  <a:lnTo>
                    <a:pt x="89" y="6"/>
                  </a:lnTo>
                  <a:lnTo>
                    <a:pt x="101" y="12"/>
                  </a:lnTo>
                  <a:lnTo>
                    <a:pt x="125" y="12"/>
                  </a:lnTo>
                  <a:lnTo>
                    <a:pt x="143" y="18"/>
                  </a:lnTo>
                  <a:lnTo>
                    <a:pt x="149" y="18"/>
                  </a:lnTo>
                  <a:lnTo>
                    <a:pt x="203" y="24"/>
                  </a:lnTo>
                  <a:lnTo>
                    <a:pt x="233" y="3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26646" name="Rectangle 22"/>
          <p:cNvSpPr>
            <a:spLocks noGrp="1" noChangeArrowheads="1"/>
          </p:cNvSpPr>
          <p:nvPr>
            <p:ph type="ctrTitle" sz="quarter"/>
          </p:nvPr>
        </p:nvSpPr>
        <p:spPr>
          <a:xfrm>
            <a:off x="457200" y="1447800"/>
            <a:ext cx="8229600" cy="1736725"/>
          </a:xfrm>
        </p:spPr>
        <p:txBody>
          <a:bodyPr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6647" name="Rectangle 2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4290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24" name="Rectangle 24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" name="Rectangle 25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2FA710-5D83-490D-B72D-8CD81366020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26" name="Rectangle 26"/>
          <p:cNvSpPr>
            <a:spLocks noGrp="1" noChangeArrowheads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AA6027-99F1-4142-BE17-15E72B9D4E5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8873BA-7823-4A7C-B4E5-BC52D7789A6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4608EE-A715-4F4B-A50D-758538F7BB9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2ECCBF-E38E-467B-B592-D52EF7B9AE9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48CFA9-5EB5-45D0-9BE9-F9E173091CA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E247E8-50AF-4B57-816C-1108C370E2F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3B289D-35A0-4C8A-AC59-DF8F3EAF4DA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87EFAE-759C-4303-B1C9-15AD35622DE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6CE08E-FF5D-4EC2-80D5-C5A4BA60A8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22E0FA-862B-4469-9F11-7357B9F2B82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28600"/>
            <a:ext cx="2057400" cy="5867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28600"/>
            <a:ext cx="60198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DB22A0-DCEF-4E69-A803-A2D4C2AF60D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495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495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9F67AE-2F65-44CC-B5D1-A548493FDA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4"/>
          <p:cNvSpPr>
            <a:spLocks/>
          </p:cNvSpPr>
          <p:nvPr/>
        </p:nvSpPr>
        <p:spPr bwMode="auto">
          <a:xfrm>
            <a:off x="285750" y="2803525"/>
            <a:ext cx="1588" cy="3035300"/>
          </a:xfrm>
          <a:custGeom>
            <a:avLst/>
            <a:gdLst>
              <a:gd name="T0" fmla="*/ 0 w 1588"/>
              <a:gd name="T1" fmla="*/ 0 h 1912"/>
              <a:gd name="T2" fmla="*/ 0 w 1588"/>
              <a:gd name="T3" fmla="*/ 9525 h 1912"/>
              <a:gd name="T4" fmla="*/ 0 w 1588"/>
              <a:gd name="T5" fmla="*/ 9525 h 1912"/>
              <a:gd name="T6" fmla="*/ 0 w 1588"/>
              <a:gd name="T7" fmla="*/ 95250 h 1912"/>
              <a:gd name="T8" fmla="*/ 0 w 1588"/>
              <a:gd name="T9" fmla="*/ 3035300 h 1912"/>
              <a:gd name="T10" fmla="*/ 0 w 1588"/>
              <a:gd name="T11" fmla="*/ 3035300 h 1912"/>
              <a:gd name="T12" fmla="*/ 0 w 1588"/>
              <a:gd name="T13" fmla="*/ 0 h 1912"/>
              <a:gd name="T14" fmla="*/ 0 w 1588"/>
              <a:gd name="T15" fmla="*/ 0 h 1912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1588" h="1912">
                <a:moveTo>
                  <a:pt x="0" y="0"/>
                </a:moveTo>
                <a:lnTo>
                  <a:pt x="0" y="6"/>
                </a:lnTo>
                <a:lnTo>
                  <a:pt x="0" y="60"/>
                </a:lnTo>
                <a:lnTo>
                  <a:pt x="0" y="1912"/>
                </a:lnTo>
                <a:lnTo>
                  <a:pt x="0" y="0"/>
                </a:lnTo>
                <a:close/>
              </a:path>
            </a:pathLst>
          </a:custGeom>
          <a:solidFill>
            <a:srgbClr val="6BBA27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4818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997075"/>
            <a:ext cx="7772400" cy="1431925"/>
          </a:xfrm>
        </p:spPr>
        <p:txBody>
          <a:bodyPr anchor="b" anchorCtr="1"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54DA65-7A6A-4272-BED3-28A096F21E3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dt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6D537E-2FE4-420A-B37A-DC9F9E56B0E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5D43D5-70F5-4FAC-84C8-2FBDC6D3FBF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050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050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F599E5-15B1-4EE8-B388-1053CCAF0D0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42A621-A443-44EF-A1FF-9FD5F821533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5E470E-8577-46CB-B740-416ACD548D6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5FB75B-D28E-4FB3-A8A5-2A758A03363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5D0371-7B8F-4C3C-8FA3-F26BD392E5C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7F4686-68A5-49C5-A038-1E4227B58AA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C2D519-8721-4C0D-AC50-1D76453F9DF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8D3E42-D1D9-460E-9BF8-0C2BB1B94D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92100"/>
            <a:ext cx="2057400" cy="57277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92100"/>
            <a:ext cx="6019800" cy="57277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9E6EB7-D8AA-43F4-916C-CDFDC40289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92100"/>
            <a:ext cx="8229600" cy="13843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905000"/>
            <a:ext cx="40386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905000"/>
            <a:ext cx="40386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4038600"/>
            <a:ext cx="40386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3AF6C8-2E7C-495C-A6B6-73202327ED5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92100"/>
            <a:ext cx="8229600" cy="13843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905000"/>
            <a:ext cx="40386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05000"/>
            <a:ext cx="40386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F0A2AE-282B-4A1C-B80C-0E097265559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2413" cy="6856413"/>
            <a:chOff x="0" y="0"/>
            <a:chExt cx="5759" cy="4319"/>
          </a:xfrm>
        </p:grpSpPr>
        <p:sp>
          <p:nvSpPr>
            <p:cNvPr id="5" name="Freeform 3"/>
            <p:cNvSpPr>
              <a:spLocks/>
            </p:cNvSpPr>
            <p:nvPr/>
          </p:nvSpPr>
          <p:spPr bwMode="hidden">
            <a:xfrm>
              <a:off x="0" y="0"/>
              <a:ext cx="5758" cy="1043"/>
            </a:xfrm>
            <a:custGeom>
              <a:avLst/>
              <a:gdLst/>
              <a:ahLst/>
              <a:cxnLst>
                <a:cxn ang="0">
                  <a:pos x="5740" y="1043"/>
                </a:cxn>
                <a:cxn ang="0">
                  <a:pos x="0" y="1043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1043"/>
                </a:cxn>
                <a:cxn ang="0">
                  <a:pos x="5740" y="1043"/>
                </a:cxn>
              </a:cxnLst>
              <a:rect l="0" t="0" r="r" b="b"/>
              <a:pathLst>
                <a:path w="5740" h="1043">
                  <a:moveTo>
                    <a:pt x="5740" y="1043"/>
                  </a:moveTo>
                  <a:lnTo>
                    <a:pt x="0" y="1043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1043"/>
                  </a:lnTo>
                  <a:lnTo>
                    <a:pt x="5740" y="1043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grpSp>
          <p:nvGrpSpPr>
            <p:cNvPr id="6" name="Group 4"/>
            <p:cNvGrpSpPr>
              <a:grpSpLocks/>
            </p:cNvGrpSpPr>
            <p:nvPr userDrawn="1"/>
          </p:nvGrpSpPr>
          <p:grpSpPr bwMode="auto">
            <a:xfrm>
              <a:off x="0" y="0"/>
              <a:ext cx="5759" cy="4319"/>
              <a:chOff x="0" y="0"/>
              <a:chExt cx="5759" cy="4319"/>
            </a:xfrm>
          </p:grpSpPr>
          <p:sp>
            <p:nvSpPr>
              <p:cNvPr id="7" name="Freeform 5"/>
              <p:cNvSpPr>
                <a:spLocks/>
              </p:cNvSpPr>
              <p:nvPr/>
            </p:nvSpPr>
            <p:spPr bwMode="hidden">
              <a:xfrm>
                <a:off x="1" y="1040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" name="Freeform 6"/>
              <p:cNvSpPr>
                <a:spLocks/>
              </p:cNvSpPr>
              <p:nvPr/>
            </p:nvSpPr>
            <p:spPr bwMode="hidden">
              <a:xfrm>
                <a:off x="0" y="3988"/>
                <a:ext cx="5758" cy="42"/>
              </a:xfrm>
              <a:custGeom>
                <a:avLst/>
                <a:gdLst/>
                <a:ahLst/>
                <a:cxnLst>
                  <a:cxn ang="0">
                    <a:pos x="0" y="42"/>
                  </a:cxn>
                  <a:cxn ang="0">
                    <a:pos x="5740" y="42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42"/>
                  </a:cxn>
                  <a:cxn ang="0">
                    <a:pos x="0" y="42"/>
                  </a:cxn>
                </a:cxnLst>
                <a:rect l="0" t="0" r="r" b="b"/>
                <a:pathLst>
                  <a:path w="5740" h="42">
                    <a:moveTo>
                      <a:pt x="0" y="42"/>
                    </a:moveTo>
                    <a:lnTo>
                      <a:pt x="5740" y="42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42"/>
                    </a:lnTo>
                    <a:lnTo>
                      <a:pt x="0" y="4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" name="Freeform 7"/>
              <p:cNvSpPr>
                <a:spLocks/>
              </p:cNvSpPr>
              <p:nvPr/>
            </p:nvSpPr>
            <p:spPr bwMode="hidden">
              <a:xfrm>
                <a:off x="0" y="3665"/>
                <a:ext cx="5758" cy="30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" name="Freeform 8"/>
              <p:cNvSpPr>
                <a:spLocks/>
              </p:cNvSpPr>
              <p:nvPr/>
            </p:nvSpPr>
            <p:spPr bwMode="hidden">
              <a:xfrm>
                <a:off x="0" y="3364"/>
                <a:ext cx="5758" cy="30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1" name="Freeform 9"/>
              <p:cNvSpPr>
                <a:spLocks/>
              </p:cNvSpPr>
              <p:nvPr/>
            </p:nvSpPr>
            <p:spPr bwMode="hidden">
              <a:xfrm>
                <a:off x="0" y="3105"/>
                <a:ext cx="5758" cy="31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2" name="Freeform 10"/>
              <p:cNvSpPr>
                <a:spLocks/>
              </p:cNvSpPr>
              <p:nvPr/>
            </p:nvSpPr>
            <p:spPr bwMode="hidden">
              <a:xfrm>
                <a:off x="0" y="2859"/>
                <a:ext cx="5758" cy="36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6"/>
                  </a:cxn>
                  <a:cxn ang="0">
                    <a:pos x="5740" y="36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6">
                    <a:moveTo>
                      <a:pt x="5740" y="0"/>
                    </a:moveTo>
                    <a:lnTo>
                      <a:pt x="0" y="0"/>
                    </a:lnTo>
                    <a:lnTo>
                      <a:pt x="0" y="36"/>
                    </a:lnTo>
                    <a:lnTo>
                      <a:pt x="5740" y="36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" name="Freeform 11"/>
              <p:cNvSpPr>
                <a:spLocks/>
              </p:cNvSpPr>
              <p:nvPr/>
            </p:nvSpPr>
            <p:spPr bwMode="hidden">
              <a:xfrm>
                <a:off x="0" y="2644"/>
                <a:ext cx="5758" cy="30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0">
                    <a:moveTo>
                      <a:pt x="5740" y="0"/>
                    </a:moveTo>
                    <a:lnTo>
                      <a:pt x="0" y="0"/>
                    </a:lnTo>
                    <a:lnTo>
                      <a:pt x="0" y="30"/>
                    </a:lnTo>
                    <a:lnTo>
                      <a:pt x="5740" y="30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4" name="Freeform 12"/>
              <p:cNvSpPr>
                <a:spLocks/>
              </p:cNvSpPr>
              <p:nvPr/>
            </p:nvSpPr>
            <p:spPr bwMode="hidden">
              <a:xfrm>
                <a:off x="0" y="2433"/>
                <a:ext cx="5758" cy="36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6"/>
                  </a:cxn>
                  <a:cxn ang="0">
                    <a:pos x="5740" y="36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6">
                    <a:moveTo>
                      <a:pt x="5740" y="0"/>
                    </a:moveTo>
                    <a:lnTo>
                      <a:pt x="0" y="0"/>
                    </a:lnTo>
                    <a:lnTo>
                      <a:pt x="0" y="36"/>
                    </a:lnTo>
                    <a:lnTo>
                      <a:pt x="5740" y="36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4706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5" name="Freeform 13"/>
              <p:cNvSpPr>
                <a:spLocks/>
              </p:cNvSpPr>
              <p:nvPr/>
            </p:nvSpPr>
            <p:spPr bwMode="hidden">
              <a:xfrm>
                <a:off x="0" y="2259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4706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6" name="Freeform 14"/>
              <p:cNvSpPr>
                <a:spLocks/>
              </p:cNvSpPr>
              <p:nvPr/>
            </p:nvSpPr>
            <p:spPr bwMode="hidden">
              <a:xfrm>
                <a:off x="0" y="2090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7" name="Freeform 15"/>
              <p:cNvSpPr>
                <a:spLocks/>
              </p:cNvSpPr>
              <p:nvPr/>
            </p:nvSpPr>
            <p:spPr bwMode="hidden">
              <a:xfrm>
                <a:off x="0" y="1928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8" name="Freeform 16"/>
              <p:cNvSpPr>
                <a:spLocks/>
              </p:cNvSpPr>
              <p:nvPr/>
            </p:nvSpPr>
            <p:spPr bwMode="hidden">
              <a:xfrm>
                <a:off x="0" y="1645"/>
                <a:ext cx="5758" cy="12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5740" y="12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2">
                    <a:moveTo>
                      <a:pt x="5740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5740" y="12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9" name="Freeform 17"/>
              <p:cNvSpPr>
                <a:spLocks/>
              </p:cNvSpPr>
              <p:nvPr/>
            </p:nvSpPr>
            <p:spPr bwMode="hidden">
              <a:xfrm>
                <a:off x="0" y="1778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0" name="Freeform 18"/>
              <p:cNvSpPr>
                <a:spLocks/>
              </p:cNvSpPr>
              <p:nvPr/>
            </p:nvSpPr>
            <p:spPr bwMode="hidden">
              <a:xfrm>
                <a:off x="0" y="1520"/>
                <a:ext cx="5758" cy="12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5740" y="12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2">
                    <a:moveTo>
                      <a:pt x="5740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5740" y="12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1" name="Freeform 19"/>
              <p:cNvSpPr>
                <a:spLocks/>
              </p:cNvSpPr>
              <p:nvPr/>
            </p:nvSpPr>
            <p:spPr bwMode="hidden">
              <a:xfrm>
                <a:off x="0" y="1394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2" name="Freeform 20"/>
              <p:cNvSpPr>
                <a:spLocks/>
              </p:cNvSpPr>
              <p:nvPr/>
            </p:nvSpPr>
            <p:spPr bwMode="hidden">
              <a:xfrm>
                <a:off x="0" y="1280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3" name="Freeform 21"/>
              <p:cNvSpPr>
                <a:spLocks/>
              </p:cNvSpPr>
              <p:nvPr/>
            </p:nvSpPr>
            <p:spPr bwMode="hidden">
              <a:xfrm>
                <a:off x="0" y="1177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4" name="Freeform 22"/>
              <p:cNvSpPr>
                <a:spLocks/>
              </p:cNvSpPr>
              <p:nvPr/>
            </p:nvSpPr>
            <p:spPr bwMode="hidden">
              <a:xfrm>
                <a:off x="0" y="24"/>
                <a:ext cx="5758" cy="30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0">
                    <a:moveTo>
                      <a:pt x="5740" y="0"/>
                    </a:moveTo>
                    <a:lnTo>
                      <a:pt x="0" y="0"/>
                    </a:lnTo>
                    <a:lnTo>
                      <a:pt x="0" y="30"/>
                    </a:lnTo>
                    <a:lnTo>
                      <a:pt x="5740" y="30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5" name="Freeform 23"/>
              <p:cNvSpPr>
                <a:spLocks/>
              </p:cNvSpPr>
              <p:nvPr/>
            </p:nvSpPr>
            <p:spPr bwMode="hidden">
              <a:xfrm>
                <a:off x="0" y="186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6" name="Freeform 24"/>
              <p:cNvSpPr>
                <a:spLocks/>
              </p:cNvSpPr>
              <p:nvPr/>
            </p:nvSpPr>
            <p:spPr bwMode="hidden">
              <a:xfrm>
                <a:off x="0" y="475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7" name="Freeform 25"/>
              <p:cNvSpPr>
                <a:spLocks/>
              </p:cNvSpPr>
              <p:nvPr/>
            </p:nvSpPr>
            <p:spPr bwMode="hidden">
              <a:xfrm>
                <a:off x="0" y="337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8" name="Freeform 26"/>
              <p:cNvSpPr>
                <a:spLocks/>
              </p:cNvSpPr>
              <p:nvPr/>
            </p:nvSpPr>
            <p:spPr bwMode="hidden">
              <a:xfrm>
                <a:off x="0" y="600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9" name="Freeform 27"/>
              <p:cNvSpPr>
                <a:spLocks/>
              </p:cNvSpPr>
              <p:nvPr/>
            </p:nvSpPr>
            <p:spPr bwMode="hidden">
              <a:xfrm>
                <a:off x="0" y="727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0" name="Freeform 28"/>
              <p:cNvSpPr>
                <a:spLocks/>
              </p:cNvSpPr>
              <p:nvPr/>
            </p:nvSpPr>
            <p:spPr bwMode="hidden">
              <a:xfrm>
                <a:off x="0" y="841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1" name="Freeform 29"/>
              <p:cNvSpPr>
                <a:spLocks/>
              </p:cNvSpPr>
              <p:nvPr/>
            </p:nvSpPr>
            <p:spPr bwMode="hidden">
              <a:xfrm>
                <a:off x="0" y="943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grpSp>
            <p:nvGrpSpPr>
              <p:cNvPr id="32" name="Group 30"/>
              <p:cNvGrpSpPr>
                <a:grpSpLocks/>
              </p:cNvGrpSpPr>
              <p:nvPr/>
            </p:nvGrpSpPr>
            <p:grpSpPr bwMode="auto">
              <a:xfrm>
                <a:off x="0" y="0"/>
                <a:ext cx="5758" cy="1045"/>
                <a:chOff x="0" y="0"/>
                <a:chExt cx="5758" cy="1045"/>
              </a:xfrm>
            </p:grpSpPr>
            <p:sp>
              <p:nvSpPr>
                <p:cNvPr id="54" name="Freeform 31"/>
                <p:cNvSpPr>
                  <a:spLocks/>
                </p:cNvSpPr>
                <p:nvPr/>
              </p:nvSpPr>
              <p:spPr bwMode="hidden">
                <a:xfrm>
                  <a:off x="2849" y="0"/>
                  <a:ext cx="42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42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5" name="Freeform 32"/>
                <p:cNvSpPr>
                  <a:spLocks/>
                </p:cNvSpPr>
                <p:nvPr/>
              </p:nvSpPr>
              <p:spPr bwMode="hidden">
                <a:xfrm>
                  <a:off x="2400" y="0"/>
                  <a:ext cx="155" cy="1045"/>
                </a:xfrm>
                <a:custGeom>
                  <a:avLst/>
                  <a:gdLst/>
                  <a:ahLst/>
                  <a:cxnLst>
                    <a:cxn ang="0">
                      <a:pos x="131" y="1043"/>
                    </a:cxn>
                    <a:cxn ang="0">
                      <a:pos x="155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113" y="1043"/>
                    </a:cxn>
                    <a:cxn ang="0">
                      <a:pos x="131" y="1043"/>
                    </a:cxn>
                    <a:cxn ang="0">
                      <a:pos x="131" y="1043"/>
                    </a:cxn>
                  </a:cxnLst>
                  <a:rect l="0" t="0" r="r" b="b"/>
                  <a:pathLst>
                    <a:path w="155" h="1043">
                      <a:moveTo>
                        <a:pt x="131" y="1043"/>
                      </a:moveTo>
                      <a:lnTo>
                        <a:pt x="155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113" y="1043"/>
                      </a:lnTo>
                      <a:lnTo>
                        <a:pt x="131" y="1043"/>
                      </a:lnTo>
                      <a:lnTo>
                        <a:pt x="131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6" name="Freeform 33"/>
                <p:cNvSpPr>
                  <a:spLocks/>
                </p:cNvSpPr>
                <p:nvPr/>
              </p:nvSpPr>
              <p:spPr bwMode="hidden">
                <a:xfrm>
                  <a:off x="1967" y="0"/>
                  <a:ext cx="240" cy="1045"/>
                </a:xfrm>
                <a:custGeom>
                  <a:avLst/>
                  <a:gdLst/>
                  <a:ahLst/>
                  <a:cxnLst>
                    <a:cxn ang="0">
                      <a:pos x="221" y="1043"/>
                    </a:cxn>
                    <a:cxn ang="0">
                      <a:pos x="239" y="1043"/>
                    </a:cxn>
                    <a:cxn ang="0">
                      <a:pos x="36" y="0"/>
                    </a:cxn>
                    <a:cxn ang="0">
                      <a:pos x="0" y="0"/>
                    </a:cxn>
                    <a:cxn ang="0">
                      <a:pos x="203" y="1043"/>
                    </a:cxn>
                    <a:cxn ang="0">
                      <a:pos x="221" y="1043"/>
                    </a:cxn>
                    <a:cxn ang="0">
                      <a:pos x="221" y="1043"/>
                    </a:cxn>
                  </a:cxnLst>
                  <a:rect l="0" t="0" r="r" b="b"/>
                  <a:pathLst>
                    <a:path w="239" h="1043">
                      <a:moveTo>
                        <a:pt x="221" y="1043"/>
                      </a:moveTo>
                      <a:lnTo>
                        <a:pt x="239" y="1043"/>
                      </a:lnTo>
                      <a:lnTo>
                        <a:pt x="36" y="0"/>
                      </a:lnTo>
                      <a:lnTo>
                        <a:pt x="0" y="0"/>
                      </a:lnTo>
                      <a:lnTo>
                        <a:pt x="203" y="1043"/>
                      </a:lnTo>
                      <a:lnTo>
                        <a:pt x="221" y="1043"/>
                      </a:lnTo>
                      <a:lnTo>
                        <a:pt x="221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7" name="Freeform 34"/>
                <p:cNvSpPr>
                  <a:spLocks/>
                </p:cNvSpPr>
                <p:nvPr/>
              </p:nvSpPr>
              <p:spPr bwMode="hidden">
                <a:xfrm>
                  <a:off x="1554" y="0"/>
                  <a:ext cx="353" cy="1045"/>
                </a:xfrm>
                <a:custGeom>
                  <a:avLst/>
                  <a:gdLst/>
                  <a:ahLst/>
                  <a:cxnLst>
                    <a:cxn ang="0">
                      <a:pos x="334" y="1043"/>
                    </a:cxn>
                    <a:cxn ang="0">
                      <a:pos x="352" y="1043"/>
                    </a:cxn>
                    <a:cxn ang="0">
                      <a:pos x="41" y="0"/>
                    </a:cxn>
                    <a:cxn ang="0">
                      <a:pos x="0" y="0"/>
                    </a:cxn>
                    <a:cxn ang="0">
                      <a:pos x="311" y="1043"/>
                    </a:cxn>
                    <a:cxn ang="0">
                      <a:pos x="334" y="1043"/>
                    </a:cxn>
                    <a:cxn ang="0">
                      <a:pos x="334" y="1043"/>
                    </a:cxn>
                  </a:cxnLst>
                  <a:rect l="0" t="0" r="r" b="b"/>
                  <a:pathLst>
                    <a:path w="352" h="1043">
                      <a:moveTo>
                        <a:pt x="334" y="1043"/>
                      </a:moveTo>
                      <a:lnTo>
                        <a:pt x="352" y="1043"/>
                      </a:lnTo>
                      <a:lnTo>
                        <a:pt x="41" y="0"/>
                      </a:lnTo>
                      <a:lnTo>
                        <a:pt x="0" y="0"/>
                      </a:lnTo>
                      <a:lnTo>
                        <a:pt x="311" y="1043"/>
                      </a:lnTo>
                      <a:lnTo>
                        <a:pt x="334" y="1043"/>
                      </a:lnTo>
                      <a:lnTo>
                        <a:pt x="334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8" name="Freeform 35"/>
                <p:cNvSpPr>
                  <a:spLocks/>
                </p:cNvSpPr>
                <p:nvPr/>
              </p:nvSpPr>
              <p:spPr bwMode="hidden">
                <a:xfrm>
                  <a:off x="1134" y="0"/>
                  <a:ext cx="450" cy="1045"/>
                </a:xfrm>
                <a:custGeom>
                  <a:avLst/>
                  <a:gdLst/>
                  <a:ahLst/>
                  <a:cxnLst>
                    <a:cxn ang="0">
                      <a:pos x="425" y="1043"/>
                    </a:cxn>
                    <a:cxn ang="0">
                      <a:pos x="449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407" y="1043"/>
                    </a:cxn>
                    <a:cxn ang="0">
                      <a:pos x="425" y="1043"/>
                    </a:cxn>
                    <a:cxn ang="0">
                      <a:pos x="425" y="1043"/>
                    </a:cxn>
                  </a:cxnLst>
                  <a:rect l="0" t="0" r="r" b="b"/>
                  <a:pathLst>
                    <a:path w="449" h="1043">
                      <a:moveTo>
                        <a:pt x="425" y="1043"/>
                      </a:moveTo>
                      <a:lnTo>
                        <a:pt x="449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407" y="1043"/>
                      </a:lnTo>
                      <a:lnTo>
                        <a:pt x="425" y="1043"/>
                      </a:lnTo>
                      <a:lnTo>
                        <a:pt x="425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9" name="Freeform 36"/>
                <p:cNvSpPr>
                  <a:spLocks/>
                </p:cNvSpPr>
                <p:nvPr/>
              </p:nvSpPr>
              <p:spPr bwMode="hidden">
                <a:xfrm>
                  <a:off x="714" y="0"/>
                  <a:ext cx="540" cy="1045"/>
                </a:xfrm>
                <a:custGeom>
                  <a:avLst/>
                  <a:gdLst/>
                  <a:ahLst/>
                  <a:cxnLst>
                    <a:cxn ang="0">
                      <a:pos x="520" y="1043"/>
                    </a:cxn>
                    <a:cxn ang="0">
                      <a:pos x="538" y="1043"/>
                    </a:cxn>
                    <a:cxn ang="0">
                      <a:pos x="41" y="0"/>
                    </a:cxn>
                    <a:cxn ang="0">
                      <a:pos x="0" y="0"/>
                    </a:cxn>
                    <a:cxn ang="0">
                      <a:pos x="496" y="1043"/>
                    </a:cxn>
                    <a:cxn ang="0">
                      <a:pos x="520" y="1043"/>
                    </a:cxn>
                    <a:cxn ang="0">
                      <a:pos x="520" y="1043"/>
                    </a:cxn>
                  </a:cxnLst>
                  <a:rect l="0" t="0" r="r" b="b"/>
                  <a:pathLst>
                    <a:path w="538" h="1043">
                      <a:moveTo>
                        <a:pt x="520" y="1043"/>
                      </a:moveTo>
                      <a:lnTo>
                        <a:pt x="538" y="1043"/>
                      </a:lnTo>
                      <a:lnTo>
                        <a:pt x="41" y="0"/>
                      </a:lnTo>
                      <a:lnTo>
                        <a:pt x="0" y="0"/>
                      </a:lnTo>
                      <a:lnTo>
                        <a:pt x="496" y="1043"/>
                      </a:lnTo>
                      <a:lnTo>
                        <a:pt x="520" y="1043"/>
                      </a:lnTo>
                      <a:lnTo>
                        <a:pt x="520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60" name="Freeform 37"/>
                <p:cNvSpPr>
                  <a:spLocks/>
                </p:cNvSpPr>
                <p:nvPr/>
              </p:nvSpPr>
              <p:spPr bwMode="hidden">
                <a:xfrm>
                  <a:off x="306" y="0"/>
                  <a:ext cx="642" cy="1045"/>
                </a:xfrm>
                <a:custGeom>
                  <a:avLst/>
                  <a:gdLst/>
                  <a:ahLst/>
                  <a:cxnLst>
                    <a:cxn ang="0">
                      <a:pos x="622" y="1043"/>
                    </a:cxn>
                    <a:cxn ang="0">
                      <a:pos x="640" y="1043"/>
                    </a:cxn>
                    <a:cxn ang="0">
                      <a:pos x="48" y="0"/>
                    </a:cxn>
                    <a:cxn ang="0">
                      <a:pos x="0" y="0"/>
                    </a:cxn>
                    <a:cxn ang="0">
                      <a:pos x="598" y="1043"/>
                    </a:cxn>
                    <a:cxn ang="0">
                      <a:pos x="622" y="1043"/>
                    </a:cxn>
                    <a:cxn ang="0">
                      <a:pos x="622" y="1043"/>
                    </a:cxn>
                  </a:cxnLst>
                  <a:rect l="0" t="0" r="r" b="b"/>
                  <a:pathLst>
                    <a:path w="640" h="1043">
                      <a:moveTo>
                        <a:pt x="622" y="1043"/>
                      </a:moveTo>
                      <a:lnTo>
                        <a:pt x="640" y="1043"/>
                      </a:lnTo>
                      <a:lnTo>
                        <a:pt x="48" y="0"/>
                      </a:lnTo>
                      <a:lnTo>
                        <a:pt x="0" y="0"/>
                      </a:lnTo>
                      <a:lnTo>
                        <a:pt x="598" y="1043"/>
                      </a:lnTo>
                      <a:lnTo>
                        <a:pt x="622" y="1043"/>
                      </a:lnTo>
                      <a:lnTo>
                        <a:pt x="622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61" name="Freeform 38"/>
                <p:cNvSpPr>
                  <a:spLocks/>
                </p:cNvSpPr>
                <p:nvPr/>
              </p:nvSpPr>
              <p:spPr bwMode="hidden">
                <a:xfrm>
                  <a:off x="0" y="108"/>
                  <a:ext cx="630" cy="937"/>
                </a:xfrm>
                <a:custGeom>
                  <a:avLst/>
                  <a:gdLst/>
                  <a:ahLst/>
                  <a:cxnLst>
                    <a:cxn ang="0">
                      <a:pos x="604" y="935"/>
                    </a:cxn>
                    <a:cxn ang="0">
                      <a:pos x="628" y="935"/>
                    </a:cxn>
                    <a:cxn ang="0">
                      <a:pos x="0" y="0"/>
                    </a:cxn>
                    <a:cxn ang="0">
                      <a:pos x="0" y="66"/>
                    </a:cxn>
                    <a:cxn ang="0">
                      <a:pos x="580" y="935"/>
                    </a:cxn>
                    <a:cxn ang="0">
                      <a:pos x="604" y="935"/>
                    </a:cxn>
                    <a:cxn ang="0">
                      <a:pos x="604" y="935"/>
                    </a:cxn>
                  </a:cxnLst>
                  <a:rect l="0" t="0" r="r" b="b"/>
                  <a:pathLst>
                    <a:path w="628" h="935">
                      <a:moveTo>
                        <a:pt x="604" y="935"/>
                      </a:moveTo>
                      <a:lnTo>
                        <a:pt x="628" y="935"/>
                      </a:lnTo>
                      <a:lnTo>
                        <a:pt x="0" y="0"/>
                      </a:lnTo>
                      <a:lnTo>
                        <a:pt x="0" y="66"/>
                      </a:lnTo>
                      <a:lnTo>
                        <a:pt x="580" y="935"/>
                      </a:lnTo>
                      <a:lnTo>
                        <a:pt x="604" y="935"/>
                      </a:lnTo>
                      <a:lnTo>
                        <a:pt x="604" y="935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62" name="Freeform 39"/>
                <p:cNvSpPr>
                  <a:spLocks/>
                </p:cNvSpPr>
                <p:nvPr/>
              </p:nvSpPr>
              <p:spPr bwMode="hidden">
                <a:xfrm>
                  <a:off x="3191" y="0"/>
                  <a:ext cx="155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155" y="0"/>
                    </a:cxn>
                    <a:cxn ang="0">
                      <a:pos x="114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155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155" y="0"/>
                      </a:lnTo>
                      <a:lnTo>
                        <a:pt x="114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63" name="Freeform 40"/>
                <p:cNvSpPr>
                  <a:spLocks/>
                </p:cNvSpPr>
                <p:nvPr/>
              </p:nvSpPr>
              <p:spPr bwMode="hidden">
                <a:xfrm>
                  <a:off x="3533" y="0"/>
                  <a:ext cx="240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36" y="1043"/>
                    </a:cxn>
                    <a:cxn ang="0">
                      <a:pos x="239" y="0"/>
                    </a:cxn>
                    <a:cxn ang="0">
                      <a:pos x="203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239" h="1043">
                      <a:moveTo>
                        <a:pt x="18" y="1043"/>
                      </a:moveTo>
                      <a:lnTo>
                        <a:pt x="36" y="1043"/>
                      </a:lnTo>
                      <a:lnTo>
                        <a:pt x="239" y="0"/>
                      </a:lnTo>
                      <a:lnTo>
                        <a:pt x="203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64" name="Freeform 41"/>
                <p:cNvSpPr>
                  <a:spLocks/>
                </p:cNvSpPr>
                <p:nvPr/>
              </p:nvSpPr>
              <p:spPr bwMode="hidden">
                <a:xfrm>
                  <a:off x="3821" y="0"/>
                  <a:ext cx="359" cy="1045"/>
                </a:xfrm>
                <a:custGeom>
                  <a:avLst/>
                  <a:gdLst/>
                  <a:ahLst/>
                  <a:cxnLst>
                    <a:cxn ang="0">
                      <a:pos x="24" y="1043"/>
                    </a:cxn>
                    <a:cxn ang="0">
                      <a:pos x="42" y="1043"/>
                    </a:cxn>
                    <a:cxn ang="0">
                      <a:pos x="358" y="0"/>
                    </a:cxn>
                    <a:cxn ang="0">
                      <a:pos x="317" y="0"/>
                    </a:cxn>
                    <a:cxn ang="0">
                      <a:pos x="0" y="1043"/>
                    </a:cxn>
                    <a:cxn ang="0">
                      <a:pos x="24" y="1043"/>
                    </a:cxn>
                    <a:cxn ang="0">
                      <a:pos x="24" y="1043"/>
                    </a:cxn>
                  </a:cxnLst>
                  <a:rect l="0" t="0" r="r" b="b"/>
                  <a:pathLst>
                    <a:path w="358" h="1043">
                      <a:moveTo>
                        <a:pt x="24" y="1043"/>
                      </a:moveTo>
                      <a:lnTo>
                        <a:pt x="42" y="1043"/>
                      </a:lnTo>
                      <a:lnTo>
                        <a:pt x="358" y="0"/>
                      </a:lnTo>
                      <a:lnTo>
                        <a:pt x="317" y="0"/>
                      </a:lnTo>
                      <a:lnTo>
                        <a:pt x="0" y="1043"/>
                      </a:lnTo>
                      <a:lnTo>
                        <a:pt x="24" y="1043"/>
                      </a:lnTo>
                      <a:lnTo>
                        <a:pt x="24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65" name="Freeform 42"/>
                <p:cNvSpPr>
                  <a:spLocks/>
                </p:cNvSpPr>
                <p:nvPr/>
              </p:nvSpPr>
              <p:spPr bwMode="hidden">
                <a:xfrm>
                  <a:off x="4139" y="0"/>
                  <a:ext cx="449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1" y="1043"/>
                    </a:cxn>
                    <a:cxn ang="0">
                      <a:pos x="448" y="0"/>
                    </a:cxn>
                    <a:cxn ang="0">
                      <a:pos x="406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448" h="1043">
                      <a:moveTo>
                        <a:pt x="18" y="1043"/>
                      </a:moveTo>
                      <a:lnTo>
                        <a:pt x="41" y="1043"/>
                      </a:lnTo>
                      <a:lnTo>
                        <a:pt x="448" y="0"/>
                      </a:lnTo>
                      <a:lnTo>
                        <a:pt x="406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66" name="Freeform 43"/>
                <p:cNvSpPr>
                  <a:spLocks/>
                </p:cNvSpPr>
                <p:nvPr/>
              </p:nvSpPr>
              <p:spPr bwMode="hidden">
                <a:xfrm>
                  <a:off x="4480" y="0"/>
                  <a:ext cx="541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539" y="0"/>
                    </a:cxn>
                    <a:cxn ang="0">
                      <a:pos x="497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539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539" y="0"/>
                      </a:lnTo>
                      <a:lnTo>
                        <a:pt x="497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67" name="Freeform 44"/>
                <p:cNvSpPr>
                  <a:spLocks/>
                </p:cNvSpPr>
                <p:nvPr/>
              </p:nvSpPr>
              <p:spPr bwMode="hidden">
                <a:xfrm>
                  <a:off x="4768" y="0"/>
                  <a:ext cx="642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640" y="0"/>
                    </a:cxn>
                    <a:cxn ang="0">
                      <a:pos x="592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640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640" y="0"/>
                      </a:lnTo>
                      <a:lnTo>
                        <a:pt x="592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68" name="Freeform 45"/>
                <p:cNvSpPr>
                  <a:spLocks/>
                </p:cNvSpPr>
                <p:nvPr/>
              </p:nvSpPr>
              <p:spPr bwMode="hidden">
                <a:xfrm>
                  <a:off x="5086" y="48"/>
                  <a:ext cx="672" cy="997"/>
                </a:xfrm>
                <a:custGeom>
                  <a:avLst/>
                  <a:gdLst/>
                  <a:ahLst/>
                  <a:cxnLst>
                    <a:cxn ang="0">
                      <a:pos x="24" y="995"/>
                    </a:cxn>
                    <a:cxn ang="0">
                      <a:pos x="48" y="995"/>
                    </a:cxn>
                    <a:cxn ang="0">
                      <a:pos x="670" y="72"/>
                    </a:cxn>
                    <a:cxn ang="0">
                      <a:pos x="670" y="0"/>
                    </a:cxn>
                    <a:cxn ang="0">
                      <a:pos x="0" y="995"/>
                    </a:cxn>
                    <a:cxn ang="0">
                      <a:pos x="24" y="995"/>
                    </a:cxn>
                    <a:cxn ang="0">
                      <a:pos x="24" y="995"/>
                    </a:cxn>
                  </a:cxnLst>
                  <a:rect l="0" t="0" r="r" b="b"/>
                  <a:pathLst>
                    <a:path w="670" h="995">
                      <a:moveTo>
                        <a:pt x="24" y="995"/>
                      </a:moveTo>
                      <a:lnTo>
                        <a:pt x="48" y="995"/>
                      </a:lnTo>
                      <a:lnTo>
                        <a:pt x="670" y="72"/>
                      </a:lnTo>
                      <a:lnTo>
                        <a:pt x="670" y="0"/>
                      </a:lnTo>
                      <a:lnTo>
                        <a:pt x="0" y="995"/>
                      </a:lnTo>
                      <a:lnTo>
                        <a:pt x="24" y="995"/>
                      </a:lnTo>
                      <a:lnTo>
                        <a:pt x="24" y="995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</p:grpSp>
          <p:grpSp>
            <p:nvGrpSpPr>
              <p:cNvPr id="33" name="Group 46"/>
              <p:cNvGrpSpPr>
                <a:grpSpLocks/>
              </p:cNvGrpSpPr>
              <p:nvPr/>
            </p:nvGrpSpPr>
            <p:grpSpPr bwMode="auto">
              <a:xfrm>
                <a:off x="0" y="558"/>
                <a:ext cx="5758" cy="487"/>
                <a:chOff x="0" y="558"/>
                <a:chExt cx="5758" cy="487"/>
              </a:xfrm>
            </p:grpSpPr>
            <p:sp>
              <p:nvSpPr>
                <p:cNvPr id="52" name="Freeform 47"/>
                <p:cNvSpPr>
                  <a:spLocks/>
                </p:cNvSpPr>
                <p:nvPr/>
              </p:nvSpPr>
              <p:spPr bwMode="hidden">
                <a:xfrm>
                  <a:off x="0" y="618"/>
                  <a:ext cx="306" cy="427"/>
                </a:xfrm>
                <a:custGeom>
                  <a:avLst/>
                  <a:gdLst>
                    <a:gd name="T0" fmla="*/ 281 w 305"/>
                    <a:gd name="T1" fmla="*/ 426 h 426"/>
                    <a:gd name="T2" fmla="*/ 305 w 305"/>
                    <a:gd name="T3" fmla="*/ 426 h 426"/>
                    <a:gd name="T4" fmla="*/ 0 w 305"/>
                    <a:gd name="T5" fmla="*/ 0 h 426"/>
                    <a:gd name="T6" fmla="*/ 0 w 305"/>
                    <a:gd name="T7" fmla="*/ 66 h 426"/>
                    <a:gd name="T8" fmla="*/ 251 w 305"/>
                    <a:gd name="T9" fmla="*/ 426 h 426"/>
                    <a:gd name="T10" fmla="*/ 281 w 305"/>
                    <a:gd name="T11" fmla="*/ 426 h 426"/>
                    <a:gd name="T12" fmla="*/ 281 w 305"/>
                    <a:gd name="T13" fmla="*/ 426 h 42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0" t="0" r="r" b="b"/>
                  <a:pathLst>
                    <a:path w="305" h="426">
                      <a:moveTo>
                        <a:pt x="281" y="426"/>
                      </a:moveTo>
                      <a:lnTo>
                        <a:pt x="305" y="426"/>
                      </a:lnTo>
                      <a:lnTo>
                        <a:pt x="0" y="0"/>
                      </a:lnTo>
                      <a:lnTo>
                        <a:pt x="0" y="66"/>
                      </a:lnTo>
                      <a:lnTo>
                        <a:pt x="251" y="426"/>
                      </a:lnTo>
                      <a:lnTo>
                        <a:pt x="281" y="42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3" name="Freeform 48"/>
                <p:cNvSpPr>
                  <a:spLocks/>
                </p:cNvSpPr>
                <p:nvPr/>
              </p:nvSpPr>
              <p:spPr bwMode="hidden">
                <a:xfrm>
                  <a:off x="5410" y="558"/>
                  <a:ext cx="348" cy="487"/>
                </a:xfrm>
                <a:custGeom>
                  <a:avLst/>
                  <a:gdLst>
                    <a:gd name="T0" fmla="*/ 24 w 347"/>
                    <a:gd name="T1" fmla="*/ 486 h 486"/>
                    <a:gd name="T2" fmla="*/ 48 w 347"/>
                    <a:gd name="T3" fmla="*/ 486 h 486"/>
                    <a:gd name="T4" fmla="*/ 347 w 347"/>
                    <a:gd name="T5" fmla="*/ 72 h 486"/>
                    <a:gd name="T6" fmla="*/ 347 w 347"/>
                    <a:gd name="T7" fmla="*/ 0 h 486"/>
                    <a:gd name="T8" fmla="*/ 0 w 347"/>
                    <a:gd name="T9" fmla="*/ 486 h 486"/>
                    <a:gd name="T10" fmla="*/ 24 w 347"/>
                    <a:gd name="T11" fmla="*/ 486 h 486"/>
                    <a:gd name="T12" fmla="*/ 24 w 347"/>
                    <a:gd name="T13" fmla="*/ 486 h 48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0" t="0" r="r" b="b"/>
                  <a:pathLst>
                    <a:path w="347" h="486">
                      <a:moveTo>
                        <a:pt x="24" y="486"/>
                      </a:moveTo>
                      <a:lnTo>
                        <a:pt x="48" y="486"/>
                      </a:lnTo>
                      <a:lnTo>
                        <a:pt x="347" y="72"/>
                      </a:lnTo>
                      <a:lnTo>
                        <a:pt x="347" y="0"/>
                      </a:lnTo>
                      <a:lnTo>
                        <a:pt x="0" y="486"/>
                      </a:lnTo>
                      <a:lnTo>
                        <a:pt x="24" y="48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</p:grpSp>
          <p:grpSp>
            <p:nvGrpSpPr>
              <p:cNvPr id="34" name="Group 49"/>
              <p:cNvGrpSpPr>
                <a:grpSpLocks/>
              </p:cNvGrpSpPr>
              <p:nvPr/>
            </p:nvGrpSpPr>
            <p:grpSpPr bwMode="auto">
              <a:xfrm>
                <a:off x="264" y="1039"/>
                <a:ext cx="5200" cy="3280"/>
                <a:chOff x="264" y="1039"/>
                <a:chExt cx="5200" cy="3280"/>
              </a:xfrm>
            </p:grpSpPr>
            <p:sp>
              <p:nvSpPr>
                <p:cNvPr id="43" name="Freeform 50"/>
                <p:cNvSpPr>
                  <a:spLocks/>
                </p:cNvSpPr>
                <p:nvPr/>
              </p:nvSpPr>
              <p:spPr bwMode="hidden">
                <a:xfrm>
                  <a:off x="2849" y="1039"/>
                  <a:ext cx="42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0" y="3273"/>
                    </a:cxn>
                    <a:cxn ang="0">
                      <a:pos x="42" y="3273"/>
                    </a:cxn>
                    <a:cxn ang="0">
                      <a:pos x="42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42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0" y="3273"/>
                      </a:lnTo>
                      <a:lnTo>
                        <a:pt x="42" y="3273"/>
                      </a:lnTo>
                      <a:lnTo>
                        <a:pt x="42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44" name="Freeform 51"/>
                <p:cNvSpPr>
                  <a:spLocks/>
                </p:cNvSpPr>
                <p:nvPr/>
              </p:nvSpPr>
              <p:spPr bwMode="hidden">
                <a:xfrm>
                  <a:off x="2154" y="1039"/>
                  <a:ext cx="401" cy="3280"/>
                </a:xfrm>
                <a:custGeom>
                  <a:avLst/>
                  <a:gdLst/>
                  <a:ahLst/>
                  <a:cxnLst>
                    <a:cxn ang="0">
                      <a:pos x="376" y="0"/>
                    </a:cxn>
                    <a:cxn ang="0">
                      <a:pos x="358" y="0"/>
                    </a:cxn>
                    <a:cxn ang="0">
                      <a:pos x="0" y="3273"/>
                    </a:cxn>
                    <a:cxn ang="0">
                      <a:pos x="41" y="3273"/>
                    </a:cxn>
                    <a:cxn ang="0">
                      <a:pos x="400" y="0"/>
                    </a:cxn>
                    <a:cxn ang="0">
                      <a:pos x="376" y="0"/>
                    </a:cxn>
                    <a:cxn ang="0">
                      <a:pos x="376" y="0"/>
                    </a:cxn>
                  </a:cxnLst>
                  <a:rect l="0" t="0" r="r" b="b"/>
                  <a:pathLst>
                    <a:path w="400" h="3273">
                      <a:moveTo>
                        <a:pt x="376" y="0"/>
                      </a:moveTo>
                      <a:lnTo>
                        <a:pt x="358" y="0"/>
                      </a:lnTo>
                      <a:lnTo>
                        <a:pt x="0" y="3273"/>
                      </a:lnTo>
                      <a:lnTo>
                        <a:pt x="41" y="3273"/>
                      </a:lnTo>
                      <a:lnTo>
                        <a:pt x="400" y="0"/>
                      </a:lnTo>
                      <a:lnTo>
                        <a:pt x="376" y="0"/>
                      </a:lnTo>
                      <a:lnTo>
                        <a:pt x="376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45" name="Freeform 52"/>
                <p:cNvSpPr>
                  <a:spLocks/>
                </p:cNvSpPr>
                <p:nvPr/>
              </p:nvSpPr>
              <p:spPr bwMode="hidden">
                <a:xfrm>
                  <a:off x="1530" y="1039"/>
                  <a:ext cx="677" cy="3280"/>
                </a:xfrm>
                <a:custGeom>
                  <a:avLst/>
                  <a:gdLst/>
                  <a:ahLst/>
                  <a:cxnLst>
                    <a:cxn ang="0">
                      <a:pos x="657" y="0"/>
                    </a:cxn>
                    <a:cxn ang="0">
                      <a:pos x="639" y="0"/>
                    </a:cxn>
                    <a:cxn ang="0">
                      <a:pos x="0" y="3273"/>
                    </a:cxn>
                    <a:cxn ang="0">
                      <a:pos x="42" y="3273"/>
                    </a:cxn>
                    <a:cxn ang="0">
                      <a:pos x="675" y="0"/>
                    </a:cxn>
                    <a:cxn ang="0">
                      <a:pos x="657" y="0"/>
                    </a:cxn>
                    <a:cxn ang="0">
                      <a:pos x="657" y="0"/>
                    </a:cxn>
                  </a:cxnLst>
                  <a:rect l="0" t="0" r="r" b="b"/>
                  <a:pathLst>
                    <a:path w="675" h="3273">
                      <a:moveTo>
                        <a:pt x="657" y="0"/>
                      </a:moveTo>
                      <a:lnTo>
                        <a:pt x="639" y="0"/>
                      </a:lnTo>
                      <a:lnTo>
                        <a:pt x="0" y="3273"/>
                      </a:lnTo>
                      <a:lnTo>
                        <a:pt x="42" y="3273"/>
                      </a:lnTo>
                      <a:lnTo>
                        <a:pt x="675" y="0"/>
                      </a:lnTo>
                      <a:lnTo>
                        <a:pt x="657" y="0"/>
                      </a:lnTo>
                      <a:lnTo>
                        <a:pt x="657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46" name="Freeform 53"/>
                <p:cNvSpPr>
                  <a:spLocks/>
                </p:cNvSpPr>
                <p:nvPr/>
              </p:nvSpPr>
              <p:spPr bwMode="hidden">
                <a:xfrm>
                  <a:off x="876" y="1039"/>
                  <a:ext cx="1031" cy="3280"/>
                </a:xfrm>
                <a:custGeom>
                  <a:avLst/>
                  <a:gdLst/>
                  <a:ahLst/>
                  <a:cxnLst>
                    <a:cxn ang="0">
                      <a:pos x="1013" y="0"/>
                    </a:cxn>
                    <a:cxn ang="0">
                      <a:pos x="990" y="0"/>
                    </a:cxn>
                    <a:cxn ang="0">
                      <a:pos x="0" y="3280"/>
                    </a:cxn>
                    <a:cxn ang="0">
                      <a:pos x="42" y="3280"/>
                    </a:cxn>
                    <a:cxn ang="0">
                      <a:pos x="1031" y="4"/>
                    </a:cxn>
                    <a:cxn ang="0">
                      <a:pos x="1013" y="0"/>
                    </a:cxn>
                    <a:cxn ang="0">
                      <a:pos x="1013" y="0"/>
                    </a:cxn>
                  </a:cxnLst>
                  <a:rect l="0" t="0" r="r" b="b"/>
                  <a:pathLst>
                    <a:path w="1031" h="3280">
                      <a:moveTo>
                        <a:pt x="1013" y="0"/>
                      </a:moveTo>
                      <a:lnTo>
                        <a:pt x="990" y="0"/>
                      </a:lnTo>
                      <a:lnTo>
                        <a:pt x="0" y="3280"/>
                      </a:lnTo>
                      <a:lnTo>
                        <a:pt x="42" y="3280"/>
                      </a:lnTo>
                      <a:lnTo>
                        <a:pt x="1031" y="4"/>
                      </a:lnTo>
                      <a:lnTo>
                        <a:pt x="1013" y="0"/>
                      </a:lnTo>
                      <a:lnTo>
                        <a:pt x="1013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47" name="Freeform 54"/>
                <p:cNvSpPr>
                  <a:spLocks/>
                </p:cNvSpPr>
                <p:nvPr/>
              </p:nvSpPr>
              <p:spPr bwMode="hidden">
                <a:xfrm>
                  <a:off x="264" y="1039"/>
                  <a:ext cx="1319" cy="3280"/>
                </a:xfrm>
                <a:custGeom>
                  <a:avLst/>
                  <a:gdLst/>
                  <a:ahLst/>
                  <a:cxnLst>
                    <a:cxn ang="0">
                      <a:pos x="1296" y="0"/>
                    </a:cxn>
                    <a:cxn ang="0">
                      <a:pos x="1278" y="0"/>
                    </a:cxn>
                    <a:cxn ang="0">
                      <a:pos x="0" y="3280"/>
                    </a:cxn>
                    <a:cxn ang="0">
                      <a:pos x="42" y="3280"/>
                    </a:cxn>
                    <a:cxn ang="0">
                      <a:pos x="1319" y="5"/>
                    </a:cxn>
                    <a:cxn ang="0">
                      <a:pos x="1296" y="0"/>
                    </a:cxn>
                    <a:cxn ang="0">
                      <a:pos x="1296" y="0"/>
                    </a:cxn>
                  </a:cxnLst>
                  <a:rect l="0" t="0" r="r" b="b"/>
                  <a:pathLst>
                    <a:path w="1319" h="3280">
                      <a:moveTo>
                        <a:pt x="1296" y="0"/>
                      </a:moveTo>
                      <a:lnTo>
                        <a:pt x="1278" y="0"/>
                      </a:lnTo>
                      <a:lnTo>
                        <a:pt x="0" y="3280"/>
                      </a:lnTo>
                      <a:lnTo>
                        <a:pt x="42" y="3280"/>
                      </a:lnTo>
                      <a:lnTo>
                        <a:pt x="1319" y="5"/>
                      </a:lnTo>
                      <a:lnTo>
                        <a:pt x="1296" y="0"/>
                      </a:lnTo>
                      <a:lnTo>
                        <a:pt x="1296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48" name="Freeform 55"/>
                <p:cNvSpPr>
                  <a:spLocks/>
                </p:cNvSpPr>
                <p:nvPr/>
              </p:nvSpPr>
              <p:spPr bwMode="hidden">
                <a:xfrm>
                  <a:off x="3191" y="1039"/>
                  <a:ext cx="402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359" y="3273"/>
                    </a:cxn>
                    <a:cxn ang="0">
                      <a:pos x="401" y="3273"/>
                    </a:cxn>
                    <a:cxn ang="0">
                      <a:pos x="42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401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359" y="3273"/>
                      </a:lnTo>
                      <a:lnTo>
                        <a:pt x="401" y="3273"/>
                      </a:lnTo>
                      <a:lnTo>
                        <a:pt x="42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49" name="Freeform 56"/>
                <p:cNvSpPr>
                  <a:spLocks/>
                </p:cNvSpPr>
                <p:nvPr/>
              </p:nvSpPr>
              <p:spPr bwMode="hidden">
                <a:xfrm>
                  <a:off x="3533" y="1039"/>
                  <a:ext cx="677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640" y="3273"/>
                    </a:cxn>
                    <a:cxn ang="0">
                      <a:pos x="675" y="3273"/>
                    </a:cxn>
                    <a:cxn ang="0">
                      <a:pos x="36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675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640" y="3273"/>
                      </a:lnTo>
                      <a:lnTo>
                        <a:pt x="675" y="3273"/>
                      </a:lnTo>
                      <a:lnTo>
                        <a:pt x="36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0" name="Freeform 57"/>
                <p:cNvSpPr>
                  <a:spLocks/>
                </p:cNvSpPr>
                <p:nvPr/>
              </p:nvSpPr>
              <p:spPr bwMode="hidden">
                <a:xfrm>
                  <a:off x="3822" y="1039"/>
                  <a:ext cx="1036" cy="3280"/>
                </a:xfrm>
                <a:custGeom>
                  <a:avLst/>
                  <a:gdLst/>
                  <a:ahLst/>
                  <a:cxnLst>
                    <a:cxn ang="0">
                      <a:pos x="23" y="0"/>
                    </a:cxn>
                    <a:cxn ang="0">
                      <a:pos x="0" y="5"/>
                    </a:cxn>
                    <a:cxn ang="0">
                      <a:pos x="994" y="3280"/>
                    </a:cxn>
                    <a:cxn ang="0">
                      <a:pos x="1036" y="3280"/>
                    </a:cxn>
                    <a:cxn ang="0">
                      <a:pos x="41" y="0"/>
                    </a:cxn>
                    <a:cxn ang="0">
                      <a:pos x="23" y="0"/>
                    </a:cxn>
                    <a:cxn ang="0">
                      <a:pos x="23" y="0"/>
                    </a:cxn>
                  </a:cxnLst>
                  <a:rect l="0" t="0" r="r" b="b"/>
                  <a:pathLst>
                    <a:path w="1036" h="3280">
                      <a:moveTo>
                        <a:pt x="23" y="0"/>
                      </a:moveTo>
                      <a:lnTo>
                        <a:pt x="0" y="5"/>
                      </a:lnTo>
                      <a:lnTo>
                        <a:pt x="994" y="3280"/>
                      </a:lnTo>
                      <a:lnTo>
                        <a:pt x="1036" y="3280"/>
                      </a:lnTo>
                      <a:lnTo>
                        <a:pt x="41" y="0"/>
                      </a:lnTo>
                      <a:lnTo>
                        <a:pt x="23" y="0"/>
                      </a:lnTo>
                      <a:lnTo>
                        <a:pt x="23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1" name="Freeform 58"/>
                <p:cNvSpPr>
                  <a:spLocks/>
                </p:cNvSpPr>
                <p:nvPr/>
              </p:nvSpPr>
              <p:spPr bwMode="hidden">
                <a:xfrm>
                  <a:off x="4137" y="1039"/>
                  <a:ext cx="1327" cy="3280"/>
                </a:xfrm>
                <a:custGeom>
                  <a:avLst/>
                  <a:gdLst/>
                  <a:ahLst/>
                  <a:cxnLst>
                    <a:cxn ang="0">
                      <a:pos x="20" y="0"/>
                    </a:cxn>
                    <a:cxn ang="0">
                      <a:pos x="0" y="7"/>
                    </a:cxn>
                    <a:cxn ang="0">
                      <a:pos x="1285" y="3280"/>
                    </a:cxn>
                    <a:cxn ang="0">
                      <a:pos x="1327" y="3280"/>
                    </a:cxn>
                    <a:cxn ang="0">
                      <a:pos x="43" y="0"/>
                    </a:cxn>
                    <a:cxn ang="0">
                      <a:pos x="20" y="0"/>
                    </a:cxn>
                    <a:cxn ang="0">
                      <a:pos x="20" y="0"/>
                    </a:cxn>
                  </a:cxnLst>
                  <a:rect l="0" t="0" r="r" b="b"/>
                  <a:pathLst>
                    <a:path w="1327" h="3280">
                      <a:moveTo>
                        <a:pt x="20" y="0"/>
                      </a:moveTo>
                      <a:lnTo>
                        <a:pt x="0" y="7"/>
                      </a:lnTo>
                      <a:lnTo>
                        <a:pt x="1285" y="3280"/>
                      </a:lnTo>
                      <a:lnTo>
                        <a:pt x="1327" y="3280"/>
                      </a:lnTo>
                      <a:lnTo>
                        <a:pt x="43" y="0"/>
                      </a:lnTo>
                      <a:lnTo>
                        <a:pt x="20" y="0"/>
                      </a:lnTo>
                      <a:lnTo>
                        <a:pt x="20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</p:grpSp>
          <p:sp>
            <p:nvSpPr>
              <p:cNvPr id="35" name="Freeform 59"/>
              <p:cNvSpPr>
                <a:spLocks/>
              </p:cNvSpPr>
              <p:nvPr/>
            </p:nvSpPr>
            <p:spPr bwMode="hidden">
              <a:xfrm>
                <a:off x="0" y="1039"/>
                <a:ext cx="1254" cy="2632"/>
              </a:xfrm>
              <a:custGeom>
                <a:avLst/>
                <a:gdLst/>
                <a:ahLst/>
                <a:cxnLst>
                  <a:cxn ang="0">
                    <a:pos x="1236" y="0"/>
                  </a:cxn>
                  <a:cxn ang="0">
                    <a:pos x="1212" y="0"/>
                  </a:cxn>
                  <a:cxn ang="0">
                    <a:pos x="0" y="2542"/>
                  </a:cxn>
                  <a:cxn ang="0">
                    <a:pos x="0" y="2632"/>
                  </a:cxn>
                  <a:cxn ang="0">
                    <a:pos x="1254" y="7"/>
                  </a:cxn>
                  <a:cxn ang="0">
                    <a:pos x="1236" y="0"/>
                  </a:cxn>
                  <a:cxn ang="0">
                    <a:pos x="1236" y="0"/>
                  </a:cxn>
                </a:cxnLst>
                <a:rect l="0" t="0" r="r" b="b"/>
                <a:pathLst>
                  <a:path w="1254" h="2632">
                    <a:moveTo>
                      <a:pt x="1236" y="0"/>
                    </a:moveTo>
                    <a:lnTo>
                      <a:pt x="1212" y="0"/>
                    </a:lnTo>
                    <a:lnTo>
                      <a:pt x="0" y="2542"/>
                    </a:lnTo>
                    <a:lnTo>
                      <a:pt x="0" y="2632"/>
                    </a:lnTo>
                    <a:lnTo>
                      <a:pt x="1254" y="7"/>
                    </a:lnTo>
                    <a:lnTo>
                      <a:pt x="1236" y="0"/>
                    </a:lnTo>
                    <a:lnTo>
                      <a:pt x="123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6980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6" name="Freeform 60"/>
              <p:cNvSpPr>
                <a:spLocks/>
              </p:cNvSpPr>
              <p:nvPr/>
            </p:nvSpPr>
            <p:spPr bwMode="hidden">
              <a:xfrm>
                <a:off x="0" y="1039"/>
                <a:ext cx="948" cy="1676"/>
              </a:xfrm>
              <a:custGeom>
                <a:avLst/>
                <a:gdLst>
                  <a:gd name="T0" fmla="*/ 930 w 948"/>
                  <a:gd name="T1" fmla="*/ 0 h 1676"/>
                  <a:gd name="T2" fmla="*/ 906 w 948"/>
                  <a:gd name="T3" fmla="*/ 0 h 1676"/>
                  <a:gd name="T4" fmla="*/ 0 w 948"/>
                  <a:gd name="T5" fmla="*/ 1593 h 1676"/>
                  <a:gd name="T6" fmla="*/ 0 w 948"/>
                  <a:gd name="T7" fmla="*/ 1676 h 1676"/>
                  <a:gd name="T8" fmla="*/ 948 w 948"/>
                  <a:gd name="T9" fmla="*/ 5 h 1676"/>
                  <a:gd name="T10" fmla="*/ 930 w 948"/>
                  <a:gd name="T11" fmla="*/ 0 h 1676"/>
                  <a:gd name="T12" fmla="*/ 930 w 948"/>
                  <a:gd name="T13" fmla="*/ 0 h 167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948" h="1676">
                    <a:moveTo>
                      <a:pt x="930" y="0"/>
                    </a:moveTo>
                    <a:lnTo>
                      <a:pt x="906" y="0"/>
                    </a:lnTo>
                    <a:lnTo>
                      <a:pt x="0" y="1593"/>
                    </a:lnTo>
                    <a:lnTo>
                      <a:pt x="0" y="1676"/>
                    </a:lnTo>
                    <a:lnTo>
                      <a:pt x="948" y="5"/>
                    </a:lnTo>
                    <a:lnTo>
                      <a:pt x="93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7" name="Freeform 61"/>
              <p:cNvSpPr>
                <a:spLocks/>
              </p:cNvSpPr>
              <p:nvPr/>
            </p:nvSpPr>
            <p:spPr bwMode="hidden">
              <a:xfrm>
                <a:off x="0" y="1039"/>
                <a:ext cx="629" cy="937"/>
              </a:xfrm>
              <a:custGeom>
                <a:avLst/>
                <a:gdLst>
                  <a:gd name="T0" fmla="*/ 606 w 629"/>
                  <a:gd name="T1" fmla="*/ 0 h 937"/>
                  <a:gd name="T2" fmla="*/ 582 w 629"/>
                  <a:gd name="T3" fmla="*/ 0 h 937"/>
                  <a:gd name="T4" fmla="*/ 0 w 629"/>
                  <a:gd name="T5" fmla="*/ 871 h 937"/>
                  <a:gd name="T6" fmla="*/ 0 w 629"/>
                  <a:gd name="T7" fmla="*/ 937 h 937"/>
                  <a:gd name="T8" fmla="*/ 629 w 629"/>
                  <a:gd name="T9" fmla="*/ 4 h 937"/>
                  <a:gd name="T10" fmla="*/ 606 w 629"/>
                  <a:gd name="T11" fmla="*/ 0 h 937"/>
                  <a:gd name="T12" fmla="*/ 606 w 629"/>
                  <a:gd name="T13" fmla="*/ 0 h 937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629" h="937">
                    <a:moveTo>
                      <a:pt x="606" y="0"/>
                    </a:moveTo>
                    <a:lnTo>
                      <a:pt x="582" y="0"/>
                    </a:lnTo>
                    <a:lnTo>
                      <a:pt x="0" y="871"/>
                    </a:lnTo>
                    <a:lnTo>
                      <a:pt x="0" y="937"/>
                    </a:lnTo>
                    <a:lnTo>
                      <a:pt x="629" y="4"/>
                    </a:lnTo>
                    <a:lnTo>
                      <a:pt x="60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8" name="Freeform 62"/>
              <p:cNvSpPr>
                <a:spLocks/>
              </p:cNvSpPr>
              <p:nvPr/>
            </p:nvSpPr>
            <p:spPr bwMode="hidden">
              <a:xfrm>
                <a:off x="0" y="1039"/>
                <a:ext cx="305" cy="427"/>
              </a:xfrm>
              <a:custGeom>
                <a:avLst/>
                <a:gdLst>
                  <a:gd name="T0" fmla="*/ 282 w 305"/>
                  <a:gd name="T1" fmla="*/ 0 h 427"/>
                  <a:gd name="T2" fmla="*/ 252 w 305"/>
                  <a:gd name="T3" fmla="*/ 0 h 427"/>
                  <a:gd name="T4" fmla="*/ 0 w 305"/>
                  <a:gd name="T5" fmla="*/ 361 h 427"/>
                  <a:gd name="T6" fmla="*/ 0 w 305"/>
                  <a:gd name="T7" fmla="*/ 427 h 427"/>
                  <a:gd name="T8" fmla="*/ 305 w 305"/>
                  <a:gd name="T9" fmla="*/ 5 h 427"/>
                  <a:gd name="T10" fmla="*/ 282 w 305"/>
                  <a:gd name="T11" fmla="*/ 0 h 427"/>
                  <a:gd name="T12" fmla="*/ 282 w 305"/>
                  <a:gd name="T13" fmla="*/ 0 h 427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305" h="427">
                    <a:moveTo>
                      <a:pt x="282" y="0"/>
                    </a:moveTo>
                    <a:lnTo>
                      <a:pt x="252" y="0"/>
                    </a:lnTo>
                    <a:lnTo>
                      <a:pt x="0" y="361"/>
                    </a:lnTo>
                    <a:lnTo>
                      <a:pt x="0" y="427"/>
                    </a:lnTo>
                    <a:lnTo>
                      <a:pt x="305" y="5"/>
                    </a:lnTo>
                    <a:lnTo>
                      <a:pt x="282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9" name="Freeform 63"/>
              <p:cNvSpPr>
                <a:spLocks/>
              </p:cNvSpPr>
              <p:nvPr/>
            </p:nvSpPr>
            <p:spPr bwMode="hidden">
              <a:xfrm>
                <a:off x="4481" y="1039"/>
                <a:ext cx="1277" cy="2686"/>
              </a:xfrm>
              <a:custGeom>
                <a:avLst/>
                <a:gdLst/>
                <a:ahLst/>
                <a:cxnLst>
                  <a:cxn ang="0">
                    <a:pos x="41" y="0"/>
                  </a:cxn>
                  <a:cxn ang="0">
                    <a:pos x="17" y="0"/>
                  </a:cxn>
                  <a:cxn ang="0">
                    <a:pos x="0" y="4"/>
                  </a:cxn>
                  <a:cxn ang="0">
                    <a:pos x="1277" y="2686"/>
                  </a:cxn>
                  <a:cxn ang="0">
                    <a:pos x="1277" y="2596"/>
                  </a:cxn>
                  <a:cxn ang="0">
                    <a:pos x="41" y="0"/>
                  </a:cxn>
                  <a:cxn ang="0">
                    <a:pos x="41" y="0"/>
                  </a:cxn>
                </a:cxnLst>
                <a:rect l="0" t="0" r="r" b="b"/>
                <a:pathLst>
                  <a:path w="1277" h="2686">
                    <a:moveTo>
                      <a:pt x="41" y="0"/>
                    </a:moveTo>
                    <a:lnTo>
                      <a:pt x="17" y="0"/>
                    </a:lnTo>
                    <a:lnTo>
                      <a:pt x="0" y="4"/>
                    </a:lnTo>
                    <a:lnTo>
                      <a:pt x="1277" y="2686"/>
                    </a:lnTo>
                    <a:lnTo>
                      <a:pt x="1277" y="2596"/>
                    </a:lnTo>
                    <a:lnTo>
                      <a:pt x="41" y="0"/>
                    </a:lnTo>
                    <a:lnTo>
                      <a:pt x="41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6980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0" name="Freeform 64"/>
              <p:cNvSpPr>
                <a:spLocks/>
              </p:cNvSpPr>
              <p:nvPr/>
            </p:nvSpPr>
            <p:spPr bwMode="hidden">
              <a:xfrm>
                <a:off x="4770" y="1039"/>
                <a:ext cx="988" cy="1730"/>
              </a:xfrm>
              <a:custGeom>
                <a:avLst/>
                <a:gdLst>
                  <a:gd name="T0" fmla="*/ 16 w 988"/>
                  <a:gd name="T1" fmla="*/ 0 h 1730"/>
                  <a:gd name="T2" fmla="*/ 0 w 988"/>
                  <a:gd name="T3" fmla="*/ 7 h 1730"/>
                  <a:gd name="T4" fmla="*/ 988 w 988"/>
                  <a:gd name="T5" fmla="*/ 1730 h 1730"/>
                  <a:gd name="T6" fmla="*/ 988 w 988"/>
                  <a:gd name="T7" fmla="*/ 1653 h 1730"/>
                  <a:gd name="T8" fmla="*/ 40 w 988"/>
                  <a:gd name="T9" fmla="*/ 0 h 1730"/>
                  <a:gd name="T10" fmla="*/ 16 w 988"/>
                  <a:gd name="T11" fmla="*/ 0 h 1730"/>
                  <a:gd name="T12" fmla="*/ 16 w 988"/>
                  <a:gd name="T13" fmla="*/ 0 h 1730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988" h="1730">
                    <a:moveTo>
                      <a:pt x="16" y="0"/>
                    </a:moveTo>
                    <a:lnTo>
                      <a:pt x="0" y="7"/>
                    </a:lnTo>
                    <a:lnTo>
                      <a:pt x="988" y="1730"/>
                    </a:lnTo>
                    <a:lnTo>
                      <a:pt x="988" y="1653"/>
                    </a:lnTo>
                    <a:lnTo>
                      <a:pt x="40" y="0"/>
                    </a:lnTo>
                    <a:lnTo>
                      <a:pt x="1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1" name="Freeform 65"/>
              <p:cNvSpPr>
                <a:spLocks/>
              </p:cNvSpPr>
              <p:nvPr/>
            </p:nvSpPr>
            <p:spPr bwMode="hidden">
              <a:xfrm>
                <a:off x="5088" y="1039"/>
                <a:ext cx="670" cy="997"/>
              </a:xfrm>
              <a:custGeom>
                <a:avLst/>
                <a:gdLst>
                  <a:gd name="T0" fmla="*/ 22 w 670"/>
                  <a:gd name="T1" fmla="*/ 0 h 997"/>
                  <a:gd name="T2" fmla="*/ 0 w 670"/>
                  <a:gd name="T3" fmla="*/ 4 h 997"/>
                  <a:gd name="T4" fmla="*/ 670 w 670"/>
                  <a:gd name="T5" fmla="*/ 997 h 997"/>
                  <a:gd name="T6" fmla="*/ 670 w 670"/>
                  <a:gd name="T7" fmla="*/ 925 h 997"/>
                  <a:gd name="T8" fmla="*/ 46 w 670"/>
                  <a:gd name="T9" fmla="*/ 0 h 997"/>
                  <a:gd name="T10" fmla="*/ 22 w 670"/>
                  <a:gd name="T11" fmla="*/ 0 h 997"/>
                  <a:gd name="T12" fmla="*/ 22 w 670"/>
                  <a:gd name="T13" fmla="*/ 0 h 997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670" h="997">
                    <a:moveTo>
                      <a:pt x="22" y="0"/>
                    </a:moveTo>
                    <a:lnTo>
                      <a:pt x="0" y="4"/>
                    </a:lnTo>
                    <a:lnTo>
                      <a:pt x="670" y="997"/>
                    </a:lnTo>
                    <a:lnTo>
                      <a:pt x="670" y="925"/>
                    </a:lnTo>
                    <a:lnTo>
                      <a:pt x="46" y="0"/>
                    </a:lnTo>
                    <a:lnTo>
                      <a:pt x="22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2" name="Freeform 66"/>
              <p:cNvSpPr>
                <a:spLocks/>
              </p:cNvSpPr>
              <p:nvPr/>
            </p:nvSpPr>
            <p:spPr bwMode="hidden">
              <a:xfrm>
                <a:off x="5412" y="1039"/>
                <a:ext cx="346" cy="487"/>
              </a:xfrm>
              <a:custGeom>
                <a:avLst/>
                <a:gdLst>
                  <a:gd name="T0" fmla="*/ 22 w 346"/>
                  <a:gd name="T1" fmla="*/ 0 h 487"/>
                  <a:gd name="T2" fmla="*/ 0 w 346"/>
                  <a:gd name="T3" fmla="*/ 7 h 487"/>
                  <a:gd name="T4" fmla="*/ 346 w 346"/>
                  <a:gd name="T5" fmla="*/ 487 h 487"/>
                  <a:gd name="T6" fmla="*/ 346 w 346"/>
                  <a:gd name="T7" fmla="*/ 415 h 487"/>
                  <a:gd name="T8" fmla="*/ 46 w 346"/>
                  <a:gd name="T9" fmla="*/ 0 h 487"/>
                  <a:gd name="T10" fmla="*/ 22 w 346"/>
                  <a:gd name="T11" fmla="*/ 0 h 487"/>
                  <a:gd name="T12" fmla="*/ 22 w 346"/>
                  <a:gd name="T13" fmla="*/ 0 h 487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346" h="487">
                    <a:moveTo>
                      <a:pt x="22" y="0"/>
                    </a:moveTo>
                    <a:lnTo>
                      <a:pt x="0" y="7"/>
                    </a:lnTo>
                    <a:lnTo>
                      <a:pt x="346" y="487"/>
                    </a:lnTo>
                    <a:lnTo>
                      <a:pt x="346" y="415"/>
                    </a:lnTo>
                    <a:lnTo>
                      <a:pt x="46" y="0"/>
                    </a:lnTo>
                    <a:lnTo>
                      <a:pt x="22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</p:grpSp>
      </p:grpSp>
      <p:sp>
        <p:nvSpPr>
          <p:cNvPr id="51267" name="Rectangle 67"/>
          <p:cNvSpPr>
            <a:spLocks noGrp="1" noChangeArrowheads="1"/>
          </p:cNvSpPr>
          <p:nvPr>
            <p:ph type="ctrTitle" sz="quarter"/>
          </p:nvPr>
        </p:nvSpPr>
        <p:spPr>
          <a:xfrm>
            <a:off x="455613" y="1920875"/>
            <a:ext cx="8226425" cy="1736725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1268" name="Rectangle 68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69" name="Rectangle 69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0" name="Rectangle 70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" name="Rectangle 71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8BE888-C059-4F8F-879E-7682A7485D7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E12B74-891D-4EF8-9C4A-655F0D4F761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59A803-1C29-4F2C-802A-16EDAB41D2A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6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01B169-59B1-4171-88B5-80489CBDBA8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5613" y="1598613"/>
            <a:ext cx="4037012" cy="44973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5025" y="1598613"/>
            <a:ext cx="4037013" cy="44973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6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B7F41B-2409-472A-A084-3C27448E1DF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6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6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7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8790B8-340A-4DA1-B340-E224B808CBB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6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7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A17A56-A66C-4128-B774-42F3C5B952F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6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7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A31FDE-4A0E-4FA5-9ACD-D08CF5AEE28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370523-3D34-402E-ADDD-9DC42BA4C88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78B4C8-D6AD-4C14-AEFD-221EC9D4ACB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E959E9-4DA3-4DE3-9B45-B2CE3DA3B9A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6225" y="273050"/>
            <a:ext cx="2055813" cy="58229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5613" y="273050"/>
            <a:ext cx="6018212" cy="58229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147A84-DE00-455E-95F9-B3CD35435F0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5613" y="273050"/>
            <a:ext cx="8226425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5613" y="1598613"/>
            <a:ext cx="4037012" cy="44973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5025" y="1598613"/>
            <a:ext cx="4037013" cy="44973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6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C9AC07-B2F9-409E-BFD2-F71C6C6B6E0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8C39C8-C7D2-408A-AD9F-962745C6276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Title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pPr>
              <a:defRPr/>
            </a:pPr>
            <a:fld id="{6C2FF8B7-91D5-4A84-8A70-090E654721F2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pPr>
              <a:defRPr/>
            </a:pPr>
            <a:fld id="{9B27E310-9269-4DF6-AE03-2AB54308FFD4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F049FEC-734D-47A6-A2B3-CFB2A4913020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B9C6327-52AF-4627-A24D-8BDED0C1E894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5" name="Text Placeholder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8" name="Content Placeholder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pPr>
              <a:defRPr/>
            </a:pPr>
            <a:fld id="{A03C839C-F652-4F52-9B04-528E49907E02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6B913BC-355C-4E3B-9053-1A33BA82B2E4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A47BC94-A7A8-486F-BCF0-2D613F36D480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9" name="Footer Placeholder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FF7E059-9A0C-40B0-8340-8CAB42DCCDF8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34DFCCF-3D2B-4CA0-97CC-3F3B8336A804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FC4215B-16E8-45E2-9872-03EFCA41005D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8EDDFC-0945-4956-9F46-18C41B8D206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903275F-CB2C-4CA6-8087-3B054A9E232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371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981200"/>
            <a:ext cx="40386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0386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64063E8-0356-4781-BD65-F64C9ABF590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662555-3C3B-4A6F-90F4-A02262C1A53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279971-5CF0-4103-A64A-597135C6F7E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52F9F2-D3E3-4351-BA9F-D2F9414FC30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13" Type="http://schemas.openxmlformats.org/officeDocument/2006/relationships/slideLayout" Target="../slideLayouts/slideLayout37.xml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slideLayout" Target="../slideLayouts/slideLayout36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Relationship Id="rId14" Type="http://schemas.openxmlformats.org/officeDocument/2006/relationships/theme" Target="../theme/theme3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5.xml"/><Relationship Id="rId13" Type="http://schemas.openxmlformats.org/officeDocument/2006/relationships/theme" Target="../theme/theme4.xml"/><Relationship Id="rId3" Type="http://schemas.openxmlformats.org/officeDocument/2006/relationships/slideLayout" Target="../slideLayouts/slideLayout40.xml"/><Relationship Id="rId7" Type="http://schemas.openxmlformats.org/officeDocument/2006/relationships/slideLayout" Target="../slideLayouts/slideLayout44.xml"/><Relationship Id="rId12" Type="http://schemas.openxmlformats.org/officeDocument/2006/relationships/slideLayout" Target="../slideLayouts/slideLayout49.xml"/><Relationship Id="rId2" Type="http://schemas.openxmlformats.org/officeDocument/2006/relationships/slideLayout" Target="../slideLayouts/slideLayout39.xml"/><Relationship Id="rId1" Type="http://schemas.openxmlformats.org/officeDocument/2006/relationships/slideLayout" Target="../slideLayouts/slideLayout38.xml"/><Relationship Id="rId6" Type="http://schemas.openxmlformats.org/officeDocument/2006/relationships/slideLayout" Target="../slideLayouts/slideLayout43.xml"/><Relationship Id="rId11" Type="http://schemas.openxmlformats.org/officeDocument/2006/relationships/slideLayout" Target="../slideLayouts/slideLayout48.xml"/><Relationship Id="rId5" Type="http://schemas.openxmlformats.org/officeDocument/2006/relationships/slideLayout" Target="../slideLayouts/slideLayout42.xml"/><Relationship Id="rId10" Type="http://schemas.openxmlformats.org/officeDocument/2006/relationships/slideLayout" Target="../slideLayouts/slideLayout47.xml"/><Relationship Id="rId4" Type="http://schemas.openxmlformats.org/officeDocument/2006/relationships/slideLayout" Target="../slideLayouts/slideLayout41.xml"/><Relationship Id="rId9" Type="http://schemas.openxmlformats.org/officeDocument/2006/relationships/slideLayout" Target="../slideLayouts/slideLayout46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7.xml"/><Relationship Id="rId13" Type="http://schemas.openxmlformats.org/officeDocument/2006/relationships/theme" Target="../theme/theme5.xml"/><Relationship Id="rId3" Type="http://schemas.openxmlformats.org/officeDocument/2006/relationships/slideLayout" Target="../slideLayouts/slideLayout52.xml"/><Relationship Id="rId7" Type="http://schemas.openxmlformats.org/officeDocument/2006/relationships/slideLayout" Target="../slideLayouts/slideLayout56.xml"/><Relationship Id="rId12" Type="http://schemas.openxmlformats.org/officeDocument/2006/relationships/slideLayout" Target="../slideLayouts/slideLayout61.xml"/><Relationship Id="rId2" Type="http://schemas.openxmlformats.org/officeDocument/2006/relationships/slideLayout" Target="../slideLayouts/slideLayout51.xml"/><Relationship Id="rId1" Type="http://schemas.openxmlformats.org/officeDocument/2006/relationships/slideLayout" Target="../slideLayouts/slideLayout50.xml"/><Relationship Id="rId6" Type="http://schemas.openxmlformats.org/officeDocument/2006/relationships/slideLayout" Target="../slideLayouts/slideLayout55.xml"/><Relationship Id="rId11" Type="http://schemas.openxmlformats.org/officeDocument/2006/relationships/slideLayout" Target="../slideLayouts/slideLayout60.xml"/><Relationship Id="rId5" Type="http://schemas.openxmlformats.org/officeDocument/2006/relationships/slideLayout" Target="../slideLayouts/slideLayout54.xml"/><Relationship Id="rId10" Type="http://schemas.openxmlformats.org/officeDocument/2006/relationships/slideLayout" Target="../slideLayouts/slideLayout59.xml"/><Relationship Id="rId4" Type="http://schemas.openxmlformats.org/officeDocument/2006/relationships/slideLayout" Target="../slideLayouts/slideLayout53.xml"/><Relationship Id="rId9" Type="http://schemas.openxmlformats.org/officeDocument/2006/relationships/slideLayout" Target="../slideLayouts/slideLayout5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bg1">
                <a:gamma/>
                <a:shade val="39216"/>
                <a:invGamma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Group 2"/>
          <p:cNvGrpSpPr>
            <a:grpSpLocks/>
          </p:cNvGrpSpPr>
          <p:nvPr/>
        </p:nvGrpSpPr>
        <p:grpSpPr bwMode="auto">
          <a:xfrm>
            <a:off x="1588" y="0"/>
            <a:ext cx="9148762" cy="6851650"/>
            <a:chOff x="1" y="0"/>
            <a:chExt cx="5763" cy="4316"/>
          </a:xfrm>
        </p:grpSpPr>
        <p:sp>
          <p:nvSpPr>
            <p:cNvPr id="19459" name="Freeform 3"/>
            <p:cNvSpPr>
              <a:spLocks/>
            </p:cNvSpPr>
            <p:nvPr/>
          </p:nvSpPr>
          <p:spPr bwMode="hidden">
            <a:xfrm>
              <a:off x="5045" y="2626"/>
              <a:ext cx="719" cy="1690"/>
            </a:xfrm>
            <a:custGeom>
              <a:avLst/>
              <a:gdLst/>
              <a:ahLst/>
              <a:cxnLst>
                <a:cxn ang="0">
                  <a:pos x="717" y="72"/>
                </a:cxn>
                <a:cxn ang="0">
                  <a:pos x="717" y="0"/>
                </a:cxn>
                <a:cxn ang="0">
                  <a:pos x="699" y="101"/>
                </a:cxn>
                <a:cxn ang="0">
                  <a:pos x="675" y="209"/>
                </a:cxn>
                <a:cxn ang="0">
                  <a:pos x="627" y="389"/>
                </a:cxn>
                <a:cxn ang="0">
                  <a:pos x="574" y="569"/>
                </a:cxn>
                <a:cxn ang="0">
                  <a:pos x="502" y="749"/>
                </a:cxn>
                <a:cxn ang="0">
                  <a:pos x="424" y="935"/>
                </a:cxn>
                <a:cxn ang="0">
                  <a:pos x="334" y="1121"/>
                </a:cxn>
                <a:cxn ang="0">
                  <a:pos x="233" y="1312"/>
                </a:cxn>
                <a:cxn ang="0">
                  <a:pos x="125" y="1498"/>
                </a:cxn>
                <a:cxn ang="0">
                  <a:pos x="0" y="1690"/>
                </a:cxn>
                <a:cxn ang="0">
                  <a:pos x="11" y="1690"/>
                </a:cxn>
                <a:cxn ang="0">
                  <a:pos x="137" y="1498"/>
                </a:cxn>
                <a:cxn ang="0">
                  <a:pos x="245" y="1312"/>
                </a:cxn>
                <a:cxn ang="0">
                  <a:pos x="346" y="1121"/>
                </a:cxn>
                <a:cxn ang="0">
                  <a:pos x="436" y="935"/>
                </a:cxn>
                <a:cxn ang="0">
                  <a:pos x="514" y="749"/>
                </a:cxn>
                <a:cxn ang="0">
                  <a:pos x="585" y="569"/>
                </a:cxn>
                <a:cxn ang="0">
                  <a:pos x="639" y="389"/>
                </a:cxn>
                <a:cxn ang="0">
                  <a:pos x="687" y="209"/>
                </a:cxn>
                <a:cxn ang="0">
                  <a:pos x="705" y="143"/>
                </a:cxn>
                <a:cxn ang="0">
                  <a:pos x="717" y="72"/>
                </a:cxn>
                <a:cxn ang="0">
                  <a:pos x="717" y="72"/>
                </a:cxn>
              </a:cxnLst>
              <a:rect l="0" t="0" r="r" b="b"/>
              <a:pathLst>
                <a:path w="717" h="1690">
                  <a:moveTo>
                    <a:pt x="717" y="72"/>
                  </a:moveTo>
                  <a:lnTo>
                    <a:pt x="717" y="0"/>
                  </a:lnTo>
                  <a:lnTo>
                    <a:pt x="699" y="101"/>
                  </a:lnTo>
                  <a:lnTo>
                    <a:pt x="675" y="209"/>
                  </a:lnTo>
                  <a:lnTo>
                    <a:pt x="627" y="389"/>
                  </a:lnTo>
                  <a:lnTo>
                    <a:pt x="574" y="569"/>
                  </a:lnTo>
                  <a:lnTo>
                    <a:pt x="502" y="749"/>
                  </a:lnTo>
                  <a:lnTo>
                    <a:pt x="424" y="935"/>
                  </a:lnTo>
                  <a:lnTo>
                    <a:pt x="334" y="1121"/>
                  </a:lnTo>
                  <a:lnTo>
                    <a:pt x="233" y="1312"/>
                  </a:lnTo>
                  <a:lnTo>
                    <a:pt x="125" y="1498"/>
                  </a:lnTo>
                  <a:lnTo>
                    <a:pt x="0" y="1690"/>
                  </a:lnTo>
                  <a:lnTo>
                    <a:pt x="11" y="1690"/>
                  </a:lnTo>
                  <a:lnTo>
                    <a:pt x="137" y="1498"/>
                  </a:lnTo>
                  <a:lnTo>
                    <a:pt x="245" y="1312"/>
                  </a:lnTo>
                  <a:lnTo>
                    <a:pt x="346" y="1121"/>
                  </a:lnTo>
                  <a:lnTo>
                    <a:pt x="436" y="935"/>
                  </a:lnTo>
                  <a:lnTo>
                    <a:pt x="514" y="749"/>
                  </a:lnTo>
                  <a:lnTo>
                    <a:pt x="585" y="569"/>
                  </a:lnTo>
                  <a:lnTo>
                    <a:pt x="639" y="389"/>
                  </a:lnTo>
                  <a:lnTo>
                    <a:pt x="687" y="209"/>
                  </a:lnTo>
                  <a:lnTo>
                    <a:pt x="705" y="143"/>
                  </a:lnTo>
                  <a:lnTo>
                    <a:pt x="717" y="72"/>
                  </a:lnTo>
                  <a:lnTo>
                    <a:pt x="717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9460" name="Freeform 4"/>
            <p:cNvSpPr>
              <a:spLocks/>
            </p:cNvSpPr>
            <p:nvPr/>
          </p:nvSpPr>
          <p:spPr bwMode="hidden">
            <a:xfrm>
              <a:off x="5386" y="3794"/>
              <a:ext cx="378" cy="522"/>
            </a:xfrm>
            <a:custGeom>
              <a:avLst/>
              <a:gdLst/>
              <a:ahLst/>
              <a:cxnLst>
                <a:cxn ang="0">
                  <a:pos x="377" y="0"/>
                </a:cxn>
                <a:cxn ang="0">
                  <a:pos x="293" y="132"/>
                </a:cxn>
                <a:cxn ang="0">
                  <a:pos x="204" y="264"/>
                </a:cxn>
                <a:cxn ang="0">
                  <a:pos x="102" y="396"/>
                </a:cxn>
                <a:cxn ang="0">
                  <a:pos x="0" y="522"/>
                </a:cxn>
                <a:cxn ang="0">
                  <a:pos x="12" y="522"/>
                </a:cxn>
                <a:cxn ang="0">
                  <a:pos x="114" y="402"/>
                </a:cxn>
                <a:cxn ang="0">
                  <a:pos x="204" y="282"/>
                </a:cxn>
                <a:cxn ang="0">
                  <a:pos x="377" y="24"/>
                </a:cxn>
                <a:cxn ang="0">
                  <a:pos x="377" y="0"/>
                </a:cxn>
                <a:cxn ang="0">
                  <a:pos x="377" y="0"/>
                </a:cxn>
              </a:cxnLst>
              <a:rect l="0" t="0" r="r" b="b"/>
              <a:pathLst>
                <a:path w="377" h="522">
                  <a:moveTo>
                    <a:pt x="377" y="0"/>
                  </a:moveTo>
                  <a:lnTo>
                    <a:pt x="293" y="132"/>
                  </a:lnTo>
                  <a:lnTo>
                    <a:pt x="204" y="264"/>
                  </a:lnTo>
                  <a:lnTo>
                    <a:pt x="102" y="396"/>
                  </a:lnTo>
                  <a:lnTo>
                    <a:pt x="0" y="522"/>
                  </a:lnTo>
                  <a:lnTo>
                    <a:pt x="12" y="522"/>
                  </a:lnTo>
                  <a:lnTo>
                    <a:pt x="114" y="402"/>
                  </a:lnTo>
                  <a:lnTo>
                    <a:pt x="204" y="282"/>
                  </a:lnTo>
                  <a:lnTo>
                    <a:pt x="377" y="24"/>
                  </a:lnTo>
                  <a:lnTo>
                    <a:pt x="377" y="0"/>
                  </a:lnTo>
                  <a:lnTo>
                    <a:pt x="377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9461" name="Freeform 5"/>
            <p:cNvSpPr>
              <a:spLocks/>
            </p:cNvSpPr>
            <p:nvPr/>
          </p:nvSpPr>
          <p:spPr bwMode="hidden">
            <a:xfrm>
              <a:off x="5680" y="4214"/>
              <a:ext cx="84" cy="102"/>
            </a:xfrm>
            <a:custGeom>
              <a:avLst/>
              <a:gdLst/>
              <a:ahLst/>
              <a:cxnLst>
                <a:cxn ang="0">
                  <a:pos x="0" y="102"/>
                </a:cxn>
                <a:cxn ang="0">
                  <a:pos x="18" y="102"/>
                </a:cxn>
                <a:cxn ang="0">
                  <a:pos x="48" y="60"/>
                </a:cxn>
                <a:cxn ang="0">
                  <a:pos x="84" y="24"/>
                </a:cxn>
                <a:cxn ang="0">
                  <a:pos x="84" y="0"/>
                </a:cxn>
                <a:cxn ang="0">
                  <a:pos x="42" y="54"/>
                </a:cxn>
                <a:cxn ang="0">
                  <a:pos x="0" y="102"/>
                </a:cxn>
                <a:cxn ang="0">
                  <a:pos x="0" y="102"/>
                </a:cxn>
              </a:cxnLst>
              <a:rect l="0" t="0" r="r" b="b"/>
              <a:pathLst>
                <a:path w="84" h="102">
                  <a:moveTo>
                    <a:pt x="0" y="102"/>
                  </a:moveTo>
                  <a:lnTo>
                    <a:pt x="18" y="102"/>
                  </a:lnTo>
                  <a:lnTo>
                    <a:pt x="48" y="60"/>
                  </a:lnTo>
                  <a:lnTo>
                    <a:pt x="84" y="24"/>
                  </a:lnTo>
                  <a:lnTo>
                    <a:pt x="84" y="0"/>
                  </a:lnTo>
                  <a:lnTo>
                    <a:pt x="42" y="54"/>
                  </a:lnTo>
                  <a:lnTo>
                    <a:pt x="0" y="102"/>
                  </a:lnTo>
                  <a:lnTo>
                    <a:pt x="0" y="10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grpSp>
          <p:nvGrpSpPr>
            <p:cNvPr id="2059" name="Group 6"/>
            <p:cNvGrpSpPr>
              <a:grpSpLocks/>
            </p:cNvGrpSpPr>
            <p:nvPr/>
          </p:nvGrpSpPr>
          <p:grpSpPr bwMode="auto">
            <a:xfrm>
              <a:off x="288" y="0"/>
              <a:ext cx="5098" cy="4316"/>
              <a:chOff x="288" y="0"/>
              <a:chExt cx="5098" cy="4316"/>
            </a:xfrm>
          </p:grpSpPr>
          <p:sp>
            <p:nvSpPr>
              <p:cNvPr id="19463" name="Freeform 7"/>
              <p:cNvSpPr>
                <a:spLocks/>
              </p:cNvSpPr>
              <p:nvPr userDrawn="1"/>
            </p:nvSpPr>
            <p:spPr bwMode="hidden">
              <a:xfrm>
                <a:off x="2789" y="0"/>
                <a:ext cx="72" cy="4316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60" y="4316"/>
                  </a:cxn>
                  <a:cxn ang="0">
                    <a:pos x="72" y="4316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72" h="4316">
                    <a:moveTo>
                      <a:pt x="0" y="0"/>
                    </a:moveTo>
                    <a:lnTo>
                      <a:pt x="60" y="4316"/>
                    </a:lnTo>
                    <a:lnTo>
                      <a:pt x="72" y="4316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9464" name="Freeform 8"/>
              <p:cNvSpPr>
                <a:spLocks/>
              </p:cNvSpPr>
              <p:nvPr userDrawn="1"/>
            </p:nvSpPr>
            <p:spPr bwMode="hidden">
              <a:xfrm>
                <a:off x="3089" y="0"/>
                <a:ext cx="174" cy="4316"/>
              </a:xfrm>
              <a:custGeom>
                <a:avLst/>
                <a:gdLst/>
                <a:ahLst/>
                <a:cxnLst>
                  <a:cxn ang="0">
                    <a:pos x="24" y="0"/>
                  </a:cxn>
                  <a:cxn ang="0">
                    <a:pos x="12" y="0"/>
                  </a:cxn>
                  <a:cxn ang="0">
                    <a:pos x="42" y="216"/>
                  </a:cxn>
                  <a:cxn ang="0">
                    <a:pos x="72" y="444"/>
                  </a:cxn>
                  <a:cxn ang="0">
                    <a:pos x="96" y="689"/>
                  </a:cxn>
                  <a:cxn ang="0">
                    <a:pos x="120" y="947"/>
                  </a:cxn>
                  <a:cxn ang="0">
                    <a:pos x="132" y="1211"/>
                  </a:cxn>
                  <a:cxn ang="0">
                    <a:pos x="150" y="1487"/>
                  </a:cxn>
                  <a:cxn ang="0">
                    <a:pos x="156" y="1768"/>
                  </a:cxn>
                  <a:cxn ang="0">
                    <a:pos x="162" y="2062"/>
                  </a:cxn>
                  <a:cxn ang="0">
                    <a:pos x="156" y="2644"/>
                  </a:cxn>
                  <a:cxn ang="0">
                    <a:pos x="126" y="3225"/>
                  </a:cxn>
                  <a:cxn ang="0">
                    <a:pos x="108" y="3507"/>
                  </a:cxn>
                  <a:cxn ang="0">
                    <a:pos x="78" y="3788"/>
                  </a:cxn>
                  <a:cxn ang="0">
                    <a:pos x="42" y="4058"/>
                  </a:cxn>
                  <a:cxn ang="0">
                    <a:pos x="0" y="4316"/>
                  </a:cxn>
                  <a:cxn ang="0">
                    <a:pos x="12" y="4316"/>
                  </a:cxn>
                  <a:cxn ang="0">
                    <a:pos x="54" y="4058"/>
                  </a:cxn>
                  <a:cxn ang="0">
                    <a:pos x="90" y="3782"/>
                  </a:cxn>
                  <a:cxn ang="0">
                    <a:pos x="120" y="3507"/>
                  </a:cxn>
                  <a:cxn ang="0">
                    <a:pos x="138" y="3219"/>
                  </a:cxn>
                  <a:cxn ang="0">
                    <a:pos x="168" y="2638"/>
                  </a:cxn>
                  <a:cxn ang="0">
                    <a:pos x="174" y="2056"/>
                  </a:cxn>
                  <a:cxn ang="0">
                    <a:pos x="168" y="1768"/>
                  </a:cxn>
                  <a:cxn ang="0">
                    <a:pos x="162" y="1487"/>
                  </a:cxn>
                  <a:cxn ang="0">
                    <a:pos x="144" y="1211"/>
                  </a:cxn>
                  <a:cxn ang="0">
                    <a:pos x="132" y="941"/>
                  </a:cxn>
                  <a:cxn ang="0">
                    <a:pos x="108" y="689"/>
                  </a:cxn>
                  <a:cxn ang="0">
                    <a:pos x="84" y="444"/>
                  </a:cxn>
                  <a:cxn ang="0">
                    <a:pos x="54" y="216"/>
                  </a:cxn>
                  <a:cxn ang="0">
                    <a:pos x="24" y="0"/>
                  </a:cxn>
                  <a:cxn ang="0">
                    <a:pos x="24" y="0"/>
                  </a:cxn>
                </a:cxnLst>
                <a:rect l="0" t="0" r="r" b="b"/>
                <a:pathLst>
                  <a:path w="174" h="4316">
                    <a:moveTo>
                      <a:pt x="24" y="0"/>
                    </a:moveTo>
                    <a:lnTo>
                      <a:pt x="12" y="0"/>
                    </a:lnTo>
                    <a:lnTo>
                      <a:pt x="42" y="216"/>
                    </a:lnTo>
                    <a:lnTo>
                      <a:pt x="72" y="444"/>
                    </a:lnTo>
                    <a:lnTo>
                      <a:pt x="96" y="689"/>
                    </a:lnTo>
                    <a:lnTo>
                      <a:pt x="120" y="947"/>
                    </a:lnTo>
                    <a:lnTo>
                      <a:pt x="132" y="1211"/>
                    </a:lnTo>
                    <a:lnTo>
                      <a:pt x="150" y="1487"/>
                    </a:lnTo>
                    <a:lnTo>
                      <a:pt x="156" y="1768"/>
                    </a:lnTo>
                    <a:lnTo>
                      <a:pt x="162" y="2062"/>
                    </a:lnTo>
                    <a:lnTo>
                      <a:pt x="156" y="2644"/>
                    </a:lnTo>
                    <a:lnTo>
                      <a:pt x="126" y="3225"/>
                    </a:lnTo>
                    <a:lnTo>
                      <a:pt x="108" y="3507"/>
                    </a:lnTo>
                    <a:lnTo>
                      <a:pt x="78" y="3788"/>
                    </a:lnTo>
                    <a:lnTo>
                      <a:pt x="42" y="4058"/>
                    </a:lnTo>
                    <a:lnTo>
                      <a:pt x="0" y="4316"/>
                    </a:lnTo>
                    <a:lnTo>
                      <a:pt x="12" y="4316"/>
                    </a:lnTo>
                    <a:lnTo>
                      <a:pt x="54" y="4058"/>
                    </a:lnTo>
                    <a:lnTo>
                      <a:pt x="90" y="3782"/>
                    </a:lnTo>
                    <a:lnTo>
                      <a:pt x="120" y="3507"/>
                    </a:lnTo>
                    <a:lnTo>
                      <a:pt x="138" y="3219"/>
                    </a:lnTo>
                    <a:lnTo>
                      <a:pt x="168" y="2638"/>
                    </a:lnTo>
                    <a:lnTo>
                      <a:pt x="174" y="2056"/>
                    </a:lnTo>
                    <a:lnTo>
                      <a:pt x="168" y="1768"/>
                    </a:lnTo>
                    <a:lnTo>
                      <a:pt x="162" y="1487"/>
                    </a:lnTo>
                    <a:lnTo>
                      <a:pt x="144" y="1211"/>
                    </a:lnTo>
                    <a:lnTo>
                      <a:pt x="132" y="941"/>
                    </a:lnTo>
                    <a:lnTo>
                      <a:pt x="108" y="689"/>
                    </a:lnTo>
                    <a:lnTo>
                      <a:pt x="84" y="444"/>
                    </a:lnTo>
                    <a:lnTo>
                      <a:pt x="54" y="216"/>
                    </a:lnTo>
                    <a:lnTo>
                      <a:pt x="24" y="0"/>
                    </a:lnTo>
                    <a:lnTo>
                      <a:pt x="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9465" name="Freeform 9"/>
              <p:cNvSpPr>
                <a:spLocks/>
              </p:cNvSpPr>
              <p:nvPr userDrawn="1"/>
            </p:nvSpPr>
            <p:spPr bwMode="hidden">
              <a:xfrm>
                <a:off x="3358" y="0"/>
                <a:ext cx="337" cy="4316"/>
              </a:xfrm>
              <a:custGeom>
                <a:avLst/>
                <a:gdLst/>
                <a:ahLst/>
                <a:cxnLst>
                  <a:cxn ang="0">
                    <a:pos x="329" y="2014"/>
                  </a:cxn>
                  <a:cxn ang="0">
                    <a:pos x="317" y="1726"/>
                  </a:cxn>
                  <a:cxn ang="0">
                    <a:pos x="293" y="1445"/>
                  </a:cxn>
                  <a:cxn ang="0">
                    <a:pos x="263" y="1175"/>
                  </a:cxn>
                  <a:cxn ang="0">
                    <a:pos x="228" y="917"/>
                  </a:cxn>
                  <a:cxn ang="0">
                    <a:pos x="186" y="665"/>
                  </a:cxn>
                  <a:cxn ang="0">
                    <a:pos x="132" y="432"/>
                  </a:cxn>
                  <a:cxn ang="0">
                    <a:pos x="78" y="204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66" y="204"/>
                  </a:cxn>
                  <a:cxn ang="0">
                    <a:pos x="120" y="432"/>
                  </a:cxn>
                  <a:cxn ang="0">
                    <a:pos x="174" y="665"/>
                  </a:cxn>
                  <a:cxn ang="0">
                    <a:pos x="216" y="917"/>
                  </a:cxn>
                  <a:cxn ang="0">
                    <a:pos x="251" y="1175"/>
                  </a:cxn>
                  <a:cxn ang="0">
                    <a:pos x="281" y="1445"/>
                  </a:cxn>
                  <a:cxn ang="0">
                    <a:pos x="305" y="1726"/>
                  </a:cxn>
                  <a:cxn ang="0">
                    <a:pos x="317" y="2014"/>
                  </a:cxn>
                  <a:cxn ang="0">
                    <a:pos x="323" y="2314"/>
                  </a:cxn>
                  <a:cxn ang="0">
                    <a:pos x="317" y="2608"/>
                  </a:cxn>
                  <a:cxn ang="0">
                    <a:pos x="305" y="2907"/>
                  </a:cxn>
                  <a:cxn ang="0">
                    <a:pos x="281" y="3201"/>
                  </a:cxn>
                  <a:cxn ang="0">
                    <a:pos x="257" y="3489"/>
                  </a:cxn>
                  <a:cxn ang="0">
                    <a:pos x="216" y="3777"/>
                  </a:cxn>
                  <a:cxn ang="0">
                    <a:pos x="174" y="4052"/>
                  </a:cxn>
                  <a:cxn ang="0">
                    <a:pos x="120" y="4316"/>
                  </a:cxn>
                  <a:cxn ang="0">
                    <a:pos x="132" y="4316"/>
                  </a:cxn>
                  <a:cxn ang="0">
                    <a:pos x="186" y="4052"/>
                  </a:cxn>
                  <a:cxn ang="0">
                    <a:pos x="228" y="3777"/>
                  </a:cxn>
                  <a:cxn ang="0">
                    <a:pos x="269" y="3489"/>
                  </a:cxn>
                  <a:cxn ang="0">
                    <a:pos x="293" y="3201"/>
                  </a:cxn>
                  <a:cxn ang="0">
                    <a:pos x="317" y="2907"/>
                  </a:cxn>
                  <a:cxn ang="0">
                    <a:pos x="329" y="2608"/>
                  </a:cxn>
                  <a:cxn ang="0">
                    <a:pos x="335" y="2314"/>
                  </a:cxn>
                  <a:cxn ang="0">
                    <a:pos x="329" y="2014"/>
                  </a:cxn>
                  <a:cxn ang="0">
                    <a:pos x="329" y="2014"/>
                  </a:cxn>
                </a:cxnLst>
                <a:rect l="0" t="0" r="r" b="b"/>
                <a:pathLst>
                  <a:path w="335" h="4316">
                    <a:moveTo>
                      <a:pt x="329" y="2014"/>
                    </a:moveTo>
                    <a:lnTo>
                      <a:pt x="317" y="1726"/>
                    </a:lnTo>
                    <a:lnTo>
                      <a:pt x="293" y="1445"/>
                    </a:lnTo>
                    <a:lnTo>
                      <a:pt x="263" y="1175"/>
                    </a:lnTo>
                    <a:lnTo>
                      <a:pt x="228" y="917"/>
                    </a:lnTo>
                    <a:lnTo>
                      <a:pt x="186" y="665"/>
                    </a:lnTo>
                    <a:lnTo>
                      <a:pt x="132" y="432"/>
                    </a:lnTo>
                    <a:lnTo>
                      <a:pt x="78" y="204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66" y="204"/>
                    </a:lnTo>
                    <a:lnTo>
                      <a:pt x="120" y="432"/>
                    </a:lnTo>
                    <a:lnTo>
                      <a:pt x="174" y="665"/>
                    </a:lnTo>
                    <a:lnTo>
                      <a:pt x="216" y="917"/>
                    </a:lnTo>
                    <a:lnTo>
                      <a:pt x="251" y="1175"/>
                    </a:lnTo>
                    <a:lnTo>
                      <a:pt x="281" y="1445"/>
                    </a:lnTo>
                    <a:lnTo>
                      <a:pt x="305" y="1726"/>
                    </a:lnTo>
                    <a:lnTo>
                      <a:pt x="317" y="2014"/>
                    </a:lnTo>
                    <a:lnTo>
                      <a:pt x="323" y="2314"/>
                    </a:lnTo>
                    <a:lnTo>
                      <a:pt x="317" y="2608"/>
                    </a:lnTo>
                    <a:lnTo>
                      <a:pt x="305" y="2907"/>
                    </a:lnTo>
                    <a:lnTo>
                      <a:pt x="281" y="3201"/>
                    </a:lnTo>
                    <a:lnTo>
                      <a:pt x="257" y="3489"/>
                    </a:lnTo>
                    <a:lnTo>
                      <a:pt x="216" y="3777"/>
                    </a:lnTo>
                    <a:lnTo>
                      <a:pt x="174" y="4052"/>
                    </a:lnTo>
                    <a:lnTo>
                      <a:pt x="120" y="4316"/>
                    </a:lnTo>
                    <a:lnTo>
                      <a:pt x="132" y="4316"/>
                    </a:lnTo>
                    <a:lnTo>
                      <a:pt x="186" y="4052"/>
                    </a:lnTo>
                    <a:lnTo>
                      <a:pt x="228" y="3777"/>
                    </a:lnTo>
                    <a:lnTo>
                      <a:pt x="269" y="3489"/>
                    </a:lnTo>
                    <a:lnTo>
                      <a:pt x="293" y="3201"/>
                    </a:lnTo>
                    <a:lnTo>
                      <a:pt x="317" y="2907"/>
                    </a:lnTo>
                    <a:lnTo>
                      <a:pt x="329" y="2608"/>
                    </a:lnTo>
                    <a:lnTo>
                      <a:pt x="335" y="2314"/>
                    </a:lnTo>
                    <a:lnTo>
                      <a:pt x="329" y="2014"/>
                    </a:lnTo>
                    <a:lnTo>
                      <a:pt x="329" y="20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9466" name="Freeform 10"/>
              <p:cNvSpPr>
                <a:spLocks/>
              </p:cNvSpPr>
              <p:nvPr userDrawn="1"/>
            </p:nvSpPr>
            <p:spPr bwMode="hidden">
              <a:xfrm>
                <a:off x="3676" y="0"/>
                <a:ext cx="427" cy="4316"/>
              </a:xfrm>
              <a:custGeom>
                <a:avLst/>
                <a:gdLst/>
                <a:ahLst/>
                <a:cxnLst>
                  <a:cxn ang="0">
                    <a:pos x="413" y="1924"/>
                  </a:cxn>
                  <a:cxn ang="0">
                    <a:pos x="395" y="1690"/>
                  </a:cxn>
                  <a:cxn ang="0">
                    <a:pos x="365" y="1457"/>
                  </a:cxn>
                  <a:cxn ang="0">
                    <a:pos x="329" y="1229"/>
                  </a:cxn>
                  <a:cxn ang="0">
                    <a:pos x="281" y="1001"/>
                  </a:cxn>
                  <a:cxn ang="0">
                    <a:pos x="227" y="761"/>
                  </a:cxn>
                  <a:cxn ang="0">
                    <a:pos x="162" y="522"/>
                  </a:cxn>
                  <a:cxn ang="0">
                    <a:pos x="90" y="27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84" y="270"/>
                  </a:cxn>
                  <a:cxn ang="0">
                    <a:pos x="156" y="522"/>
                  </a:cxn>
                  <a:cxn ang="0">
                    <a:pos x="216" y="767"/>
                  </a:cxn>
                  <a:cxn ang="0">
                    <a:pos x="275" y="1001"/>
                  </a:cxn>
                  <a:cxn ang="0">
                    <a:pos x="317" y="1235"/>
                  </a:cxn>
                  <a:cxn ang="0">
                    <a:pos x="353" y="1463"/>
                  </a:cxn>
                  <a:cxn ang="0">
                    <a:pos x="383" y="1690"/>
                  </a:cxn>
                  <a:cxn ang="0">
                    <a:pos x="401" y="1924"/>
                  </a:cxn>
                  <a:cxn ang="0">
                    <a:pos x="413" y="2188"/>
                  </a:cxn>
                  <a:cxn ang="0">
                    <a:pos x="407" y="2458"/>
                  </a:cxn>
                  <a:cxn ang="0">
                    <a:pos x="395" y="2733"/>
                  </a:cxn>
                  <a:cxn ang="0">
                    <a:pos x="365" y="3021"/>
                  </a:cxn>
                  <a:cxn ang="0">
                    <a:pos x="329" y="3321"/>
                  </a:cxn>
                  <a:cxn ang="0">
                    <a:pos x="275" y="3639"/>
                  </a:cxn>
                  <a:cxn ang="0">
                    <a:pos x="204" y="3968"/>
                  </a:cxn>
                  <a:cxn ang="0">
                    <a:pos x="126" y="4316"/>
                  </a:cxn>
                  <a:cxn ang="0">
                    <a:pos x="138" y="4316"/>
                  </a:cxn>
                  <a:cxn ang="0">
                    <a:pos x="216" y="3968"/>
                  </a:cxn>
                  <a:cxn ang="0">
                    <a:pos x="287" y="3639"/>
                  </a:cxn>
                  <a:cxn ang="0">
                    <a:pos x="341" y="3321"/>
                  </a:cxn>
                  <a:cxn ang="0">
                    <a:pos x="377" y="3021"/>
                  </a:cxn>
                  <a:cxn ang="0">
                    <a:pos x="407" y="2733"/>
                  </a:cxn>
                  <a:cxn ang="0">
                    <a:pos x="419" y="2458"/>
                  </a:cxn>
                  <a:cxn ang="0">
                    <a:pos x="425" y="2188"/>
                  </a:cxn>
                  <a:cxn ang="0">
                    <a:pos x="413" y="1924"/>
                  </a:cxn>
                  <a:cxn ang="0">
                    <a:pos x="413" y="1924"/>
                  </a:cxn>
                </a:cxnLst>
                <a:rect l="0" t="0" r="r" b="b"/>
                <a:pathLst>
                  <a:path w="425" h="4316">
                    <a:moveTo>
                      <a:pt x="413" y="1924"/>
                    </a:moveTo>
                    <a:lnTo>
                      <a:pt x="395" y="1690"/>
                    </a:lnTo>
                    <a:lnTo>
                      <a:pt x="365" y="1457"/>
                    </a:lnTo>
                    <a:lnTo>
                      <a:pt x="329" y="1229"/>
                    </a:lnTo>
                    <a:lnTo>
                      <a:pt x="281" y="1001"/>
                    </a:lnTo>
                    <a:lnTo>
                      <a:pt x="227" y="761"/>
                    </a:lnTo>
                    <a:lnTo>
                      <a:pt x="162" y="522"/>
                    </a:lnTo>
                    <a:lnTo>
                      <a:pt x="90" y="27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84" y="270"/>
                    </a:lnTo>
                    <a:lnTo>
                      <a:pt x="156" y="522"/>
                    </a:lnTo>
                    <a:lnTo>
                      <a:pt x="216" y="767"/>
                    </a:lnTo>
                    <a:lnTo>
                      <a:pt x="275" y="1001"/>
                    </a:lnTo>
                    <a:lnTo>
                      <a:pt x="317" y="1235"/>
                    </a:lnTo>
                    <a:lnTo>
                      <a:pt x="353" y="1463"/>
                    </a:lnTo>
                    <a:lnTo>
                      <a:pt x="383" y="1690"/>
                    </a:lnTo>
                    <a:lnTo>
                      <a:pt x="401" y="1924"/>
                    </a:lnTo>
                    <a:lnTo>
                      <a:pt x="413" y="2188"/>
                    </a:lnTo>
                    <a:lnTo>
                      <a:pt x="407" y="2458"/>
                    </a:lnTo>
                    <a:lnTo>
                      <a:pt x="395" y="2733"/>
                    </a:lnTo>
                    <a:lnTo>
                      <a:pt x="365" y="3021"/>
                    </a:lnTo>
                    <a:lnTo>
                      <a:pt x="329" y="3321"/>
                    </a:lnTo>
                    <a:lnTo>
                      <a:pt x="275" y="3639"/>
                    </a:lnTo>
                    <a:lnTo>
                      <a:pt x="204" y="3968"/>
                    </a:lnTo>
                    <a:lnTo>
                      <a:pt x="126" y="4316"/>
                    </a:lnTo>
                    <a:lnTo>
                      <a:pt x="138" y="4316"/>
                    </a:lnTo>
                    <a:lnTo>
                      <a:pt x="216" y="3968"/>
                    </a:lnTo>
                    <a:lnTo>
                      <a:pt x="287" y="3639"/>
                    </a:lnTo>
                    <a:lnTo>
                      <a:pt x="341" y="3321"/>
                    </a:lnTo>
                    <a:lnTo>
                      <a:pt x="377" y="3021"/>
                    </a:lnTo>
                    <a:lnTo>
                      <a:pt x="407" y="2733"/>
                    </a:lnTo>
                    <a:lnTo>
                      <a:pt x="419" y="2458"/>
                    </a:lnTo>
                    <a:lnTo>
                      <a:pt x="425" y="2188"/>
                    </a:lnTo>
                    <a:lnTo>
                      <a:pt x="413" y="1924"/>
                    </a:lnTo>
                    <a:lnTo>
                      <a:pt x="413" y="192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9467" name="Freeform 11"/>
              <p:cNvSpPr>
                <a:spLocks/>
              </p:cNvSpPr>
              <p:nvPr userDrawn="1"/>
            </p:nvSpPr>
            <p:spPr bwMode="hidden">
              <a:xfrm>
                <a:off x="3946" y="0"/>
                <a:ext cx="558" cy="4316"/>
              </a:xfrm>
              <a:custGeom>
                <a:avLst/>
                <a:gdLst/>
                <a:ahLst/>
                <a:cxnLst>
                  <a:cxn ang="0">
                    <a:pos x="556" y="2020"/>
                  </a:cxn>
                  <a:cxn ang="0">
                    <a:pos x="538" y="1732"/>
                  </a:cxn>
                  <a:cxn ang="0">
                    <a:pos x="503" y="1445"/>
                  </a:cxn>
                  <a:cxn ang="0">
                    <a:pos x="455" y="1175"/>
                  </a:cxn>
                  <a:cxn ang="0">
                    <a:pos x="395" y="911"/>
                  </a:cxn>
                  <a:cxn ang="0">
                    <a:pos x="317" y="659"/>
                  </a:cxn>
                  <a:cxn ang="0">
                    <a:pos x="228" y="426"/>
                  </a:cxn>
                  <a:cxn ang="0">
                    <a:pos x="126" y="204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114" y="204"/>
                  </a:cxn>
                  <a:cxn ang="0">
                    <a:pos x="216" y="426"/>
                  </a:cxn>
                  <a:cxn ang="0">
                    <a:pos x="305" y="659"/>
                  </a:cxn>
                  <a:cxn ang="0">
                    <a:pos x="383" y="911"/>
                  </a:cxn>
                  <a:cxn ang="0">
                    <a:pos x="443" y="1175"/>
                  </a:cxn>
                  <a:cxn ang="0">
                    <a:pos x="491" y="1445"/>
                  </a:cxn>
                  <a:cxn ang="0">
                    <a:pos x="526" y="1732"/>
                  </a:cxn>
                  <a:cxn ang="0">
                    <a:pos x="544" y="2020"/>
                  </a:cxn>
                  <a:cxn ang="0">
                    <a:pos x="544" y="2326"/>
                  </a:cxn>
                  <a:cxn ang="0">
                    <a:pos x="532" y="2632"/>
                  </a:cxn>
                  <a:cxn ang="0">
                    <a:pos x="503" y="2931"/>
                  </a:cxn>
                  <a:cxn ang="0">
                    <a:pos x="455" y="3225"/>
                  </a:cxn>
                  <a:cxn ang="0">
                    <a:pos x="389" y="3513"/>
                  </a:cxn>
                  <a:cxn ang="0">
                    <a:pos x="311" y="3788"/>
                  </a:cxn>
                  <a:cxn ang="0">
                    <a:pos x="216" y="4058"/>
                  </a:cxn>
                  <a:cxn ang="0">
                    <a:pos x="102" y="4316"/>
                  </a:cxn>
                  <a:cxn ang="0">
                    <a:pos x="114" y="4316"/>
                  </a:cxn>
                  <a:cxn ang="0">
                    <a:pos x="228" y="4058"/>
                  </a:cxn>
                  <a:cxn ang="0">
                    <a:pos x="323" y="3788"/>
                  </a:cxn>
                  <a:cxn ang="0">
                    <a:pos x="401" y="3513"/>
                  </a:cxn>
                  <a:cxn ang="0">
                    <a:pos x="467" y="3225"/>
                  </a:cxn>
                  <a:cxn ang="0">
                    <a:pos x="515" y="2931"/>
                  </a:cxn>
                  <a:cxn ang="0">
                    <a:pos x="544" y="2632"/>
                  </a:cxn>
                  <a:cxn ang="0">
                    <a:pos x="556" y="2326"/>
                  </a:cxn>
                  <a:cxn ang="0">
                    <a:pos x="556" y="2020"/>
                  </a:cxn>
                  <a:cxn ang="0">
                    <a:pos x="556" y="2020"/>
                  </a:cxn>
                </a:cxnLst>
                <a:rect l="0" t="0" r="r" b="b"/>
                <a:pathLst>
                  <a:path w="556" h="4316">
                    <a:moveTo>
                      <a:pt x="556" y="2020"/>
                    </a:moveTo>
                    <a:lnTo>
                      <a:pt x="538" y="1732"/>
                    </a:lnTo>
                    <a:lnTo>
                      <a:pt x="503" y="1445"/>
                    </a:lnTo>
                    <a:lnTo>
                      <a:pt x="455" y="1175"/>
                    </a:lnTo>
                    <a:lnTo>
                      <a:pt x="395" y="911"/>
                    </a:lnTo>
                    <a:lnTo>
                      <a:pt x="317" y="659"/>
                    </a:lnTo>
                    <a:lnTo>
                      <a:pt x="228" y="426"/>
                    </a:lnTo>
                    <a:lnTo>
                      <a:pt x="126" y="204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14" y="204"/>
                    </a:lnTo>
                    <a:lnTo>
                      <a:pt x="216" y="426"/>
                    </a:lnTo>
                    <a:lnTo>
                      <a:pt x="305" y="659"/>
                    </a:lnTo>
                    <a:lnTo>
                      <a:pt x="383" y="911"/>
                    </a:lnTo>
                    <a:lnTo>
                      <a:pt x="443" y="1175"/>
                    </a:lnTo>
                    <a:lnTo>
                      <a:pt x="491" y="1445"/>
                    </a:lnTo>
                    <a:lnTo>
                      <a:pt x="526" y="1732"/>
                    </a:lnTo>
                    <a:lnTo>
                      <a:pt x="544" y="2020"/>
                    </a:lnTo>
                    <a:lnTo>
                      <a:pt x="544" y="2326"/>
                    </a:lnTo>
                    <a:lnTo>
                      <a:pt x="532" y="2632"/>
                    </a:lnTo>
                    <a:lnTo>
                      <a:pt x="503" y="2931"/>
                    </a:lnTo>
                    <a:lnTo>
                      <a:pt x="455" y="3225"/>
                    </a:lnTo>
                    <a:lnTo>
                      <a:pt x="389" y="3513"/>
                    </a:lnTo>
                    <a:lnTo>
                      <a:pt x="311" y="3788"/>
                    </a:lnTo>
                    <a:lnTo>
                      <a:pt x="216" y="4058"/>
                    </a:lnTo>
                    <a:lnTo>
                      <a:pt x="102" y="4316"/>
                    </a:lnTo>
                    <a:lnTo>
                      <a:pt x="114" y="4316"/>
                    </a:lnTo>
                    <a:lnTo>
                      <a:pt x="228" y="4058"/>
                    </a:lnTo>
                    <a:lnTo>
                      <a:pt x="323" y="3788"/>
                    </a:lnTo>
                    <a:lnTo>
                      <a:pt x="401" y="3513"/>
                    </a:lnTo>
                    <a:lnTo>
                      <a:pt x="467" y="3225"/>
                    </a:lnTo>
                    <a:lnTo>
                      <a:pt x="515" y="2931"/>
                    </a:lnTo>
                    <a:lnTo>
                      <a:pt x="544" y="2632"/>
                    </a:lnTo>
                    <a:lnTo>
                      <a:pt x="556" y="2326"/>
                    </a:lnTo>
                    <a:lnTo>
                      <a:pt x="556" y="2020"/>
                    </a:lnTo>
                    <a:lnTo>
                      <a:pt x="556" y="202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9468" name="Freeform 12"/>
              <p:cNvSpPr>
                <a:spLocks/>
              </p:cNvSpPr>
              <p:nvPr userDrawn="1"/>
            </p:nvSpPr>
            <p:spPr bwMode="hidden">
              <a:xfrm>
                <a:off x="4246" y="0"/>
                <a:ext cx="690" cy="4316"/>
              </a:xfrm>
              <a:custGeom>
                <a:avLst/>
                <a:gdLst/>
                <a:ahLst/>
                <a:cxnLst>
                  <a:cxn ang="0">
                    <a:pos x="688" y="2086"/>
                  </a:cxn>
                  <a:cxn ang="0">
                    <a:pos x="670" y="1810"/>
                  </a:cxn>
                  <a:cxn ang="0">
                    <a:pos x="634" y="1541"/>
                  </a:cxn>
                  <a:cxn ang="0">
                    <a:pos x="574" y="1271"/>
                  </a:cxn>
                  <a:cxn ang="0">
                    <a:pos x="497" y="1007"/>
                  </a:cxn>
                  <a:cxn ang="0">
                    <a:pos x="401" y="749"/>
                  </a:cxn>
                  <a:cxn ang="0">
                    <a:pos x="293" y="492"/>
                  </a:cxn>
                  <a:cxn ang="0">
                    <a:pos x="162" y="24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150" y="240"/>
                  </a:cxn>
                  <a:cxn ang="0">
                    <a:pos x="281" y="492"/>
                  </a:cxn>
                  <a:cxn ang="0">
                    <a:pos x="389" y="749"/>
                  </a:cxn>
                  <a:cxn ang="0">
                    <a:pos x="485" y="1007"/>
                  </a:cxn>
                  <a:cxn ang="0">
                    <a:pos x="562" y="1271"/>
                  </a:cxn>
                  <a:cxn ang="0">
                    <a:pos x="622" y="1541"/>
                  </a:cxn>
                  <a:cxn ang="0">
                    <a:pos x="658" y="1810"/>
                  </a:cxn>
                  <a:cxn ang="0">
                    <a:pos x="676" y="2086"/>
                  </a:cxn>
                  <a:cxn ang="0">
                    <a:pos x="676" y="2368"/>
                  </a:cxn>
                  <a:cxn ang="0">
                    <a:pos x="658" y="2650"/>
                  </a:cxn>
                  <a:cxn ang="0">
                    <a:pos x="616" y="2931"/>
                  </a:cxn>
                  <a:cxn ang="0">
                    <a:pos x="556" y="3213"/>
                  </a:cxn>
                  <a:cxn ang="0">
                    <a:pos x="473" y="3495"/>
                  </a:cxn>
                  <a:cxn ang="0">
                    <a:pos x="371" y="3777"/>
                  </a:cxn>
                  <a:cxn ang="0">
                    <a:pos x="251" y="4046"/>
                  </a:cxn>
                  <a:cxn ang="0">
                    <a:pos x="114" y="4316"/>
                  </a:cxn>
                  <a:cxn ang="0">
                    <a:pos x="126" y="4316"/>
                  </a:cxn>
                  <a:cxn ang="0">
                    <a:pos x="263" y="4046"/>
                  </a:cxn>
                  <a:cxn ang="0">
                    <a:pos x="383" y="3777"/>
                  </a:cxn>
                  <a:cxn ang="0">
                    <a:pos x="485" y="3495"/>
                  </a:cxn>
                  <a:cxn ang="0">
                    <a:pos x="568" y="3219"/>
                  </a:cxn>
                  <a:cxn ang="0">
                    <a:pos x="628" y="2937"/>
                  </a:cxn>
                  <a:cxn ang="0">
                    <a:pos x="670" y="2656"/>
                  </a:cxn>
                  <a:cxn ang="0">
                    <a:pos x="688" y="2368"/>
                  </a:cxn>
                  <a:cxn ang="0">
                    <a:pos x="688" y="2086"/>
                  </a:cxn>
                  <a:cxn ang="0">
                    <a:pos x="688" y="2086"/>
                  </a:cxn>
                </a:cxnLst>
                <a:rect l="0" t="0" r="r" b="b"/>
                <a:pathLst>
                  <a:path w="688" h="4316">
                    <a:moveTo>
                      <a:pt x="688" y="2086"/>
                    </a:moveTo>
                    <a:lnTo>
                      <a:pt x="670" y="1810"/>
                    </a:lnTo>
                    <a:lnTo>
                      <a:pt x="634" y="1541"/>
                    </a:lnTo>
                    <a:lnTo>
                      <a:pt x="574" y="1271"/>
                    </a:lnTo>
                    <a:lnTo>
                      <a:pt x="497" y="1007"/>
                    </a:lnTo>
                    <a:lnTo>
                      <a:pt x="401" y="749"/>
                    </a:lnTo>
                    <a:lnTo>
                      <a:pt x="293" y="492"/>
                    </a:lnTo>
                    <a:lnTo>
                      <a:pt x="162" y="24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50" y="240"/>
                    </a:lnTo>
                    <a:lnTo>
                      <a:pt x="281" y="492"/>
                    </a:lnTo>
                    <a:lnTo>
                      <a:pt x="389" y="749"/>
                    </a:lnTo>
                    <a:lnTo>
                      <a:pt x="485" y="1007"/>
                    </a:lnTo>
                    <a:lnTo>
                      <a:pt x="562" y="1271"/>
                    </a:lnTo>
                    <a:lnTo>
                      <a:pt x="622" y="1541"/>
                    </a:lnTo>
                    <a:lnTo>
                      <a:pt x="658" y="1810"/>
                    </a:lnTo>
                    <a:lnTo>
                      <a:pt x="676" y="2086"/>
                    </a:lnTo>
                    <a:lnTo>
                      <a:pt x="676" y="2368"/>
                    </a:lnTo>
                    <a:lnTo>
                      <a:pt x="658" y="2650"/>
                    </a:lnTo>
                    <a:lnTo>
                      <a:pt x="616" y="2931"/>
                    </a:lnTo>
                    <a:lnTo>
                      <a:pt x="556" y="3213"/>
                    </a:lnTo>
                    <a:lnTo>
                      <a:pt x="473" y="3495"/>
                    </a:lnTo>
                    <a:lnTo>
                      <a:pt x="371" y="3777"/>
                    </a:lnTo>
                    <a:lnTo>
                      <a:pt x="251" y="4046"/>
                    </a:lnTo>
                    <a:lnTo>
                      <a:pt x="114" y="4316"/>
                    </a:lnTo>
                    <a:lnTo>
                      <a:pt x="126" y="4316"/>
                    </a:lnTo>
                    <a:lnTo>
                      <a:pt x="263" y="4046"/>
                    </a:lnTo>
                    <a:lnTo>
                      <a:pt x="383" y="3777"/>
                    </a:lnTo>
                    <a:lnTo>
                      <a:pt x="485" y="3495"/>
                    </a:lnTo>
                    <a:lnTo>
                      <a:pt x="568" y="3219"/>
                    </a:lnTo>
                    <a:lnTo>
                      <a:pt x="628" y="2937"/>
                    </a:lnTo>
                    <a:lnTo>
                      <a:pt x="670" y="2656"/>
                    </a:lnTo>
                    <a:lnTo>
                      <a:pt x="688" y="2368"/>
                    </a:lnTo>
                    <a:lnTo>
                      <a:pt x="688" y="2086"/>
                    </a:lnTo>
                    <a:lnTo>
                      <a:pt x="688" y="208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9469" name="Freeform 13"/>
              <p:cNvSpPr>
                <a:spLocks/>
              </p:cNvSpPr>
              <p:nvPr userDrawn="1"/>
            </p:nvSpPr>
            <p:spPr bwMode="hidden">
              <a:xfrm>
                <a:off x="4522" y="0"/>
                <a:ext cx="864" cy="4316"/>
              </a:xfrm>
              <a:custGeom>
                <a:avLst/>
                <a:gdLst/>
                <a:ahLst/>
                <a:cxnLst>
                  <a:cxn ang="0">
                    <a:pos x="855" y="2128"/>
                  </a:cxn>
                  <a:cxn ang="0">
                    <a:pos x="831" y="1834"/>
                  </a:cxn>
                  <a:cxn ang="0">
                    <a:pos x="808" y="1684"/>
                  </a:cxn>
                  <a:cxn ang="0">
                    <a:pos x="784" y="1541"/>
                  </a:cxn>
                  <a:cxn ang="0">
                    <a:pos x="748" y="1397"/>
                  </a:cxn>
                  <a:cxn ang="0">
                    <a:pos x="712" y="1253"/>
                  </a:cxn>
                  <a:cxn ang="0">
                    <a:pos x="664" y="1115"/>
                  </a:cxn>
                  <a:cxn ang="0">
                    <a:pos x="610" y="977"/>
                  </a:cxn>
                  <a:cxn ang="0">
                    <a:pos x="491" y="719"/>
                  </a:cxn>
                  <a:cxn ang="0">
                    <a:pos x="353" y="468"/>
                  </a:cxn>
                  <a:cxn ang="0">
                    <a:pos x="192" y="228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180" y="228"/>
                  </a:cxn>
                  <a:cxn ang="0">
                    <a:pos x="341" y="468"/>
                  </a:cxn>
                  <a:cxn ang="0">
                    <a:pos x="479" y="719"/>
                  </a:cxn>
                  <a:cxn ang="0">
                    <a:pos x="598" y="983"/>
                  </a:cxn>
                  <a:cxn ang="0">
                    <a:pos x="652" y="1121"/>
                  </a:cxn>
                  <a:cxn ang="0">
                    <a:pos x="700" y="1259"/>
                  </a:cxn>
                  <a:cxn ang="0">
                    <a:pos x="736" y="1403"/>
                  </a:cxn>
                  <a:cxn ang="0">
                    <a:pos x="772" y="1547"/>
                  </a:cxn>
                  <a:cxn ang="0">
                    <a:pos x="802" y="1690"/>
                  </a:cxn>
                  <a:cxn ang="0">
                    <a:pos x="819" y="1834"/>
                  </a:cxn>
                  <a:cxn ang="0">
                    <a:pos x="837" y="1984"/>
                  </a:cxn>
                  <a:cxn ang="0">
                    <a:pos x="843" y="2128"/>
                  </a:cxn>
                  <a:cxn ang="0">
                    <a:pos x="849" y="2278"/>
                  </a:cxn>
                  <a:cxn ang="0">
                    <a:pos x="843" y="2428"/>
                  </a:cxn>
                  <a:cxn ang="0">
                    <a:pos x="831" y="2572"/>
                  </a:cxn>
                  <a:cxn ang="0">
                    <a:pos x="819" y="2721"/>
                  </a:cxn>
                  <a:cxn ang="0">
                    <a:pos x="796" y="2865"/>
                  </a:cxn>
                  <a:cxn ang="0">
                    <a:pos x="766" y="3015"/>
                  </a:cxn>
                  <a:cxn ang="0">
                    <a:pos x="724" y="3159"/>
                  </a:cxn>
                  <a:cxn ang="0">
                    <a:pos x="682" y="3303"/>
                  </a:cxn>
                  <a:cxn ang="0">
                    <a:pos x="586" y="3567"/>
                  </a:cxn>
                  <a:cxn ang="0">
                    <a:pos x="473" y="3824"/>
                  </a:cxn>
                  <a:cxn ang="0">
                    <a:pos x="335" y="4076"/>
                  </a:cxn>
                  <a:cxn ang="0">
                    <a:pos x="180" y="4316"/>
                  </a:cxn>
                  <a:cxn ang="0">
                    <a:pos x="192" y="4316"/>
                  </a:cxn>
                  <a:cxn ang="0">
                    <a:pos x="347" y="4076"/>
                  </a:cxn>
                  <a:cxn ang="0">
                    <a:pos x="485" y="3824"/>
                  </a:cxn>
                  <a:cxn ang="0">
                    <a:pos x="598" y="3573"/>
                  </a:cxn>
                  <a:cxn ang="0">
                    <a:pos x="694" y="3309"/>
                  </a:cxn>
                  <a:cxn ang="0">
                    <a:pos x="736" y="3165"/>
                  </a:cxn>
                  <a:cxn ang="0">
                    <a:pos x="778" y="3021"/>
                  </a:cxn>
                  <a:cxn ang="0">
                    <a:pos x="808" y="2871"/>
                  </a:cxn>
                  <a:cxn ang="0">
                    <a:pos x="831" y="2727"/>
                  </a:cxn>
                  <a:cxn ang="0">
                    <a:pos x="843" y="2578"/>
                  </a:cxn>
                  <a:cxn ang="0">
                    <a:pos x="855" y="2428"/>
                  </a:cxn>
                  <a:cxn ang="0">
                    <a:pos x="861" y="2278"/>
                  </a:cxn>
                  <a:cxn ang="0">
                    <a:pos x="855" y="2128"/>
                  </a:cxn>
                  <a:cxn ang="0">
                    <a:pos x="855" y="2128"/>
                  </a:cxn>
                </a:cxnLst>
                <a:rect l="0" t="0" r="r" b="b"/>
                <a:pathLst>
                  <a:path w="861" h="4316">
                    <a:moveTo>
                      <a:pt x="855" y="2128"/>
                    </a:moveTo>
                    <a:lnTo>
                      <a:pt x="831" y="1834"/>
                    </a:lnTo>
                    <a:lnTo>
                      <a:pt x="808" y="1684"/>
                    </a:lnTo>
                    <a:lnTo>
                      <a:pt x="784" y="1541"/>
                    </a:lnTo>
                    <a:lnTo>
                      <a:pt x="748" y="1397"/>
                    </a:lnTo>
                    <a:lnTo>
                      <a:pt x="712" y="1253"/>
                    </a:lnTo>
                    <a:lnTo>
                      <a:pt x="664" y="1115"/>
                    </a:lnTo>
                    <a:lnTo>
                      <a:pt x="610" y="977"/>
                    </a:lnTo>
                    <a:lnTo>
                      <a:pt x="491" y="719"/>
                    </a:lnTo>
                    <a:lnTo>
                      <a:pt x="353" y="468"/>
                    </a:lnTo>
                    <a:lnTo>
                      <a:pt x="192" y="228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80" y="228"/>
                    </a:lnTo>
                    <a:lnTo>
                      <a:pt x="341" y="468"/>
                    </a:lnTo>
                    <a:lnTo>
                      <a:pt x="479" y="719"/>
                    </a:lnTo>
                    <a:lnTo>
                      <a:pt x="598" y="983"/>
                    </a:lnTo>
                    <a:lnTo>
                      <a:pt x="652" y="1121"/>
                    </a:lnTo>
                    <a:lnTo>
                      <a:pt x="700" y="1259"/>
                    </a:lnTo>
                    <a:lnTo>
                      <a:pt x="736" y="1403"/>
                    </a:lnTo>
                    <a:lnTo>
                      <a:pt x="772" y="1547"/>
                    </a:lnTo>
                    <a:lnTo>
                      <a:pt x="802" y="1690"/>
                    </a:lnTo>
                    <a:lnTo>
                      <a:pt x="819" y="1834"/>
                    </a:lnTo>
                    <a:lnTo>
                      <a:pt x="837" y="1984"/>
                    </a:lnTo>
                    <a:lnTo>
                      <a:pt x="843" y="2128"/>
                    </a:lnTo>
                    <a:lnTo>
                      <a:pt x="849" y="2278"/>
                    </a:lnTo>
                    <a:lnTo>
                      <a:pt x="843" y="2428"/>
                    </a:lnTo>
                    <a:lnTo>
                      <a:pt x="831" y="2572"/>
                    </a:lnTo>
                    <a:lnTo>
                      <a:pt x="819" y="2721"/>
                    </a:lnTo>
                    <a:lnTo>
                      <a:pt x="796" y="2865"/>
                    </a:lnTo>
                    <a:lnTo>
                      <a:pt x="766" y="3015"/>
                    </a:lnTo>
                    <a:lnTo>
                      <a:pt x="724" y="3159"/>
                    </a:lnTo>
                    <a:lnTo>
                      <a:pt x="682" y="3303"/>
                    </a:lnTo>
                    <a:lnTo>
                      <a:pt x="586" y="3567"/>
                    </a:lnTo>
                    <a:lnTo>
                      <a:pt x="473" y="3824"/>
                    </a:lnTo>
                    <a:lnTo>
                      <a:pt x="335" y="4076"/>
                    </a:lnTo>
                    <a:lnTo>
                      <a:pt x="180" y="4316"/>
                    </a:lnTo>
                    <a:lnTo>
                      <a:pt x="192" y="4316"/>
                    </a:lnTo>
                    <a:lnTo>
                      <a:pt x="347" y="4076"/>
                    </a:lnTo>
                    <a:lnTo>
                      <a:pt x="485" y="3824"/>
                    </a:lnTo>
                    <a:lnTo>
                      <a:pt x="598" y="3573"/>
                    </a:lnTo>
                    <a:lnTo>
                      <a:pt x="694" y="3309"/>
                    </a:lnTo>
                    <a:lnTo>
                      <a:pt x="736" y="3165"/>
                    </a:lnTo>
                    <a:lnTo>
                      <a:pt x="778" y="3021"/>
                    </a:lnTo>
                    <a:lnTo>
                      <a:pt x="808" y="2871"/>
                    </a:lnTo>
                    <a:lnTo>
                      <a:pt x="831" y="2727"/>
                    </a:lnTo>
                    <a:lnTo>
                      <a:pt x="843" y="2578"/>
                    </a:lnTo>
                    <a:lnTo>
                      <a:pt x="855" y="2428"/>
                    </a:lnTo>
                    <a:lnTo>
                      <a:pt x="861" y="2278"/>
                    </a:lnTo>
                    <a:lnTo>
                      <a:pt x="855" y="2128"/>
                    </a:lnTo>
                    <a:lnTo>
                      <a:pt x="855" y="212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9470" name="Freeform 14"/>
              <p:cNvSpPr>
                <a:spLocks/>
              </p:cNvSpPr>
              <p:nvPr userDrawn="1"/>
            </p:nvSpPr>
            <p:spPr bwMode="hidden">
              <a:xfrm>
                <a:off x="2399" y="0"/>
                <a:ext cx="150" cy="4316"/>
              </a:xfrm>
              <a:custGeom>
                <a:avLst/>
                <a:gdLst/>
                <a:ahLst/>
                <a:cxnLst>
                  <a:cxn ang="0">
                    <a:pos x="18" y="1942"/>
                  </a:cxn>
                  <a:cxn ang="0">
                    <a:pos x="30" y="1630"/>
                  </a:cxn>
                  <a:cxn ang="0">
                    <a:pos x="42" y="1331"/>
                  </a:cxn>
                  <a:cxn ang="0">
                    <a:pos x="59" y="1055"/>
                  </a:cxn>
                  <a:cxn ang="0">
                    <a:pos x="77" y="791"/>
                  </a:cxn>
                  <a:cxn ang="0">
                    <a:pos x="83" y="671"/>
                  </a:cxn>
                  <a:cxn ang="0">
                    <a:pos x="95" y="557"/>
                  </a:cxn>
                  <a:cxn ang="0">
                    <a:pos x="107" y="444"/>
                  </a:cxn>
                  <a:cxn ang="0">
                    <a:pos x="113" y="342"/>
                  </a:cxn>
                  <a:cxn ang="0">
                    <a:pos x="125" y="246"/>
                  </a:cxn>
                  <a:cxn ang="0">
                    <a:pos x="131" y="156"/>
                  </a:cxn>
                  <a:cxn ang="0">
                    <a:pos x="143" y="72"/>
                  </a:cxn>
                  <a:cxn ang="0">
                    <a:pos x="149" y="0"/>
                  </a:cxn>
                  <a:cxn ang="0">
                    <a:pos x="137" y="0"/>
                  </a:cxn>
                  <a:cxn ang="0">
                    <a:pos x="131" y="72"/>
                  </a:cxn>
                  <a:cxn ang="0">
                    <a:pos x="119" y="156"/>
                  </a:cxn>
                  <a:cxn ang="0">
                    <a:pos x="113" y="246"/>
                  </a:cxn>
                  <a:cxn ang="0">
                    <a:pos x="101" y="342"/>
                  </a:cxn>
                  <a:cxn ang="0">
                    <a:pos x="95" y="444"/>
                  </a:cxn>
                  <a:cxn ang="0">
                    <a:pos x="83" y="557"/>
                  </a:cxn>
                  <a:cxn ang="0">
                    <a:pos x="71" y="671"/>
                  </a:cxn>
                  <a:cxn ang="0">
                    <a:pos x="65" y="791"/>
                  </a:cxn>
                  <a:cxn ang="0">
                    <a:pos x="48" y="1055"/>
                  </a:cxn>
                  <a:cxn ang="0">
                    <a:pos x="30" y="1331"/>
                  </a:cxn>
                  <a:cxn ang="0">
                    <a:pos x="18" y="1630"/>
                  </a:cxn>
                  <a:cxn ang="0">
                    <a:pos x="6" y="1942"/>
                  </a:cxn>
                  <a:cxn ang="0">
                    <a:pos x="0" y="2278"/>
                  </a:cxn>
                  <a:cxn ang="0">
                    <a:pos x="6" y="2602"/>
                  </a:cxn>
                  <a:cxn ang="0">
                    <a:pos x="12" y="2919"/>
                  </a:cxn>
                  <a:cxn ang="0">
                    <a:pos x="24" y="3219"/>
                  </a:cxn>
                  <a:cxn ang="0">
                    <a:pos x="36" y="3513"/>
                  </a:cxn>
                  <a:cxn ang="0">
                    <a:pos x="59" y="3794"/>
                  </a:cxn>
                  <a:cxn ang="0">
                    <a:pos x="89" y="4058"/>
                  </a:cxn>
                  <a:cxn ang="0">
                    <a:pos x="125" y="4316"/>
                  </a:cxn>
                  <a:cxn ang="0">
                    <a:pos x="137" y="4316"/>
                  </a:cxn>
                  <a:cxn ang="0">
                    <a:pos x="101" y="4058"/>
                  </a:cxn>
                  <a:cxn ang="0">
                    <a:pos x="71" y="3794"/>
                  </a:cxn>
                  <a:cxn ang="0">
                    <a:pos x="48" y="3513"/>
                  </a:cxn>
                  <a:cxn ang="0">
                    <a:pos x="36" y="3225"/>
                  </a:cxn>
                  <a:cxn ang="0">
                    <a:pos x="24" y="2919"/>
                  </a:cxn>
                  <a:cxn ang="0">
                    <a:pos x="18" y="2608"/>
                  </a:cxn>
                  <a:cxn ang="0">
                    <a:pos x="12" y="2278"/>
                  </a:cxn>
                  <a:cxn ang="0">
                    <a:pos x="18" y="1942"/>
                  </a:cxn>
                  <a:cxn ang="0">
                    <a:pos x="18" y="1942"/>
                  </a:cxn>
                </a:cxnLst>
                <a:rect l="0" t="0" r="r" b="b"/>
                <a:pathLst>
                  <a:path w="149" h="4316">
                    <a:moveTo>
                      <a:pt x="18" y="1942"/>
                    </a:moveTo>
                    <a:lnTo>
                      <a:pt x="30" y="1630"/>
                    </a:lnTo>
                    <a:lnTo>
                      <a:pt x="42" y="1331"/>
                    </a:lnTo>
                    <a:lnTo>
                      <a:pt x="59" y="1055"/>
                    </a:lnTo>
                    <a:lnTo>
                      <a:pt x="77" y="791"/>
                    </a:lnTo>
                    <a:lnTo>
                      <a:pt x="83" y="671"/>
                    </a:lnTo>
                    <a:lnTo>
                      <a:pt x="95" y="557"/>
                    </a:lnTo>
                    <a:lnTo>
                      <a:pt x="107" y="444"/>
                    </a:lnTo>
                    <a:lnTo>
                      <a:pt x="113" y="342"/>
                    </a:lnTo>
                    <a:lnTo>
                      <a:pt x="125" y="246"/>
                    </a:lnTo>
                    <a:lnTo>
                      <a:pt x="131" y="156"/>
                    </a:lnTo>
                    <a:lnTo>
                      <a:pt x="143" y="72"/>
                    </a:lnTo>
                    <a:lnTo>
                      <a:pt x="149" y="0"/>
                    </a:lnTo>
                    <a:lnTo>
                      <a:pt x="137" y="0"/>
                    </a:lnTo>
                    <a:lnTo>
                      <a:pt x="131" y="72"/>
                    </a:lnTo>
                    <a:lnTo>
                      <a:pt x="119" y="156"/>
                    </a:lnTo>
                    <a:lnTo>
                      <a:pt x="113" y="246"/>
                    </a:lnTo>
                    <a:lnTo>
                      <a:pt x="101" y="342"/>
                    </a:lnTo>
                    <a:lnTo>
                      <a:pt x="95" y="444"/>
                    </a:lnTo>
                    <a:lnTo>
                      <a:pt x="83" y="557"/>
                    </a:lnTo>
                    <a:lnTo>
                      <a:pt x="71" y="671"/>
                    </a:lnTo>
                    <a:lnTo>
                      <a:pt x="65" y="791"/>
                    </a:lnTo>
                    <a:lnTo>
                      <a:pt x="48" y="1055"/>
                    </a:lnTo>
                    <a:lnTo>
                      <a:pt x="30" y="1331"/>
                    </a:lnTo>
                    <a:lnTo>
                      <a:pt x="18" y="1630"/>
                    </a:lnTo>
                    <a:lnTo>
                      <a:pt x="6" y="1942"/>
                    </a:lnTo>
                    <a:lnTo>
                      <a:pt x="0" y="2278"/>
                    </a:lnTo>
                    <a:lnTo>
                      <a:pt x="6" y="2602"/>
                    </a:lnTo>
                    <a:lnTo>
                      <a:pt x="12" y="2919"/>
                    </a:lnTo>
                    <a:lnTo>
                      <a:pt x="24" y="3219"/>
                    </a:lnTo>
                    <a:lnTo>
                      <a:pt x="36" y="3513"/>
                    </a:lnTo>
                    <a:lnTo>
                      <a:pt x="59" y="3794"/>
                    </a:lnTo>
                    <a:lnTo>
                      <a:pt x="89" y="4058"/>
                    </a:lnTo>
                    <a:lnTo>
                      <a:pt x="125" y="4316"/>
                    </a:lnTo>
                    <a:lnTo>
                      <a:pt x="137" y="4316"/>
                    </a:lnTo>
                    <a:lnTo>
                      <a:pt x="101" y="4058"/>
                    </a:lnTo>
                    <a:lnTo>
                      <a:pt x="71" y="3794"/>
                    </a:lnTo>
                    <a:lnTo>
                      <a:pt x="48" y="3513"/>
                    </a:lnTo>
                    <a:lnTo>
                      <a:pt x="36" y="3225"/>
                    </a:lnTo>
                    <a:lnTo>
                      <a:pt x="24" y="2919"/>
                    </a:lnTo>
                    <a:lnTo>
                      <a:pt x="18" y="2608"/>
                    </a:lnTo>
                    <a:lnTo>
                      <a:pt x="12" y="2278"/>
                    </a:lnTo>
                    <a:lnTo>
                      <a:pt x="18" y="1942"/>
                    </a:lnTo>
                    <a:lnTo>
                      <a:pt x="18" y="194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9471" name="Freeform 15"/>
              <p:cNvSpPr>
                <a:spLocks/>
              </p:cNvSpPr>
              <p:nvPr userDrawn="1"/>
            </p:nvSpPr>
            <p:spPr bwMode="hidden">
              <a:xfrm>
                <a:off x="1967" y="0"/>
                <a:ext cx="300" cy="4316"/>
              </a:xfrm>
              <a:custGeom>
                <a:avLst/>
                <a:gdLst/>
                <a:ahLst/>
                <a:cxnLst>
                  <a:cxn ang="0">
                    <a:pos x="18" y="2062"/>
                  </a:cxn>
                  <a:cxn ang="0">
                    <a:pos x="30" y="1750"/>
                  </a:cxn>
                  <a:cxn ang="0">
                    <a:pos x="54" y="1451"/>
                  </a:cxn>
                  <a:cxn ang="0">
                    <a:pos x="84" y="1169"/>
                  </a:cxn>
                  <a:cxn ang="0">
                    <a:pos x="126" y="899"/>
                  </a:cxn>
                  <a:cxn ang="0">
                    <a:pos x="162" y="641"/>
                  </a:cxn>
                  <a:cxn ang="0">
                    <a:pos x="209" y="408"/>
                  </a:cxn>
                  <a:cxn ang="0">
                    <a:pos x="251" y="192"/>
                  </a:cxn>
                  <a:cxn ang="0">
                    <a:pos x="299" y="0"/>
                  </a:cxn>
                  <a:cxn ang="0">
                    <a:pos x="287" y="0"/>
                  </a:cxn>
                  <a:cxn ang="0">
                    <a:pos x="239" y="192"/>
                  </a:cxn>
                  <a:cxn ang="0">
                    <a:pos x="198" y="408"/>
                  </a:cxn>
                  <a:cxn ang="0">
                    <a:pos x="156" y="641"/>
                  </a:cxn>
                  <a:cxn ang="0">
                    <a:pos x="114" y="899"/>
                  </a:cxn>
                  <a:cxn ang="0">
                    <a:pos x="78" y="1169"/>
                  </a:cxn>
                  <a:cxn ang="0">
                    <a:pos x="48" y="1451"/>
                  </a:cxn>
                  <a:cxn ang="0">
                    <a:pos x="24" y="1750"/>
                  </a:cxn>
                  <a:cxn ang="0">
                    <a:pos x="6" y="2062"/>
                  </a:cxn>
                  <a:cxn ang="0">
                    <a:pos x="0" y="2374"/>
                  </a:cxn>
                  <a:cxn ang="0">
                    <a:pos x="12" y="2674"/>
                  </a:cxn>
                  <a:cxn ang="0">
                    <a:pos x="30" y="2973"/>
                  </a:cxn>
                  <a:cxn ang="0">
                    <a:pos x="54" y="3255"/>
                  </a:cxn>
                  <a:cxn ang="0">
                    <a:pos x="96" y="3537"/>
                  </a:cxn>
                  <a:cxn ang="0">
                    <a:pos x="144" y="3806"/>
                  </a:cxn>
                  <a:cxn ang="0">
                    <a:pos x="203" y="4064"/>
                  </a:cxn>
                  <a:cxn ang="0">
                    <a:pos x="275" y="4316"/>
                  </a:cxn>
                  <a:cxn ang="0">
                    <a:pos x="287" y="4316"/>
                  </a:cxn>
                  <a:cxn ang="0">
                    <a:pos x="215" y="4064"/>
                  </a:cxn>
                  <a:cxn ang="0">
                    <a:pos x="156" y="3806"/>
                  </a:cxn>
                  <a:cxn ang="0">
                    <a:pos x="108" y="3537"/>
                  </a:cxn>
                  <a:cxn ang="0">
                    <a:pos x="66" y="3261"/>
                  </a:cxn>
                  <a:cxn ang="0">
                    <a:pos x="42" y="2973"/>
                  </a:cxn>
                  <a:cxn ang="0">
                    <a:pos x="24" y="2680"/>
                  </a:cxn>
                  <a:cxn ang="0">
                    <a:pos x="12" y="2374"/>
                  </a:cxn>
                  <a:cxn ang="0">
                    <a:pos x="18" y="2062"/>
                  </a:cxn>
                  <a:cxn ang="0">
                    <a:pos x="18" y="2062"/>
                  </a:cxn>
                </a:cxnLst>
                <a:rect l="0" t="0" r="r" b="b"/>
                <a:pathLst>
                  <a:path w="299" h="4316">
                    <a:moveTo>
                      <a:pt x="18" y="2062"/>
                    </a:moveTo>
                    <a:lnTo>
                      <a:pt x="30" y="1750"/>
                    </a:lnTo>
                    <a:lnTo>
                      <a:pt x="54" y="1451"/>
                    </a:lnTo>
                    <a:lnTo>
                      <a:pt x="84" y="1169"/>
                    </a:lnTo>
                    <a:lnTo>
                      <a:pt x="126" y="899"/>
                    </a:lnTo>
                    <a:lnTo>
                      <a:pt x="162" y="641"/>
                    </a:lnTo>
                    <a:lnTo>
                      <a:pt x="209" y="408"/>
                    </a:lnTo>
                    <a:lnTo>
                      <a:pt x="251" y="192"/>
                    </a:lnTo>
                    <a:lnTo>
                      <a:pt x="299" y="0"/>
                    </a:lnTo>
                    <a:lnTo>
                      <a:pt x="287" y="0"/>
                    </a:lnTo>
                    <a:lnTo>
                      <a:pt x="239" y="192"/>
                    </a:lnTo>
                    <a:lnTo>
                      <a:pt x="198" y="408"/>
                    </a:lnTo>
                    <a:lnTo>
                      <a:pt x="156" y="641"/>
                    </a:lnTo>
                    <a:lnTo>
                      <a:pt x="114" y="899"/>
                    </a:lnTo>
                    <a:lnTo>
                      <a:pt x="78" y="1169"/>
                    </a:lnTo>
                    <a:lnTo>
                      <a:pt x="48" y="1451"/>
                    </a:lnTo>
                    <a:lnTo>
                      <a:pt x="24" y="1750"/>
                    </a:lnTo>
                    <a:lnTo>
                      <a:pt x="6" y="2062"/>
                    </a:lnTo>
                    <a:lnTo>
                      <a:pt x="0" y="2374"/>
                    </a:lnTo>
                    <a:lnTo>
                      <a:pt x="12" y="2674"/>
                    </a:lnTo>
                    <a:lnTo>
                      <a:pt x="30" y="2973"/>
                    </a:lnTo>
                    <a:lnTo>
                      <a:pt x="54" y="3255"/>
                    </a:lnTo>
                    <a:lnTo>
                      <a:pt x="96" y="3537"/>
                    </a:lnTo>
                    <a:lnTo>
                      <a:pt x="144" y="3806"/>
                    </a:lnTo>
                    <a:lnTo>
                      <a:pt x="203" y="4064"/>
                    </a:lnTo>
                    <a:lnTo>
                      <a:pt x="275" y="4316"/>
                    </a:lnTo>
                    <a:lnTo>
                      <a:pt x="287" y="4316"/>
                    </a:lnTo>
                    <a:lnTo>
                      <a:pt x="215" y="4064"/>
                    </a:lnTo>
                    <a:lnTo>
                      <a:pt x="156" y="3806"/>
                    </a:lnTo>
                    <a:lnTo>
                      <a:pt x="108" y="3537"/>
                    </a:lnTo>
                    <a:lnTo>
                      <a:pt x="66" y="3261"/>
                    </a:lnTo>
                    <a:lnTo>
                      <a:pt x="42" y="2973"/>
                    </a:lnTo>
                    <a:lnTo>
                      <a:pt x="24" y="2680"/>
                    </a:lnTo>
                    <a:lnTo>
                      <a:pt x="12" y="2374"/>
                    </a:lnTo>
                    <a:lnTo>
                      <a:pt x="18" y="2062"/>
                    </a:lnTo>
                    <a:lnTo>
                      <a:pt x="18" y="206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9472" name="Freeform 16"/>
              <p:cNvSpPr>
                <a:spLocks/>
              </p:cNvSpPr>
              <p:nvPr userDrawn="1"/>
            </p:nvSpPr>
            <p:spPr bwMode="hidden">
              <a:xfrm>
                <a:off x="1566" y="0"/>
                <a:ext cx="425" cy="4316"/>
              </a:xfrm>
              <a:custGeom>
                <a:avLst/>
                <a:gdLst/>
                <a:ahLst/>
                <a:cxnLst>
                  <a:cxn ang="0">
                    <a:pos x="424" y="0"/>
                  </a:cxn>
                  <a:cxn ang="0">
                    <a:pos x="412" y="0"/>
                  </a:cxn>
                  <a:cxn ang="0">
                    <a:pos x="316" y="222"/>
                  </a:cxn>
                  <a:cxn ang="0">
                    <a:pos x="239" y="462"/>
                  </a:cxn>
                  <a:cxn ang="0">
                    <a:pos x="167" y="707"/>
                  </a:cxn>
                  <a:cxn ang="0">
                    <a:pos x="107" y="971"/>
                  </a:cxn>
                  <a:cxn ang="0">
                    <a:pos x="65" y="1247"/>
                  </a:cxn>
                  <a:cxn ang="0">
                    <a:pos x="29" y="1529"/>
                  </a:cxn>
                  <a:cxn ang="0">
                    <a:pos x="6" y="1822"/>
                  </a:cxn>
                  <a:cxn ang="0">
                    <a:pos x="0" y="2122"/>
                  </a:cxn>
                  <a:cxn ang="0">
                    <a:pos x="6" y="2404"/>
                  </a:cxn>
                  <a:cxn ang="0">
                    <a:pos x="24" y="2686"/>
                  </a:cxn>
                  <a:cxn ang="0">
                    <a:pos x="47" y="2961"/>
                  </a:cxn>
                  <a:cxn ang="0">
                    <a:pos x="89" y="3243"/>
                  </a:cxn>
                  <a:cxn ang="0">
                    <a:pos x="137" y="3519"/>
                  </a:cxn>
                  <a:cxn ang="0">
                    <a:pos x="197" y="3788"/>
                  </a:cxn>
                  <a:cxn ang="0">
                    <a:pos x="269" y="4058"/>
                  </a:cxn>
                  <a:cxn ang="0">
                    <a:pos x="346" y="4316"/>
                  </a:cxn>
                  <a:cxn ang="0">
                    <a:pos x="358" y="4316"/>
                  </a:cxn>
                  <a:cxn ang="0">
                    <a:pos x="281" y="4058"/>
                  </a:cxn>
                  <a:cxn ang="0">
                    <a:pos x="209" y="3788"/>
                  </a:cxn>
                  <a:cxn ang="0">
                    <a:pos x="149" y="3519"/>
                  </a:cxn>
                  <a:cxn ang="0">
                    <a:pos x="101" y="3243"/>
                  </a:cxn>
                  <a:cxn ang="0">
                    <a:pos x="59" y="2961"/>
                  </a:cxn>
                  <a:cxn ang="0">
                    <a:pos x="35" y="2686"/>
                  </a:cxn>
                  <a:cxn ang="0">
                    <a:pos x="18" y="2404"/>
                  </a:cxn>
                  <a:cxn ang="0">
                    <a:pos x="12" y="2122"/>
                  </a:cxn>
                  <a:cxn ang="0">
                    <a:pos x="18" y="1822"/>
                  </a:cxn>
                  <a:cxn ang="0">
                    <a:pos x="41" y="1529"/>
                  </a:cxn>
                  <a:cxn ang="0">
                    <a:pos x="71" y="1247"/>
                  </a:cxn>
                  <a:cxn ang="0">
                    <a:pos x="119" y="971"/>
                  </a:cxn>
                  <a:cxn ang="0">
                    <a:pos x="179" y="707"/>
                  </a:cxn>
                  <a:cxn ang="0">
                    <a:pos x="245" y="462"/>
                  </a:cxn>
                  <a:cxn ang="0">
                    <a:pos x="328" y="222"/>
                  </a:cxn>
                  <a:cxn ang="0">
                    <a:pos x="424" y="0"/>
                  </a:cxn>
                  <a:cxn ang="0">
                    <a:pos x="424" y="0"/>
                  </a:cxn>
                </a:cxnLst>
                <a:rect l="0" t="0" r="r" b="b"/>
                <a:pathLst>
                  <a:path w="424" h="4316">
                    <a:moveTo>
                      <a:pt x="424" y="0"/>
                    </a:moveTo>
                    <a:lnTo>
                      <a:pt x="412" y="0"/>
                    </a:lnTo>
                    <a:lnTo>
                      <a:pt x="316" y="222"/>
                    </a:lnTo>
                    <a:lnTo>
                      <a:pt x="239" y="462"/>
                    </a:lnTo>
                    <a:lnTo>
                      <a:pt x="167" y="707"/>
                    </a:lnTo>
                    <a:lnTo>
                      <a:pt x="107" y="971"/>
                    </a:lnTo>
                    <a:lnTo>
                      <a:pt x="65" y="1247"/>
                    </a:lnTo>
                    <a:lnTo>
                      <a:pt x="29" y="1529"/>
                    </a:lnTo>
                    <a:lnTo>
                      <a:pt x="6" y="1822"/>
                    </a:lnTo>
                    <a:lnTo>
                      <a:pt x="0" y="2122"/>
                    </a:lnTo>
                    <a:lnTo>
                      <a:pt x="6" y="2404"/>
                    </a:lnTo>
                    <a:lnTo>
                      <a:pt x="24" y="2686"/>
                    </a:lnTo>
                    <a:lnTo>
                      <a:pt x="47" y="2961"/>
                    </a:lnTo>
                    <a:lnTo>
                      <a:pt x="89" y="3243"/>
                    </a:lnTo>
                    <a:lnTo>
                      <a:pt x="137" y="3519"/>
                    </a:lnTo>
                    <a:lnTo>
                      <a:pt x="197" y="3788"/>
                    </a:lnTo>
                    <a:lnTo>
                      <a:pt x="269" y="4058"/>
                    </a:lnTo>
                    <a:lnTo>
                      <a:pt x="346" y="4316"/>
                    </a:lnTo>
                    <a:lnTo>
                      <a:pt x="358" y="4316"/>
                    </a:lnTo>
                    <a:lnTo>
                      <a:pt x="281" y="4058"/>
                    </a:lnTo>
                    <a:lnTo>
                      <a:pt x="209" y="3788"/>
                    </a:lnTo>
                    <a:lnTo>
                      <a:pt x="149" y="3519"/>
                    </a:lnTo>
                    <a:lnTo>
                      <a:pt x="101" y="3243"/>
                    </a:lnTo>
                    <a:lnTo>
                      <a:pt x="59" y="2961"/>
                    </a:lnTo>
                    <a:lnTo>
                      <a:pt x="35" y="2686"/>
                    </a:lnTo>
                    <a:lnTo>
                      <a:pt x="18" y="2404"/>
                    </a:lnTo>
                    <a:lnTo>
                      <a:pt x="12" y="2122"/>
                    </a:lnTo>
                    <a:lnTo>
                      <a:pt x="18" y="1822"/>
                    </a:lnTo>
                    <a:lnTo>
                      <a:pt x="41" y="1529"/>
                    </a:lnTo>
                    <a:lnTo>
                      <a:pt x="71" y="1247"/>
                    </a:lnTo>
                    <a:lnTo>
                      <a:pt x="119" y="971"/>
                    </a:lnTo>
                    <a:lnTo>
                      <a:pt x="179" y="707"/>
                    </a:lnTo>
                    <a:lnTo>
                      <a:pt x="245" y="462"/>
                    </a:lnTo>
                    <a:lnTo>
                      <a:pt x="328" y="222"/>
                    </a:lnTo>
                    <a:lnTo>
                      <a:pt x="424" y="0"/>
                    </a:lnTo>
                    <a:lnTo>
                      <a:pt x="4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9473" name="Freeform 17"/>
              <p:cNvSpPr>
                <a:spLocks/>
              </p:cNvSpPr>
              <p:nvPr userDrawn="1"/>
            </p:nvSpPr>
            <p:spPr bwMode="hidden">
              <a:xfrm>
                <a:off x="1128" y="0"/>
                <a:ext cx="575" cy="4316"/>
              </a:xfrm>
              <a:custGeom>
                <a:avLst/>
                <a:gdLst/>
                <a:ahLst/>
                <a:cxnLst>
                  <a:cxn ang="0">
                    <a:pos x="12" y="2146"/>
                  </a:cxn>
                  <a:cxn ang="0">
                    <a:pos x="24" y="1846"/>
                  </a:cxn>
                  <a:cxn ang="0">
                    <a:pos x="54" y="1559"/>
                  </a:cxn>
                  <a:cxn ang="0">
                    <a:pos x="96" y="1277"/>
                  </a:cxn>
                  <a:cxn ang="0">
                    <a:pos x="162" y="1001"/>
                  </a:cxn>
                  <a:cxn ang="0">
                    <a:pos x="239" y="731"/>
                  </a:cxn>
                  <a:cxn ang="0">
                    <a:pos x="335" y="480"/>
                  </a:cxn>
                  <a:cxn ang="0">
                    <a:pos x="449" y="234"/>
                  </a:cxn>
                  <a:cxn ang="0">
                    <a:pos x="574" y="0"/>
                  </a:cxn>
                  <a:cxn ang="0">
                    <a:pos x="562" y="0"/>
                  </a:cxn>
                  <a:cxn ang="0">
                    <a:pos x="437" y="234"/>
                  </a:cxn>
                  <a:cxn ang="0">
                    <a:pos x="323" y="480"/>
                  </a:cxn>
                  <a:cxn ang="0">
                    <a:pos x="227" y="737"/>
                  </a:cxn>
                  <a:cxn ang="0">
                    <a:pos x="150" y="1001"/>
                  </a:cxn>
                  <a:cxn ang="0">
                    <a:pos x="84" y="1277"/>
                  </a:cxn>
                  <a:cxn ang="0">
                    <a:pos x="42" y="1559"/>
                  </a:cxn>
                  <a:cxn ang="0">
                    <a:pos x="12" y="1852"/>
                  </a:cxn>
                  <a:cxn ang="0">
                    <a:pos x="0" y="2146"/>
                  </a:cxn>
                  <a:cxn ang="0">
                    <a:pos x="6" y="2434"/>
                  </a:cxn>
                  <a:cxn ang="0">
                    <a:pos x="30" y="2715"/>
                  </a:cxn>
                  <a:cxn ang="0">
                    <a:pos x="66" y="2997"/>
                  </a:cxn>
                  <a:cxn ang="0">
                    <a:pos x="120" y="3273"/>
                  </a:cxn>
                  <a:cxn ang="0">
                    <a:pos x="191" y="3549"/>
                  </a:cxn>
                  <a:cxn ang="0">
                    <a:pos x="275" y="3812"/>
                  </a:cxn>
                  <a:cxn ang="0">
                    <a:pos x="371" y="4070"/>
                  </a:cxn>
                  <a:cxn ang="0">
                    <a:pos x="484" y="4316"/>
                  </a:cxn>
                  <a:cxn ang="0">
                    <a:pos x="496" y="4316"/>
                  </a:cxn>
                  <a:cxn ang="0">
                    <a:pos x="383" y="4070"/>
                  </a:cxn>
                  <a:cxn ang="0">
                    <a:pos x="287" y="3812"/>
                  </a:cxn>
                  <a:cxn ang="0">
                    <a:pos x="203" y="3549"/>
                  </a:cxn>
                  <a:cxn ang="0">
                    <a:pos x="132" y="3273"/>
                  </a:cxn>
                  <a:cxn ang="0">
                    <a:pos x="78" y="2997"/>
                  </a:cxn>
                  <a:cxn ang="0">
                    <a:pos x="42" y="2715"/>
                  </a:cxn>
                  <a:cxn ang="0">
                    <a:pos x="18" y="2434"/>
                  </a:cxn>
                  <a:cxn ang="0">
                    <a:pos x="12" y="2146"/>
                  </a:cxn>
                  <a:cxn ang="0">
                    <a:pos x="12" y="2146"/>
                  </a:cxn>
                </a:cxnLst>
                <a:rect l="0" t="0" r="r" b="b"/>
                <a:pathLst>
                  <a:path w="574" h="4316">
                    <a:moveTo>
                      <a:pt x="12" y="2146"/>
                    </a:moveTo>
                    <a:lnTo>
                      <a:pt x="24" y="1846"/>
                    </a:lnTo>
                    <a:lnTo>
                      <a:pt x="54" y="1559"/>
                    </a:lnTo>
                    <a:lnTo>
                      <a:pt x="96" y="1277"/>
                    </a:lnTo>
                    <a:lnTo>
                      <a:pt x="162" y="1001"/>
                    </a:lnTo>
                    <a:lnTo>
                      <a:pt x="239" y="731"/>
                    </a:lnTo>
                    <a:lnTo>
                      <a:pt x="335" y="480"/>
                    </a:lnTo>
                    <a:lnTo>
                      <a:pt x="449" y="234"/>
                    </a:lnTo>
                    <a:lnTo>
                      <a:pt x="574" y="0"/>
                    </a:lnTo>
                    <a:lnTo>
                      <a:pt x="562" y="0"/>
                    </a:lnTo>
                    <a:lnTo>
                      <a:pt x="437" y="234"/>
                    </a:lnTo>
                    <a:lnTo>
                      <a:pt x="323" y="480"/>
                    </a:lnTo>
                    <a:lnTo>
                      <a:pt x="227" y="737"/>
                    </a:lnTo>
                    <a:lnTo>
                      <a:pt x="150" y="1001"/>
                    </a:lnTo>
                    <a:lnTo>
                      <a:pt x="84" y="1277"/>
                    </a:lnTo>
                    <a:lnTo>
                      <a:pt x="42" y="1559"/>
                    </a:lnTo>
                    <a:lnTo>
                      <a:pt x="12" y="1852"/>
                    </a:lnTo>
                    <a:lnTo>
                      <a:pt x="0" y="2146"/>
                    </a:lnTo>
                    <a:lnTo>
                      <a:pt x="6" y="2434"/>
                    </a:lnTo>
                    <a:lnTo>
                      <a:pt x="30" y="2715"/>
                    </a:lnTo>
                    <a:lnTo>
                      <a:pt x="66" y="2997"/>
                    </a:lnTo>
                    <a:lnTo>
                      <a:pt x="120" y="3273"/>
                    </a:lnTo>
                    <a:lnTo>
                      <a:pt x="191" y="3549"/>
                    </a:lnTo>
                    <a:lnTo>
                      <a:pt x="275" y="3812"/>
                    </a:lnTo>
                    <a:lnTo>
                      <a:pt x="371" y="4070"/>
                    </a:lnTo>
                    <a:lnTo>
                      <a:pt x="484" y="4316"/>
                    </a:lnTo>
                    <a:lnTo>
                      <a:pt x="496" y="4316"/>
                    </a:lnTo>
                    <a:lnTo>
                      <a:pt x="383" y="4070"/>
                    </a:lnTo>
                    <a:lnTo>
                      <a:pt x="287" y="3812"/>
                    </a:lnTo>
                    <a:lnTo>
                      <a:pt x="203" y="3549"/>
                    </a:lnTo>
                    <a:lnTo>
                      <a:pt x="132" y="3273"/>
                    </a:lnTo>
                    <a:lnTo>
                      <a:pt x="78" y="2997"/>
                    </a:lnTo>
                    <a:lnTo>
                      <a:pt x="42" y="2715"/>
                    </a:lnTo>
                    <a:lnTo>
                      <a:pt x="18" y="2434"/>
                    </a:lnTo>
                    <a:lnTo>
                      <a:pt x="12" y="2146"/>
                    </a:lnTo>
                    <a:lnTo>
                      <a:pt x="12" y="214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9474" name="Freeform 18"/>
              <p:cNvSpPr>
                <a:spLocks/>
              </p:cNvSpPr>
              <p:nvPr userDrawn="1"/>
            </p:nvSpPr>
            <p:spPr bwMode="hidden">
              <a:xfrm>
                <a:off x="702" y="0"/>
                <a:ext cx="737" cy="4316"/>
              </a:xfrm>
              <a:custGeom>
                <a:avLst/>
                <a:gdLst/>
                <a:ahLst/>
                <a:cxnLst>
                  <a:cxn ang="0">
                    <a:pos x="12" y="2098"/>
                  </a:cxn>
                  <a:cxn ang="0">
                    <a:pos x="29" y="1798"/>
                  </a:cxn>
                  <a:cxn ang="0">
                    <a:pos x="71" y="1505"/>
                  </a:cxn>
                  <a:cxn ang="0">
                    <a:pos x="131" y="1223"/>
                  </a:cxn>
                  <a:cxn ang="0">
                    <a:pos x="215" y="941"/>
                  </a:cxn>
                  <a:cxn ang="0">
                    <a:pos x="316" y="689"/>
                  </a:cxn>
                  <a:cxn ang="0">
                    <a:pos x="442" y="444"/>
                  </a:cxn>
                  <a:cxn ang="0">
                    <a:pos x="580" y="216"/>
                  </a:cxn>
                  <a:cxn ang="0">
                    <a:pos x="735" y="0"/>
                  </a:cxn>
                  <a:cxn ang="0">
                    <a:pos x="723" y="0"/>
                  </a:cxn>
                  <a:cxn ang="0">
                    <a:pos x="568" y="210"/>
                  </a:cxn>
                  <a:cxn ang="0">
                    <a:pos x="430" y="438"/>
                  </a:cxn>
                  <a:cxn ang="0">
                    <a:pos x="311" y="683"/>
                  </a:cxn>
                  <a:cxn ang="0">
                    <a:pos x="209" y="941"/>
                  </a:cxn>
                  <a:cxn ang="0">
                    <a:pos x="125" y="1217"/>
                  </a:cxn>
                  <a:cxn ang="0">
                    <a:pos x="59" y="1505"/>
                  </a:cxn>
                  <a:cxn ang="0">
                    <a:pos x="18" y="1798"/>
                  </a:cxn>
                  <a:cxn ang="0">
                    <a:pos x="0" y="2098"/>
                  </a:cxn>
                  <a:cxn ang="0">
                    <a:pos x="6" y="2404"/>
                  </a:cxn>
                  <a:cxn ang="0">
                    <a:pos x="29" y="2709"/>
                  </a:cxn>
                  <a:cxn ang="0">
                    <a:pos x="77" y="3015"/>
                  </a:cxn>
                  <a:cxn ang="0">
                    <a:pos x="149" y="3315"/>
                  </a:cxn>
                  <a:cxn ang="0">
                    <a:pos x="227" y="3573"/>
                  </a:cxn>
                  <a:cxn ang="0">
                    <a:pos x="316" y="3824"/>
                  </a:cxn>
                  <a:cxn ang="0">
                    <a:pos x="424" y="4076"/>
                  </a:cxn>
                  <a:cxn ang="0">
                    <a:pos x="544" y="4316"/>
                  </a:cxn>
                  <a:cxn ang="0">
                    <a:pos x="556" y="4316"/>
                  </a:cxn>
                  <a:cxn ang="0">
                    <a:pos x="436" y="4076"/>
                  </a:cxn>
                  <a:cxn ang="0">
                    <a:pos x="328" y="3824"/>
                  </a:cxn>
                  <a:cxn ang="0">
                    <a:pos x="239" y="3573"/>
                  </a:cxn>
                  <a:cxn ang="0">
                    <a:pos x="161" y="3315"/>
                  </a:cxn>
                  <a:cxn ang="0">
                    <a:pos x="89" y="3015"/>
                  </a:cxn>
                  <a:cxn ang="0">
                    <a:pos x="41" y="2709"/>
                  </a:cxn>
                  <a:cxn ang="0">
                    <a:pos x="18" y="2404"/>
                  </a:cxn>
                  <a:cxn ang="0">
                    <a:pos x="12" y="2098"/>
                  </a:cxn>
                  <a:cxn ang="0">
                    <a:pos x="12" y="2098"/>
                  </a:cxn>
                </a:cxnLst>
                <a:rect l="0" t="0" r="r" b="b"/>
                <a:pathLst>
                  <a:path w="735" h="4316">
                    <a:moveTo>
                      <a:pt x="12" y="2098"/>
                    </a:moveTo>
                    <a:lnTo>
                      <a:pt x="29" y="1798"/>
                    </a:lnTo>
                    <a:lnTo>
                      <a:pt x="71" y="1505"/>
                    </a:lnTo>
                    <a:lnTo>
                      <a:pt x="131" y="1223"/>
                    </a:lnTo>
                    <a:lnTo>
                      <a:pt x="215" y="941"/>
                    </a:lnTo>
                    <a:lnTo>
                      <a:pt x="316" y="689"/>
                    </a:lnTo>
                    <a:lnTo>
                      <a:pt x="442" y="444"/>
                    </a:lnTo>
                    <a:lnTo>
                      <a:pt x="580" y="216"/>
                    </a:lnTo>
                    <a:lnTo>
                      <a:pt x="735" y="0"/>
                    </a:lnTo>
                    <a:lnTo>
                      <a:pt x="723" y="0"/>
                    </a:lnTo>
                    <a:lnTo>
                      <a:pt x="568" y="210"/>
                    </a:lnTo>
                    <a:lnTo>
                      <a:pt x="430" y="438"/>
                    </a:lnTo>
                    <a:lnTo>
                      <a:pt x="311" y="683"/>
                    </a:lnTo>
                    <a:lnTo>
                      <a:pt x="209" y="941"/>
                    </a:lnTo>
                    <a:lnTo>
                      <a:pt x="125" y="1217"/>
                    </a:lnTo>
                    <a:lnTo>
                      <a:pt x="59" y="1505"/>
                    </a:lnTo>
                    <a:lnTo>
                      <a:pt x="18" y="1798"/>
                    </a:lnTo>
                    <a:lnTo>
                      <a:pt x="0" y="2098"/>
                    </a:lnTo>
                    <a:lnTo>
                      <a:pt x="6" y="2404"/>
                    </a:lnTo>
                    <a:lnTo>
                      <a:pt x="29" y="2709"/>
                    </a:lnTo>
                    <a:lnTo>
                      <a:pt x="77" y="3015"/>
                    </a:lnTo>
                    <a:lnTo>
                      <a:pt x="149" y="3315"/>
                    </a:lnTo>
                    <a:lnTo>
                      <a:pt x="227" y="3573"/>
                    </a:lnTo>
                    <a:lnTo>
                      <a:pt x="316" y="3824"/>
                    </a:lnTo>
                    <a:lnTo>
                      <a:pt x="424" y="4076"/>
                    </a:lnTo>
                    <a:lnTo>
                      <a:pt x="544" y="4316"/>
                    </a:lnTo>
                    <a:lnTo>
                      <a:pt x="556" y="4316"/>
                    </a:lnTo>
                    <a:lnTo>
                      <a:pt x="436" y="4076"/>
                    </a:lnTo>
                    <a:lnTo>
                      <a:pt x="328" y="3824"/>
                    </a:lnTo>
                    <a:lnTo>
                      <a:pt x="239" y="3573"/>
                    </a:lnTo>
                    <a:lnTo>
                      <a:pt x="161" y="3315"/>
                    </a:lnTo>
                    <a:lnTo>
                      <a:pt x="89" y="3015"/>
                    </a:lnTo>
                    <a:lnTo>
                      <a:pt x="41" y="2709"/>
                    </a:lnTo>
                    <a:lnTo>
                      <a:pt x="18" y="2404"/>
                    </a:lnTo>
                    <a:lnTo>
                      <a:pt x="12" y="2098"/>
                    </a:lnTo>
                    <a:lnTo>
                      <a:pt x="12" y="209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9475" name="Freeform 19"/>
              <p:cNvSpPr>
                <a:spLocks/>
              </p:cNvSpPr>
              <p:nvPr userDrawn="1"/>
            </p:nvSpPr>
            <p:spPr bwMode="hidden">
              <a:xfrm>
                <a:off x="288" y="0"/>
                <a:ext cx="840" cy="4316"/>
              </a:xfrm>
              <a:custGeom>
                <a:avLst/>
                <a:gdLst/>
                <a:ahLst/>
                <a:cxnLst>
                  <a:cxn ang="0">
                    <a:pos x="18" y="1948"/>
                  </a:cxn>
                  <a:cxn ang="0">
                    <a:pos x="48" y="1708"/>
                  </a:cxn>
                  <a:cxn ang="0">
                    <a:pos x="96" y="1475"/>
                  </a:cxn>
                  <a:cxn ang="0">
                    <a:pos x="161" y="1235"/>
                  </a:cxn>
                  <a:cxn ang="0">
                    <a:pos x="251" y="995"/>
                  </a:cxn>
                  <a:cxn ang="0">
                    <a:pos x="365" y="755"/>
                  </a:cxn>
                  <a:cxn ang="0">
                    <a:pos x="496" y="510"/>
                  </a:cxn>
                  <a:cxn ang="0">
                    <a:pos x="658" y="258"/>
                  </a:cxn>
                  <a:cxn ang="0">
                    <a:pos x="741" y="132"/>
                  </a:cxn>
                  <a:cxn ang="0">
                    <a:pos x="837" y="0"/>
                  </a:cxn>
                  <a:cxn ang="0">
                    <a:pos x="825" y="0"/>
                  </a:cxn>
                  <a:cxn ang="0">
                    <a:pos x="729" y="132"/>
                  </a:cxn>
                  <a:cxn ang="0">
                    <a:pos x="640" y="258"/>
                  </a:cxn>
                  <a:cxn ang="0">
                    <a:pos x="562" y="384"/>
                  </a:cxn>
                  <a:cxn ang="0">
                    <a:pos x="484" y="510"/>
                  </a:cxn>
                  <a:cxn ang="0">
                    <a:pos x="353" y="755"/>
                  </a:cxn>
                  <a:cxn ang="0">
                    <a:pos x="239" y="995"/>
                  </a:cxn>
                  <a:cxn ang="0">
                    <a:pos x="150" y="1235"/>
                  </a:cxn>
                  <a:cxn ang="0">
                    <a:pos x="84" y="1469"/>
                  </a:cxn>
                  <a:cxn ang="0">
                    <a:pos x="36" y="1702"/>
                  </a:cxn>
                  <a:cxn ang="0">
                    <a:pos x="6" y="1942"/>
                  </a:cxn>
                  <a:cxn ang="0">
                    <a:pos x="0" y="2200"/>
                  </a:cxn>
                  <a:cxn ang="0">
                    <a:pos x="12" y="2470"/>
                  </a:cxn>
                  <a:cxn ang="0">
                    <a:pos x="48" y="2739"/>
                  </a:cxn>
                  <a:cxn ang="0">
                    <a:pos x="114" y="3027"/>
                  </a:cxn>
                  <a:cxn ang="0">
                    <a:pos x="150" y="3171"/>
                  </a:cxn>
                  <a:cxn ang="0">
                    <a:pos x="197" y="3321"/>
                  </a:cxn>
                  <a:cxn ang="0">
                    <a:pos x="245" y="3477"/>
                  </a:cxn>
                  <a:cxn ang="0">
                    <a:pos x="305" y="3639"/>
                  </a:cxn>
                  <a:cxn ang="0">
                    <a:pos x="365" y="3800"/>
                  </a:cxn>
                  <a:cxn ang="0">
                    <a:pos x="437" y="3968"/>
                  </a:cxn>
                  <a:cxn ang="0">
                    <a:pos x="508" y="4136"/>
                  </a:cxn>
                  <a:cxn ang="0">
                    <a:pos x="592" y="4316"/>
                  </a:cxn>
                  <a:cxn ang="0">
                    <a:pos x="604" y="4316"/>
                  </a:cxn>
                  <a:cxn ang="0">
                    <a:pos x="520" y="4136"/>
                  </a:cxn>
                  <a:cxn ang="0">
                    <a:pos x="448" y="3968"/>
                  </a:cxn>
                  <a:cxn ang="0">
                    <a:pos x="377" y="3800"/>
                  </a:cxn>
                  <a:cxn ang="0">
                    <a:pos x="317" y="3639"/>
                  </a:cxn>
                  <a:cxn ang="0">
                    <a:pos x="257" y="3477"/>
                  </a:cxn>
                  <a:cxn ang="0">
                    <a:pos x="209" y="3327"/>
                  </a:cxn>
                  <a:cxn ang="0">
                    <a:pos x="161" y="3171"/>
                  </a:cxn>
                  <a:cxn ang="0">
                    <a:pos x="126" y="3027"/>
                  </a:cxn>
                  <a:cxn ang="0">
                    <a:pos x="60" y="2739"/>
                  </a:cxn>
                  <a:cxn ang="0">
                    <a:pos x="24" y="2470"/>
                  </a:cxn>
                  <a:cxn ang="0">
                    <a:pos x="12" y="2206"/>
                  </a:cxn>
                  <a:cxn ang="0">
                    <a:pos x="18" y="1948"/>
                  </a:cxn>
                  <a:cxn ang="0">
                    <a:pos x="18" y="1948"/>
                  </a:cxn>
                </a:cxnLst>
                <a:rect l="0" t="0" r="r" b="b"/>
                <a:pathLst>
                  <a:path w="837" h="4316">
                    <a:moveTo>
                      <a:pt x="18" y="1948"/>
                    </a:moveTo>
                    <a:lnTo>
                      <a:pt x="48" y="1708"/>
                    </a:lnTo>
                    <a:lnTo>
                      <a:pt x="96" y="1475"/>
                    </a:lnTo>
                    <a:lnTo>
                      <a:pt x="161" y="1235"/>
                    </a:lnTo>
                    <a:lnTo>
                      <a:pt x="251" y="995"/>
                    </a:lnTo>
                    <a:lnTo>
                      <a:pt x="365" y="755"/>
                    </a:lnTo>
                    <a:lnTo>
                      <a:pt x="496" y="510"/>
                    </a:lnTo>
                    <a:lnTo>
                      <a:pt x="658" y="258"/>
                    </a:lnTo>
                    <a:lnTo>
                      <a:pt x="741" y="132"/>
                    </a:lnTo>
                    <a:lnTo>
                      <a:pt x="837" y="0"/>
                    </a:lnTo>
                    <a:lnTo>
                      <a:pt x="825" y="0"/>
                    </a:lnTo>
                    <a:lnTo>
                      <a:pt x="729" y="132"/>
                    </a:lnTo>
                    <a:lnTo>
                      <a:pt x="640" y="258"/>
                    </a:lnTo>
                    <a:lnTo>
                      <a:pt x="562" y="384"/>
                    </a:lnTo>
                    <a:lnTo>
                      <a:pt x="484" y="510"/>
                    </a:lnTo>
                    <a:lnTo>
                      <a:pt x="353" y="755"/>
                    </a:lnTo>
                    <a:lnTo>
                      <a:pt x="239" y="995"/>
                    </a:lnTo>
                    <a:lnTo>
                      <a:pt x="150" y="1235"/>
                    </a:lnTo>
                    <a:lnTo>
                      <a:pt x="84" y="1469"/>
                    </a:lnTo>
                    <a:lnTo>
                      <a:pt x="36" y="1702"/>
                    </a:lnTo>
                    <a:lnTo>
                      <a:pt x="6" y="1942"/>
                    </a:lnTo>
                    <a:lnTo>
                      <a:pt x="0" y="2200"/>
                    </a:lnTo>
                    <a:lnTo>
                      <a:pt x="12" y="2470"/>
                    </a:lnTo>
                    <a:lnTo>
                      <a:pt x="48" y="2739"/>
                    </a:lnTo>
                    <a:lnTo>
                      <a:pt x="114" y="3027"/>
                    </a:lnTo>
                    <a:lnTo>
                      <a:pt x="150" y="3171"/>
                    </a:lnTo>
                    <a:lnTo>
                      <a:pt x="197" y="3321"/>
                    </a:lnTo>
                    <a:lnTo>
                      <a:pt x="245" y="3477"/>
                    </a:lnTo>
                    <a:lnTo>
                      <a:pt x="305" y="3639"/>
                    </a:lnTo>
                    <a:lnTo>
                      <a:pt x="365" y="3800"/>
                    </a:lnTo>
                    <a:lnTo>
                      <a:pt x="437" y="3968"/>
                    </a:lnTo>
                    <a:lnTo>
                      <a:pt x="508" y="4136"/>
                    </a:lnTo>
                    <a:lnTo>
                      <a:pt x="592" y="4316"/>
                    </a:lnTo>
                    <a:lnTo>
                      <a:pt x="604" y="4316"/>
                    </a:lnTo>
                    <a:lnTo>
                      <a:pt x="520" y="4136"/>
                    </a:lnTo>
                    <a:lnTo>
                      <a:pt x="448" y="3968"/>
                    </a:lnTo>
                    <a:lnTo>
                      <a:pt x="377" y="3800"/>
                    </a:lnTo>
                    <a:lnTo>
                      <a:pt x="317" y="3639"/>
                    </a:lnTo>
                    <a:lnTo>
                      <a:pt x="257" y="3477"/>
                    </a:lnTo>
                    <a:lnTo>
                      <a:pt x="209" y="3327"/>
                    </a:lnTo>
                    <a:lnTo>
                      <a:pt x="161" y="3171"/>
                    </a:lnTo>
                    <a:lnTo>
                      <a:pt x="126" y="3027"/>
                    </a:lnTo>
                    <a:lnTo>
                      <a:pt x="60" y="2739"/>
                    </a:lnTo>
                    <a:lnTo>
                      <a:pt x="24" y="2470"/>
                    </a:lnTo>
                    <a:lnTo>
                      <a:pt x="12" y="2206"/>
                    </a:lnTo>
                    <a:lnTo>
                      <a:pt x="18" y="1948"/>
                    </a:lnTo>
                    <a:lnTo>
                      <a:pt x="18" y="194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</p:grpSp>
        <p:sp>
          <p:nvSpPr>
            <p:cNvPr id="19476" name="Freeform 20"/>
            <p:cNvSpPr>
              <a:spLocks/>
            </p:cNvSpPr>
            <p:nvPr/>
          </p:nvSpPr>
          <p:spPr bwMode="hidden">
            <a:xfrm>
              <a:off x="6" y="2901"/>
              <a:ext cx="606" cy="1415"/>
            </a:xfrm>
            <a:custGeom>
              <a:avLst/>
              <a:gdLst/>
              <a:ahLst/>
              <a:cxnLst>
                <a:cxn ang="0">
                  <a:pos x="0" y="54"/>
                </a:cxn>
                <a:cxn ang="0">
                  <a:pos x="42" y="228"/>
                </a:cxn>
                <a:cxn ang="0">
                  <a:pos x="96" y="402"/>
                </a:cxn>
                <a:cxn ang="0">
                  <a:pos x="161" y="576"/>
                </a:cxn>
                <a:cxn ang="0">
                  <a:pos x="227" y="744"/>
                </a:cxn>
                <a:cxn ang="0">
                  <a:pos x="305" y="917"/>
                </a:cxn>
                <a:cxn ang="0">
                  <a:pos x="389" y="1085"/>
                </a:cxn>
                <a:cxn ang="0">
                  <a:pos x="484" y="1253"/>
                </a:cxn>
                <a:cxn ang="0">
                  <a:pos x="586" y="1415"/>
                </a:cxn>
                <a:cxn ang="0">
                  <a:pos x="604" y="1415"/>
                </a:cxn>
                <a:cxn ang="0">
                  <a:pos x="496" y="1247"/>
                </a:cxn>
                <a:cxn ang="0">
                  <a:pos x="401" y="1073"/>
                </a:cxn>
                <a:cxn ang="0">
                  <a:pos x="311" y="899"/>
                </a:cxn>
                <a:cxn ang="0">
                  <a:pos x="233" y="720"/>
                </a:cxn>
                <a:cxn ang="0">
                  <a:pos x="161" y="546"/>
                </a:cxn>
                <a:cxn ang="0">
                  <a:pos x="102" y="366"/>
                </a:cxn>
                <a:cxn ang="0">
                  <a:pos x="48" y="180"/>
                </a:cxn>
                <a:cxn ang="0">
                  <a:pos x="0" y="0"/>
                </a:cxn>
                <a:cxn ang="0">
                  <a:pos x="0" y="54"/>
                </a:cxn>
                <a:cxn ang="0">
                  <a:pos x="0" y="54"/>
                </a:cxn>
              </a:cxnLst>
              <a:rect l="0" t="0" r="r" b="b"/>
              <a:pathLst>
                <a:path w="604" h="1415">
                  <a:moveTo>
                    <a:pt x="0" y="54"/>
                  </a:moveTo>
                  <a:lnTo>
                    <a:pt x="42" y="228"/>
                  </a:lnTo>
                  <a:lnTo>
                    <a:pt x="96" y="402"/>
                  </a:lnTo>
                  <a:lnTo>
                    <a:pt x="161" y="576"/>
                  </a:lnTo>
                  <a:lnTo>
                    <a:pt x="227" y="744"/>
                  </a:lnTo>
                  <a:lnTo>
                    <a:pt x="305" y="917"/>
                  </a:lnTo>
                  <a:lnTo>
                    <a:pt x="389" y="1085"/>
                  </a:lnTo>
                  <a:lnTo>
                    <a:pt x="484" y="1253"/>
                  </a:lnTo>
                  <a:lnTo>
                    <a:pt x="586" y="1415"/>
                  </a:lnTo>
                  <a:lnTo>
                    <a:pt x="604" y="1415"/>
                  </a:lnTo>
                  <a:lnTo>
                    <a:pt x="496" y="1247"/>
                  </a:lnTo>
                  <a:lnTo>
                    <a:pt x="401" y="1073"/>
                  </a:lnTo>
                  <a:lnTo>
                    <a:pt x="311" y="899"/>
                  </a:lnTo>
                  <a:lnTo>
                    <a:pt x="233" y="720"/>
                  </a:lnTo>
                  <a:lnTo>
                    <a:pt x="161" y="546"/>
                  </a:lnTo>
                  <a:lnTo>
                    <a:pt x="102" y="366"/>
                  </a:lnTo>
                  <a:lnTo>
                    <a:pt x="48" y="180"/>
                  </a:lnTo>
                  <a:lnTo>
                    <a:pt x="0" y="0"/>
                  </a:lnTo>
                  <a:lnTo>
                    <a:pt x="0" y="54"/>
                  </a:lnTo>
                  <a:lnTo>
                    <a:pt x="0" y="54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9477" name="Freeform 21"/>
            <p:cNvSpPr>
              <a:spLocks/>
            </p:cNvSpPr>
            <p:nvPr/>
          </p:nvSpPr>
          <p:spPr bwMode="hidden">
            <a:xfrm>
              <a:off x="6" y="3890"/>
              <a:ext cx="228" cy="426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108" y="240"/>
                </a:cxn>
                <a:cxn ang="0">
                  <a:pos x="215" y="426"/>
                </a:cxn>
                <a:cxn ang="0">
                  <a:pos x="227" y="426"/>
                </a:cxn>
                <a:cxn ang="0">
                  <a:pos x="167" y="330"/>
                </a:cxn>
                <a:cxn ang="0">
                  <a:pos x="114" y="222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227" h="426">
                  <a:moveTo>
                    <a:pt x="0" y="30"/>
                  </a:moveTo>
                  <a:lnTo>
                    <a:pt x="108" y="240"/>
                  </a:lnTo>
                  <a:lnTo>
                    <a:pt x="215" y="426"/>
                  </a:lnTo>
                  <a:lnTo>
                    <a:pt x="227" y="426"/>
                  </a:lnTo>
                  <a:lnTo>
                    <a:pt x="167" y="330"/>
                  </a:lnTo>
                  <a:lnTo>
                    <a:pt x="114" y="222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9478" name="Freeform 22"/>
            <p:cNvSpPr>
              <a:spLocks/>
            </p:cNvSpPr>
            <p:nvPr/>
          </p:nvSpPr>
          <p:spPr bwMode="hidden">
            <a:xfrm>
              <a:off x="4776" y="0"/>
              <a:ext cx="984" cy="1786"/>
            </a:xfrm>
            <a:custGeom>
              <a:avLst/>
              <a:gdLst/>
              <a:ahLst/>
              <a:cxnLst>
                <a:cxn ang="0">
                  <a:pos x="981" y="1786"/>
                </a:cxn>
                <a:cxn ang="0">
                  <a:pos x="981" y="1720"/>
                </a:cxn>
                <a:cxn ang="0">
                  <a:pos x="969" y="1666"/>
                </a:cxn>
                <a:cxn ang="0">
                  <a:pos x="957" y="1613"/>
                </a:cxn>
                <a:cxn ang="0">
                  <a:pos x="921" y="1487"/>
                </a:cxn>
                <a:cxn ang="0">
                  <a:pos x="885" y="1361"/>
                </a:cxn>
                <a:cxn ang="0">
                  <a:pos x="796" y="1121"/>
                </a:cxn>
                <a:cxn ang="0">
                  <a:pos x="682" y="899"/>
                </a:cxn>
                <a:cxn ang="0">
                  <a:pos x="562" y="689"/>
                </a:cxn>
                <a:cxn ang="0">
                  <a:pos x="431" y="498"/>
                </a:cxn>
                <a:cxn ang="0">
                  <a:pos x="293" y="318"/>
                </a:cxn>
                <a:cxn ang="0">
                  <a:pos x="150" y="150"/>
                </a:cxn>
                <a:cxn ang="0">
                  <a:pos x="12" y="0"/>
                </a:cxn>
                <a:cxn ang="0">
                  <a:pos x="0" y="0"/>
                </a:cxn>
                <a:cxn ang="0">
                  <a:pos x="138" y="150"/>
                </a:cxn>
                <a:cxn ang="0">
                  <a:pos x="275" y="318"/>
                </a:cxn>
                <a:cxn ang="0">
                  <a:pos x="413" y="498"/>
                </a:cxn>
                <a:cxn ang="0">
                  <a:pos x="545" y="689"/>
                </a:cxn>
                <a:cxn ang="0">
                  <a:pos x="670" y="899"/>
                </a:cxn>
                <a:cxn ang="0">
                  <a:pos x="778" y="1121"/>
                </a:cxn>
                <a:cxn ang="0">
                  <a:pos x="873" y="1361"/>
                </a:cxn>
                <a:cxn ang="0">
                  <a:pos x="909" y="1487"/>
                </a:cxn>
                <a:cxn ang="0">
                  <a:pos x="945" y="1619"/>
                </a:cxn>
                <a:cxn ang="0">
                  <a:pos x="963" y="1702"/>
                </a:cxn>
                <a:cxn ang="0">
                  <a:pos x="981" y="1786"/>
                </a:cxn>
                <a:cxn ang="0">
                  <a:pos x="981" y="1786"/>
                </a:cxn>
              </a:cxnLst>
              <a:rect l="0" t="0" r="r" b="b"/>
              <a:pathLst>
                <a:path w="981" h="1786">
                  <a:moveTo>
                    <a:pt x="981" y="1786"/>
                  </a:moveTo>
                  <a:lnTo>
                    <a:pt x="981" y="1720"/>
                  </a:lnTo>
                  <a:lnTo>
                    <a:pt x="969" y="1666"/>
                  </a:lnTo>
                  <a:lnTo>
                    <a:pt x="957" y="1613"/>
                  </a:lnTo>
                  <a:lnTo>
                    <a:pt x="921" y="1487"/>
                  </a:lnTo>
                  <a:lnTo>
                    <a:pt x="885" y="1361"/>
                  </a:lnTo>
                  <a:lnTo>
                    <a:pt x="796" y="1121"/>
                  </a:lnTo>
                  <a:lnTo>
                    <a:pt x="682" y="899"/>
                  </a:lnTo>
                  <a:lnTo>
                    <a:pt x="562" y="689"/>
                  </a:lnTo>
                  <a:lnTo>
                    <a:pt x="431" y="498"/>
                  </a:lnTo>
                  <a:lnTo>
                    <a:pt x="293" y="318"/>
                  </a:lnTo>
                  <a:lnTo>
                    <a:pt x="150" y="15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138" y="150"/>
                  </a:lnTo>
                  <a:lnTo>
                    <a:pt x="275" y="318"/>
                  </a:lnTo>
                  <a:lnTo>
                    <a:pt x="413" y="498"/>
                  </a:lnTo>
                  <a:lnTo>
                    <a:pt x="545" y="689"/>
                  </a:lnTo>
                  <a:lnTo>
                    <a:pt x="670" y="899"/>
                  </a:lnTo>
                  <a:lnTo>
                    <a:pt x="778" y="1121"/>
                  </a:lnTo>
                  <a:lnTo>
                    <a:pt x="873" y="1361"/>
                  </a:lnTo>
                  <a:lnTo>
                    <a:pt x="909" y="1487"/>
                  </a:lnTo>
                  <a:lnTo>
                    <a:pt x="945" y="1619"/>
                  </a:lnTo>
                  <a:lnTo>
                    <a:pt x="963" y="1702"/>
                  </a:lnTo>
                  <a:lnTo>
                    <a:pt x="981" y="1786"/>
                  </a:lnTo>
                  <a:lnTo>
                    <a:pt x="981" y="178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4118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63" name="Freeform 23"/>
            <p:cNvSpPr>
              <a:spLocks/>
            </p:cNvSpPr>
            <p:nvPr/>
          </p:nvSpPr>
          <p:spPr bwMode="hidden">
            <a:xfrm>
              <a:off x="5041" y="0"/>
              <a:ext cx="719" cy="845"/>
            </a:xfrm>
            <a:custGeom>
              <a:avLst/>
              <a:gdLst>
                <a:gd name="T0" fmla="*/ 717 w 717"/>
                <a:gd name="T1" fmla="*/ 845 h 845"/>
                <a:gd name="T2" fmla="*/ 717 w 717"/>
                <a:gd name="T3" fmla="*/ 821 h 845"/>
                <a:gd name="T4" fmla="*/ 574 w 717"/>
                <a:gd name="T5" fmla="*/ 605 h 845"/>
                <a:gd name="T6" fmla="*/ 406 w 717"/>
                <a:gd name="T7" fmla="*/ 396 h 845"/>
                <a:gd name="T8" fmla="*/ 221 w 717"/>
                <a:gd name="T9" fmla="*/ 192 h 845"/>
                <a:gd name="T10" fmla="*/ 17 w 717"/>
                <a:gd name="T11" fmla="*/ 0 h 845"/>
                <a:gd name="T12" fmla="*/ 0 w 717"/>
                <a:gd name="T13" fmla="*/ 0 h 845"/>
                <a:gd name="T14" fmla="*/ 209 w 717"/>
                <a:gd name="T15" fmla="*/ 198 h 845"/>
                <a:gd name="T16" fmla="*/ 400 w 717"/>
                <a:gd name="T17" fmla="*/ 408 h 845"/>
                <a:gd name="T18" fmla="*/ 568 w 717"/>
                <a:gd name="T19" fmla="*/ 623 h 845"/>
                <a:gd name="T20" fmla="*/ 717 w 717"/>
                <a:gd name="T21" fmla="*/ 845 h 845"/>
                <a:gd name="T22" fmla="*/ 717 w 717"/>
                <a:gd name="T23" fmla="*/ 845 h 845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717" h="845">
                  <a:moveTo>
                    <a:pt x="717" y="845"/>
                  </a:moveTo>
                  <a:lnTo>
                    <a:pt x="717" y="821"/>
                  </a:lnTo>
                  <a:lnTo>
                    <a:pt x="574" y="605"/>
                  </a:lnTo>
                  <a:lnTo>
                    <a:pt x="406" y="396"/>
                  </a:lnTo>
                  <a:lnTo>
                    <a:pt x="221" y="192"/>
                  </a:lnTo>
                  <a:lnTo>
                    <a:pt x="17" y="0"/>
                  </a:lnTo>
                  <a:lnTo>
                    <a:pt x="0" y="0"/>
                  </a:lnTo>
                  <a:lnTo>
                    <a:pt x="209" y="198"/>
                  </a:lnTo>
                  <a:lnTo>
                    <a:pt x="400" y="408"/>
                  </a:lnTo>
                  <a:lnTo>
                    <a:pt x="568" y="623"/>
                  </a:lnTo>
                  <a:lnTo>
                    <a:pt x="717" y="845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64" name="Freeform 24"/>
            <p:cNvSpPr>
              <a:spLocks/>
            </p:cNvSpPr>
            <p:nvPr/>
          </p:nvSpPr>
          <p:spPr bwMode="hidden">
            <a:xfrm>
              <a:off x="5352" y="0"/>
              <a:ext cx="408" cy="414"/>
            </a:xfrm>
            <a:custGeom>
              <a:avLst/>
              <a:gdLst>
                <a:gd name="T0" fmla="*/ 407 w 407"/>
                <a:gd name="T1" fmla="*/ 414 h 414"/>
                <a:gd name="T2" fmla="*/ 407 w 407"/>
                <a:gd name="T3" fmla="*/ 396 h 414"/>
                <a:gd name="T4" fmla="*/ 222 w 407"/>
                <a:gd name="T5" fmla="*/ 192 h 414"/>
                <a:gd name="T6" fmla="*/ 12 w 407"/>
                <a:gd name="T7" fmla="*/ 0 h 414"/>
                <a:gd name="T8" fmla="*/ 0 w 407"/>
                <a:gd name="T9" fmla="*/ 0 h 414"/>
                <a:gd name="T10" fmla="*/ 108 w 407"/>
                <a:gd name="T11" fmla="*/ 102 h 414"/>
                <a:gd name="T12" fmla="*/ 216 w 407"/>
                <a:gd name="T13" fmla="*/ 204 h 414"/>
                <a:gd name="T14" fmla="*/ 407 w 407"/>
                <a:gd name="T15" fmla="*/ 414 h 414"/>
                <a:gd name="T16" fmla="*/ 407 w 407"/>
                <a:gd name="T17" fmla="*/ 414 h 414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407" h="414">
                  <a:moveTo>
                    <a:pt x="407" y="414"/>
                  </a:moveTo>
                  <a:lnTo>
                    <a:pt x="407" y="396"/>
                  </a:lnTo>
                  <a:lnTo>
                    <a:pt x="222" y="192"/>
                  </a:lnTo>
                  <a:lnTo>
                    <a:pt x="12" y="0"/>
                  </a:lnTo>
                  <a:lnTo>
                    <a:pt x="0" y="0"/>
                  </a:lnTo>
                  <a:lnTo>
                    <a:pt x="108" y="102"/>
                  </a:lnTo>
                  <a:lnTo>
                    <a:pt x="216" y="204"/>
                  </a:lnTo>
                  <a:lnTo>
                    <a:pt x="407" y="414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9481" name="Freeform 25"/>
            <p:cNvSpPr>
              <a:spLocks/>
            </p:cNvSpPr>
            <p:nvPr/>
          </p:nvSpPr>
          <p:spPr bwMode="hidden">
            <a:xfrm>
              <a:off x="6" y="0"/>
              <a:ext cx="858" cy="1409"/>
            </a:xfrm>
            <a:custGeom>
              <a:avLst/>
              <a:gdLst/>
              <a:ahLst/>
              <a:cxnLst>
                <a:cxn ang="0">
                  <a:pos x="0" y="1361"/>
                </a:cxn>
                <a:cxn ang="0">
                  <a:pos x="0" y="1409"/>
                </a:cxn>
                <a:cxn ang="0">
                  <a:pos x="54" y="1211"/>
                </a:cxn>
                <a:cxn ang="0">
                  <a:pos x="126" y="1013"/>
                </a:cxn>
                <a:cxn ang="0">
                  <a:pos x="215" y="827"/>
                </a:cxn>
                <a:cxn ang="0">
                  <a:pos x="311" y="647"/>
                </a:cxn>
                <a:cxn ang="0">
                  <a:pos x="431" y="474"/>
                </a:cxn>
                <a:cxn ang="0">
                  <a:pos x="556" y="312"/>
                </a:cxn>
                <a:cxn ang="0">
                  <a:pos x="700" y="150"/>
                </a:cxn>
                <a:cxn ang="0">
                  <a:pos x="855" y="0"/>
                </a:cxn>
                <a:cxn ang="0">
                  <a:pos x="837" y="0"/>
                </a:cxn>
                <a:cxn ang="0">
                  <a:pos x="688" y="144"/>
                </a:cxn>
                <a:cxn ang="0">
                  <a:pos x="550" y="300"/>
                </a:cxn>
                <a:cxn ang="0">
                  <a:pos x="425" y="462"/>
                </a:cxn>
                <a:cxn ang="0">
                  <a:pos x="311" y="629"/>
                </a:cxn>
                <a:cxn ang="0">
                  <a:pos x="215" y="803"/>
                </a:cxn>
                <a:cxn ang="0">
                  <a:pos x="132" y="983"/>
                </a:cxn>
                <a:cxn ang="0">
                  <a:pos x="60" y="1169"/>
                </a:cxn>
                <a:cxn ang="0">
                  <a:pos x="0" y="1361"/>
                </a:cxn>
                <a:cxn ang="0">
                  <a:pos x="0" y="1361"/>
                </a:cxn>
              </a:cxnLst>
              <a:rect l="0" t="0" r="r" b="b"/>
              <a:pathLst>
                <a:path w="855" h="1409">
                  <a:moveTo>
                    <a:pt x="0" y="1361"/>
                  </a:moveTo>
                  <a:lnTo>
                    <a:pt x="0" y="1409"/>
                  </a:lnTo>
                  <a:lnTo>
                    <a:pt x="54" y="1211"/>
                  </a:lnTo>
                  <a:lnTo>
                    <a:pt x="126" y="1013"/>
                  </a:lnTo>
                  <a:lnTo>
                    <a:pt x="215" y="827"/>
                  </a:lnTo>
                  <a:lnTo>
                    <a:pt x="311" y="647"/>
                  </a:lnTo>
                  <a:lnTo>
                    <a:pt x="431" y="474"/>
                  </a:lnTo>
                  <a:lnTo>
                    <a:pt x="556" y="312"/>
                  </a:lnTo>
                  <a:lnTo>
                    <a:pt x="700" y="150"/>
                  </a:lnTo>
                  <a:lnTo>
                    <a:pt x="855" y="0"/>
                  </a:lnTo>
                  <a:lnTo>
                    <a:pt x="837" y="0"/>
                  </a:lnTo>
                  <a:lnTo>
                    <a:pt x="688" y="144"/>
                  </a:lnTo>
                  <a:lnTo>
                    <a:pt x="550" y="300"/>
                  </a:lnTo>
                  <a:lnTo>
                    <a:pt x="425" y="462"/>
                  </a:lnTo>
                  <a:lnTo>
                    <a:pt x="311" y="629"/>
                  </a:lnTo>
                  <a:lnTo>
                    <a:pt x="215" y="803"/>
                  </a:lnTo>
                  <a:lnTo>
                    <a:pt x="132" y="983"/>
                  </a:lnTo>
                  <a:lnTo>
                    <a:pt x="60" y="1169"/>
                  </a:lnTo>
                  <a:lnTo>
                    <a:pt x="0" y="1361"/>
                  </a:lnTo>
                  <a:lnTo>
                    <a:pt x="0" y="1361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4118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66" name="Freeform 26"/>
            <p:cNvSpPr>
              <a:spLocks/>
            </p:cNvSpPr>
            <p:nvPr/>
          </p:nvSpPr>
          <p:spPr bwMode="hidden">
            <a:xfrm>
              <a:off x="6" y="0"/>
              <a:ext cx="588" cy="599"/>
            </a:xfrm>
            <a:custGeom>
              <a:avLst/>
              <a:gdLst>
                <a:gd name="T0" fmla="*/ 586 w 586"/>
                <a:gd name="T1" fmla="*/ 0 h 599"/>
                <a:gd name="T2" fmla="*/ 568 w 586"/>
                <a:gd name="T3" fmla="*/ 0 h 599"/>
                <a:gd name="T4" fmla="*/ 407 w 586"/>
                <a:gd name="T5" fmla="*/ 132 h 599"/>
                <a:gd name="T6" fmla="*/ 257 w 586"/>
                <a:gd name="T7" fmla="*/ 270 h 599"/>
                <a:gd name="T8" fmla="*/ 120 w 586"/>
                <a:gd name="T9" fmla="*/ 420 h 599"/>
                <a:gd name="T10" fmla="*/ 0 w 586"/>
                <a:gd name="T11" fmla="*/ 575 h 599"/>
                <a:gd name="T12" fmla="*/ 0 w 586"/>
                <a:gd name="T13" fmla="*/ 599 h 599"/>
                <a:gd name="T14" fmla="*/ 120 w 586"/>
                <a:gd name="T15" fmla="*/ 432 h 599"/>
                <a:gd name="T16" fmla="*/ 257 w 586"/>
                <a:gd name="T17" fmla="*/ 282 h 599"/>
                <a:gd name="T18" fmla="*/ 413 w 586"/>
                <a:gd name="T19" fmla="*/ 138 h 599"/>
                <a:gd name="T20" fmla="*/ 586 w 586"/>
                <a:gd name="T21" fmla="*/ 0 h 599"/>
                <a:gd name="T22" fmla="*/ 586 w 586"/>
                <a:gd name="T23" fmla="*/ 0 h 599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586" h="599">
                  <a:moveTo>
                    <a:pt x="586" y="0"/>
                  </a:moveTo>
                  <a:lnTo>
                    <a:pt x="568" y="0"/>
                  </a:lnTo>
                  <a:lnTo>
                    <a:pt x="407" y="132"/>
                  </a:lnTo>
                  <a:lnTo>
                    <a:pt x="257" y="270"/>
                  </a:lnTo>
                  <a:lnTo>
                    <a:pt x="120" y="420"/>
                  </a:lnTo>
                  <a:lnTo>
                    <a:pt x="0" y="575"/>
                  </a:lnTo>
                  <a:lnTo>
                    <a:pt x="0" y="599"/>
                  </a:lnTo>
                  <a:lnTo>
                    <a:pt x="120" y="432"/>
                  </a:lnTo>
                  <a:lnTo>
                    <a:pt x="257" y="282"/>
                  </a:lnTo>
                  <a:lnTo>
                    <a:pt x="413" y="138"/>
                  </a:lnTo>
                  <a:lnTo>
                    <a:pt x="586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67" name="Freeform 27"/>
            <p:cNvSpPr>
              <a:spLocks/>
            </p:cNvSpPr>
            <p:nvPr/>
          </p:nvSpPr>
          <p:spPr bwMode="hidden">
            <a:xfrm>
              <a:off x="6" y="0"/>
              <a:ext cx="270" cy="252"/>
            </a:xfrm>
            <a:custGeom>
              <a:avLst/>
              <a:gdLst>
                <a:gd name="T0" fmla="*/ 269 w 269"/>
                <a:gd name="T1" fmla="*/ 0 h 252"/>
                <a:gd name="T2" fmla="*/ 251 w 269"/>
                <a:gd name="T3" fmla="*/ 0 h 252"/>
                <a:gd name="T4" fmla="*/ 120 w 269"/>
                <a:gd name="T5" fmla="*/ 114 h 252"/>
                <a:gd name="T6" fmla="*/ 60 w 269"/>
                <a:gd name="T7" fmla="*/ 174 h 252"/>
                <a:gd name="T8" fmla="*/ 0 w 269"/>
                <a:gd name="T9" fmla="*/ 234 h 252"/>
                <a:gd name="T10" fmla="*/ 0 w 269"/>
                <a:gd name="T11" fmla="*/ 252 h 252"/>
                <a:gd name="T12" fmla="*/ 126 w 269"/>
                <a:gd name="T13" fmla="*/ 120 h 252"/>
                <a:gd name="T14" fmla="*/ 269 w 269"/>
                <a:gd name="T15" fmla="*/ 0 h 252"/>
                <a:gd name="T16" fmla="*/ 269 w 269"/>
                <a:gd name="T17" fmla="*/ 0 h 252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269" h="252">
                  <a:moveTo>
                    <a:pt x="269" y="0"/>
                  </a:moveTo>
                  <a:lnTo>
                    <a:pt x="251" y="0"/>
                  </a:lnTo>
                  <a:lnTo>
                    <a:pt x="120" y="114"/>
                  </a:lnTo>
                  <a:lnTo>
                    <a:pt x="60" y="174"/>
                  </a:lnTo>
                  <a:lnTo>
                    <a:pt x="0" y="234"/>
                  </a:lnTo>
                  <a:lnTo>
                    <a:pt x="0" y="252"/>
                  </a:lnTo>
                  <a:lnTo>
                    <a:pt x="126" y="120"/>
                  </a:lnTo>
                  <a:lnTo>
                    <a:pt x="269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68" name="Line 28"/>
            <p:cNvSpPr>
              <a:spLocks noChangeShapeType="1"/>
            </p:cNvSpPr>
            <p:nvPr/>
          </p:nvSpPr>
          <p:spPr bwMode="hidden">
            <a:xfrm>
              <a:off x="1" y="2749"/>
              <a:ext cx="5758" cy="0"/>
            </a:xfrm>
            <a:prstGeom prst="line">
              <a:avLst/>
            </a:prstGeom>
            <a:noFill/>
            <a:ln w="15875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69" name="Line 29"/>
            <p:cNvSpPr>
              <a:spLocks noChangeShapeType="1"/>
            </p:cNvSpPr>
            <p:nvPr/>
          </p:nvSpPr>
          <p:spPr bwMode="hidden">
            <a:xfrm>
              <a:off x="1" y="2356"/>
              <a:ext cx="5758" cy="0"/>
            </a:xfrm>
            <a:prstGeom prst="line">
              <a:avLst/>
            </a:prstGeom>
            <a:noFill/>
            <a:ln w="15875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70" name="Line 30"/>
            <p:cNvSpPr>
              <a:spLocks noChangeShapeType="1"/>
            </p:cNvSpPr>
            <p:nvPr/>
          </p:nvSpPr>
          <p:spPr bwMode="hidden">
            <a:xfrm>
              <a:off x="1" y="3142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grpSp>
          <p:nvGrpSpPr>
            <p:cNvPr id="2071" name="Group 31"/>
            <p:cNvGrpSpPr>
              <a:grpSpLocks/>
            </p:cNvGrpSpPr>
            <p:nvPr/>
          </p:nvGrpSpPr>
          <p:grpSpPr bwMode="auto">
            <a:xfrm>
              <a:off x="1" y="392"/>
              <a:ext cx="5758" cy="1571"/>
              <a:chOff x="1" y="392"/>
              <a:chExt cx="5758" cy="1571"/>
            </a:xfrm>
          </p:grpSpPr>
          <p:sp>
            <p:nvSpPr>
              <p:cNvPr id="2074" name="Line 32"/>
              <p:cNvSpPr>
                <a:spLocks noChangeShapeType="1"/>
              </p:cNvSpPr>
              <p:nvPr userDrawn="1"/>
            </p:nvSpPr>
            <p:spPr bwMode="hidden">
              <a:xfrm>
                <a:off x="1" y="784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075" name="Line 33"/>
              <p:cNvSpPr>
                <a:spLocks noChangeShapeType="1"/>
              </p:cNvSpPr>
              <p:nvPr userDrawn="1"/>
            </p:nvSpPr>
            <p:spPr bwMode="hidden">
              <a:xfrm>
                <a:off x="1" y="1963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076" name="Line 34"/>
              <p:cNvSpPr>
                <a:spLocks noChangeShapeType="1"/>
              </p:cNvSpPr>
              <p:nvPr userDrawn="1"/>
            </p:nvSpPr>
            <p:spPr bwMode="hidden">
              <a:xfrm>
                <a:off x="1" y="1570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077" name="Line 35"/>
              <p:cNvSpPr>
                <a:spLocks noChangeShapeType="1"/>
              </p:cNvSpPr>
              <p:nvPr userDrawn="1"/>
            </p:nvSpPr>
            <p:spPr bwMode="hidden">
              <a:xfrm>
                <a:off x="1" y="1177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078" name="Line 36"/>
              <p:cNvSpPr>
                <a:spLocks noChangeShapeType="1"/>
              </p:cNvSpPr>
              <p:nvPr userDrawn="1"/>
            </p:nvSpPr>
            <p:spPr bwMode="hidden">
              <a:xfrm>
                <a:off x="1" y="392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</p:grpSp>
        <p:sp>
          <p:nvSpPr>
            <p:cNvPr id="2072" name="Line 37"/>
            <p:cNvSpPr>
              <a:spLocks noChangeShapeType="1"/>
            </p:cNvSpPr>
            <p:nvPr/>
          </p:nvSpPr>
          <p:spPr bwMode="hidden">
            <a:xfrm>
              <a:off x="1" y="3928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73" name="Line 38"/>
            <p:cNvSpPr>
              <a:spLocks noChangeShapeType="1"/>
            </p:cNvSpPr>
            <p:nvPr/>
          </p:nvSpPr>
          <p:spPr bwMode="hidden">
            <a:xfrm>
              <a:off x="1" y="3535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19495" name="Rectangle 39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9496" name="Rectangle 40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9497" name="Rectangle 41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9498" name="Rectangle 42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fld id="{7EC59EC0-64C5-48B0-A5B4-4E6A6786F94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9499" name="Rectangle 4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973" r:id="rId1"/>
    <p:sldLayoutId id="2147483928" r:id="rId2"/>
    <p:sldLayoutId id="2147483929" r:id="rId3"/>
    <p:sldLayoutId id="2147483930" r:id="rId4"/>
    <p:sldLayoutId id="2147483931" r:id="rId5"/>
    <p:sldLayoutId id="2147483932" r:id="rId6"/>
    <p:sldLayoutId id="2147483933" r:id="rId7"/>
    <p:sldLayoutId id="2147483934" r:id="rId8"/>
    <p:sldLayoutId id="2147483935" r:id="rId9"/>
    <p:sldLayoutId id="2147483936" r:id="rId10"/>
    <p:sldLayoutId id="2147483937" r:id="rId11"/>
    <p:sldLayoutId id="2147483938" r:id="rId12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60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>
                <a:gamma/>
                <a:shade val="46275"/>
                <a:invGamma/>
              </a:schemeClr>
            </a:gs>
            <a:gs pos="10000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4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sp>
          <p:nvSpPr>
            <p:cNvPr id="3097" name="Freeform 3"/>
            <p:cNvSpPr>
              <a:spLocks/>
            </p:cNvSpPr>
            <p:nvPr/>
          </p:nvSpPr>
          <p:spPr bwMode="hidden">
            <a:xfrm>
              <a:off x="0" y="3072"/>
              <a:ext cx="5760" cy="1248"/>
            </a:xfrm>
            <a:custGeom>
              <a:avLst/>
              <a:gdLst>
                <a:gd name="T0" fmla="*/ 6027 w 6027"/>
                <a:gd name="T1" fmla="*/ 2296 h 2296"/>
                <a:gd name="T2" fmla="*/ 0 w 6027"/>
                <a:gd name="T3" fmla="*/ 2296 h 2296"/>
                <a:gd name="T4" fmla="*/ 0 w 6027"/>
                <a:gd name="T5" fmla="*/ 0 h 2296"/>
                <a:gd name="T6" fmla="*/ 6027 w 6027"/>
                <a:gd name="T7" fmla="*/ 0 h 2296"/>
                <a:gd name="T8" fmla="*/ 6027 w 6027"/>
                <a:gd name="T9" fmla="*/ 2296 h 2296"/>
                <a:gd name="T10" fmla="*/ 6027 w 6027"/>
                <a:gd name="T11" fmla="*/ 2296 h 229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5604" name="Freeform 4"/>
            <p:cNvSpPr>
              <a:spLocks/>
            </p:cNvSpPr>
            <p:nvPr/>
          </p:nvSpPr>
          <p:spPr bwMode="hidden">
            <a:xfrm>
              <a:off x="0" y="0"/>
              <a:ext cx="5760" cy="3072"/>
            </a:xfrm>
            <a:custGeom>
              <a:avLst/>
              <a:gdLst/>
              <a:ahLst/>
              <a:cxnLst>
                <a:cxn ang="0">
                  <a:pos x="6027" y="2296"/>
                </a:cxn>
                <a:cxn ang="0">
                  <a:pos x="0" y="2296"/>
                </a:cxn>
                <a:cxn ang="0">
                  <a:pos x="0" y="0"/>
                </a:cxn>
                <a:cxn ang="0">
                  <a:pos x="6027" y="0"/>
                </a:cxn>
                <a:cxn ang="0">
                  <a:pos x="6027" y="2296"/>
                </a:cxn>
                <a:cxn ang="0">
                  <a:pos x="6027" y="2296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3075" name="Freeform 5"/>
          <p:cNvSpPr>
            <a:spLocks/>
          </p:cNvSpPr>
          <p:nvPr/>
        </p:nvSpPr>
        <p:spPr bwMode="hidden">
          <a:xfrm>
            <a:off x="6248400" y="6262688"/>
            <a:ext cx="2895600" cy="609600"/>
          </a:xfrm>
          <a:custGeom>
            <a:avLst/>
            <a:gdLst>
              <a:gd name="T0" fmla="*/ 5748 w 5748"/>
              <a:gd name="T1" fmla="*/ 246 h 246"/>
              <a:gd name="T2" fmla="*/ 0 w 5748"/>
              <a:gd name="T3" fmla="*/ 246 h 246"/>
              <a:gd name="T4" fmla="*/ 0 w 5748"/>
              <a:gd name="T5" fmla="*/ 0 h 246"/>
              <a:gd name="T6" fmla="*/ 5748 w 5748"/>
              <a:gd name="T7" fmla="*/ 0 h 246"/>
              <a:gd name="T8" fmla="*/ 5748 w 5748"/>
              <a:gd name="T9" fmla="*/ 246 h 246"/>
              <a:gd name="T10" fmla="*/ 5748 w 5748"/>
              <a:gd name="T11" fmla="*/ 246 h 246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5748" h="246">
                <a:moveTo>
                  <a:pt x="5748" y="246"/>
                </a:moveTo>
                <a:lnTo>
                  <a:pt x="0" y="246"/>
                </a:lnTo>
                <a:lnTo>
                  <a:pt x="0" y="0"/>
                </a:lnTo>
                <a:lnTo>
                  <a:pt x="5748" y="0"/>
                </a:lnTo>
                <a:lnTo>
                  <a:pt x="5748" y="246"/>
                </a:ln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grpSp>
        <p:nvGrpSpPr>
          <p:cNvPr id="3076" name="Group 6"/>
          <p:cNvGrpSpPr>
            <a:grpSpLocks/>
          </p:cNvGrpSpPr>
          <p:nvPr/>
        </p:nvGrpSpPr>
        <p:grpSpPr bwMode="auto">
          <a:xfrm>
            <a:off x="0" y="6019800"/>
            <a:ext cx="7848600" cy="857250"/>
            <a:chOff x="0" y="3792"/>
            <a:chExt cx="4944" cy="540"/>
          </a:xfrm>
        </p:grpSpPr>
        <p:sp>
          <p:nvSpPr>
            <p:cNvPr id="25607" name="Freeform 7"/>
            <p:cNvSpPr>
              <a:spLocks/>
            </p:cNvSpPr>
            <p:nvPr userDrawn="1"/>
          </p:nvSpPr>
          <p:spPr bwMode="ltGray">
            <a:xfrm>
              <a:off x="1488" y="3792"/>
              <a:ext cx="3240" cy="536"/>
            </a:xfrm>
            <a:custGeom>
              <a:avLst/>
              <a:gdLst/>
              <a:ahLst/>
              <a:cxnLst>
                <a:cxn ang="0">
                  <a:pos x="3132" y="469"/>
                </a:cxn>
                <a:cxn ang="0">
                  <a:pos x="2995" y="395"/>
                </a:cxn>
                <a:cxn ang="0">
                  <a:pos x="2911" y="375"/>
                </a:cxn>
                <a:cxn ang="0">
                  <a:pos x="2678" y="228"/>
                </a:cxn>
                <a:cxn ang="0">
                  <a:pos x="2553" y="74"/>
                </a:cxn>
                <a:cxn ang="0">
                  <a:pos x="2457" y="7"/>
                </a:cxn>
                <a:cxn ang="0">
                  <a:pos x="2403" y="47"/>
                </a:cxn>
                <a:cxn ang="0">
                  <a:pos x="2289" y="74"/>
                </a:cxn>
                <a:cxn ang="0">
                  <a:pos x="2134" y="74"/>
                </a:cxn>
                <a:cxn ang="0">
                  <a:pos x="2044" y="128"/>
                </a:cxn>
                <a:cxn ang="0">
                  <a:pos x="1775" y="222"/>
                </a:cxn>
                <a:cxn ang="0">
                  <a:pos x="1602" y="181"/>
                </a:cxn>
                <a:cxn ang="0">
                  <a:pos x="1560" y="101"/>
                </a:cxn>
                <a:cxn ang="0">
                  <a:pos x="1542" y="87"/>
                </a:cxn>
                <a:cxn ang="0">
                  <a:pos x="1446" y="60"/>
                </a:cxn>
                <a:cxn ang="0">
                  <a:pos x="1375" y="74"/>
                </a:cxn>
                <a:cxn ang="0">
                  <a:pos x="1309" y="87"/>
                </a:cxn>
                <a:cxn ang="0">
                  <a:pos x="1243" y="13"/>
                </a:cxn>
                <a:cxn ang="0">
                  <a:pos x="1225" y="0"/>
                </a:cxn>
                <a:cxn ang="0">
                  <a:pos x="1189" y="0"/>
                </a:cxn>
                <a:cxn ang="0">
                  <a:pos x="1106" y="34"/>
                </a:cxn>
                <a:cxn ang="0">
                  <a:pos x="1106" y="34"/>
                </a:cxn>
                <a:cxn ang="0">
                  <a:pos x="1094" y="40"/>
                </a:cxn>
                <a:cxn ang="0">
                  <a:pos x="1070" y="54"/>
                </a:cxn>
                <a:cxn ang="0">
                  <a:pos x="1034" y="74"/>
                </a:cxn>
                <a:cxn ang="0">
                  <a:pos x="1004" y="74"/>
                </a:cxn>
                <a:cxn ang="0">
                  <a:pos x="986" y="74"/>
                </a:cxn>
                <a:cxn ang="0">
                  <a:pos x="956" y="81"/>
                </a:cxn>
                <a:cxn ang="0">
                  <a:pos x="920" y="94"/>
                </a:cxn>
                <a:cxn ang="0">
                  <a:pos x="884" y="107"/>
                </a:cxn>
                <a:cxn ang="0">
                  <a:pos x="843" y="128"/>
                </a:cxn>
                <a:cxn ang="0">
                  <a:pos x="813" y="141"/>
                </a:cxn>
                <a:cxn ang="0">
                  <a:pos x="789" y="148"/>
                </a:cxn>
                <a:cxn ang="0">
                  <a:pos x="783" y="154"/>
                </a:cxn>
                <a:cxn ang="0">
                  <a:pos x="556" y="228"/>
                </a:cxn>
                <a:cxn ang="0">
                  <a:pos x="394" y="294"/>
                </a:cxn>
                <a:cxn ang="0">
                  <a:pos x="107" y="462"/>
                </a:cxn>
                <a:cxn ang="0">
                  <a:pos x="0" y="536"/>
                </a:cxn>
                <a:cxn ang="0">
                  <a:pos x="3240" y="536"/>
                </a:cxn>
                <a:cxn ang="0">
                  <a:pos x="3132" y="469"/>
                </a:cxn>
                <a:cxn ang="0">
                  <a:pos x="3132" y="469"/>
                </a:cxn>
              </a:cxnLst>
              <a:rect l="0" t="0" r="r" b="b"/>
              <a:pathLst>
                <a:path w="3240" h="536">
                  <a:moveTo>
                    <a:pt x="3132" y="469"/>
                  </a:moveTo>
                  <a:lnTo>
                    <a:pt x="2995" y="395"/>
                  </a:lnTo>
                  <a:lnTo>
                    <a:pt x="2911" y="375"/>
                  </a:lnTo>
                  <a:lnTo>
                    <a:pt x="2678" y="228"/>
                  </a:lnTo>
                  <a:lnTo>
                    <a:pt x="2553" y="74"/>
                  </a:lnTo>
                  <a:lnTo>
                    <a:pt x="2457" y="7"/>
                  </a:lnTo>
                  <a:lnTo>
                    <a:pt x="2403" y="47"/>
                  </a:lnTo>
                  <a:lnTo>
                    <a:pt x="2289" y="74"/>
                  </a:lnTo>
                  <a:lnTo>
                    <a:pt x="2134" y="74"/>
                  </a:lnTo>
                  <a:lnTo>
                    <a:pt x="2044" y="128"/>
                  </a:lnTo>
                  <a:lnTo>
                    <a:pt x="1775" y="222"/>
                  </a:lnTo>
                  <a:lnTo>
                    <a:pt x="1602" y="181"/>
                  </a:lnTo>
                  <a:lnTo>
                    <a:pt x="1560" y="101"/>
                  </a:lnTo>
                  <a:lnTo>
                    <a:pt x="1542" y="87"/>
                  </a:lnTo>
                  <a:lnTo>
                    <a:pt x="1446" y="60"/>
                  </a:lnTo>
                  <a:lnTo>
                    <a:pt x="1375" y="74"/>
                  </a:lnTo>
                  <a:lnTo>
                    <a:pt x="1309" y="87"/>
                  </a:lnTo>
                  <a:lnTo>
                    <a:pt x="1243" y="13"/>
                  </a:lnTo>
                  <a:lnTo>
                    <a:pt x="1225" y="0"/>
                  </a:lnTo>
                  <a:lnTo>
                    <a:pt x="1189" y="0"/>
                  </a:lnTo>
                  <a:lnTo>
                    <a:pt x="1106" y="34"/>
                  </a:lnTo>
                  <a:lnTo>
                    <a:pt x="1106" y="34"/>
                  </a:lnTo>
                  <a:lnTo>
                    <a:pt x="1094" y="40"/>
                  </a:lnTo>
                  <a:lnTo>
                    <a:pt x="1070" y="54"/>
                  </a:lnTo>
                  <a:lnTo>
                    <a:pt x="1034" y="74"/>
                  </a:lnTo>
                  <a:lnTo>
                    <a:pt x="1004" y="74"/>
                  </a:lnTo>
                  <a:lnTo>
                    <a:pt x="986" y="74"/>
                  </a:lnTo>
                  <a:lnTo>
                    <a:pt x="956" y="81"/>
                  </a:lnTo>
                  <a:lnTo>
                    <a:pt x="920" y="94"/>
                  </a:lnTo>
                  <a:lnTo>
                    <a:pt x="884" y="107"/>
                  </a:lnTo>
                  <a:lnTo>
                    <a:pt x="843" y="128"/>
                  </a:lnTo>
                  <a:lnTo>
                    <a:pt x="813" y="141"/>
                  </a:lnTo>
                  <a:lnTo>
                    <a:pt x="789" y="148"/>
                  </a:lnTo>
                  <a:lnTo>
                    <a:pt x="783" y="154"/>
                  </a:lnTo>
                  <a:lnTo>
                    <a:pt x="556" y="228"/>
                  </a:lnTo>
                  <a:lnTo>
                    <a:pt x="394" y="294"/>
                  </a:lnTo>
                  <a:lnTo>
                    <a:pt x="107" y="462"/>
                  </a:lnTo>
                  <a:lnTo>
                    <a:pt x="0" y="536"/>
                  </a:lnTo>
                  <a:lnTo>
                    <a:pt x="3240" y="536"/>
                  </a:lnTo>
                  <a:lnTo>
                    <a:pt x="3132" y="469"/>
                  </a:lnTo>
                  <a:lnTo>
                    <a:pt x="3132" y="469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66667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grpSp>
          <p:nvGrpSpPr>
            <p:cNvPr id="3090" name="Group 8"/>
            <p:cNvGrpSpPr>
              <a:grpSpLocks/>
            </p:cNvGrpSpPr>
            <p:nvPr userDrawn="1"/>
          </p:nvGrpSpPr>
          <p:grpSpPr bwMode="auto">
            <a:xfrm>
              <a:off x="2486" y="3792"/>
              <a:ext cx="2458" cy="540"/>
              <a:chOff x="2486" y="3792"/>
              <a:chExt cx="2458" cy="540"/>
            </a:xfrm>
          </p:grpSpPr>
          <p:sp>
            <p:nvSpPr>
              <p:cNvPr id="3092" name="Freeform 9"/>
              <p:cNvSpPr>
                <a:spLocks/>
              </p:cNvSpPr>
              <p:nvPr userDrawn="1"/>
            </p:nvSpPr>
            <p:spPr bwMode="ltGray">
              <a:xfrm>
                <a:off x="3948" y="3799"/>
                <a:ext cx="996" cy="533"/>
              </a:xfrm>
              <a:custGeom>
                <a:avLst/>
                <a:gdLst>
                  <a:gd name="T0" fmla="*/ 636 w 996"/>
                  <a:gd name="T1" fmla="*/ 373 h 533"/>
                  <a:gd name="T2" fmla="*/ 495 w 996"/>
                  <a:gd name="T3" fmla="*/ 370 h 533"/>
                  <a:gd name="T4" fmla="*/ 280 w 996"/>
                  <a:gd name="T5" fmla="*/ 249 h 533"/>
                  <a:gd name="T6" fmla="*/ 127 w 996"/>
                  <a:gd name="T7" fmla="*/ 66 h 533"/>
                  <a:gd name="T8" fmla="*/ 0 w 996"/>
                  <a:gd name="T9" fmla="*/ 0 h 533"/>
                  <a:gd name="T10" fmla="*/ 22 w 996"/>
                  <a:gd name="T11" fmla="*/ 26 h 533"/>
                  <a:gd name="T12" fmla="*/ 0 w 996"/>
                  <a:gd name="T13" fmla="*/ 65 h 533"/>
                  <a:gd name="T14" fmla="*/ 30 w 996"/>
                  <a:gd name="T15" fmla="*/ 119 h 533"/>
                  <a:gd name="T16" fmla="*/ 75 w 996"/>
                  <a:gd name="T17" fmla="*/ 243 h 533"/>
                  <a:gd name="T18" fmla="*/ 45 w 996"/>
                  <a:gd name="T19" fmla="*/ 422 h 533"/>
                  <a:gd name="T20" fmla="*/ 200 w 996"/>
                  <a:gd name="T21" fmla="*/ 329 h 533"/>
                  <a:gd name="T22" fmla="*/ 612 w 996"/>
                  <a:gd name="T23" fmla="*/ 533 h 533"/>
                  <a:gd name="T24" fmla="*/ 996 w 996"/>
                  <a:gd name="T25" fmla="*/ 529 h 533"/>
                  <a:gd name="T26" fmla="*/ 828 w 996"/>
                  <a:gd name="T27" fmla="*/ 473 h 533"/>
                  <a:gd name="T28" fmla="*/ 636 w 996"/>
                  <a:gd name="T29" fmla="*/ 373 h 533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</a:gdLst>
                <a:ahLst/>
                <a:cxnLst>
                  <a:cxn ang="T30">
                    <a:pos x="T0" y="T1"/>
                  </a:cxn>
                  <a:cxn ang="T31">
                    <a:pos x="T2" y="T3"/>
                  </a:cxn>
                  <a:cxn ang="T32">
                    <a:pos x="T4" y="T5"/>
                  </a:cxn>
                  <a:cxn ang="T33">
                    <a:pos x="T6" y="T7"/>
                  </a:cxn>
                  <a:cxn ang="T34">
                    <a:pos x="T8" y="T9"/>
                  </a:cxn>
                  <a:cxn ang="T35">
                    <a:pos x="T10" y="T11"/>
                  </a:cxn>
                  <a:cxn ang="T36">
                    <a:pos x="T12" y="T13"/>
                  </a:cxn>
                  <a:cxn ang="T37">
                    <a:pos x="T14" y="T15"/>
                  </a:cxn>
                  <a:cxn ang="T38">
                    <a:pos x="T16" y="T17"/>
                  </a:cxn>
                  <a:cxn ang="T39">
                    <a:pos x="T18" y="T19"/>
                  </a:cxn>
                  <a:cxn ang="T40">
                    <a:pos x="T20" y="T21"/>
                  </a:cxn>
                  <a:cxn ang="T41">
                    <a:pos x="T22" y="T23"/>
                  </a:cxn>
                  <a:cxn ang="T42">
                    <a:pos x="T24" y="T25"/>
                  </a:cxn>
                  <a:cxn ang="T43">
                    <a:pos x="T26" y="T27"/>
                  </a:cxn>
                  <a:cxn ang="T44">
                    <a:pos x="T28" y="T29"/>
                  </a:cxn>
                </a:cxnLst>
                <a:rect l="0" t="0" r="r" b="b"/>
                <a:pathLst>
                  <a:path w="996" h="533">
                    <a:moveTo>
                      <a:pt x="636" y="373"/>
                    </a:moveTo>
                    <a:lnTo>
                      <a:pt x="495" y="370"/>
                    </a:lnTo>
                    <a:lnTo>
                      <a:pt x="280" y="249"/>
                    </a:lnTo>
                    <a:lnTo>
                      <a:pt x="127" y="66"/>
                    </a:lnTo>
                    <a:lnTo>
                      <a:pt x="0" y="0"/>
                    </a:lnTo>
                    <a:lnTo>
                      <a:pt x="22" y="26"/>
                    </a:lnTo>
                    <a:lnTo>
                      <a:pt x="0" y="65"/>
                    </a:lnTo>
                    <a:lnTo>
                      <a:pt x="30" y="119"/>
                    </a:lnTo>
                    <a:lnTo>
                      <a:pt x="75" y="243"/>
                    </a:lnTo>
                    <a:lnTo>
                      <a:pt x="45" y="422"/>
                    </a:lnTo>
                    <a:lnTo>
                      <a:pt x="200" y="329"/>
                    </a:lnTo>
                    <a:lnTo>
                      <a:pt x="612" y="533"/>
                    </a:lnTo>
                    <a:lnTo>
                      <a:pt x="996" y="529"/>
                    </a:lnTo>
                    <a:lnTo>
                      <a:pt x="828" y="473"/>
                    </a:lnTo>
                    <a:lnTo>
                      <a:pt x="636" y="373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093" name="Freeform 10"/>
              <p:cNvSpPr>
                <a:spLocks/>
              </p:cNvSpPr>
              <p:nvPr userDrawn="1"/>
            </p:nvSpPr>
            <p:spPr bwMode="ltGray">
              <a:xfrm>
                <a:off x="2677" y="3792"/>
                <a:ext cx="186" cy="395"/>
              </a:xfrm>
              <a:custGeom>
                <a:avLst/>
                <a:gdLst>
                  <a:gd name="T0" fmla="*/ 36 w 186"/>
                  <a:gd name="T1" fmla="*/ 0 h 353"/>
                  <a:gd name="T2" fmla="*/ 54 w 186"/>
                  <a:gd name="T3" fmla="*/ 18 h 353"/>
                  <a:gd name="T4" fmla="*/ 24 w 186"/>
                  <a:gd name="T5" fmla="*/ 30 h 353"/>
                  <a:gd name="T6" fmla="*/ 18 w 186"/>
                  <a:gd name="T7" fmla="*/ 66 h 353"/>
                  <a:gd name="T8" fmla="*/ 42 w 186"/>
                  <a:gd name="T9" fmla="*/ 114 h 353"/>
                  <a:gd name="T10" fmla="*/ 48 w 186"/>
                  <a:gd name="T11" fmla="*/ 162 h 353"/>
                  <a:gd name="T12" fmla="*/ 0 w 186"/>
                  <a:gd name="T13" fmla="*/ 353 h 353"/>
                  <a:gd name="T14" fmla="*/ 54 w 186"/>
                  <a:gd name="T15" fmla="*/ 233 h 353"/>
                  <a:gd name="T16" fmla="*/ 84 w 186"/>
                  <a:gd name="T17" fmla="*/ 216 h 353"/>
                  <a:gd name="T18" fmla="*/ 126 w 186"/>
                  <a:gd name="T19" fmla="*/ 126 h 353"/>
                  <a:gd name="T20" fmla="*/ 144 w 186"/>
                  <a:gd name="T21" fmla="*/ 120 h 353"/>
                  <a:gd name="T22" fmla="*/ 144 w 186"/>
                  <a:gd name="T23" fmla="*/ 90 h 353"/>
                  <a:gd name="T24" fmla="*/ 186 w 186"/>
                  <a:gd name="T25" fmla="*/ 66 h 353"/>
                  <a:gd name="T26" fmla="*/ 162 w 186"/>
                  <a:gd name="T27" fmla="*/ 60 h 353"/>
                  <a:gd name="T28" fmla="*/ 36 w 186"/>
                  <a:gd name="T29" fmla="*/ 0 h 353"/>
                  <a:gd name="T30" fmla="*/ 36 w 186"/>
                  <a:gd name="T31" fmla="*/ 0 h 353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186" h="353">
                    <a:moveTo>
                      <a:pt x="36" y="0"/>
                    </a:moveTo>
                    <a:lnTo>
                      <a:pt x="54" y="18"/>
                    </a:lnTo>
                    <a:lnTo>
                      <a:pt x="24" y="30"/>
                    </a:lnTo>
                    <a:lnTo>
                      <a:pt x="18" y="66"/>
                    </a:lnTo>
                    <a:lnTo>
                      <a:pt x="42" y="114"/>
                    </a:lnTo>
                    <a:lnTo>
                      <a:pt x="48" y="162"/>
                    </a:lnTo>
                    <a:lnTo>
                      <a:pt x="0" y="353"/>
                    </a:lnTo>
                    <a:lnTo>
                      <a:pt x="54" y="233"/>
                    </a:lnTo>
                    <a:lnTo>
                      <a:pt x="84" y="216"/>
                    </a:lnTo>
                    <a:lnTo>
                      <a:pt x="126" y="126"/>
                    </a:lnTo>
                    <a:lnTo>
                      <a:pt x="144" y="120"/>
                    </a:lnTo>
                    <a:lnTo>
                      <a:pt x="144" y="90"/>
                    </a:lnTo>
                    <a:lnTo>
                      <a:pt x="186" y="66"/>
                    </a:lnTo>
                    <a:lnTo>
                      <a:pt x="162" y="60"/>
                    </a:lnTo>
                    <a:lnTo>
                      <a:pt x="36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094" name="Freeform 11"/>
              <p:cNvSpPr>
                <a:spLocks/>
              </p:cNvSpPr>
              <p:nvPr userDrawn="1"/>
            </p:nvSpPr>
            <p:spPr bwMode="ltGray">
              <a:xfrm>
                <a:off x="3030" y="3893"/>
                <a:ext cx="378" cy="271"/>
              </a:xfrm>
              <a:custGeom>
                <a:avLst/>
                <a:gdLst>
                  <a:gd name="T0" fmla="*/ 18 w 378"/>
                  <a:gd name="T1" fmla="*/ 0 h 271"/>
                  <a:gd name="T2" fmla="*/ 12 w 378"/>
                  <a:gd name="T3" fmla="*/ 13 h 271"/>
                  <a:gd name="T4" fmla="*/ 0 w 378"/>
                  <a:gd name="T5" fmla="*/ 40 h 271"/>
                  <a:gd name="T6" fmla="*/ 60 w 378"/>
                  <a:gd name="T7" fmla="*/ 121 h 271"/>
                  <a:gd name="T8" fmla="*/ 310 w 378"/>
                  <a:gd name="T9" fmla="*/ 271 h 271"/>
                  <a:gd name="T10" fmla="*/ 290 w 378"/>
                  <a:gd name="T11" fmla="*/ 139 h 271"/>
                  <a:gd name="T12" fmla="*/ 378 w 378"/>
                  <a:gd name="T13" fmla="*/ 76 h 271"/>
                  <a:gd name="T14" fmla="*/ 251 w 378"/>
                  <a:gd name="T15" fmla="*/ 94 h 271"/>
                  <a:gd name="T16" fmla="*/ 90 w 378"/>
                  <a:gd name="T17" fmla="*/ 54 h 271"/>
                  <a:gd name="T18" fmla="*/ 18 w 378"/>
                  <a:gd name="T19" fmla="*/ 0 h 271"/>
                  <a:gd name="T20" fmla="*/ 18 w 378"/>
                  <a:gd name="T21" fmla="*/ 0 h 271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378" h="271">
                    <a:moveTo>
                      <a:pt x="18" y="0"/>
                    </a:moveTo>
                    <a:lnTo>
                      <a:pt x="12" y="13"/>
                    </a:lnTo>
                    <a:lnTo>
                      <a:pt x="0" y="40"/>
                    </a:lnTo>
                    <a:lnTo>
                      <a:pt x="60" y="121"/>
                    </a:lnTo>
                    <a:lnTo>
                      <a:pt x="310" y="271"/>
                    </a:lnTo>
                    <a:lnTo>
                      <a:pt x="290" y="139"/>
                    </a:lnTo>
                    <a:lnTo>
                      <a:pt x="378" y="76"/>
                    </a:lnTo>
                    <a:lnTo>
                      <a:pt x="251" y="94"/>
                    </a:lnTo>
                    <a:lnTo>
                      <a:pt x="90" y="54"/>
                    </a:lnTo>
                    <a:lnTo>
                      <a:pt x="18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095" name="Freeform 12"/>
              <p:cNvSpPr>
                <a:spLocks/>
              </p:cNvSpPr>
              <p:nvPr userDrawn="1"/>
            </p:nvSpPr>
            <p:spPr bwMode="ltGray">
              <a:xfrm>
                <a:off x="3628" y="3866"/>
                <a:ext cx="155" cy="74"/>
              </a:xfrm>
              <a:custGeom>
                <a:avLst/>
                <a:gdLst>
                  <a:gd name="T0" fmla="*/ 114 w 155"/>
                  <a:gd name="T1" fmla="*/ 0 h 66"/>
                  <a:gd name="T2" fmla="*/ 0 w 155"/>
                  <a:gd name="T3" fmla="*/ 0 h 66"/>
                  <a:gd name="T4" fmla="*/ 0 w 155"/>
                  <a:gd name="T5" fmla="*/ 0 h 66"/>
                  <a:gd name="T6" fmla="*/ 6 w 155"/>
                  <a:gd name="T7" fmla="*/ 6 h 66"/>
                  <a:gd name="T8" fmla="*/ 6 w 155"/>
                  <a:gd name="T9" fmla="*/ 18 h 66"/>
                  <a:gd name="T10" fmla="*/ 0 w 155"/>
                  <a:gd name="T11" fmla="*/ 24 h 66"/>
                  <a:gd name="T12" fmla="*/ 78 w 155"/>
                  <a:gd name="T13" fmla="*/ 60 h 66"/>
                  <a:gd name="T14" fmla="*/ 96 w 155"/>
                  <a:gd name="T15" fmla="*/ 42 h 66"/>
                  <a:gd name="T16" fmla="*/ 155 w 155"/>
                  <a:gd name="T17" fmla="*/ 66 h 66"/>
                  <a:gd name="T18" fmla="*/ 126 w 155"/>
                  <a:gd name="T19" fmla="*/ 24 h 66"/>
                  <a:gd name="T20" fmla="*/ 149 w 155"/>
                  <a:gd name="T21" fmla="*/ 0 h 66"/>
                  <a:gd name="T22" fmla="*/ 114 w 155"/>
                  <a:gd name="T23" fmla="*/ 0 h 66"/>
                  <a:gd name="T24" fmla="*/ 114 w 155"/>
                  <a:gd name="T25" fmla="*/ 0 h 6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155" h="66">
                    <a:moveTo>
                      <a:pt x="114" y="0"/>
                    </a:moveTo>
                    <a:lnTo>
                      <a:pt x="0" y="0"/>
                    </a:lnTo>
                    <a:lnTo>
                      <a:pt x="6" y="6"/>
                    </a:lnTo>
                    <a:lnTo>
                      <a:pt x="6" y="18"/>
                    </a:lnTo>
                    <a:lnTo>
                      <a:pt x="0" y="24"/>
                    </a:lnTo>
                    <a:lnTo>
                      <a:pt x="78" y="60"/>
                    </a:lnTo>
                    <a:lnTo>
                      <a:pt x="96" y="42"/>
                    </a:lnTo>
                    <a:lnTo>
                      <a:pt x="155" y="66"/>
                    </a:lnTo>
                    <a:lnTo>
                      <a:pt x="126" y="24"/>
                    </a:lnTo>
                    <a:lnTo>
                      <a:pt x="149" y="0"/>
                    </a:lnTo>
                    <a:lnTo>
                      <a:pt x="114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096" name="Freeform 13"/>
              <p:cNvSpPr>
                <a:spLocks/>
              </p:cNvSpPr>
              <p:nvPr userDrawn="1"/>
            </p:nvSpPr>
            <p:spPr bwMode="ltGray">
              <a:xfrm>
                <a:off x="2486" y="3859"/>
                <a:ext cx="42" cy="81"/>
              </a:xfrm>
              <a:custGeom>
                <a:avLst/>
                <a:gdLst>
                  <a:gd name="T0" fmla="*/ 6 w 42"/>
                  <a:gd name="T1" fmla="*/ 36 h 72"/>
                  <a:gd name="T2" fmla="*/ 0 w 42"/>
                  <a:gd name="T3" fmla="*/ 18 h 72"/>
                  <a:gd name="T4" fmla="*/ 12 w 42"/>
                  <a:gd name="T5" fmla="*/ 6 h 72"/>
                  <a:gd name="T6" fmla="*/ 0 w 42"/>
                  <a:gd name="T7" fmla="*/ 6 h 72"/>
                  <a:gd name="T8" fmla="*/ 12 w 42"/>
                  <a:gd name="T9" fmla="*/ 6 h 72"/>
                  <a:gd name="T10" fmla="*/ 24 w 42"/>
                  <a:gd name="T11" fmla="*/ 6 h 72"/>
                  <a:gd name="T12" fmla="*/ 36 w 42"/>
                  <a:gd name="T13" fmla="*/ 6 h 72"/>
                  <a:gd name="T14" fmla="*/ 42 w 42"/>
                  <a:gd name="T15" fmla="*/ 0 h 72"/>
                  <a:gd name="T16" fmla="*/ 30 w 42"/>
                  <a:gd name="T17" fmla="*/ 18 h 72"/>
                  <a:gd name="T18" fmla="*/ 42 w 42"/>
                  <a:gd name="T19" fmla="*/ 48 h 72"/>
                  <a:gd name="T20" fmla="*/ 12 w 42"/>
                  <a:gd name="T21" fmla="*/ 72 h 72"/>
                  <a:gd name="T22" fmla="*/ 6 w 42"/>
                  <a:gd name="T23" fmla="*/ 36 h 72"/>
                  <a:gd name="T24" fmla="*/ 6 w 42"/>
                  <a:gd name="T25" fmla="*/ 36 h 72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42" h="72">
                    <a:moveTo>
                      <a:pt x="6" y="36"/>
                    </a:moveTo>
                    <a:lnTo>
                      <a:pt x="0" y="18"/>
                    </a:lnTo>
                    <a:lnTo>
                      <a:pt x="12" y="6"/>
                    </a:lnTo>
                    <a:lnTo>
                      <a:pt x="0" y="6"/>
                    </a:lnTo>
                    <a:lnTo>
                      <a:pt x="12" y="6"/>
                    </a:lnTo>
                    <a:lnTo>
                      <a:pt x="24" y="6"/>
                    </a:lnTo>
                    <a:lnTo>
                      <a:pt x="36" y="6"/>
                    </a:lnTo>
                    <a:lnTo>
                      <a:pt x="42" y="0"/>
                    </a:lnTo>
                    <a:lnTo>
                      <a:pt x="30" y="18"/>
                    </a:lnTo>
                    <a:lnTo>
                      <a:pt x="42" y="48"/>
                    </a:lnTo>
                    <a:lnTo>
                      <a:pt x="12" y="72"/>
                    </a:lnTo>
                    <a:lnTo>
                      <a:pt x="6" y="36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</p:grpSp>
        <p:sp>
          <p:nvSpPr>
            <p:cNvPr id="25614" name="Freeform 14"/>
            <p:cNvSpPr>
              <a:spLocks/>
            </p:cNvSpPr>
            <p:nvPr userDrawn="1"/>
          </p:nvSpPr>
          <p:spPr bwMode="ltGray">
            <a:xfrm>
              <a:off x="0" y="3792"/>
              <a:ext cx="3976" cy="535"/>
            </a:xfrm>
            <a:custGeom>
              <a:avLst/>
              <a:gdLst/>
              <a:ahLst/>
              <a:cxnLst>
                <a:cxn ang="0">
                  <a:pos x="3976" y="527"/>
                </a:cxn>
                <a:cxn ang="0">
                  <a:pos x="3970" y="527"/>
                </a:cxn>
                <a:cxn ang="0">
                  <a:pos x="3844" y="509"/>
                </a:cxn>
                <a:cxn ang="0">
                  <a:pos x="2487" y="305"/>
                </a:cxn>
                <a:cxn ang="0">
                  <a:pos x="2039" y="36"/>
                </a:cxn>
                <a:cxn ang="0">
                  <a:pos x="1907" y="24"/>
                </a:cxn>
                <a:cxn ang="0">
                  <a:pos x="1883" y="54"/>
                </a:cxn>
                <a:cxn ang="0">
                  <a:pos x="1859" y="54"/>
                </a:cxn>
                <a:cxn ang="0">
                  <a:pos x="1830" y="30"/>
                </a:cxn>
                <a:cxn ang="0">
                  <a:pos x="1704" y="102"/>
                </a:cxn>
                <a:cxn ang="0">
                  <a:pos x="1608" y="126"/>
                </a:cxn>
                <a:cxn ang="0">
                  <a:pos x="1561" y="132"/>
                </a:cxn>
                <a:cxn ang="0">
                  <a:pos x="1495" y="102"/>
                </a:cxn>
                <a:cxn ang="0">
                  <a:pos x="1357" y="126"/>
                </a:cxn>
                <a:cxn ang="0">
                  <a:pos x="1285" y="24"/>
                </a:cxn>
                <a:cxn ang="0">
                  <a:pos x="1280" y="18"/>
                </a:cxn>
                <a:cxn ang="0">
                  <a:pos x="1262" y="12"/>
                </a:cxn>
                <a:cxn ang="0">
                  <a:pos x="1238" y="6"/>
                </a:cxn>
                <a:cxn ang="0">
                  <a:pos x="1220" y="0"/>
                </a:cxn>
                <a:cxn ang="0">
                  <a:pos x="1196" y="0"/>
                </a:cxn>
                <a:cxn ang="0">
                  <a:pos x="1166" y="0"/>
                </a:cxn>
                <a:cxn ang="0">
                  <a:pos x="1142" y="0"/>
                </a:cxn>
                <a:cxn ang="0">
                  <a:pos x="1136" y="0"/>
                </a:cxn>
                <a:cxn ang="0">
                  <a:pos x="1130" y="0"/>
                </a:cxn>
                <a:cxn ang="0">
                  <a:pos x="1124" y="6"/>
                </a:cxn>
                <a:cxn ang="0">
                  <a:pos x="1118" y="12"/>
                </a:cxn>
                <a:cxn ang="0">
                  <a:pos x="1100" y="18"/>
                </a:cxn>
                <a:cxn ang="0">
                  <a:pos x="1088" y="18"/>
                </a:cxn>
                <a:cxn ang="0">
                  <a:pos x="1070" y="24"/>
                </a:cxn>
                <a:cxn ang="0">
                  <a:pos x="1052" y="30"/>
                </a:cxn>
                <a:cxn ang="0">
                  <a:pos x="1034" y="36"/>
                </a:cxn>
                <a:cxn ang="0">
                  <a:pos x="1028" y="42"/>
                </a:cxn>
                <a:cxn ang="0">
                  <a:pos x="969" y="60"/>
                </a:cxn>
                <a:cxn ang="0">
                  <a:pos x="921" y="72"/>
                </a:cxn>
                <a:cxn ang="0">
                  <a:pos x="855" y="48"/>
                </a:cxn>
                <a:cxn ang="0">
                  <a:pos x="825" y="48"/>
                </a:cxn>
                <a:cxn ang="0">
                  <a:pos x="759" y="72"/>
                </a:cxn>
                <a:cxn ang="0">
                  <a:pos x="735" y="72"/>
                </a:cxn>
                <a:cxn ang="0">
                  <a:pos x="706" y="60"/>
                </a:cxn>
                <a:cxn ang="0">
                  <a:pos x="640" y="60"/>
                </a:cxn>
                <a:cxn ang="0">
                  <a:pos x="544" y="72"/>
                </a:cxn>
                <a:cxn ang="0">
                  <a:pos x="389" y="18"/>
                </a:cxn>
                <a:cxn ang="0">
                  <a:pos x="323" y="60"/>
                </a:cxn>
                <a:cxn ang="0">
                  <a:pos x="317" y="60"/>
                </a:cxn>
                <a:cxn ang="0">
                  <a:pos x="305" y="72"/>
                </a:cxn>
                <a:cxn ang="0">
                  <a:pos x="287" y="78"/>
                </a:cxn>
                <a:cxn ang="0">
                  <a:pos x="263" y="90"/>
                </a:cxn>
                <a:cxn ang="0">
                  <a:pos x="203" y="120"/>
                </a:cxn>
                <a:cxn ang="0">
                  <a:pos x="149" y="150"/>
                </a:cxn>
                <a:cxn ang="0">
                  <a:pos x="78" y="168"/>
                </a:cxn>
                <a:cxn ang="0">
                  <a:pos x="0" y="180"/>
                </a:cxn>
                <a:cxn ang="0">
                  <a:pos x="0" y="527"/>
                </a:cxn>
                <a:cxn ang="0">
                  <a:pos x="1010" y="527"/>
                </a:cxn>
                <a:cxn ang="0">
                  <a:pos x="3725" y="527"/>
                </a:cxn>
                <a:cxn ang="0">
                  <a:pos x="3976" y="527"/>
                </a:cxn>
                <a:cxn ang="0">
                  <a:pos x="3976" y="527"/>
                </a:cxn>
              </a:cxnLst>
              <a:rect l="0" t="0" r="r" b="b"/>
              <a:pathLst>
                <a:path w="3976" h="527">
                  <a:moveTo>
                    <a:pt x="3976" y="527"/>
                  </a:moveTo>
                  <a:lnTo>
                    <a:pt x="3970" y="527"/>
                  </a:lnTo>
                  <a:lnTo>
                    <a:pt x="3844" y="509"/>
                  </a:lnTo>
                  <a:lnTo>
                    <a:pt x="2487" y="305"/>
                  </a:lnTo>
                  <a:lnTo>
                    <a:pt x="2039" y="36"/>
                  </a:lnTo>
                  <a:lnTo>
                    <a:pt x="1907" y="24"/>
                  </a:lnTo>
                  <a:lnTo>
                    <a:pt x="1883" y="54"/>
                  </a:lnTo>
                  <a:lnTo>
                    <a:pt x="1859" y="54"/>
                  </a:lnTo>
                  <a:lnTo>
                    <a:pt x="1830" y="30"/>
                  </a:lnTo>
                  <a:lnTo>
                    <a:pt x="1704" y="102"/>
                  </a:lnTo>
                  <a:lnTo>
                    <a:pt x="1608" y="126"/>
                  </a:lnTo>
                  <a:lnTo>
                    <a:pt x="1561" y="132"/>
                  </a:lnTo>
                  <a:lnTo>
                    <a:pt x="1495" y="102"/>
                  </a:lnTo>
                  <a:lnTo>
                    <a:pt x="1357" y="126"/>
                  </a:lnTo>
                  <a:lnTo>
                    <a:pt x="1285" y="24"/>
                  </a:lnTo>
                  <a:lnTo>
                    <a:pt x="1280" y="18"/>
                  </a:lnTo>
                  <a:lnTo>
                    <a:pt x="1262" y="12"/>
                  </a:lnTo>
                  <a:lnTo>
                    <a:pt x="1238" y="6"/>
                  </a:lnTo>
                  <a:lnTo>
                    <a:pt x="1220" y="0"/>
                  </a:lnTo>
                  <a:lnTo>
                    <a:pt x="1196" y="0"/>
                  </a:lnTo>
                  <a:lnTo>
                    <a:pt x="1166" y="0"/>
                  </a:lnTo>
                  <a:lnTo>
                    <a:pt x="1142" y="0"/>
                  </a:lnTo>
                  <a:lnTo>
                    <a:pt x="1136" y="0"/>
                  </a:lnTo>
                  <a:lnTo>
                    <a:pt x="1130" y="0"/>
                  </a:lnTo>
                  <a:lnTo>
                    <a:pt x="1124" y="6"/>
                  </a:lnTo>
                  <a:lnTo>
                    <a:pt x="1118" y="12"/>
                  </a:lnTo>
                  <a:lnTo>
                    <a:pt x="1100" y="18"/>
                  </a:lnTo>
                  <a:lnTo>
                    <a:pt x="1088" y="18"/>
                  </a:lnTo>
                  <a:lnTo>
                    <a:pt x="1070" y="24"/>
                  </a:lnTo>
                  <a:lnTo>
                    <a:pt x="1052" y="30"/>
                  </a:lnTo>
                  <a:lnTo>
                    <a:pt x="1034" y="36"/>
                  </a:lnTo>
                  <a:lnTo>
                    <a:pt x="1028" y="42"/>
                  </a:lnTo>
                  <a:lnTo>
                    <a:pt x="969" y="60"/>
                  </a:lnTo>
                  <a:lnTo>
                    <a:pt x="921" y="72"/>
                  </a:lnTo>
                  <a:lnTo>
                    <a:pt x="855" y="48"/>
                  </a:lnTo>
                  <a:lnTo>
                    <a:pt x="825" y="48"/>
                  </a:lnTo>
                  <a:lnTo>
                    <a:pt x="759" y="72"/>
                  </a:lnTo>
                  <a:lnTo>
                    <a:pt x="735" y="72"/>
                  </a:lnTo>
                  <a:lnTo>
                    <a:pt x="706" y="60"/>
                  </a:lnTo>
                  <a:lnTo>
                    <a:pt x="640" y="60"/>
                  </a:lnTo>
                  <a:lnTo>
                    <a:pt x="544" y="72"/>
                  </a:lnTo>
                  <a:lnTo>
                    <a:pt x="389" y="18"/>
                  </a:lnTo>
                  <a:lnTo>
                    <a:pt x="323" y="60"/>
                  </a:lnTo>
                  <a:lnTo>
                    <a:pt x="317" y="60"/>
                  </a:lnTo>
                  <a:lnTo>
                    <a:pt x="305" y="72"/>
                  </a:lnTo>
                  <a:lnTo>
                    <a:pt x="287" y="78"/>
                  </a:lnTo>
                  <a:lnTo>
                    <a:pt x="263" y="90"/>
                  </a:lnTo>
                  <a:lnTo>
                    <a:pt x="203" y="120"/>
                  </a:lnTo>
                  <a:lnTo>
                    <a:pt x="149" y="150"/>
                  </a:lnTo>
                  <a:lnTo>
                    <a:pt x="78" y="168"/>
                  </a:lnTo>
                  <a:lnTo>
                    <a:pt x="0" y="180"/>
                  </a:lnTo>
                  <a:lnTo>
                    <a:pt x="0" y="527"/>
                  </a:lnTo>
                  <a:lnTo>
                    <a:pt x="1010" y="527"/>
                  </a:lnTo>
                  <a:lnTo>
                    <a:pt x="3725" y="527"/>
                  </a:lnTo>
                  <a:lnTo>
                    <a:pt x="3976" y="527"/>
                  </a:lnTo>
                  <a:lnTo>
                    <a:pt x="3976" y="527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75686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grpSp>
        <p:nvGrpSpPr>
          <p:cNvPr id="3077" name="Group 15"/>
          <p:cNvGrpSpPr>
            <a:grpSpLocks/>
          </p:cNvGrpSpPr>
          <p:nvPr/>
        </p:nvGrpSpPr>
        <p:grpSpPr bwMode="auto">
          <a:xfrm>
            <a:off x="627063" y="6021388"/>
            <a:ext cx="5684837" cy="849312"/>
            <a:chOff x="395" y="3793"/>
            <a:chExt cx="3581" cy="535"/>
          </a:xfrm>
        </p:grpSpPr>
        <p:sp>
          <p:nvSpPr>
            <p:cNvPr id="3083" name="Freeform 16"/>
            <p:cNvSpPr>
              <a:spLocks/>
            </p:cNvSpPr>
            <p:nvPr/>
          </p:nvSpPr>
          <p:spPr bwMode="auto">
            <a:xfrm>
              <a:off x="1196" y="3793"/>
              <a:ext cx="365" cy="291"/>
            </a:xfrm>
            <a:custGeom>
              <a:avLst/>
              <a:gdLst>
                <a:gd name="T0" fmla="*/ 24 w 365"/>
                <a:gd name="T1" fmla="*/ 24 h 287"/>
                <a:gd name="T2" fmla="*/ 0 w 365"/>
                <a:gd name="T3" fmla="*/ 60 h 287"/>
                <a:gd name="T4" fmla="*/ 66 w 365"/>
                <a:gd name="T5" fmla="*/ 108 h 287"/>
                <a:gd name="T6" fmla="*/ 143 w 365"/>
                <a:gd name="T7" fmla="*/ 180 h 287"/>
                <a:gd name="T8" fmla="*/ 191 w 365"/>
                <a:gd name="T9" fmla="*/ 168 h 287"/>
                <a:gd name="T10" fmla="*/ 341 w 365"/>
                <a:gd name="T11" fmla="*/ 287 h 287"/>
                <a:gd name="T12" fmla="*/ 305 w 365"/>
                <a:gd name="T13" fmla="*/ 174 h 287"/>
                <a:gd name="T14" fmla="*/ 365 w 365"/>
                <a:gd name="T15" fmla="*/ 132 h 287"/>
                <a:gd name="T16" fmla="*/ 359 w 365"/>
                <a:gd name="T17" fmla="*/ 126 h 287"/>
                <a:gd name="T18" fmla="*/ 335 w 365"/>
                <a:gd name="T19" fmla="*/ 114 h 287"/>
                <a:gd name="T20" fmla="*/ 299 w 365"/>
                <a:gd name="T21" fmla="*/ 90 h 287"/>
                <a:gd name="T22" fmla="*/ 257 w 365"/>
                <a:gd name="T23" fmla="*/ 72 h 287"/>
                <a:gd name="T24" fmla="*/ 215 w 365"/>
                <a:gd name="T25" fmla="*/ 54 h 287"/>
                <a:gd name="T26" fmla="*/ 173 w 365"/>
                <a:gd name="T27" fmla="*/ 36 h 287"/>
                <a:gd name="T28" fmla="*/ 143 w 365"/>
                <a:gd name="T29" fmla="*/ 24 h 287"/>
                <a:gd name="T30" fmla="*/ 131 w 365"/>
                <a:gd name="T31" fmla="*/ 18 h 287"/>
                <a:gd name="T32" fmla="*/ 107 w 365"/>
                <a:gd name="T33" fmla="*/ 18 h 287"/>
                <a:gd name="T34" fmla="*/ 95 w 365"/>
                <a:gd name="T35" fmla="*/ 18 h 287"/>
                <a:gd name="T36" fmla="*/ 72 w 365"/>
                <a:gd name="T37" fmla="*/ 12 h 287"/>
                <a:gd name="T38" fmla="*/ 66 w 365"/>
                <a:gd name="T39" fmla="*/ 12 h 287"/>
                <a:gd name="T40" fmla="*/ 54 w 365"/>
                <a:gd name="T41" fmla="*/ 6 h 287"/>
                <a:gd name="T42" fmla="*/ 42 w 365"/>
                <a:gd name="T43" fmla="*/ 0 h 287"/>
                <a:gd name="T44" fmla="*/ 30 w 365"/>
                <a:gd name="T45" fmla="*/ 0 h 287"/>
                <a:gd name="T46" fmla="*/ 24 w 365"/>
                <a:gd name="T47" fmla="*/ 24 h 287"/>
                <a:gd name="T48" fmla="*/ 24 w 365"/>
                <a:gd name="T49" fmla="*/ 24 h 287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365" h="287">
                  <a:moveTo>
                    <a:pt x="24" y="24"/>
                  </a:moveTo>
                  <a:lnTo>
                    <a:pt x="0" y="60"/>
                  </a:lnTo>
                  <a:lnTo>
                    <a:pt x="66" y="108"/>
                  </a:lnTo>
                  <a:lnTo>
                    <a:pt x="143" y="180"/>
                  </a:lnTo>
                  <a:lnTo>
                    <a:pt x="191" y="168"/>
                  </a:lnTo>
                  <a:lnTo>
                    <a:pt x="341" y="287"/>
                  </a:lnTo>
                  <a:lnTo>
                    <a:pt x="305" y="174"/>
                  </a:lnTo>
                  <a:lnTo>
                    <a:pt x="365" y="132"/>
                  </a:lnTo>
                  <a:lnTo>
                    <a:pt x="359" y="126"/>
                  </a:lnTo>
                  <a:lnTo>
                    <a:pt x="335" y="114"/>
                  </a:lnTo>
                  <a:lnTo>
                    <a:pt x="299" y="90"/>
                  </a:lnTo>
                  <a:lnTo>
                    <a:pt x="257" y="72"/>
                  </a:lnTo>
                  <a:lnTo>
                    <a:pt x="215" y="54"/>
                  </a:lnTo>
                  <a:lnTo>
                    <a:pt x="173" y="36"/>
                  </a:lnTo>
                  <a:lnTo>
                    <a:pt x="143" y="24"/>
                  </a:lnTo>
                  <a:lnTo>
                    <a:pt x="131" y="18"/>
                  </a:lnTo>
                  <a:lnTo>
                    <a:pt x="107" y="18"/>
                  </a:lnTo>
                  <a:lnTo>
                    <a:pt x="95" y="18"/>
                  </a:lnTo>
                  <a:lnTo>
                    <a:pt x="72" y="12"/>
                  </a:lnTo>
                  <a:lnTo>
                    <a:pt x="66" y="12"/>
                  </a:lnTo>
                  <a:lnTo>
                    <a:pt x="54" y="6"/>
                  </a:lnTo>
                  <a:lnTo>
                    <a:pt x="42" y="0"/>
                  </a:lnTo>
                  <a:lnTo>
                    <a:pt x="30" y="0"/>
                  </a:lnTo>
                  <a:lnTo>
                    <a:pt x="24" y="24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084" name="Freeform 17"/>
            <p:cNvSpPr>
              <a:spLocks/>
            </p:cNvSpPr>
            <p:nvPr/>
          </p:nvSpPr>
          <p:spPr bwMode="auto">
            <a:xfrm>
              <a:off x="1943" y="3829"/>
              <a:ext cx="2033" cy="499"/>
            </a:xfrm>
            <a:custGeom>
              <a:avLst/>
              <a:gdLst>
                <a:gd name="T0" fmla="*/ 186 w 2033"/>
                <a:gd name="T1" fmla="*/ 18 h 499"/>
                <a:gd name="T2" fmla="*/ 138 w 2033"/>
                <a:gd name="T3" fmla="*/ 6 h 499"/>
                <a:gd name="T4" fmla="*/ 96 w 2033"/>
                <a:gd name="T5" fmla="*/ 0 h 499"/>
                <a:gd name="T6" fmla="*/ 36 w 2033"/>
                <a:gd name="T7" fmla="*/ 0 h 499"/>
                <a:gd name="T8" fmla="*/ 12 w 2033"/>
                <a:gd name="T9" fmla="*/ 25 h 499"/>
                <a:gd name="T10" fmla="*/ 0 w 2033"/>
                <a:gd name="T11" fmla="*/ 128 h 499"/>
                <a:gd name="T12" fmla="*/ 60 w 2033"/>
                <a:gd name="T13" fmla="*/ 104 h 499"/>
                <a:gd name="T14" fmla="*/ 90 w 2033"/>
                <a:gd name="T15" fmla="*/ 134 h 499"/>
                <a:gd name="T16" fmla="*/ 150 w 2033"/>
                <a:gd name="T17" fmla="*/ 153 h 499"/>
                <a:gd name="T18" fmla="*/ 209 w 2033"/>
                <a:gd name="T19" fmla="*/ 273 h 499"/>
                <a:gd name="T20" fmla="*/ 401 w 2033"/>
                <a:gd name="T21" fmla="*/ 359 h 499"/>
                <a:gd name="T22" fmla="*/ 777 w 2033"/>
                <a:gd name="T23" fmla="*/ 359 h 499"/>
                <a:gd name="T24" fmla="*/ 2033 w 2033"/>
                <a:gd name="T25" fmla="*/ 499 h 499"/>
                <a:gd name="T26" fmla="*/ 2033 w 2033"/>
                <a:gd name="T27" fmla="*/ 499 h 499"/>
                <a:gd name="T28" fmla="*/ 1991 w 2033"/>
                <a:gd name="T29" fmla="*/ 493 h 499"/>
                <a:gd name="T30" fmla="*/ 676 w 2033"/>
                <a:gd name="T31" fmla="*/ 243 h 499"/>
                <a:gd name="T32" fmla="*/ 514 w 2033"/>
                <a:gd name="T33" fmla="*/ 159 h 499"/>
                <a:gd name="T34" fmla="*/ 425 w 2033"/>
                <a:gd name="T35" fmla="*/ 110 h 499"/>
                <a:gd name="T36" fmla="*/ 365 w 2033"/>
                <a:gd name="T37" fmla="*/ 92 h 499"/>
                <a:gd name="T38" fmla="*/ 281 w 2033"/>
                <a:gd name="T39" fmla="*/ 61 h 499"/>
                <a:gd name="T40" fmla="*/ 186 w 2033"/>
                <a:gd name="T41" fmla="*/ 18 h 499"/>
                <a:gd name="T42" fmla="*/ 186 w 2033"/>
                <a:gd name="T43" fmla="*/ 18 h 499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0" t="0" r="r" b="b"/>
              <a:pathLst>
                <a:path w="2033" h="499">
                  <a:moveTo>
                    <a:pt x="186" y="18"/>
                  </a:moveTo>
                  <a:lnTo>
                    <a:pt x="138" y="6"/>
                  </a:lnTo>
                  <a:lnTo>
                    <a:pt x="96" y="0"/>
                  </a:lnTo>
                  <a:lnTo>
                    <a:pt x="36" y="0"/>
                  </a:lnTo>
                  <a:lnTo>
                    <a:pt x="12" y="25"/>
                  </a:lnTo>
                  <a:lnTo>
                    <a:pt x="0" y="128"/>
                  </a:lnTo>
                  <a:lnTo>
                    <a:pt x="60" y="104"/>
                  </a:lnTo>
                  <a:lnTo>
                    <a:pt x="90" y="134"/>
                  </a:lnTo>
                  <a:lnTo>
                    <a:pt x="150" y="153"/>
                  </a:lnTo>
                  <a:lnTo>
                    <a:pt x="209" y="273"/>
                  </a:lnTo>
                  <a:lnTo>
                    <a:pt x="401" y="359"/>
                  </a:lnTo>
                  <a:lnTo>
                    <a:pt x="777" y="359"/>
                  </a:lnTo>
                  <a:lnTo>
                    <a:pt x="2033" y="499"/>
                  </a:lnTo>
                  <a:lnTo>
                    <a:pt x="1991" y="493"/>
                  </a:lnTo>
                  <a:lnTo>
                    <a:pt x="676" y="243"/>
                  </a:lnTo>
                  <a:lnTo>
                    <a:pt x="514" y="159"/>
                  </a:lnTo>
                  <a:lnTo>
                    <a:pt x="425" y="110"/>
                  </a:lnTo>
                  <a:lnTo>
                    <a:pt x="365" y="92"/>
                  </a:lnTo>
                  <a:lnTo>
                    <a:pt x="281" y="61"/>
                  </a:lnTo>
                  <a:lnTo>
                    <a:pt x="186" y="18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085" name="Freeform 18"/>
            <p:cNvSpPr>
              <a:spLocks/>
            </p:cNvSpPr>
            <p:nvPr/>
          </p:nvSpPr>
          <p:spPr bwMode="auto">
            <a:xfrm>
              <a:off x="1830" y="3823"/>
              <a:ext cx="71" cy="61"/>
            </a:xfrm>
            <a:custGeom>
              <a:avLst/>
              <a:gdLst>
                <a:gd name="T0" fmla="*/ 0 w 71"/>
                <a:gd name="T1" fmla="*/ 18 h 60"/>
                <a:gd name="T2" fmla="*/ 6 w 71"/>
                <a:gd name="T3" fmla="*/ 18 h 60"/>
                <a:gd name="T4" fmla="*/ 12 w 71"/>
                <a:gd name="T5" fmla="*/ 12 h 60"/>
                <a:gd name="T6" fmla="*/ 6 w 71"/>
                <a:gd name="T7" fmla="*/ 6 h 60"/>
                <a:gd name="T8" fmla="*/ 0 w 71"/>
                <a:gd name="T9" fmla="*/ 0 h 60"/>
                <a:gd name="T10" fmla="*/ 29 w 71"/>
                <a:gd name="T11" fmla="*/ 18 h 60"/>
                <a:gd name="T12" fmla="*/ 53 w 71"/>
                <a:gd name="T13" fmla="*/ 18 h 60"/>
                <a:gd name="T14" fmla="*/ 59 w 71"/>
                <a:gd name="T15" fmla="*/ 30 h 60"/>
                <a:gd name="T16" fmla="*/ 65 w 71"/>
                <a:gd name="T17" fmla="*/ 42 h 60"/>
                <a:gd name="T18" fmla="*/ 71 w 71"/>
                <a:gd name="T19" fmla="*/ 54 h 60"/>
                <a:gd name="T20" fmla="*/ 71 w 71"/>
                <a:gd name="T21" fmla="*/ 60 h 60"/>
                <a:gd name="T22" fmla="*/ 59 w 71"/>
                <a:gd name="T23" fmla="*/ 54 h 60"/>
                <a:gd name="T24" fmla="*/ 47 w 71"/>
                <a:gd name="T25" fmla="*/ 42 h 60"/>
                <a:gd name="T26" fmla="*/ 23 w 71"/>
                <a:gd name="T27" fmla="*/ 30 h 60"/>
                <a:gd name="T28" fmla="*/ 23 w 71"/>
                <a:gd name="T29" fmla="*/ 36 h 60"/>
                <a:gd name="T30" fmla="*/ 18 w 71"/>
                <a:gd name="T31" fmla="*/ 42 h 60"/>
                <a:gd name="T32" fmla="*/ 12 w 71"/>
                <a:gd name="T33" fmla="*/ 48 h 60"/>
                <a:gd name="T34" fmla="*/ 6 w 71"/>
                <a:gd name="T35" fmla="*/ 48 h 60"/>
                <a:gd name="T36" fmla="*/ 6 w 71"/>
                <a:gd name="T37" fmla="*/ 48 h 60"/>
                <a:gd name="T38" fmla="*/ 6 w 71"/>
                <a:gd name="T39" fmla="*/ 36 h 60"/>
                <a:gd name="T40" fmla="*/ 0 w 71"/>
                <a:gd name="T41" fmla="*/ 18 h 60"/>
                <a:gd name="T42" fmla="*/ 0 w 71"/>
                <a:gd name="T43" fmla="*/ 18 h 60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0" t="0" r="r" b="b"/>
              <a:pathLst>
                <a:path w="71" h="60">
                  <a:moveTo>
                    <a:pt x="0" y="18"/>
                  </a:moveTo>
                  <a:lnTo>
                    <a:pt x="6" y="18"/>
                  </a:lnTo>
                  <a:lnTo>
                    <a:pt x="12" y="12"/>
                  </a:lnTo>
                  <a:lnTo>
                    <a:pt x="6" y="6"/>
                  </a:lnTo>
                  <a:lnTo>
                    <a:pt x="0" y="0"/>
                  </a:lnTo>
                  <a:lnTo>
                    <a:pt x="29" y="18"/>
                  </a:lnTo>
                  <a:lnTo>
                    <a:pt x="53" y="18"/>
                  </a:lnTo>
                  <a:lnTo>
                    <a:pt x="59" y="30"/>
                  </a:lnTo>
                  <a:lnTo>
                    <a:pt x="65" y="42"/>
                  </a:lnTo>
                  <a:lnTo>
                    <a:pt x="71" y="54"/>
                  </a:lnTo>
                  <a:lnTo>
                    <a:pt x="71" y="60"/>
                  </a:lnTo>
                  <a:lnTo>
                    <a:pt x="59" y="54"/>
                  </a:lnTo>
                  <a:lnTo>
                    <a:pt x="47" y="42"/>
                  </a:lnTo>
                  <a:lnTo>
                    <a:pt x="23" y="30"/>
                  </a:lnTo>
                  <a:lnTo>
                    <a:pt x="23" y="36"/>
                  </a:lnTo>
                  <a:lnTo>
                    <a:pt x="18" y="42"/>
                  </a:lnTo>
                  <a:lnTo>
                    <a:pt x="12" y="48"/>
                  </a:lnTo>
                  <a:lnTo>
                    <a:pt x="6" y="48"/>
                  </a:lnTo>
                  <a:lnTo>
                    <a:pt x="6" y="36"/>
                  </a:lnTo>
                  <a:lnTo>
                    <a:pt x="0" y="18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086" name="Freeform 19"/>
            <p:cNvSpPr>
              <a:spLocks/>
            </p:cNvSpPr>
            <p:nvPr/>
          </p:nvSpPr>
          <p:spPr bwMode="auto">
            <a:xfrm>
              <a:off x="855" y="3842"/>
              <a:ext cx="161" cy="164"/>
            </a:xfrm>
            <a:custGeom>
              <a:avLst/>
              <a:gdLst>
                <a:gd name="T0" fmla="*/ 30 w 161"/>
                <a:gd name="T1" fmla="*/ 0 h 162"/>
                <a:gd name="T2" fmla="*/ 48 w 161"/>
                <a:gd name="T3" fmla="*/ 6 h 162"/>
                <a:gd name="T4" fmla="*/ 72 w 161"/>
                <a:gd name="T5" fmla="*/ 6 h 162"/>
                <a:gd name="T6" fmla="*/ 114 w 161"/>
                <a:gd name="T7" fmla="*/ 12 h 162"/>
                <a:gd name="T8" fmla="*/ 96 w 161"/>
                <a:gd name="T9" fmla="*/ 54 h 162"/>
                <a:gd name="T10" fmla="*/ 96 w 161"/>
                <a:gd name="T11" fmla="*/ 60 h 162"/>
                <a:gd name="T12" fmla="*/ 102 w 161"/>
                <a:gd name="T13" fmla="*/ 72 h 162"/>
                <a:gd name="T14" fmla="*/ 108 w 161"/>
                <a:gd name="T15" fmla="*/ 84 h 162"/>
                <a:gd name="T16" fmla="*/ 120 w 161"/>
                <a:gd name="T17" fmla="*/ 96 h 162"/>
                <a:gd name="T18" fmla="*/ 143 w 161"/>
                <a:gd name="T19" fmla="*/ 114 h 162"/>
                <a:gd name="T20" fmla="*/ 155 w 161"/>
                <a:gd name="T21" fmla="*/ 138 h 162"/>
                <a:gd name="T22" fmla="*/ 161 w 161"/>
                <a:gd name="T23" fmla="*/ 156 h 162"/>
                <a:gd name="T24" fmla="*/ 161 w 161"/>
                <a:gd name="T25" fmla="*/ 162 h 162"/>
                <a:gd name="T26" fmla="*/ 96 w 161"/>
                <a:gd name="T27" fmla="*/ 102 h 162"/>
                <a:gd name="T28" fmla="*/ 30 w 161"/>
                <a:gd name="T29" fmla="*/ 54 h 162"/>
                <a:gd name="T30" fmla="*/ 0 w 161"/>
                <a:gd name="T31" fmla="*/ 0 h 162"/>
                <a:gd name="T32" fmla="*/ 30 w 161"/>
                <a:gd name="T33" fmla="*/ 0 h 162"/>
                <a:gd name="T34" fmla="*/ 30 w 161"/>
                <a:gd name="T35" fmla="*/ 0 h 162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161" h="162">
                  <a:moveTo>
                    <a:pt x="30" y="0"/>
                  </a:moveTo>
                  <a:lnTo>
                    <a:pt x="48" y="6"/>
                  </a:lnTo>
                  <a:lnTo>
                    <a:pt x="72" y="6"/>
                  </a:lnTo>
                  <a:lnTo>
                    <a:pt x="114" y="12"/>
                  </a:lnTo>
                  <a:lnTo>
                    <a:pt x="96" y="54"/>
                  </a:lnTo>
                  <a:lnTo>
                    <a:pt x="96" y="60"/>
                  </a:lnTo>
                  <a:lnTo>
                    <a:pt x="102" y="72"/>
                  </a:lnTo>
                  <a:lnTo>
                    <a:pt x="108" y="84"/>
                  </a:lnTo>
                  <a:lnTo>
                    <a:pt x="120" y="96"/>
                  </a:lnTo>
                  <a:lnTo>
                    <a:pt x="143" y="114"/>
                  </a:lnTo>
                  <a:lnTo>
                    <a:pt x="155" y="138"/>
                  </a:lnTo>
                  <a:lnTo>
                    <a:pt x="161" y="156"/>
                  </a:lnTo>
                  <a:lnTo>
                    <a:pt x="161" y="162"/>
                  </a:lnTo>
                  <a:lnTo>
                    <a:pt x="96" y="102"/>
                  </a:lnTo>
                  <a:lnTo>
                    <a:pt x="30" y="54"/>
                  </a:lnTo>
                  <a:lnTo>
                    <a:pt x="0" y="0"/>
                  </a:lnTo>
                  <a:lnTo>
                    <a:pt x="30" y="0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087" name="Freeform 20"/>
            <p:cNvSpPr>
              <a:spLocks/>
            </p:cNvSpPr>
            <p:nvPr/>
          </p:nvSpPr>
          <p:spPr bwMode="auto">
            <a:xfrm>
              <a:off x="706" y="3854"/>
              <a:ext cx="59" cy="61"/>
            </a:xfrm>
            <a:custGeom>
              <a:avLst/>
              <a:gdLst>
                <a:gd name="T0" fmla="*/ 59 w 59"/>
                <a:gd name="T1" fmla="*/ 6 h 60"/>
                <a:gd name="T2" fmla="*/ 41 w 59"/>
                <a:gd name="T3" fmla="*/ 30 h 60"/>
                <a:gd name="T4" fmla="*/ 41 w 59"/>
                <a:gd name="T5" fmla="*/ 36 h 60"/>
                <a:gd name="T6" fmla="*/ 47 w 59"/>
                <a:gd name="T7" fmla="*/ 42 h 60"/>
                <a:gd name="T8" fmla="*/ 53 w 59"/>
                <a:gd name="T9" fmla="*/ 54 h 60"/>
                <a:gd name="T10" fmla="*/ 53 w 59"/>
                <a:gd name="T11" fmla="*/ 60 h 60"/>
                <a:gd name="T12" fmla="*/ 47 w 59"/>
                <a:gd name="T13" fmla="*/ 54 h 60"/>
                <a:gd name="T14" fmla="*/ 35 w 59"/>
                <a:gd name="T15" fmla="*/ 48 h 60"/>
                <a:gd name="T16" fmla="*/ 23 w 59"/>
                <a:gd name="T17" fmla="*/ 36 h 60"/>
                <a:gd name="T18" fmla="*/ 17 w 59"/>
                <a:gd name="T19" fmla="*/ 30 h 60"/>
                <a:gd name="T20" fmla="*/ 0 w 59"/>
                <a:gd name="T21" fmla="*/ 0 h 60"/>
                <a:gd name="T22" fmla="*/ 59 w 59"/>
                <a:gd name="T23" fmla="*/ 6 h 60"/>
                <a:gd name="T24" fmla="*/ 59 w 59"/>
                <a:gd name="T25" fmla="*/ 6 h 6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59" h="60">
                  <a:moveTo>
                    <a:pt x="59" y="6"/>
                  </a:moveTo>
                  <a:lnTo>
                    <a:pt x="41" y="30"/>
                  </a:lnTo>
                  <a:lnTo>
                    <a:pt x="41" y="36"/>
                  </a:lnTo>
                  <a:lnTo>
                    <a:pt x="47" y="42"/>
                  </a:lnTo>
                  <a:lnTo>
                    <a:pt x="53" y="54"/>
                  </a:lnTo>
                  <a:lnTo>
                    <a:pt x="53" y="60"/>
                  </a:lnTo>
                  <a:lnTo>
                    <a:pt x="47" y="54"/>
                  </a:lnTo>
                  <a:lnTo>
                    <a:pt x="35" y="48"/>
                  </a:lnTo>
                  <a:lnTo>
                    <a:pt x="23" y="36"/>
                  </a:lnTo>
                  <a:lnTo>
                    <a:pt x="17" y="30"/>
                  </a:lnTo>
                  <a:lnTo>
                    <a:pt x="0" y="0"/>
                  </a:lnTo>
                  <a:lnTo>
                    <a:pt x="59" y="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088" name="Freeform 21"/>
            <p:cNvSpPr>
              <a:spLocks/>
            </p:cNvSpPr>
            <p:nvPr/>
          </p:nvSpPr>
          <p:spPr bwMode="auto">
            <a:xfrm>
              <a:off x="395" y="3811"/>
              <a:ext cx="245" cy="207"/>
            </a:xfrm>
            <a:custGeom>
              <a:avLst/>
              <a:gdLst>
                <a:gd name="T0" fmla="*/ 233 w 245"/>
                <a:gd name="T1" fmla="*/ 36 h 204"/>
                <a:gd name="T2" fmla="*/ 245 w 245"/>
                <a:gd name="T3" fmla="*/ 42 h 204"/>
                <a:gd name="T4" fmla="*/ 209 w 245"/>
                <a:gd name="T5" fmla="*/ 84 h 204"/>
                <a:gd name="T6" fmla="*/ 143 w 245"/>
                <a:gd name="T7" fmla="*/ 132 h 204"/>
                <a:gd name="T8" fmla="*/ 167 w 245"/>
                <a:gd name="T9" fmla="*/ 156 h 204"/>
                <a:gd name="T10" fmla="*/ 179 w 245"/>
                <a:gd name="T11" fmla="*/ 204 h 204"/>
                <a:gd name="T12" fmla="*/ 77 w 245"/>
                <a:gd name="T13" fmla="*/ 132 h 204"/>
                <a:gd name="T14" fmla="*/ 47 w 245"/>
                <a:gd name="T15" fmla="*/ 84 h 204"/>
                <a:gd name="T16" fmla="*/ 89 w 245"/>
                <a:gd name="T17" fmla="*/ 66 h 204"/>
                <a:gd name="T18" fmla="*/ 59 w 245"/>
                <a:gd name="T19" fmla="*/ 36 h 204"/>
                <a:gd name="T20" fmla="*/ 0 w 245"/>
                <a:gd name="T21" fmla="*/ 12 h 204"/>
                <a:gd name="T22" fmla="*/ 0 w 245"/>
                <a:gd name="T23" fmla="*/ 0 h 204"/>
                <a:gd name="T24" fmla="*/ 6 w 245"/>
                <a:gd name="T25" fmla="*/ 0 h 204"/>
                <a:gd name="T26" fmla="*/ 12 w 245"/>
                <a:gd name="T27" fmla="*/ 0 h 204"/>
                <a:gd name="T28" fmla="*/ 47 w 245"/>
                <a:gd name="T29" fmla="*/ 6 h 204"/>
                <a:gd name="T30" fmla="*/ 77 w 245"/>
                <a:gd name="T31" fmla="*/ 6 h 204"/>
                <a:gd name="T32" fmla="*/ 83 w 245"/>
                <a:gd name="T33" fmla="*/ 6 h 204"/>
                <a:gd name="T34" fmla="*/ 89 w 245"/>
                <a:gd name="T35" fmla="*/ 6 h 204"/>
                <a:gd name="T36" fmla="*/ 101 w 245"/>
                <a:gd name="T37" fmla="*/ 12 h 204"/>
                <a:gd name="T38" fmla="*/ 125 w 245"/>
                <a:gd name="T39" fmla="*/ 12 h 204"/>
                <a:gd name="T40" fmla="*/ 143 w 245"/>
                <a:gd name="T41" fmla="*/ 18 h 204"/>
                <a:gd name="T42" fmla="*/ 149 w 245"/>
                <a:gd name="T43" fmla="*/ 18 h 204"/>
                <a:gd name="T44" fmla="*/ 149 w 245"/>
                <a:gd name="T45" fmla="*/ 18 h 204"/>
                <a:gd name="T46" fmla="*/ 203 w 245"/>
                <a:gd name="T47" fmla="*/ 24 h 204"/>
                <a:gd name="T48" fmla="*/ 233 w 245"/>
                <a:gd name="T49" fmla="*/ 36 h 204"/>
                <a:gd name="T50" fmla="*/ 233 w 245"/>
                <a:gd name="T51" fmla="*/ 36 h 204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0" t="0" r="r" b="b"/>
              <a:pathLst>
                <a:path w="245" h="204">
                  <a:moveTo>
                    <a:pt x="233" y="36"/>
                  </a:moveTo>
                  <a:lnTo>
                    <a:pt x="245" y="42"/>
                  </a:lnTo>
                  <a:lnTo>
                    <a:pt x="209" y="84"/>
                  </a:lnTo>
                  <a:lnTo>
                    <a:pt x="143" y="132"/>
                  </a:lnTo>
                  <a:lnTo>
                    <a:pt x="167" y="156"/>
                  </a:lnTo>
                  <a:lnTo>
                    <a:pt x="179" y="204"/>
                  </a:lnTo>
                  <a:lnTo>
                    <a:pt x="77" y="132"/>
                  </a:lnTo>
                  <a:lnTo>
                    <a:pt x="47" y="84"/>
                  </a:lnTo>
                  <a:lnTo>
                    <a:pt x="89" y="66"/>
                  </a:lnTo>
                  <a:lnTo>
                    <a:pt x="59" y="36"/>
                  </a:lnTo>
                  <a:lnTo>
                    <a:pt x="0" y="12"/>
                  </a:lnTo>
                  <a:lnTo>
                    <a:pt x="0" y="0"/>
                  </a:lnTo>
                  <a:lnTo>
                    <a:pt x="6" y="0"/>
                  </a:lnTo>
                  <a:lnTo>
                    <a:pt x="12" y="0"/>
                  </a:lnTo>
                  <a:lnTo>
                    <a:pt x="47" y="6"/>
                  </a:lnTo>
                  <a:lnTo>
                    <a:pt x="77" y="6"/>
                  </a:lnTo>
                  <a:lnTo>
                    <a:pt x="83" y="6"/>
                  </a:lnTo>
                  <a:lnTo>
                    <a:pt x="89" y="6"/>
                  </a:lnTo>
                  <a:lnTo>
                    <a:pt x="101" y="12"/>
                  </a:lnTo>
                  <a:lnTo>
                    <a:pt x="125" y="12"/>
                  </a:lnTo>
                  <a:lnTo>
                    <a:pt x="143" y="18"/>
                  </a:lnTo>
                  <a:lnTo>
                    <a:pt x="149" y="18"/>
                  </a:lnTo>
                  <a:lnTo>
                    <a:pt x="203" y="24"/>
                  </a:lnTo>
                  <a:lnTo>
                    <a:pt x="233" y="3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25622" name="Rectangle 2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2860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3079" name="Rectangle 2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5624" name="Rectangle 2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625" name="Rectangle 2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626" name="Rectangle 2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fld id="{07CBF647-4503-4E39-9747-267ECE44CE7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974" r:id="rId1"/>
    <p:sldLayoutId id="2147483939" r:id="rId2"/>
    <p:sldLayoutId id="2147483940" r:id="rId3"/>
    <p:sldLayoutId id="2147483941" r:id="rId4"/>
    <p:sldLayoutId id="2147483942" r:id="rId5"/>
    <p:sldLayoutId id="2147483943" r:id="rId6"/>
    <p:sldLayoutId id="2147483944" r:id="rId7"/>
    <p:sldLayoutId id="2147483945" r:id="rId8"/>
    <p:sldLayoutId id="2147483946" r:id="rId9"/>
    <p:sldLayoutId id="2147483947" r:id="rId10"/>
    <p:sldLayoutId id="2147483948" r:id="rId11"/>
    <p:sldLayoutId id="2147483949" r:id="rId12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5">
            <a:duotone>
              <a:schemeClr val="bg1"/>
              <a:srgbClr val="FFFFFF"/>
            </a:duotone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92100"/>
            <a:ext cx="8229600" cy="138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05000"/>
            <a:ext cx="82296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3379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379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379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fld id="{2434590D-B5F9-4AA7-B6CC-75A37003140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975" r:id="rId1"/>
    <p:sldLayoutId id="2147483950" r:id="rId2"/>
    <p:sldLayoutId id="2147483951" r:id="rId3"/>
    <p:sldLayoutId id="2147483952" r:id="rId4"/>
    <p:sldLayoutId id="2147483953" r:id="rId5"/>
    <p:sldLayoutId id="2147483954" r:id="rId6"/>
    <p:sldLayoutId id="2147483955" r:id="rId7"/>
    <p:sldLayoutId id="2147483956" r:id="rId8"/>
    <p:sldLayoutId id="2147483957" r:id="rId9"/>
    <p:sldLayoutId id="2147483958" r:id="rId10"/>
    <p:sldLayoutId id="2147483959" r:id="rId11"/>
    <p:sldLayoutId id="2147483960" r:id="rId12"/>
    <p:sldLayoutId id="2147483961" r:id="rId13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120000"/>
        <a:buChar char="•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Tahoma" pitchFamily="34" charset="0"/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120000"/>
        <a:buChar char="•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Tahoma" pitchFamily="34" charset="0"/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>
                <a:gamma/>
                <a:shade val="63529"/>
                <a:invGamma/>
              </a:schemeClr>
            </a:gs>
            <a:gs pos="10000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122" name="Group 2"/>
          <p:cNvGrpSpPr>
            <a:grpSpLocks/>
          </p:cNvGrpSpPr>
          <p:nvPr/>
        </p:nvGrpSpPr>
        <p:grpSpPr bwMode="auto">
          <a:xfrm>
            <a:off x="0" y="0"/>
            <a:ext cx="9142413" cy="6856413"/>
            <a:chOff x="0" y="0"/>
            <a:chExt cx="5759" cy="4319"/>
          </a:xfrm>
        </p:grpSpPr>
        <p:sp>
          <p:nvSpPr>
            <p:cNvPr id="50179" name="Freeform 3"/>
            <p:cNvSpPr>
              <a:spLocks/>
            </p:cNvSpPr>
            <p:nvPr userDrawn="1"/>
          </p:nvSpPr>
          <p:spPr bwMode="hidden">
            <a:xfrm>
              <a:off x="0" y="0"/>
              <a:ext cx="5758" cy="1043"/>
            </a:xfrm>
            <a:custGeom>
              <a:avLst/>
              <a:gdLst/>
              <a:ahLst/>
              <a:cxnLst>
                <a:cxn ang="0">
                  <a:pos x="5740" y="1043"/>
                </a:cxn>
                <a:cxn ang="0">
                  <a:pos x="0" y="1043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1043"/>
                </a:cxn>
                <a:cxn ang="0">
                  <a:pos x="5740" y="1043"/>
                </a:cxn>
              </a:cxnLst>
              <a:rect l="0" t="0" r="r" b="b"/>
              <a:pathLst>
                <a:path w="5740" h="1043">
                  <a:moveTo>
                    <a:pt x="5740" y="1043"/>
                  </a:moveTo>
                  <a:lnTo>
                    <a:pt x="0" y="1043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1043"/>
                  </a:lnTo>
                  <a:lnTo>
                    <a:pt x="5740" y="1043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grpSp>
          <p:nvGrpSpPr>
            <p:cNvPr id="5129" name="Group 4"/>
            <p:cNvGrpSpPr>
              <a:grpSpLocks/>
            </p:cNvGrpSpPr>
            <p:nvPr userDrawn="1"/>
          </p:nvGrpSpPr>
          <p:grpSpPr bwMode="auto">
            <a:xfrm>
              <a:off x="0" y="0"/>
              <a:ext cx="5759" cy="4319"/>
              <a:chOff x="0" y="0"/>
              <a:chExt cx="5759" cy="4319"/>
            </a:xfrm>
          </p:grpSpPr>
          <p:sp>
            <p:nvSpPr>
              <p:cNvPr id="50181" name="Freeform 5"/>
              <p:cNvSpPr>
                <a:spLocks/>
              </p:cNvSpPr>
              <p:nvPr userDrawn="1"/>
            </p:nvSpPr>
            <p:spPr bwMode="hidden">
              <a:xfrm>
                <a:off x="1" y="1040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0182" name="Freeform 6"/>
              <p:cNvSpPr>
                <a:spLocks/>
              </p:cNvSpPr>
              <p:nvPr userDrawn="1"/>
            </p:nvSpPr>
            <p:spPr bwMode="hidden">
              <a:xfrm>
                <a:off x="0" y="3988"/>
                <a:ext cx="5758" cy="42"/>
              </a:xfrm>
              <a:custGeom>
                <a:avLst/>
                <a:gdLst/>
                <a:ahLst/>
                <a:cxnLst>
                  <a:cxn ang="0">
                    <a:pos x="0" y="42"/>
                  </a:cxn>
                  <a:cxn ang="0">
                    <a:pos x="5740" y="42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42"/>
                  </a:cxn>
                  <a:cxn ang="0">
                    <a:pos x="0" y="42"/>
                  </a:cxn>
                </a:cxnLst>
                <a:rect l="0" t="0" r="r" b="b"/>
                <a:pathLst>
                  <a:path w="5740" h="42">
                    <a:moveTo>
                      <a:pt x="0" y="42"/>
                    </a:moveTo>
                    <a:lnTo>
                      <a:pt x="5740" y="42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42"/>
                    </a:lnTo>
                    <a:lnTo>
                      <a:pt x="0" y="4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0183" name="Freeform 7"/>
              <p:cNvSpPr>
                <a:spLocks/>
              </p:cNvSpPr>
              <p:nvPr userDrawn="1"/>
            </p:nvSpPr>
            <p:spPr bwMode="hidden">
              <a:xfrm>
                <a:off x="0" y="3665"/>
                <a:ext cx="5758" cy="30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0184" name="Freeform 8"/>
              <p:cNvSpPr>
                <a:spLocks/>
              </p:cNvSpPr>
              <p:nvPr userDrawn="1"/>
            </p:nvSpPr>
            <p:spPr bwMode="hidden">
              <a:xfrm>
                <a:off x="0" y="3364"/>
                <a:ext cx="5758" cy="30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0185" name="Freeform 9"/>
              <p:cNvSpPr>
                <a:spLocks/>
              </p:cNvSpPr>
              <p:nvPr userDrawn="1"/>
            </p:nvSpPr>
            <p:spPr bwMode="hidden">
              <a:xfrm>
                <a:off x="0" y="3105"/>
                <a:ext cx="5758" cy="31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0186" name="Freeform 10"/>
              <p:cNvSpPr>
                <a:spLocks/>
              </p:cNvSpPr>
              <p:nvPr userDrawn="1"/>
            </p:nvSpPr>
            <p:spPr bwMode="hidden">
              <a:xfrm>
                <a:off x="0" y="2859"/>
                <a:ext cx="5758" cy="36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6"/>
                  </a:cxn>
                  <a:cxn ang="0">
                    <a:pos x="5740" y="36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6">
                    <a:moveTo>
                      <a:pt x="5740" y="0"/>
                    </a:moveTo>
                    <a:lnTo>
                      <a:pt x="0" y="0"/>
                    </a:lnTo>
                    <a:lnTo>
                      <a:pt x="0" y="36"/>
                    </a:lnTo>
                    <a:lnTo>
                      <a:pt x="5740" y="36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0187" name="Freeform 11"/>
              <p:cNvSpPr>
                <a:spLocks/>
              </p:cNvSpPr>
              <p:nvPr userDrawn="1"/>
            </p:nvSpPr>
            <p:spPr bwMode="hidden">
              <a:xfrm>
                <a:off x="0" y="2644"/>
                <a:ext cx="5758" cy="30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0">
                    <a:moveTo>
                      <a:pt x="5740" y="0"/>
                    </a:moveTo>
                    <a:lnTo>
                      <a:pt x="0" y="0"/>
                    </a:lnTo>
                    <a:lnTo>
                      <a:pt x="0" y="30"/>
                    </a:lnTo>
                    <a:lnTo>
                      <a:pt x="5740" y="30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0188" name="Freeform 12"/>
              <p:cNvSpPr>
                <a:spLocks/>
              </p:cNvSpPr>
              <p:nvPr userDrawn="1"/>
            </p:nvSpPr>
            <p:spPr bwMode="hidden">
              <a:xfrm>
                <a:off x="0" y="2433"/>
                <a:ext cx="5758" cy="36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6"/>
                  </a:cxn>
                  <a:cxn ang="0">
                    <a:pos x="5740" y="36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6">
                    <a:moveTo>
                      <a:pt x="5740" y="0"/>
                    </a:moveTo>
                    <a:lnTo>
                      <a:pt x="0" y="0"/>
                    </a:lnTo>
                    <a:lnTo>
                      <a:pt x="0" y="36"/>
                    </a:lnTo>
                    <a:lnTo>
                      <a:pt x="5740" y="36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4706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0189" name="Freeform 13"/>
              <p:cNvSpPr>
                <a:spLocks/>
              </p:cNvSpPr>
              <p:nvPr userDrawn="1"/>
            </p:nvSpPr>
            <p:spPr bwMode="hidden">
              <a:xfrm>
                <a:off x="0" y="2259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4706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0190" name="Freeform 14"/>
              <p:cNvSpPr>
                <a:spLocks/>
              </p:cNvSpPr>
              <p:nvPr userDrawn="1"/>
            </p:nvSpPr>
            <p:spPr bwMode="hidden">
              <a:xfrm>
                <a:off x="0" y="2090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0191" name="Freeform 15"/>
              <p:cNvSpPr>
                <a:spLocks/>
              </p:cNvSpPr>
              <p:nvPr userDrawn="1"/>
            </p:nvSpPr>
            <p:spPr bwMode="hidden">
              <a:xfrm>
                <a:off x="0" y="1928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0192" name="Freeform 16"/>
              <p:cNvSpPr>
                <a:spLocks/>
              </p:cNvSpPr>
              <p:nvPr userDrawn="1"/>
            </p:nvSpPr>
            <p:spPr bwMode="hidden">
              <a:xfrm>
                <a:off x="0" y="1645"/>
                <a:ext cx="5758" cy="12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5740" y="12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2">
                    <a:moveTo>
                      <a:pt x="5740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5740" y="12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0193" name="Freeform 17"/>
              <p:cNvSpPr>
                <a:spLocks/>
              </p:cNvSpPr>
              <p:nvPr userDrawn="1"/>
            </p:nvSpPr>
            <p:spPr bwMode="hidden">
              <a:xfrm>
                <a:off x="0" y="1778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0194" name="Freeform 18"/>
              <p:cNvSpPr>
                <a:spLocks/>
              </p:cNvSpPr>
              <p:nvPr userDrawn="1"/>
            </p:nvSpPr>
            <p:spPr bwMode="hidden">
              <a:xfrm>
                <a:off x="0" y="1520"/>
                <a:ext cx="5758" cy="12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5740" y="12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2">
                    <a:moveTo>
                      <a:pt x="5740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5740" y="12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0195" name="Freeform 19"/>
              <p:cNvSpPr>
                <a:spLocks/>
              </p:cNvSpPr>
              <p:nvPr userDrawn="1"/>
            </p:nvSpPr>
            <p:spPr bwMode="hidden">
              <a:xfrm>
                <a:off x="0" y="1394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0196" name="Freeform 20"/>
              <p:cNvSpPr>
                <a:spLocks/>
              </p:cNvSpPr>
              <p:nvPr userDrawn="1"/>
            </p:nvSpPr>
            <p:spPr bwMode="hidden">
              <a:xfrm>
                <a:off x="0" y="1280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0197" name="Freeform 21"/>
              <p:cNvSpPr>
                <a:spLocks/>
              </p:cNvSpPr>
              <p:nvPr userDrawn="1"/>
            </p:nvSpPr>
            <p:spPr bwMode="hidden">
              <a:xfrm>
                <a:off x="0" y="1177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0198" name="Freeform 22"/>
              <p:cNvSpPr>
                <a:spLocks/>
              </p:cNvSpPr>
              <p:nvPr userDrawn="1"/>
            </p:nvSpPr>
            <p:spPr bwMode="hidden">
              <a:xfrm>
                <a:off x="0" y="24"/>
                <a:ext cx="5758" cy="30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0">
                    <a:moveTo>
                      <a:pt x="5740" y="0"/>
                    </a:moveTo>
                    <a:lnTo>
                      <a:pt x="0" y="0"/>
                    </a:lnTo>
                    <a:lnTo>
                      <a:pt x="0" y="30"/>
                    </a:lnTo>
                    <a:lnTo>
                      <a:pt x="5740" y="30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0199" name="Freeform 23"/>
              <p:cNvSpPr>
                <a:spLocks/>
              </p:cNvSpPr>
              <p:nvPr userDrawn="1"/>
            </p:nvSpPr>
            <p:spPr bwMode="hidden">
              <a:xfrm>
                <a:off x="0" y="186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0200" name="Freeform 24"/>
              <p:cNvSpPr>
                <a:spLocks/>
              </p:cNvSpPr>
              <p:nvPr userDrawn="1"/>
            </p:nvSpPr>
            <p:spPr bwMode="hidden">
              <a:xfrm>
                <a:off x="0" y="475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0201" name="Freeform 25"/>
              <p:cNvSpPr>
                <a:spLocks/>
              </p:cNvSpPr>
              <p:nvPr userDrawn="1"/>
            </p:nvSpPr>
            <p:spPr bwMode="hidden">
              <a:xfrm>
                <a:off x="0" y="337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0202" name="Freeform 26"/>
              <p:cNvSpPr>
                <a:spLocks/>
              </p:cNvSpPr>
              <p:nvPr userDrawn="1"/>
            </p:nvSpPr>
            <p:spPr bwMode="hidden">
              <a:xfrm>
                <a:off x="0" y="600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0203" name="Freeform 27"/>
              <p:cNvSpPr>
                <a:spLocks/>
              </p:cNvSpPr>
              <p:nvPr userDrawn="1"/>
            </p:nvSpPr>
            <p:spPr bwMode="hidden">
              <a:xfrm>
                <a:off x="0" y="727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0204" name="Freeform 28"/>
              <p:cNvSpPr>
                <a:spLocks/>
              </p:cNvSpPr>
              <p:nvPr userDrawn="1"/>
            </p:nvSpPr>
            <p:spPr bwMode="hidden">
              <a:xfrm>
                <a:off x="0" y="841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0205" name="Freeform 29"/>
              <p:cNvSpPr>
                <a:spLocks/>
              </p:cNvSpPr>
              <p:nvPr userDrawn="1"/>
            </p:nvSpPr>
            <p:spPr bwMode="hidden">
              <a:xfrm>
                <a:off x="0" y="943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grpSp>
            <p:nvGrpSpPr>
              <p:cNvPr id="5155" name="Group 30"/>
              <p:cNvGrpSpPr>
                <a:grpSpLocks/>
              </p:cNvGrpSpPr>
              <p:nvPr userDrawn="1"/>
            </p:nvGrpSpPr>
            <p:grpSpPr bwMode="auto">
              <a:xfrm>
                <a:off x="0" y="0"/>
                <a:ext cx="5758" cy="1045"/>
                <a:chOff x="0" y="0"/>
                <a:chExt cx="5758" cy="1045"/>
              </a:xfrm>
            </p:grpSpPr>
            <p:sp>
              <p:nvSpPr>
                <p:cNvPr id="50207" name="Freeform 31"/>
                <p:cNvSpPr>
                  <a:spLocks/>
                </p:cNvSpPr>
                <p:nvPr/>
              </p:nvSpPr>
              <p:spPr bwMode="hidden">
                <a:xfrm>
                  <a:off x="2849" y="0"/>
                  <a:ext cx="42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42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0208" name="Freeform 32"/>
                <p:cNvSpPr>
                  <a:spLocks/>
                </p:cNvSpPr>
                <p:nvPr/>
              </p:nvSpPr>
              <p:spPr bwMode="hidden">
                <a:xfrm>
                  <a:off x="2400" y="0"/>
                  <a:ext cx="155" cy="1045"/>
                </a:xfrm>
                <a:custGeom>
                  <a:avLst/>
                  <a:gdLst/>
                  <a:ahLst/>
                  <a:cxnLst>
                    <a:cxn ang="0">
                      <a:pos x="131" y="1043"/>
                    </a:cxn>
                    <a:cxn ang="0">
                      <a:pos x="155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113" y="1043"/>
                    </a:cxn>
                    <a:cxn ang="0">
                      <a:pos x="131" y="1043"/>
                    </a:cxn>
                    <a:cxn ang="0">
                      <a:pos x="131" y="1043"/>
                    </a:cxn>
                  </a:cxnLst>
                  <a:rect l="0" t="0" r="r" b="b"/>
                  <a:pathLst>
                    <a:path w="155" h="1043">
                      <a:moveTo>
                        <a:pt x="131" y="1043"/>
                      </a:moveTo>
                      <a:lnTo>
                        <a:pt x="155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113" y="1043"/>
                      </a:lnTo>
                      <a:lnTo>
                        <a:pt x="131" y="1043"/>
                      </a:lnTo>
                      <a:lnTo>
                        <a:pt x="131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0209" name="Freeform 33"/>
                <p:cNvSpPr>
                  <a:spLocks/>
                </p:cNvSpPr>
                <p:nvPr/>
              </p:nvSpPr>
              <p:spPr bwMode="hidden">
                <a:xfrm>
                  <a:off x="1967" y="0"/>
                  <a:ext cx="240" cy="1045"/>
                </a:xfrm>
                <a:custGeom>
                  <a:avLst/>
                  <a:gdLst/>
                  <a:ahLst/>
                  <a:cxnLst>
                    <a:cxn ang="0">
                      <a:pos x="221" y="1043"/>
                    </a:cxn>
                    <a:cxn ang="0">
                      <a:pos x="239" y="1043"/>
                    </a:cxn>
                    <a:cxn ang="0">
                      <a:pos x="36" y="0"/>
                    </a:cxn>
                    <a:cxn ang="0">
                      <a:pos x="0" y="0"/>
                    </a:cxn>
                    <a:cxn ang="0">
                      <a:pos x="203" y="1043"/>
                    </a:cxn>
                    <a:cxn ang="0">
                      <a:pos x="221" y="1043"/>
                    </a:cxn>
                    <a:cxn ang="0">
                      <a:pos x="221" y="1043"/>
                    </a:cxn>
                  </a:cxnLst>
                  <a:rect l="0" t="0" r="r" b="b"/>
                  <a:pathLst>
                    <a:path w="239" h="1043">
                      <a:moveTo>
                        <a:pt x="221" y="1043"/>
                      </a:moveTo>
                      <a:lnTo>
                        <a:pt x="239" y="1043"/>
                      </a:lnTo>
                      <a:lnTo>
                        <a:pt x="36" y="0"/>
                      </a:lnTo>
                      <a:lnTo>
                        <a:pt x="0" y="0"/>
                      </a:lnTo>
                      <a:lnTo>
                        <a:pt x="203" y="1043"/>
                      </a:lnTo>
                      <a:lnTo>
                        <a:pt x="221" y="1043"/>
                      </a:lnTo>
                      <a:lnTo>
                        <a:pt x="221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0210" name="Freeform 34"/>
                <p:cNvSpPr>
                  <a:spLocks/>
                </p:cNvSpPr>
                <p:nvPr/>
              </p:nvSpPr>
              <p:spPr bwMode="hidden">
                <a:xfrm>
                  <a:off x="1554" y="0"/>
                  <a:ext cx="353" cy="1045"/>
                </a:xfrm>
                <a:custGeom>
                  <a:avLst/>
                  <a:gdLst/>
                  <a:ahLst/>
                  <a:cxnLst>
                    <a:cxn ang="0">
                      <a:pos x="334" y="1043"/>
                    </a:cxn>
                    <a:cxn ang="0">
                      <a:pos x="352" y="1043"/>
                    </a:cxn>
                    <a:cxn ang="0">
                      <a:pos x="41" y="0"/>
                    </a:cxn>
                    <a:cxn ang="0">
                      <a:pos x="0" y="0"/>
                    </a:cxn>
                    <a:cxn ang="0">
                      <a:pos x="311" y="1043"/>
                    </a:cxn>
                    <a:cxn ang="0">
                      <a:pos x="334" y="1043"/>
                    </a:cxn>
                    <a:cxn ang="0">
                      <a:pos x="334" y="1043"/>
                    </a:cxn>
                  </a:cxnLst>
                  <a:rect l="0" t="0" r="r" b="b"/>
                  <a:pathLst>
                    <a:path w="352" h="1043">
                      <a:moveTo>
                        <a:pt x="334" y="1043"/>
                      </a:moveTo>
                      <a:lnTo>
                        <a:pt x="352" y="1043"/>
                      </a:lnTo>
                      <a:lnTo>
                        <a:pt x="41" y="0"/>
                      </a:lnTo>
                      <a:lnTo>
                        <a:pt x="0" y="0"/>
                      </a:lnTo>
                      <a:lnTo>
                        <a:pt x="311" y="1043"/>
                      </a:lnTo>
                      <a:lnTo>
                        <a:pt x="334" y="1043"/>
                      </a:lnTo>
                      <a:lnTo>
                        <a:pt x="334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0211" name="Freeform 35"/>
                <p:cNvSpPr>
                  <a:spLocks/>
                </p:cNvSpPr>
                <p:nvPr/>
              </p:nvSpPr>
              <p:spPr bwMode="hidden">
                <a:xfrm>
                  <a:off x="1134" y="0"/>
                  <a:ext cx="450" cy="1045"/>
                </a:xfrm>
                <a:custGeom>
                  <a:avLst/>
                  <a:gdLst/>
                  <a:ahLst/>
                  <a:cxnLst>
                    <a:cxn ang="0">
                      <a:pos x="425" y="1043"/>
                    </a:cxn>
                    <a:cxn ang="0">
                      <a:pos x="449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407" y="1043"/>
                    </a:cxn>
                    <a:cxn ang="0">
                      <a:pos x="425" y="1043"/>
                    </a:cxn>
                    <a:cxn ang="0">
                      <a:pos x="425" y="1043"/>
                    </a:cxn>
                  </a:cxnLst>
                  <a:rect l="0" t="0" r="r" b="b"/>
                  <a:pathLst>
                    <a:path w="449" h="1043">
                      <a:moveTo>
                        <a:pt x="425" y="1043"/>
                      </a:moveTo>
                      <a:lnTo>
                        <a:pt x="449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407" y="1043"/>
                      </a:lnTo>
                      <a:lnTo>
                        <a:pt x="425" y="1043"/>
                      </a:lnTo>
                      <a:lnTo>
                        <a:pt x="425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0212" name="Freeform 36"/>
                <p:cNvSpPr>
                  <a:spLocks/>
                </p:cNvSpPr>
                <p:nvPr/>
              </p:nvSpPr>
              <p:spPr bwMode="hidden">
                <a:xfrm>
                  <a:off x="714" y="0"/>
                  <a:ext cx="540" cy="1045"/>
                </a:xfrm>
                <a:custGeom>
                  <a:avLst/>
                  <a:gdLst/>
                  <a:ahLst/>
                  <a:cxnLst>
                    <a:cxn ang="0">
                      <a:pos x="520" y="1043"/>
                    </a:cxn>
                    <a:cxn ang="0">
                      <a:pos x="538" y="1043"/>
                    </a:cxn>
                    <a:cxn ang="0">
                      <a:pos x="41" y="0"/>
                    </a:cxn>
                    <a:cxn ang="0">
                      <a:pos x="0" y="0"/>
                    </a:cxn>
                    <a:cxn ang="0">
                      <a:pos x="496" y="1043"/>
                    </a:cxn>
                    <a:cxn ang="0">
                      <a:pos x="520" y="1043"/>
                    </a:cxn>
                    <a:cxn ang="0">
                      <a:pos x="520" y="1043"/>
                    </a:cxn>
                  </a:cxnLst>
                  <a:rect l="0" t="0" r="r" b="b"/>
                  <a:pathLst>
                    <a:path w="538" h="1043">
                      <a:moveTo>
                        <a:pt x="520" y="1043"/>
                      </a:moveTo>
                      <a:lnTo>
                        <a:pt x="538" y="1043"/>
                      </a:lnTo>
                      <a:lnTo>
                        <a:pt x="41" y="0"/>
                      </a:lnTo>
                      <a:lnTo>
                        <a:pt x="0" y="0"/>
                      </a:lnTo>
                      <a:lnTo>
                        <a:pt x="496" y="1043"/>
                      </a:lnTo>
                      <a:lnTo>
                        <a:pt x="520" y="1043"/>
                      </a:lnTo>
                      <a:lnTo>
                        <a:pt x="520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0213" name="Freeform 37"/>
                <p:cNvSpPr>
                  <a:spLocks/>
                </p:cNvSpPr>
                <p:nvPr/>
              </p:nvSpPr>
              <p:spPr bwMode="hidden">
                <a:xfrm>
                  <a:off x="306" y="0"/>
                  <a:ext cx="642" cy="1045"/>
                </a:xfrm>
                <a:custGeom>
                  <a:avLst/>
                  <a:gdLst/>
                  <a:ahLst/>
                  <a:cxnLst>
                    <a:cxn ang="0">
                      <a:pos x="622" y="1043"/>
                    </a:cxn>
                    <a:cxn ang="0">
                      <a:pos x="640" y="1043"/>
                    </a:cxn>
                    <a:cxn ang="0">
                      <a:pos x="48" y="0"/>
                    </a:cxn>
                    <a:cxn ang="0">
                      <a:pos x="0" y="0"/>
                    </a:cxn>
                    <a:cxn ang="0">
                      <a:pos x="598" y="1043"/>
                    </a:cxn>
                    <a:cxn ang="0">
                      <a:pos x="622" y="1043"/>
                    </a:cxn>
                    <a:cxn ang="0">
                      <a:pos x="622" y="1043"/>
                    </a:cxn>
                  </a:cxnLst>
                  <a:rect l="0" t="0" r="r" b="b"/>
                  <a:pathLst>
                    <a:path w="640" h="1043">
                      <a:moveTo>
                        <a:pt x="622" y="1043"/>
                      </a:moveTo>
                      <a:lnTo>
                        <a:pt x="640" y="1043"/>
                      </a:lnTo>
                      <a:lnTo>
                        <a:pt x="48" y="0"/>
                      </a:lnTo>
                      <a:lnTo>
                        <a:pt x="0" y="0"/>
                      </a:lnTo>
                      <a:lnTo>
                        <a:pt x="598" y="1043"/>
                      </a:lnTo>
                      <a:lnTo>
                        <a:pt x="622" y="1043"/>
                      </a:lnTo>
                      <a:lnTo>
                        <a:pt x="622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0214" name="Freeform 38"/>
                <p:cNvSpPr>
                  <a:spLocks/>
                </p:cNvSpPr>
                <p:nvPr/>
              </p:nvSpPr>
              <p:spPr bwMode="hidden">
                <a:xfrm>
                  <a:off x="0" y="108"/>
                  <a:ext cx="630" cy="937"/>
                </a:xfrm>
                <a:custGeom>
                  <a:avLst/>
                  <a:gdLst/>
                  <a:ahLst/>
                  <a:cxnLst>
                    <a:cxn ang="0">
                      <a:pos x="604" y="935"/>
                    </a:cxn>
                    <a:cxn ang="0">
                      <a:pos x="628" y="935"/>
                    </a:cxn>
                    <a:cxn ang="0">
                      <a:pos x="0" y="0"/>
                    </a:cxn>
                    <a:cxn ang="0">
                      <a:pos x="0" y="66"/>
                    </a:cxn>
                    <a:cxn ang="0">
                      <a:pos x="580" y="935"/>
                    </a:cxn>
                    <a:cxn ang="0">
                      <a:pos x="604" y="935"/>
                    </a:cxn>
                    <a:cxn ang="0">
                      <a:pos x="604" y="935"/>
                    </a:cxn>
                  </a:cxnLst>
                  <a:rect l="0" t="0" r="r" b="b"/>
                  <a:pathLst>
                    <a:path w="628" h="935">
                      <a:moveTo>
                        <a:pt x="604" y="935"/>
                      </a:moveTo>
                      <a:lnTo>
                        <a:pt x="628" y="935"/>
                      </a:lnTo>
                      <a:lnTo>
                        <a:pt x="0" y="0"/>
                      </a:lnTo>
                      <a:lnTo>
                        <a:pt x="0" y="66"/>
                      </a:lnTo>
                      <a:lnTo>
                        <a:pt x="580" y="935"/>
                      </a:lnTo>
                      <a:lnTo>
                        <a:pt x="604" y="935"/>
                      </a:lnTo>
                      <a:lnTo>
                        <a:pt x="604" y="935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0215" name="Freeform 39"/>
                <p:cNvSpPr>
                  <a:spLocks/>
                </p:cNvSpPr>
                <p:nvPr/>
              </p:nvSpPr>
              <p:spPr bwMode="hidden">
                <a:xfrm>
                  <a:off x="3191" y="0"/>
                  <a:ext cx="155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155" y="0"/>
                    </a:cxn>
                    <a:cxn ang="0">
                      <a:pos x="114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155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155" y="0"/>
                      </a:lnTo>
                      <a:lnTo>
                        <a:pt x="114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0216" name="Freeform 40"/>
                <p:cNvSpPr>
                  <a:spLocks/>
                </p:cNvSpPr>
                <p:nvPr/>
              </p:nvSpPr>
              <p:spPr bwMode="hidden">
                <a:xfrm>
                  <a:off x="3533" y="0"/>
                  <a:ext cx="240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36" y="1043"/>
                    </a:cxn>
                    <a:cxn ang="0">
                      <a:pos x="239" y="0"/>
                    </a:cxn>
                    <a:cxn ang="0">
                      <a:pos x="203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239" h="1043">
                      <a:moveTo>
                        <a:pt x="18" y="1043"/>
                      </a:moveTo>
                      <a:lnTo>
                        <a:pt x="36" y="1043"/>
                      </a:lnTo>
                      <a:lnTo>
                        <a:pt x="239" y="0"/>
                      </a:lnTo>
                      <a:lnTo>
                        <a:pt x="203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0217" name="Freeform 41"/>
                <p:cNvSpPr>
                  <a:spLocks/>
                </p:cNvSpPr>
                <p:nvPr/>
              </p:nvSpPr>
              <p:spPr bwMode="hidden">
                <a:xfrm>
                  <a:off x="3821" y="0"/>
                  <a:ext cx="359" cy="1045"/>
                </a:xfrm>
                <a:custGeom>
                  <a:avLst/>
                  <a:gdLst/>
                  <a:ahLst/>
                  <a:cxnLst>
                    <a:cxn ang="0">
                      <a:pos x="24" y="1043"/>
                    </a:cxn>
                    <a:cxn ang="0">
                      <a:pos x="42" y="1043"/>
                    </a:cxn>
                    <a:cxn ang="0">
                      <a:pos x="358" y="0"/>
                    </a:cxn>
                    <a:cxn ang="0">
                      <a:pos x="317" y="0"/>
                    </a:cxn>
                    <a:cxn ang="0">
                      <a:pos x="0" y="1043"/>
                    </a:cxn>
                    <a:cxn ang="0">
                      <a:pos x="24" y="1043"/>
                    </a:cxn>
                    <a:cxn ang="0">
                      <a:pos x="24" y="1043"/>
                    </a:cxn>
                  </a:cxnLst>
                  <a:rect l="0" t="0" r="r" b="b"/>
                  <a:pathLst>
                    <a:path w="358" h="1043">
                      <a:moveTo>
                        <a:pt x="24" y="1043"/>
                      </a:moveTo>
                      <a:lnTo>
                        <a:pt x="42" y="1043"/>
                      </a:lnTo>
                      <a:lnTo>
                        <a:pt x="358" y="0"/>
                      </a:lnTo>
                      <a:lnTo>
                        <a:pt x="317" y="0"/>
                      </a:lnTo>
                      <a:lnTo>
                        <a:pt x="0" y="1043"/>
                      </a:lnTo>
                      <a:lnTo>
                        <a:pt x="24" y="1043"/>
                      </a:lnTo>
                      <a:lnTo>
                        <a:pt x="24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0218" name="Freeform 42"/>
                <p:cNvSpPr>
                  <a:spLocks/>
                </p:cNvSpPr>
                <p:nvPr/>
              </p:nvSpPr>
              <p:spPr bwMode="hidden">
                <a:xfrm>
                  <a:off x="4139" y="0"/>
                  <a:ext cx="449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1" y="1043"/>
                    </a:cxn>
                    <a:cxn ang="0">
                      <a:pos x="448" y="0"/>
                    </a:cxn>
                    <a:cxn ang="0">
                      <a:pos x="406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448" h="1043">
                      <a:moveTo>
                        <a:pt x="18" y="1043"/>
                      </a:moveTo>
                      <a:lnTo>
                        <a:pt x="41" y="1043"/>
                      </a:lnTo>
                      <a:lnTo>
                        <a:pt x="448" y="0"/>
                      </a:lnTo>
                      <a:lnTo>
                        <a:pt x="406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0219" name="Freeform 43"/>
                <p:cNvSpPr>
                  <a:spLocks/>
                </p:cNvSpPr>
                <p:nvPr/>
              </p:nvSpPr>
              <p:spPr bwMode="hidden">
                <a:xfrm>
                  <a:off x="4480" y="0"/>
                  <a:ext cx="541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539" y="0"/>
                    </a:cxn>
                    <a:cxn ang="0">
                      <a:pos x="497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539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539" y="0"/>
                      </a:lnTo>
                      <a:lnTo>
                        <a:pt x="497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0220" name="Freeform 44"/>
                <p:cNvSpPr>
                  <a:spLocks/>
                </p:cNvSpPr>
                <p:nvPr/>
              </p:nvSpPr>
              <p:spPr bwMode="hidden">
                <a:xfrm>
                  <a:off x="4768" y="0"/>
                  <a:ext cx="642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640" y="0"/>
                    </a:cxn>
                    <a:cxn ang="0">
                      <a:pos x="592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640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640" y="0"/>
                      </a:lnTo>
                      <a:lnTo>
                        <a:pt x="592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0221" name="Freeform 45"/>
                <p:cNvSpPr>
                  <a:spLocks/>
                </p:cNvSpPr>
                <p:nvPr/>
              </p:nvSpPr>
              <p:spPr bwMode="hidden">
                <a:xfrm>
                  <a:off x="5086" y="48"/>
                  <a:ext cx="672" cy="997"/>
                </a:xfrm>
                <a:custGeom>
                  <a:avLst/>
                  <a:gdLst/>
                  <a:ahLst/>
                  <a:cxnLst>
                    <a:cxn ang="0">
                      <a:pos x="24" y="995"/>
                    </a:cxn>
                    <a:cxn ang="0">
                      <a:pos x="48" y="995"/>
                    </a:cxn>
                    <a:cxn ang="0">
                      <a:pos x="670" y="72"/>
                    </a:cxn>
                    <a:cxn ang="0">
                      <a:pos x="670" y="0"/>
                    </a:cxn>
                    <a:cxn ang="0">
                      <a:pos x="0" y="995"/>
                    </a:cxn>
                    <a:cxn ang="0">
                      <a:pos x="24" y="995"/>
                    </a:cxn>
                    <a:cxn ang="0">
                      <a:pos x="24" y="995"/>
                    </a:cxn>
                  </a:cxnLst>
                  <a:rect l="0" t="0" r="r" b="b"/>
                  <a:pathLst>
                    <a:path w="670" h="995">
                      <a:moveTo>
                        <a:pt x="24" y="995"/>
                      </a:moveTo>
                      <a:lnTo>
                        <a:pt x="48" y="995"/>
                      </a:lnTo>
                      <a:lnTo>
                        <a:pt x="670" y="72"/>
                      </a:lnTo>
                      <a:lnTo>
                        <a:pt x="670" y="0"/>
                      </a:lnTo>
                      <a:lnTo>
                        <a:pt x="0" y="995"/>
                      </a:lnTo>
                      <a:lnTo>
                        <a:pt x="24" y="995"/>
                      </a:lnTo>
                      <a:lnTo>
                        <a:pt x="24" y="995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</p:grpSp>
          <p:grpSp>
            <p:nvGrpSpPr>
              <p:cNvPr id="5156" name="Group 46"/>
              <p:cNvGrpSpPr>
                <a:grpSpLocks/>
              </p:cNvGrpSpPr>
              <p:nvPr userDrawn="1"/>
            </p:nvGrpSpPr>
            <p:grpSpPr bwMode="auto">
              <a:xfrm>
                <a:off x="0" y="558"/>
                <a:ext cx="5758" cy="487"/>
                <a:chOff x="0" y="558"/>
                <a:chExt cx="5758" cy="487"/>
              </a:xfrm>
            </p:grpSpPr>
            <p:sp>
              <p:nvSpPr>
                <p:cNvPr id="5175" name="Freeform 47"/>
                <p:cNvSpPr>
                  <a:spLocks/>
                </p:cNvSpPr>
                <p:nvPr/>
              </p:nvSpPr>
              <p:spPr bwMode="hidden">
                <a:xfrm>
                  <a:off x="0" y="618"/>
                  <a:ext cx="306" cy="427"/>
                </a:xfrm>
                <a:custGeom>
                  <a:avLst/>
                  <a:gdLst>
                    <a:gd name="T0" fmla="*/ 281 w 305"/>
                    <a:gd name="T1" fmla="*/ 426 h 426"/>
                    <a:gd name="T2" fmla="*/ 305 w 305"/>
                    <a:gd name="T3" fmla="*/ 426 h 426"/>
                    <a:gd name="T4" fmla="*/ 0 w 305"/>
                    <a:gd name="T5" fmla="*/ 0 h 426"/>
                    <a:gd name="T6" fmla="*/ 0 w 305"/>
                    <a:gd name="T7" fmla="*/ 66 h 426"/>
                    <a:gd name="T8" fmla="*/ 251 w 305"/>
                    <a:gd name="T9" fmla="*/ 426 h 426"/>
                    <a:gd name="T10" fmla="*/ 281 w 305"/>
                    <a:gd name="T11" fmla="*/ 426 h 426"/>
                    <a:gd name="T12" fmla="*/ 281 w 305"/>
                    <a:gd name="T13" fmla="*/ 426 h 42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0" t="0" r="r" b="b"/>
                  <a:pathLst>
                    <a:path w="305" h="426">
                      <a:moveTo>
                        <a:pt x="281" y="426"/>
                      </a:moveTo>
                      <a:lnTo>
                        <a:pt x="305" y="426"/>
                      </a:lnTo>
                      <a:lnTo>
                        <a:pt x="0" y="0"/>
                      </a:lnTo>
                      <a:lnTo>
                        <a:pt x="0" y="66"/>
                      </a:lnTo>
                      <a:lnTo>
                        <a:pt x="251" y="426"/>
                      </a:lnTo>
                      <a:lnTo>
                        <a:pt x="281" y="42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176" name="Freeform 48"/>
                <p:cNvSpPr>
                  <a:spLocks/>
                </p:cNvSpPr>
                <p:nvPr/>
              </p:nvSpPr>
              <p:spPr bwMode="hidden">
                <a:xfrm>
                  <a:off x="5410" y="558"/>
                  <a:ext cx="348" cy="487"/>
                </a:xfrm>
                <a:custGeom>
                  <a:avLst/>
                  <a:gdLst>
                    <a:gd name="T0" fmla="*/ 24 w 347"/>
                    <a:gd name="T1" fmla="*/ 486 h 486"/>
                    <a:gd name="T2" fmla="*/ 48 w 347"/>
                    <a:gd name="T3" fmla="*/ 486 h 486"/>
                    <a:gd name="T4" fmla="*/ 347 w 347"/>
                    <a:gd name="T5" fmla="*/ 72 h 486"/>
                    <a:gd name="T6" fmla="*/ 347 w 347"/>
                    <a:gd name="T7" fmla="*/ 0 h 486"/>
                    <a:gd name="T8" fmla="*/ 0 w 347"/>
                    <a:gd name="T9" fmla="*/ 486 h 486"/>
                    <a:gd name="T10" fmla="*/ 24 w 347"/>
                    <a:gd name="T11" fmla="*/ 486 h 486"/>
                    <a:gd name="T12" fmla="*/ 24 w 347"/>
                    <a:gd name="T13" fmla="*/ 486 h 48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0" t="0" r="r" b="b"/>
                  <a:pathLst>
                    <a:path w="347" h="486">
                      <a:moveTo>
                        <a:pt x="24" y="486"/>
                      </a:moveTo>
                      <a:lnTo>
                        <a:pt x="48" y="486"/>
                      </a:lnTo>
                      <a:lnTo>
                        <a:pt x="347" y="72"/>
                      </a:lnTo>
                      <a:lnTo>
                        <a:pt x="347" y="0"/>
                      </a:lnTo>
                      <a:lnTo>
                        <a:pt x="0" y="486"/>
                      </a:lnTo>
                      <a:lnTo>
                        <a:pt x="24" y="48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</p:grpSp>
          <p:grpSp>
            <p:nvGrpSpPr>
              <p:cNvPr id="5157" name="Group 49"/>
              <p:cNvGrpSpPr>
                <a:grpSpLocks/>
              </p:cNvGrpSpPr>
              <p:nvPr userDrawn="1"/>
            </p:nvGrpSpPr>
            <p:grpSpPr bwMode="auto">
              <a:xfrm>
                <a:off x="264" y="1039"/>
                <a:ext cx="5200" cy="3280"/>
                <a:chOff x="264" y="1039"/>
                <a:chExt cx="5200" cy="3280"/>
              </a:xfrm>
            </p:grpSpPr>
            <p:sp>
              <p:nvSpPr>
                <p:cNvPr id="50226" name="Freeform 50"/>
                <p:cNvSpPr>
                  <a:spLocks/>
                </p:cNvSpPr>
                <p:nvPr/>
              </p:nvSpPr>
              <p:spPr bwMode="hidden">
                <a:xfrm>
                  <a:off x="2849" y="1039"/>
                  <a:ext cx="42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0" y="3273"/>
                    </a:cxn>
                    <a:cxn ang="0">
                      <a:pos x="42" y="3273"/>
                    </a:cxn>
                    <a:cxn ang="0">
                      <a:pos x="42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42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0" y="3273"/>
                      </a:lnTo>
                      <a:lnTo>
                        <a:pt x="42" y="3273"/>
                      </a:lnTo>
                      <a:lnTo>
                        <a:pt x="42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0227" name="Freeform 51"/>
                <p:cNvSpPr>
                  <a:spLocks/>
                </p:cNvSpPr>
                <p:nvPr/>
              </p:nvSpPr>
              <p:spPr bwMode="hidden">
                <a:xfrm>
                  <a:off x="2154" y="1039"/>
                  <a:ext cx="401" cy="3280"/>
                </a:xfrm>
                <a:custGeom>
                  <a:avLst/>
                  <a:gdLst/>
                  <a:ahLst/>
                  <a:cxnLst>
                    <a:cxn ang="0">
                      <a:pos x="376" y="0"/>
                    </a:cxn>
                    <a:cxn ang="0">
                      <a:pos x="358" y="0"/>
                    </a:cxn>
                    <a:cxn ang="0">
                      <a:pos x="0" y="3273"/>
                    </a:cxn>
                    <a:cxn ang="0">
                      <a:pos x="41" y="3273"/>
                    </a:cxn>
                    <a:cxn ang="0">
                      <a:pos x="400" y="0"/>
                    </a:cxn>
                    <a:cxn ang="0">
                      <a:pos x="376" y="0"/>
                    </a:cxn>
                    <a:cxn ang="0">
                      <a:pos x="376" y="0"/>
                    </a:cxn>
                  </a:cxnLst>
                  <a:rect l="0" t="0" r="r" b="b"/>
                  <a:pathLst>
                    <a:path w="400" h="3273">
                      <a:moveTo>
                        <a:pt x="376" y="0"/>
                      </a:moveTo>
                      <a:lnTo>
                        <a:pt x="358" y="0"/>
                      </a:lnTo>
                      <a:lnTo>
                        <a:pt x="0" y="3273"/>
                      </a:lnTo>
                      <a:lnTo>
                        <a:pt x="41" y="3273"/>
                      </a:lnTo>
                      <a:lnTo>
                        <a:pt x="400" y="0"/>
                      </a:lnTo>
                      <a:lnTo>
                        <a:pt x="376" y="0"/>
                      </a:lnTo>
                      <a:lnTo>
                        <a:pt x="376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0228" name="Freeform 52"/>
                <p:cNvSpPr>
                  <a:spLocks/>
                </p:cNvSpPr>
                <p:nvPr/>
              </p:nvSpPr>
              <p:spPr bwMode="hidden">
                <a:xfrm>
                  <a:off x="1530" y="1039"/>
                  <a:ext cx="677" cy="3280"/>
                </a:xfrm>
                <a:custGeom>
                  <a:avLst/>
                  <a:gdLst/>
                  <a:ahLst/>
                  <a:cxnLst>
                    <a:cxn ang="0">
                      <a:pos x="657" y="0"/>
                    </a:cxn>
                    <a:cxn ang="0">
                      <a:pos x="639" y="0"/>
                    </a:cxn>
                    <a:cxn ang="0">
                      <a:pos x="0" y="3273"/>
                    </a:cxn>
                    <a:cxn ang="0">
                      <a:pos x="42" y="3273"/>
                    </a:cxn>
                    <a:cxn ang="0">
                      <a:pos x="675" y="0"/>
                    </a:cxn>
                    <a:cxn ang="0">
                      <a:pos x="657" y="0"/>
                    </a:cxn>
                    <a:cxn ang="0">
                      <a:pos x="657" y="0"/>
                    </a:cxn>
                  </a:cxnLst>
                  <a:rect l="0" t="0" r="r" b="b"/>
                  <a:pathLst>
                    <a:path w="675" h="3273">
                      <a:moveTo>
                        <a:pt x="657" y="0"/>
                      </a:moveTo>
                      <a:lnTo>
                        <a:pt x="639" y="0"/>
                      </a:lnTo>
                      <a:lnTo>
                        <a:pt x="0" y="3273"/>
                      </a:lnTo>
                      <a:lnTo>
                        <a:pt x="42" y="3273"/>
                      </a:lnTo>
                      <a:lnTo>
                        <a:pt x="675" y="0"/>
                      </a:lnTo>
                      <a:lnTo>
                        <a:pt x="657" y="0"/>
                      </a:lnTo>
                      <a:lnTo>
                        <a:pt x="657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0229" name="Freeform 53"/>
                <p:cNvSpPr>
                  <a:spLocks/>
                </p:cNvSpPr>
                <p:nvPr/>
              </p:nvSpPr>
              <p:spPr bwMode="hidden">
                <a:xfrm>
                  <a:off x="876" y="1039"/>
                  <a:ext cx="1031" cy="3280"/>
                </a:xfrm>
                <a:custGeom>
                  <a:avLst/>
                  <a:gdLst/>
                  <a:ahLst/>
                  <a:cxnLst>
                    <a:cxn ang="0">
                      <a:pos x="1013" y="0"/>
                    </a:cxn>
                    <a:cxn ang="0">
                      <a:pos x="990" y="0"/>
                    </a:cxn>
                    <a:cxn ang="0">
                      <a:pos x="0" y="3280"/>
                    </a:cxn>
                    <a:cxn ang="0">
                      <a:pos x="42" y="3280"/>
                    </a:cxn>
                    <a:cxn ang="0">
                      <a:pos x="1031" y="4"/>
                    </a:cxn>
                    <a:cxn ang="0">
                      <a:pos x="1013" y="0"/>
                    </a:cxn>
                    <a:cxn ang="0">
                      <a:pos x="1013" y="0"/>
                    </a:cxn>
                  </a:cxnLst>
                  <a:rect l="0" t="0" r="r" b="b"/>
                  <a:pathLst>
                    <a:path w="1031" h="3280">
                      <a:moveTo>
                        <a:pt x="1013" y="0"/>
                      </a:moveTo>
                      <a:lnTo>
                        <a:pt x="990" y="0"/>
                      </a:lnTo>
                      <a:lnTo>
                        <a:pt x="0" y="3280"/>
                      </a:lnTo>
                      <a:lnTo>
                        <a:pt x="42" y="3280"/>
                      </a:lnTo>
                      <a:lnTo>
                        <a:pt x="1031" y="4"/>
                      </a:lnTo>
                      <a:lnTo>
                        <a:pt x="1013" y="0"/>
                      </a:lnTo>
                      <a:lnTo>
                        <a:pt x="1013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0230" name="Freeform 54"/>
                <p:cNvSpPr>
                  <a:spLocks/>
                </p:cNvSpPr>
                <p:nvPr/>
              </p:nvSpPr>
              <p:spPr bwMode="hidden">
                <a:xfrm>
                  <a:off x="264" y="1039"/>
                  <a:ext cx="1319" cy="3280"/>
                </a:xfrm>
                <a:custGeom>
                  <a:avLst/>
                  <a:gdLst/>
                  <a:ahLst/>
                  <a:cxnLst>
                    <a:cxn ang="0">
                      <a:pos x="1296" y="0"/>
                    </a:cxn>
                    <a:cxn ang="0">
                      <a:pos x="1278" y="0"/>
                    </a:cxn>
                    <a:cxn ang="0">
                      <a:pos x="0" y="3280"/>
                    </a:cxn>
                    <a:cxn ang="0">
                      <a:pos x="42" y="3280"/>
                    </a:cxn>
                    <a:cxn ang="0">
                      <a:pos x="1319" y="5"/>
                    </a:cxn>
                    <a:cxn ang="0">
                      <a:pos x="1296" y="0"/>
                    </a:cxn>
                    <a:cxn ang="0">
                      <a:pos x="1296" y="0"/>
                    </a:cxn>
                  </a:cxnLst>
                  <a:rect l="0" t="0" r="r" b="b"/>
                  <a:pathLst>
                    <a:path w="1319" h="3280">
                      <a:moveTo>
                        <a:pt x="1296" y="0"/>
                      </a:moveTo>
                      <a:lnTo>
                        <a:pt x="1278" y="0"/>
                      </a:lnTo>
                      <a:lnTo>
                        <a:pt x="0" y="3280"/>
                      </a:lnTo>
                      <a:lnTo>
                        <a:pt x="42" y="3280"/>
                      </a:lnTo>
                      <a:lnTo>
                        <a:pt x="1319" y="5"/>
                      </a:lnTo>
                      <a:lnTo>
                        <a:pt x="1296" y="0"/>
                      </a:lnTo>
                      <a:lnTo>
                        <a:pt x="1296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0231" name="Freeform 55"/>
                <p:cNvSpPr>
                  <a:spLocks/>
                </p:cNvSpPr>
                <p:nvPr/>
              </p:nvSpPr>
              <p:spPr bwMode="hidden">
                <a:xfrm>
                  <a:off x="3191" y="1039"/>
                  <a:ext cx="402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359" y="3273"/>
                    </a:cxn>
                    <a:cxn ang="0">
                      <a:pos x="401" y="3273"/>
                    </a:cxn>
                    <a:cxn ang="0">
                      <a:pos x="42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401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359" y="3273"/>
                      </a:lnTo>
                      <a:lnTo>
                        <a:pt x="401" y="3273"/>
                      </a:lnTo>
                      <a:lnTo>
                        <a:pt x="42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0232" name="Freeform 56"/>
                <p:cNvSpPr>
                  <a:spLocks/>
                </p:cNvSpPr>
                <p:nvPr/>
              </p:nvSpPr>
              <p:spPr bwMode="hidden">
                <a:xfrm>
                  <a:off x="3533" y="1039"/>
                  <a:ext cx="677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640" y="3273"/>
                    </a:cxn>
                    <a:cxn ang="0">
                      <a:pos x="675" y="3273"/>
                    </a:cxn>
                    <a:cxn ang="0">
                      <a:pos x="36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675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640" y="3273"/>
                      </a:lnTo>
                      <a:lnTo>
                        <a:pt x="675" y="3273"/>
                      </a:lnTo>
                      <a:lnTo>
                        <a:pt x="36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0233" name="Freeform 57"/>
                <p:cNvSpPr>
                  <a:spLocks/>
                </p:cNvSpPr>
                <p:nvPr/>
              </p:nvSpPr>
              <p:spPr bwMode="hidden">
                <a:xfrm>
                  <a:off x="3822" y="1039"/>
                  <a:ext cx="1036" cy="3280"/>
                </a:xfrm>
                <a:custGeom>
                  <a:avLst/>
                  <a:gdLst/>
                  <a:ahLst/>
                  <a:cxnLst>
                    <a:cxn ang="0">
                      <a:pos x="23" y="0"/>
                    </a:cxn>
                    <a:cxn ang="0">
                      <a:pos x="0" y="5"/>
                    </a:cxn>
                    <a:cxn ang="0">
                      <a:pos x="994" y="3280"/>
                    </a:cxn>
                    <a:cxn ang="0">
                      <a:pos x="1036" y="3280"/>
                    </a:cxn>
                    <a:cxn ang="0">
                      <a:pos x="41" y="0"/>
                    </a:cxn>
                    <a:cxn ang="0">
                      <a:pos x="23" y="0"/>
                    </a:cxn>
                    <a:cxn ang="0">
                      <a:pos x="23" y="0"/>
                    </a:cxn>
                  </a:cxnLst>
                  <a:rect l="0" t="0" r="r" b="b"/>
                  <a:pathLst>
                    <a:path w="1036" h="3280">
                      <a:moveTo>
                        <a:pt x="23" y="0"/>
                      </a:moveTo>
                      <a:lnTo>
                        <a:pt x="0" y="5"/>
                      </a:lnTo>
                      <a:lnTo>
                        <a:pt x="994" y="3280"/>
                      </a:lnTo>
                      <a:lnTo>
                        <a:pt x="1036" y="3280"/>
                      </a:lnTo>
                      <a:lnTo>
                        <a:pt x="41" y="0"/>
                      </a:lnTo>
                      <a:lnTo>
                        <a:pt x="23" y="0"/>
                      </a:lnTo>
                      <a:lnTo>
                        <a:pt x="23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0234" name="Freeform 58"/>
                <p:cNvSpPr>
                  <a:spLocks/>
                </p:cNvSpPr>
                <p:nvPr/>
              </p:nvSpPr>
              <p:spPr bwMode="hidden">
                <a:xfrm>
                  <a:off x="4137" y="1039"/>
                  <a:ext cx="1327" cy="3280"/>
                </a:xfrm>
                <a:custGeom>
                  <a:avLst/>
                  <a:gdLst/>
                  <a:ahLst/>
                  <a:cxnLst>
                    <a:cxn ang="0">
                      <a:pos x="20" y="0"/>
                    </a:cxn>
                    <a:cxn ang="0">
                      <a:pos x="0" y="7"/>
                    </a:cxn>
                    <a:cxn ang="0">
                      <a:pos x="1285" y="3280"/>
                    </a:cxn>
                    <a:cxn ang="0">
                      <a:pos x="1327" y="3280"/>
                    </a:cxn>
                    <a:cxn ang="0">
                      <a:pos x="43" y="0"/>
                    </a:cxn>
                    <a:cxn ang="0">
                      <a:pos x="20" y="0"/>
                    </a:cxn>
                    <a:cxn ang="0">
                      <a:pos x="20" y="0"/>
                    </a:cxn>
                  </a:cxnLst>
                  <a:rect l="0" t="0" r="r" b="b"/>
                  <a:pathLst>
                    <a:path w="1327" h="3280">
                      <a:moveTo>
                        <a:pt x="20" y="0"/>
                      </a:moveTo>
                      <a:lnTo>
                        <a:pt x="0" y="7"/>
                      </a:lnTo>
                      <a:lnTo>
                        <a:pt x="1285" y="3280"/>
                      </a:lnTo>
                      <a:lnTo>
                        <a:pt x="1327" y="3280"/>
                      </a:lnTo>
                      <a:lnTo>
                        <a:pt x="43" y="0"/>
                      </a:lnTo>
                      <a:lnTo>
                        <a:pt x="20" y="0"/>
                      </a:lnTo>
                      <a:lnTo>
                        <a:pt x="20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</p:grpSp>
          <p:sp>
            <p:nvSpPr>
              <p:cNvPr id="50235" name="Freeform 59"/>
              <p:cNvSpPr>
                <a:spLocks/>
              </p:cNvSpPr>
              <p:nvPr userDrawn="1"/>
            </p:nvSpPr>
            <p:spPr bwMode="hidden">
              <a:xfrm>
                <a:off x="0" y="1039"/>
                <a:ext cx="1254" cy="2632"/>
              </a:xfrm>
              <a:custGeom>
                <a:avLst/>
                <a:gdLst/>
                <a:ahLst/>
                <a:cxnLst>
                  <a:cxn ang="0">
                    <a:pos x="1236" y="0"/>
                  </a:cxn>
                  <a:cxn ang="0">
                    <a:pos x="1212" y="0"/>
                  </a:cxn>
                  <a:cxn ang="0">
                    <a:pos x="0" y="2542"/>
                  </a:cxn>
                  <a:cxn ang="0">
                    <a:pos x="0" y="2632"/>
                  </a:cxn>
                  <a:cxn ang="0">
                    <a:pos x="1254" y="7"/>
                  </a:cxn>
                  <a:cxn ang="0">
                    <a:pos x="1236" y="0"/>
                  </a:cxn>
                  <a:cxn ang="0">
                    <a:pos x="1236" y="0"/>
                  </a:cxn>
                </a:cxnLst>
                <a:rect l="0" t="0" r="r" b="b"/>
                <a:pathLst>
                  <a:path w="1254" h="2632">
                    <a:moveTo>
                      <a:pt x="1236" y="0"/>
                    </a:moveTo>
                    <a:lnTo>
                      <a:pt x="1212" y="0"/>
                    </a:lnTo>
                    <a:lnTo>
                      <a:pt x="0" y="2542"/>
                    </a:lnTo>
                    <a:lnTo>
                      <a:pt x="0" y="2632"/>
                    </a:lnTo>
                    <a:lnTo>
                      <a:pt x="1254" y="7"/>
                    </a:lnTo>
                    <a:lnTo>
                      <a:pt x="1236" y="0"/>
                    </a:lnTo>
                    <a:lnTo>
                      <a:pt x="123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6980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159" name="Freeform 60"/>
              <p:cNvSpPr>
                <a:spLocks/>
              </p:cNvSpPr>
              <p:nvPr userDrawn="1"/>
            </p:nvSpPr>
            <p:spPr bwMode="hidden">
              <a:xfrm>
                <a:off x="0" y="1039"/>
                <a:ext cx="948" cy="1676"/>
              </a:xfrm>
              <a:custGeom>
                <a:avLst/>
                <a:gdLst>
                  <a:gd name="T0" fmla="*/ 930 w 948"/>
                  <a:gd name="T1" fmla="*/ 0 h 1676"/>
                  <a:gd name="T2" fmla="*/ 906 w 948"/>
                  <a:gd name="T3" fmla="*/ 0 h 1676"/>
                  <a:gd name="T4" fmla="*/ 0 w 948"/>
                  <a:gd name="T5" fmla="*/ 1593 h 1676"/>
                  <a:gd name="T6" fmla="*/ 0 w 948"/>
                  <a:gd name="T7" fmla="*/ 1676 h 1676"/>
                  <a:gd name="T8" fmla="*/ 948 w 948"/>
                  <a:gd name="T9" fmla="*/ 5 h 1676"/>
                  <a:gd name="T10" fmla="*/ 930 w 948"/>
                  <a:gd name="T11" fmla="*/ 0 h 1676"/>
                  <a:gd name="T12" fmla="*/ 930 w 948"/>
                  <a:gd name="T13" fmla="*/ 0 h 167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948" h="1676">
                    <a:moveTo>
                      <a:pt x="930" y="0"/>
                    </a:moveTo>
                    <a:lnTo>
                      <a:pt x="906" y="0"/>
                    </a:lnTo>
                    <a:lnTo>
                      <a:pt x="0" y="1593"/>
                    </a:lnTo>
                    <a:lnTo>
                      <a:pt x="0" y="1676"/>
                    </a:lnTo>
                    <a:lnTo>
                      <a:pt x="948" y="5"/>
                    </a:lnTo>
                    <a:lnTo>
                      <a:pt x="93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160" name="Freeform 61"/>
              <p:cNvSpPr>
                <a:spLocks/>
              </p:cNvSpPr>
              <p:nvPr userDrawn="1"/>
            </p:nvSpPr>
            <p:spPr bwMode="hidden">
              <a:xfrm>
                <a:off x="0" y="1039"/>
                <a:ext cx="629" cy="937"/>
              </a:xfrm>
              <a:custGeom>
                <a:avLst/>
                <a:gdLst>
                  <a:gd name="T0" fmla="*/ 606 w 629"/>
                  <a:gd name="T1" fmla="*/ 0 h 937"/>
                  <a:gd name="T2" fmla="*/ 582 w 629"/>
                  <a:gd name="T3" fmla="*/ 0 h 937"/>
                  <a:gd name="T4" fmla="*/ 0 w 629"/>
                  <a:gd name="T5" fmla="*/ 871 h 937"/>
                  <a:gd name="T6" fmla="*/ 0 w 629"/>
                  <a:gd name="T7" fmla="*/ 937 h 937"/>
                  <a:gd name="T8" fmla="*/ 629 w 629"/>
                  <a:gd name="T9" fmla="*/ 4 h 937"/>
                  <a:gd name="T10" fmla="*/ 606 w 629"/>
                  <a:gd name="T11" fmla="*/ 0 h 937"/>
                  <a:gd name="T12" fmla="*/ 606 w 629"/>
                  <a:gd name="T13" fmla="*/ 0 h 937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629" h="937">
                    <a:moveTo>
                      <a:pt x="606" y="0"/>
                    </a:moveTo>
                    <a:lnTo>
                      <a:pt x="582" y="0"/>
                    </a:lnTo>
                    <a:lnTo>
                      <a:pt x="0" y="871"/>
                    </a:lnTo>
                    <a:lnTo>
                      <a:pt x="0" y="937"/>
                    </a:lnTo>
                    <a:lnTo>
                      <a:pt x="629" y="4"/>
                    </a:lnTo>
                    <a:lnTo>
                      <a:pt x="60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161" name="Freeform 62"/>
              <p:cNvSpPr>
                <a:spLocks/>
              </p:cNvSpPr>
              <p:nvPr userDrawn="1"/>
            </p:nvSpPr>
            <p:spPr bwMode="hidden">
              <a:xfrm>
                <a:off x="0" y="1039"/>
                <a:ext cx="305" cy="427"/>
              </a:xfrm>
              <a:custGeom>
                <a:avLst/>
                <a:gdLst>
                  <a:gd name="T0" fmla="*/ 282 w 305"/>
                  <a:gd name="T1" fmla="*/ 0 h 427"/>
                  <a:gd name="T2" fmla="*/ 252 w 305"/>
                  <a:gd name="T3" fmla="*/ 0 h 427"/>
                  <a:gd name="T4" fmla="*/ 0 w 305"/>
                  <a:gd name="T5" fmla="*/ 361 h 427"/>
                  <a:gd name="T6" fmla="*/ 0 w 305"/>
                  <a:gd name="T7" fmla="*/ 427 h 427"/>
                  <a:gd name="T8" fmla="*/ 305 w 305"/>
                  <a:gd name="T9" fmla="*/ 5 h 427"/>
                  <a:gd name="T10" fmla="*/ 282 w 305"/>
                  <a:gd name="T11" fmla="*/ 0 h 427"/>
                  <a:gd name="T12" fmla="*/ 282 w 305"/>
                  <a:gd name="T13" fmla="*/ 0 h 427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305" h="427">
                    <a:moveTo>
                      <a:pt x="282" y="0"/>
                    </a:moveTo>
                    <a:lnTo>
                      <a:pt x="252" y="0"/>
                    </a:lnTo>
                    <a:lnTo>
                      <a:pt x="0" y="361"/>
                    </a:lnTo>
                    <a:lnTo>
                      <a:pt x="0" y="427"/>
                    </a:lnTo>
                    <a:lnTo>
                      <a:pt x="305" y="5"/>
                    </a:lnTo>
                    <a:lnTo>
                      <a:pt x="282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0239" name="Freeform 63"/>
              <p:cNvSpPr>
                <a:spLocks/>
              </p:cNvSpPr>
              <p:nvPr userDrawn="1"/>
            </p:nvSpPr>
            <p:spPr bwMode="hidden">
              <a:xfrm>
                <a:off x="4481" y="1039"/>
                <a:ext cx="1277" cy="2686"/>
              </a:xfrm>
              <a:custGeom>
                <a:avLst/>
                <a:gdLst/>
                <a:ahLst/>
                <a:cxnLst>
                  <a:cxn ang="0">
                    <a:pos x="41" y="0"/>
                  </a:cxn>
                  <a:cxn ang="0">
                    <a:pos x="17" y="0"/>
                  </a:cxn>
                  <a:cxn ang="0">
                    <a:pos x="0" y="4"/>
                  </a:cxn>
                  <a:cxn ang="0">
                    <a:pos x="1277" y="2686"/>
                  </a:cxn>
                  <a:cxn ang="0">
                    <a:pos x="1277" y="2596"/>
                  </a:cxn>
                  <a:cxn ang="0">
                    <a:pos x="41" y="0"/>
                  </a:cxn>
                  <a:cxn ang="0">
                    <a:pos x="41" y="0"/>
                  </a:cxn>
                </a:cxnLst>
                <a:rect l="0" t="0" r="r" b="b"/>
                <a:pathLst>
                  <a:path w="1277" h="2686">
                    <a:moveTo>
                      <a:pt x="41" y="0"/>
                    </a:moveTo>
                    <a:lnTo>
                      <a:pt x="17" y="0"/>
                    </a:lnTo>
                    <a:lnTo>
                      <a:pt x="0" y="4"/>
                    </a:lnTo>
                    <a:lnTo>
                      <a:pt x="1277" y="2686"/>
                    </a:lnTo>
                    <a:lnTo>
                      <a:pt x="1277" y="2596"/>
                    </a:lnTo>
                    <a:lnTo>
                      <a:pt x="41" y="0"/>
                    </a:lnTo>
                    <a:lnTo>
                      <a:pt x="41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6980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163" name="Freeform 64"/>
              <p:cNvSpPr>
                <a:spLocks/>
              </p:cNvSpPr>
              <p:nvPr userDrawn="1"/>
            </p:nvSpPr>
            <p:spPr bwMode="hidden">
              <a:xfrm>
                <a:off x="4770" y="1039"/>
                <a:ext cx="988" cy="1730"/>
              </a:xfrm>
              <a:custGeom>
                <a:avLst/>
                <a:gdLst>
                  <a:gd name="T0" fmla="*/ 16 w 988"/>
                  <a:gd name="T1" fmla="*/ 0 h 1730"/>
                  <a:gd name="T2" fmla="*/ 0 w 988"/>
                  <a:gd name="T3" fmla="*/ 7 h 1730"/>
                  <a:gd name="T4" fmla="*/ 988 w 988"/>
                  <a:gd name="T5" fmla="*/ 1730 h 1730"/>
                  <a:gd name="T6" fmla="*/ 988 w 988"/>
                  <a:gd name="T7" fmla="*/ 1653 h 1730"/>
                  <a:gd name="T8" fmla="*/ 40 w 988"/>
                  <a:gd name="T9" fmla="*/ 0 h 1730"/>
                  <a:gd name="T10" fmla="*/ 16 w 988"/>
                  <a:gd name="T11" fmla="*/ 0 h 1730"/>
                  <a:gd name="T12" fmla="*/ 16 w 988"/>
                  <a:gd name="T13" fmla="*/ 0 h 1730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988" h="1730">
                    <a:moveTo>
                      <a:pt x="16" y="0"/>
                    </a:moveTo>
                    <a:lnTo>
                      <a:pt x="0" y="7"/>
                    </a:lnTo>
                    <a:lnTo>
                      <a:pt x="988" y="1730"/>
                    </a:lnTo>
                    <a:lnTo>
                      <a:pt x="988" y="1653"/>
                    </a:lnTo>
                    <a:lnTo>
                      <a:pt x="40" y="0"/>
                    </a:lnTo>
                    <a:lnTo>
                      <a:pt x="1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164" name="Freeform 65"/>
              <p:cNvSpPr>
                <a:spLocks/>
              </p:cNvSpPr>
              <p:nvPr userDrawn="1"/>
            </p:nvSpPr>
            <p:spPr bwMode="hidden">
              <a:xfrm>
                <a:off x="5088" y="1039"/>
                <a:ext cx="670" cy="997"/>
              </a:xfrm>
              <a:custGeom>
                <a:avLst/>
                <a:gdLst>
                  <a:gd name="T0" fmla="*/ 22 w 670"/>
                  <a:gd name="T1" fmla="*/ 0 h 997"/>
                  <a:gd name="T2" fmla="*/ 0 w 670"/>
                  <a:gd name="T3" fmla="*/ 4 h 997"/>
                  <a:gd name="T4" fmla="*/ 670 w 670"/>
                  <a:gd name="T5" fmla="*/ 997 h 997"/>
                  <a:gd name="T6" fmla="*/ 670 w 670"/>
                  <a:gd name="T7" fmla="*/ 925 h 997"/>
                  <a:gd name="T8" fmla="*/ 46 w 670"/>
                  <a:gd name="T9" fmla="*/ 0 h 997"/>
                  <a:gd name="T10" fmla="*/ 22 w 670"/>
                  <a:gd name="T11" fmla="*/ 0 h 997"/>
                  <a:gd name="T12" fmla="*/ 22 w 670"/>
                  <a:gd name="T13" fmla="*/ 0 h 997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670" h="997">
                    <a:moveTo>
                      <a:pt x="22" y="0"/>
                    </a:moveTo>
                    <a:lnTo>
                      <a:pt x="0" y="4"/>
                    </a:lnTo>
                    <a:lnTo>
                      <a:pt x="670" y="997"/>
                    </a:lnTo>
                    <a:lnTo>
                      <a:pt x="670" y="925"/>
                    </a:lnTo>
                    <a:lnTo>
                      <a:pt x="46" y="0"/>
                    </a:lnTo>
                    <a:lnTo>
                      <a:pt x="22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165" name="Freeform 66"/>
              <p:cNvSpPr>
                <a:spLocks/>
              </p:cNvSpPr>
              <p:nvPr userDrawn="1"/>
            </p:nvSpPr>
            <p:spPr bwMode="hidden">
              <a:xfrm>
                <a:off x="5412" y="1039"/>
                <a:ext cx="346" cy="487"/>
              </a:xfrm>
              <a:custGeom>
                <a:avLst/>
                <a:gdLst>
                  <a:gd name="T0" fmla="*/ 22 w 346"/>
                  <a:gd name="T1" fmla="*/ 0 h 487"/>
                  <a:gd name="T2" fmla="*/ 0 w 346"/>
                  <a:gd name="T3" fmla="*/ 7 h 487"/>
                  <a:gd name="T4" fmla="*/ 346 w 346"/>
                  <a:gd name="T5" fmla="*/ 487 h 487"/>
                  <a:gd name="T6" fmla="*/ 346 w 346"/>
                  <a:gd name="T7" fmla="*/ 415 h 487"/>
                  <a:gd name="T8" fmla="*/ 46 w 346"/>
                  <a:gd name="T9" fmla="*/ 0 h 487"/>
                  <a:gd name="T10" fmla="*/ 22 w 346"/>
                  <a:gd name="T11" fmla="*/ 0 h 487"/>
                  <a:gd name="T12" fmla="*/ 22 w 346"/>
                  <a:gd name="T13" fmla="*/ 0 h 487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346" h="487">
                    <a:moveTo>
                      <a:pt x="22" y="0"/>
                    </a:moveTo>
                    <a:lnTo>
                      <a:pt x="0" y="7"/>
                    </a:lnTo>
                    <a:lnTo>
                      <a:pt x="346" y="487"/>
                    </a:lnTo>
                    <a:lnTo>
                      <a:pt x="346" y="415"/>
                    </a:lnTo>
                    <a:lnTo>
                      <a:pt x="46" y="0"/>
                    </a:lnTo>
                    <a:lnTo>
                      <a:pt x="22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</p:grpSp>
      </p:grpSp>
      <p:sp>
        <p:nvSpPr>
          <p:cNvPr id="50243" name="Rectangle 67"/>
          <p:cNvSpPr>
            <a:spLocks noGrp="1" noChangeArrowheads="1"/>
          </p:cNvSpPr>
          <p:nvPr>
            <p:ph type="title"/>
          </p:nvPr>
        </p:nvSpPr>
        <p:spPr bwMode="auto">
          <a:xfrm>
            <a:off x="455613" y="273050"/>
            <a:ext cx="8226425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50244" name="Rectangle 68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5613" y="6242050"/>
            <a:ext cx="2130425" cy="474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0245" name="Rectangle 69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2050"/>
            <a:ext cx="2895600" cy="474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0246" name="Rectangle 7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2050"/>
            <a:ext cx="2130425" cy="474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fld id="{2B9E942B-9259-4964-85B9-957D99116A2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0247" name="Rectangle 71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5613" y="1598613"/>
            <a:ext cx="8226425" cy="4497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976" r:id="rId1"/>
    <p:sldLayoutId id="2147483962" r:id="rId2"/>
    <p:sldLayoutId id="2147483963" r:id="rId3"/>
    <p:sldLayoutId id="2147483964" r:id="rId4"/>
    <p:sldLayoutId id="2147483965" r:id="rId5"/>
    <p:sldLayoutId id="2147483966" r:id="rId6"/>
    <p:sldLayoutId id="2147483967" r:id="rId7"/>
    <p:sldLayoutId id="2147483968" r:id="rId8"/>
    <p:sldLayoutId id="2147483969" r:id="rId9"/>
    <p:sldLayoutId id="2147483970" r:id="rId10"/>
    <p:sldLayoutId id="2147483971" r:id="rId11"/>
    <p:sldLayoutId id="2147483972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fld id="{3F614CC3-B396-49BC-80BF-8B71766ED7EA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" name="Title Placeholder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78" r:id="rId1"/>
    <p:sldLayoutId id="2147483979" r:id="rId2"/>
    <p:sldLayoutId id="2147483980" r:id="rId3"/>
    <p:sldLayoutId id="2147483981" r:id="rId4"/>
    <p:sldLayoutId id="2147483982" r:id="rId5"/>
    <p:sldLayoutId id="2147483983" r:id="rId6"/>
    <p:sldLayoutId id="2147483984" r:id="rId7"/>
    <p:sldLayoutId id="2147483985" r:id="rId8"/>
    <p:sldLayoutId id="2147483986" r:id="rId9"/>
    <p:sldLayoutId id="2147483987" r:id="rId10"/>
    <p:sldLayoutId id="2147483988" r:id="rId11"/>
    <p:sldLayoutId id="2147483989" r:id="rId12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gif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3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3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gif"/><Relationship Id="rId1" Type="http://schemas.openxmlformats.org/officeDocument/2006/relationships/slideLayout" Target="../slideLayouts/slideLayout3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gif"/><Relationship Id="rId1" Type="http://schemas.openxmlformats.org/officeDocument/2006/relationships/slideLayout" Target="../slideLayouts/slideLayout39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49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7" Type="http://schemas.openxmlformats.org/officeDocument/2006/relationships/image" Target="../media/image7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4.xml"/><Relationship Id="rId6" Type="http://schemas.openxmlformats.org/officeDocument/2006/relationships/image" Target="../media/image9.jpeg"/><Relationship Id="rId5" Type="http://schemas.openxmlformats.org/officeDocument/2006/relationships/image" Target="../media/image8.jpeg"/><Relationship Id="rId4" Type="http://schemas.openxmlformats.org/officeDocument/2006/relationships/image" Target="../media/image4.jpeg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5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4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eg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gif"/><Relationship Id="rId1" Type="http://schemas.openxmlformats.org/officeDocument/2006/relationships/slideLayout" Target="../slideLayouts/slideLayout1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7" Type="http://schemas.openxmlformats.org/officeDocument/2006/relationships/image" Target="../media/image7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51.xml"/><Relationship Id="rId6" Type="http://schemas.openxmlformats.org/officeDocument/2006/relationships/image" Target="../media/image9.jpeg"/><Relationship Id="rId5" Type="http://schemas.openxmlformats.org/officeDocument/2006/relationships/image" Target="../media/image8.jpeg"/><Relationship Id="rId4" Type="http://schemas.openxmlformats.org/officeDocument/2006/relationships/image" Target="../media/image4.jpeg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gif"/><Relationship Id="rId1" Type="http://schemas.openxmlformats.org/officeDocument/2006/relationships/slideLayout" Target="../slideLayouts/slideLayout50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3600" b="1" smtClean="0">
                <a:latin typeface="Arial" pitchFamily="34" charset="0"/>
                <a:cs typeface="Arial" pitchFamily="34" charset="0"/>
              </a:rPr>
              <a:t>TRƯỜNG TIỂU HỌC GIA THƯỢNG</a:t>
            </a:r>
            <a:endParaRPr lang="en-US" sz="3600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974103" y="2669232"/>
            <a:ext cx="480769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smtClean="0"/>
              <a:t>GV: </a:t>
            </a:r>
            <a:r>
              <a:rPr lang="en-US" sz="2400" b="1" smtClean="0"/>
              <a:t>Trịnh Thị Diệu Linh</a:t>
            </a:r>
            <a:endParaRPr lang="en-US" sz="2400"/>
          </a:p>
        </p:txBody>
      </p:sp>
      <p:sp>
        <p:nvSpPr>
          <p:cNvPr id="5" name="TextBox 4"/>
          <p:cNvSpPr txBox="1"/>
          <p:nvPr/>
        </p:nvSpPr>
        <p:spPr>
          <a:xfrm>
            <a:off x="2438400" y="1371600"/>
            <a:ext cx="4648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smtClean="0">
                <a:latin typeface="Arial" pitchFamily="34" charset="0"/>
                <a:cs typeface="Arial" pitchFamily="34" charset="0"/>
              </a:rPr>
              <a:t>Năm </a:t>
            </a:r>
            <a:r>
              <a:rPr lang="en-US" sz="2400" smtClean="0">
                <a:latin typeface="Arial" pitchFamily="34" charset="0"/>
                <a:cs typeface="Arial" pitchFamily="34" charset="0"/>
              </a:rPr>
              <a:t>học</a:t>
            </a:r>
            <a:r>
              <a:rPr lang="en-US" sz="2000" smtClean="0">
                <a:latin typeface="Arial" pitchFamily="34" charset="0"/>
                <a:cs typeface="Arial" pitchFamily="34" charset="0"/>
              </a:rPr>
              <a:t>: 2018 – 2019 </a:t>
            </a:r>
            <a:endParaRPr lang="en-US" sz="200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974103" y="3130897"/>
            <a:ext cx="480769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smtClean="0"/>
              <a:t>Lớp: </a:t>
            </a:r>
            <a:r>
              <a:rPr lang="en-US" sz="2400" b="1" smtClean="0"/>
              <a:t>5A4</a:t>
            </a:r>
            <a:endParaRPr lang="en-US" sz="2400"/>
          </a:p>
        </p:txBody>
      </p:sp>
      <p:sp>
        <p:nvSpPr>
          <p:cNvPr id="7" name="TextBox 6"/>
          <p:cNvSpPr txBox="1"/>
          <p:nvPr/>
        </p:nvSpPr>
        <p:spPr>
          <a:xfrm>
            <a:off x="609600" y="3753505"/>
            <a:ext cx="80391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smtClean="0"/>
              <a:t>Phân môn: </a:t>
            </a:r>
            <a:r>
              <a:rPr lang="en-US" sz="2400" b="1" smtClean="0"/>
              <a:t>Kể chuyện: Lý Tự Trọng</a:t>
            </a:r>
            <a:endParaRPr lang="en-US" sz="2400"/>
          </a:p>
        </p:txBody>
      </p:sp>
    </p:spTree>
    <p:extLst>
      <p:ext uri="{BB962C8B-B14F-4D97-AF65-F5344CB8AC3E}">
        <p14:creationId xmlns:p14="http://schemas.microsoft.com/office/powerpoint/2010/main" val="46405133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 b="1" i="1" smtClean="0">
                <a:solidFill>
                  <a:schemeClr val="tx1"/>
                </a:solidFill>
                <a:effectLst/>
              </a:rPr>
              <a:t/>
            </a:r>
            <a:br>
              <a:rPr lang="en-US" sz="3200" b="1" i="1" smtClean="0">
                <a:solidFill>
                  <a:schemeClr val="tx1"/>
                </a:solidFill>
                <a:effectLst/>
              </a:rPr>
            </a:br>
            <a:r>
              <a:rPr lang="en-US" sz="3200" b="1" i="1" smtClean="0">
                <a:solidFill>
                  <a:schemeClr val="tx1"/>
                </a:solidFill>
                <a:effectLst/>
              </a:rPr>
              <a:t>Kể chuyện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600200" y="1524000"/>
            <a:ext cx="6629400" cy="685800"/>
          </a:xfrm>
        </p:spPr>
        <p:txBody>
          <a:bodyPr/>
          <a:lstStyle/>
          <a:p>
            <a:pPr algn="ctr" eaLnBrk="1" hangingPunct="1">
              <a:lnSpc>
                <a:spcPct val="90000"/>
              </a:lnSpc>
            </a:pPr>
            <a:r>
              <a:rPr lang="en-US" sz="2800" b="1" smtClean="0">
                <a:solidFill>
                  <a:schemeClr val="hlink"/>
                </a:solidFill>
              </a:rPr>
              <a:t>BÀI:</a:t>
            </a:r>
            <a:r>
              <a:rPr lang="en-US" sz="2800" b="1" smtClean="0"/>
              <a:t>      </a:t>
            </a:r>
            <a:r>
              <a:rPr lang="en-US" sz="4000" smtClean="0">
                <a:solidFill>
                  <a:srgbClr val="FFFFCC"/>
                </a:solidFill>
              </a:rPr>
              <a:t>LÝ  TỰ  TRỌNG</a:t>
            </a:r>
          </a:p>
        </p:txBody>
      </p:sp>
      <p:sp>
        <p:nvSpPr>
          <p:cNvPr id="29701" name="AutoShape 10"/>
          <p:cNvSpPr>
            <a:spLocks noChangeArrowheads="1"/>
          </p:cNvSpPr>
          <p:nvPr/>
        </p:nvSpPr>
        <p:spPr bwMode="auto">
          <a:xfrm>
            <a:off x="228600" y="2362200"/>
            <a:ext cx="5638800" cy="1600200"/>
          </a:xfrm>
          <a:prstGeom prst="irregularSeal2">
            <a:avLst/>
          </a:prstGeom>
          <a:solidFill>
            <a:srgbClr val="F4F6A8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000" b="1" i="1">
                <a:solidFill>
                  <a:srgbClr val="0033CC"/>
                </a:solidFill>
                <a:latin typeface="Arial" charset="0"/>
              </a:rPr>
              <a:t>Tuổi thành niên ?</a:t>
            </a:r>
            <a:r>
              <a:rPr lang="en-US" sz="3000" b="1">
                <a:latin typeface="Arial" charset="0"/>
              </a:rPr>
              <a:t>  </a:t>
            </a:r>
            <a:endParaRPr lang="en-US" sz="3000">
              <a:latin typeface="Arial" charset="0"/>
            </a:endParaRPr>
          </a:p>
        </p:txBody>
      </p:sp>
      <p:sp>
        <p:nvSpPr>
          <p:cNvPr id="29702" name="Rectangle 6"/>
          <p:cNvSpPr>
            <a:spLocks noChangeArrowheads="1"/>
          </p:cNvSpPr>
          <p:nvPr/>
        </p:nvSpPr>
        <p:spPr bwMode="auto">
          <a:xfrm>
            <a:off x="762000" y="4267200"/>
            <a:ext cx="800100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just" eaLnBrk="1" hangingPunct="1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</a:pPr>
            <a:r>
              <a:rPr lang="en-US" sz="3200">
                <a:latin typeface="Arial" charset="0"/>
              </a:rPr>
              <a:t>	Tuổi phải chịu trách nhiệm về việc làm của mình, tuổi </a:t>
            </a:r>
            <a:r>
              <a:rPr lang="vi-VN" sz="3200">
                <a:latin typeface="Arial" charset="0"/>
              </a:rPr>
              <a:t>đư</a:t>
            </a:r>
            <a:r>
              <a:rPr lang="en-US" sz="3200">
                <a:latin typeface="Arial" charset="0"/>
              </a:rPr>
              <a:t>ợc coi là tuổi tr</a:t>
            </a:r>
            <a:r>
              <a:rPr lang="vi-VN" sz="3200">
                <a:latin typeface="Arial" charset="0"/>
              </a:rPr>
              <a:t>ư</a:t>
            </a:r>
            <a:r>
              <a:rPr lang="en-US" sz="3200">
                <a:latin typeface="Arial" charset="0"/>
              </a:rPr>
              <a:t>ởng thành là từ 18 tuổi trở lên.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97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297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701" grpId="0" animBg="1"/>
      <p:bldP spid="2970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 b="1" i="1" smtClean="0">
                <a:solidFill>
                  <a:schemeClr val="tx1"/>
                </a:solidFill>
                <a:effectLst/>
              </a:rPr>
              <a:t/>
            </a:r>
            <a:br>
              <a:rPr lang="en-US" sz="3200" b="1" i="1" smtClean="0">
                <a:solidFill>
                  <a:schemeClr val="tx1"/>
                </a:solidFill>
                <a:effectLst/>
              </a:rPr>
            </a:br>
            <a:r>
              <a:rPr lang="en-US" sz="3200" b="1" i="1" smtClean="0">
                <a:solidFill>
                  <a:schemeClr val="tx1"/>
                </a:solidFill>
                <a:effectLst/>
              </a:rPr>
              <a:t>Kể chuyện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2286000" y="1524000"/>
            <a:ext cx="5410200" cy="609600"/>
          </a:xfrm>
        </p:spPr>
        <p:txBody>
          <a:bodyPr/>
          <a:lstStyle/>
          <a:p>
            <a:pPr algn="ctr" eaLnBrk="1" hangingPunct="1"/>
            <a:r>
              <a:rPr lang="en-US" sz="2800" b="1" smtClean="0">
                <a:solidFill>
                  <a:schemeClr val="hlink"/>
                </a:solidFill>
              </a:rPr>
              <a:t>BÀI:</a:t>
            </a:r>
            <a:r>
              <a:rPr lang="en-US" sz="2800" b="1" smtClean="0"/>
              <a:t>      </a:t>
            </a:r>
            <a:r>
              <a:rPr lang="en-US" sz="3600" smtClean="0">
                <a:solidFill>
                  <a:srgbClr val="FFFFCC"/>
                </a:solidFill>
              </a:rPr>
              <a:t>LÝ  TỰ  TRỌNG</a:t>
            </a:r>
          </a:p>
        </p:txBody>
      </p:sp>
      <p:pic>
        <p:nvPicPr>
          <p:cNvPr id="70660" name="Picture 4" descr="Picture 027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/>
          <a:srcRect/>
          <a:stretch>
            <a:fillRect/>
          </a:stretch>
        </p:blipFill>
        <p:spPr>
          <a:xfrm>
            <a:off x="762000" y="2438400"/>
            <a:ext cx="7391400" cy="3810000"/>
          </a:xfr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706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 b="1" i="1" smtClean="0">
                <a:solidFill>
                  <a:schemeClr val="tx1"/>
                </a:solidFill>
                <a:effectLst/>
                <a:latin typeface="Arial" charset="0"/>
              </a:rPr>
              <a:t/>
            </a:r>
            <a:br>
              <a:rPr lang="en-US" sz="3200" b="1" i="1" smtClean="0">
                <a:solidFill>
                  <a:schemeClr val="tx1"/>
                </a:solidFill>
                <a:effectLst/>
                <a:latin typeface="Arial" charset="0"/>
              </a:rPr>
            </a:br>
            <a:r>
              <a:rPr lang="en-US" sz="3200" b="1" i="1" smtClean="0">
                <a:solidFill>
                  <a:schemeClr val="tx1"/>
                </a:solidFill>
                <a:effectLst/>
                <a:latin typeface="Arial" charset="0"/>
              </a:rPr>
              <a:t>Kể chuyện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447800" y="1828800"/>
            <a:ext cx="6629400" cy="609600"/>
          </a:xfrm>
        </p:spPr>
        <p:txBody>
          <a:bodyPr/>
          <a:lstStyle/>
          <a:p>
            <a:pPr algn="ctr" eaLnBrk="1" hangingPunct="1">
              <a:lnSpc>
                <a:spcPct val="90000"/>
              </a:lnSpc>
              <a:defRPr/>
            </a:pPr>
            <a:r>
              <a:rPr lang="en-US" sz="2400" b="1" smtClean="0">
                <a:solidFill>
                  <a:schemeClr val="hlink"/>
                </a:solidFill>
                <a:latin typeface="Arial"/>
              </a:rPr>
              <a:t>BÀI:</a:t>
            </a:r>
            <a:r>
              <a:rPr lang="en-US" sz="2400" b="1" smtClean="0">
                <a:latin typeface="Arial"/>
              </a:rPr>
              <a:t>      </a:t>
            </a:r>
            <a:r>
              <a:rPr lang="en-US" sz="3600" smtClean="0">
                <a:solidFill>
                  <a:srgbClr val="FFFFCC"/>
                </a:solidFill>
                <a:latin typeface="Arial"/>
              </a:rPr>
              <a:t>LÝ  TỰ  TRỌNG</a:t>
            </a:r>
          </a:p>
        </p:txBody>
      </p:sp>
      <p:pic>
        <p:nvPicPr>
          <p:cNvPr id="22532" name="Picture 14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2"/>
          <a:srcRect/>
          <a:stretch>
            <a:fillRect/>
          </a:stretch>
        </p:blipFill>
        <p:spPr>
          <a:xfrm>
            <a:off x="1219200" y="6299200"/>
            <a:ext cx="7162800" cy="558800"/>
          </a:xfrm>
          <a:noFill/>
        </p:spPr>
      </p:pic>
      <p:sp>
        <p:nvSpPr>
          <p:cNvPr id="30724" name="AutoShape 10"/>
          <p:cNvSpPr>
            <a:spLocks noChangeArrowheads="1"/>
          </p:cNvSpPr>
          <p:nvPr/>
        </p:nvSpPr>
        <p:spPr bwMode="auto">
          <a:xfrm>
            <a:off x="0" y="2438400"/>
            <a:ext cx="5638800" cy="1905000"/>
          </a:xfrm>
          <a:prstGeom prst="irregularSeal2">
            <a:avLst/>
          </a:prstGeom>
          <a:solidFill>
            <a:srgbClr val="F4F6A8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000" b="1" i="1">
                <a:solidFill>
                  <a:srgbClr val="0033CC"/>
                </a:solidFill>
                <a:latin typeface="Arial" charset="0"/>
              </a:rPr>
              <a:t>Quốc tế ca ?</a:t>
            </a:r>
            <a:r>
              <a:rPr lang="en-US" sz="3000" b="1">
                <a:latin typeface="Arial" charset="0"/>
              </a:rPr>
              <a:t>  </a:t>
            </a:r>
            <a:endParaRPr lang="en-US" sz="3000">
              <a:latin typeface="Arial" charset="0"/>
            </a:endParaRPr>
          </a:p>
        </p:txBody>
      </p:sp>
      <p:pic>
        <p:nvPicPr>
          <p:cNvPr id="22534" name="Picture 8" descr="blumen-pflanzen038"/>
          <p:cNvPicPr>
            <a:picLocks noGrp="1" noChangeAspect="1" noChangeArrowheads="1" noCrop="1"/>
          </p:cNvPicPr>
          <p:nvPr>
            <p:ph sz="quarter" idx="3"/>
          </p:nvPr>
        </p:nvPicPr>
        <p:blipFill>
          <a:blip r:embed="rId3"/>
          <a:srcRect/>
          <a:stretch>
            <a:fillRect/>
          </a:stretch>
        </p:blipFill>
        <p:spPr>
          <a:xfrm>
            <a:off x="609600" y="4724400"/>
            <a:ext cx="1524000" cy="1524000"/>
          </a:xfrm>
          <a:noFill/>
        </p:spPr>
      </p:pic>
      <p:sp>
        <p:nvSpPr>
          <p:cNvPr id="30725" name="Rectangle 5"/>
          <p:cNvSpPr>
            <a:spLocks noChangeArrowheads="1"/>
          </p:cNvSpPr>
          <p:nvPr/>
        </p:nvSpPr>
        <p:spPr bwMode="auto">
          <a:xfrm>
            <a:off x="2057400" y="4724400"/>
            <a:ext cx="655320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algn="ctr" eaLnBrk="1" hangingPunct="1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120000"/>
              <a:defRPr/>
            </a:pPr>
            <a:r>
              <a:rPr lang="en-US" sz="32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	</a:t>
            </a:r>
            <a:r>
              <a:rPr lang="en-US" sz="3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Là</a:t>
            </a:r>
            <a:r>
              <a:rPr lang="en-US" sz="32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3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bài</a:t>
            </a:r>
            <a:r>
              <a:rPr lang="en-US" sz="32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ca </a:t>
            </a:r>
            <a:r>
              <a:rPr lang="en-US" sz="3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chính</a:t>
            </a:r>
            <a:r>
              <a:rPr lang="en-US" sz="32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3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thức</a:t>
            </a:r>
            <a:r>
              <a:rPr lang="en-US" sz="32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3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của</a:t>
            </a:r>
            <a:r>
              <a:rPr lang="en-US" sz="32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3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giai</a:t>
            </a:r>
            <a:r>
              <a:rPr lang="en-US" sz="32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3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cấp</a:t>
            </a:r>
            <a:r>
              <a:rPr lang="en-US" sz="32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3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công</a:t>
            </a:r>
            <a:r>
              <a:rPr lang="en-US" sz="32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3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nhân</a:t>
            </a:r>
            <a:r>
              <a:rPr lang="en-US" sz="32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3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trên</a:t>
            </a:r>
            <a:r>
              <a:rPr lang="en-US" sz="32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3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thế</a:t>
            </a:r>
            <a:r>
              <a:rPr lang="en-US" sz="32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3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giới</a:t>
            </a:r>
            <a:r>
              <a:rPr lang="en-US" sz="32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07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07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4" grpId="0" animBg="1"/>
      <p:bldP spid="3072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2800" b="1" i="1" smtClean="0">
                <a:solidFill>
                  <a:schemeClr val="tx1"/>
                </a:solidFill>
                <a:effectLst/>
                <a:latin typeface="Arial" charset="0"/>
              </a:rPr>
              <a:t/>
            </a:r>
            <a:br>
              <a:rPr lang="en-US" sz="2800" b="1" i="1" smtClean="0">
                <a:solidFill>
                  <a:schemeClr val="tx1"/>
                </a:solidFill>
                <a:effectLst/>
                <a:latin typeface="Arial" charset="0"/>
              </a:rPr>
            </a:br>
            <a:r>
              <a:rPr lang="en-US" sz="2800" b="1" i="1" smtClean="0">
                <a:solidFill>
                  <a:schemeClr val="tx1"/>
                </a:solidFill>
                <a:effectLst/>
                <a:latin typeface="Arial" charset="0"/>
              </a:rPr>
              <a:t>Kể chuyện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838200" y="1676400"/>
            <a:ext cx="7315200" cy="838200"/>
          </a:xfrm>
        </p:spPr>
        <p:txBody>
          <a:bodyPr/>
          <a:lstStyle/>
          <a:p>
            <a:pPr algn="ctr" eaLnBrk="1" hangingPunct="1">
              <a:defRPr/>
            </a:pPr>
            <a:r>
              <a:rPr lang="en-US" sz="2400" b="1" smtClean="0">
                <a:solidFill>
                  <a:schemeClr val="hlink"/>
                </a:solidFill>
                <a:latin typeface="Arial"/>
              </a:rPr>
              <a:t>BÀI:</a:t>
            </a:r>
            <a:r>
              <a:rPr lang="en-US" sz="2000" b="1" smtClean="0">
                <a:latin typeface="Arial"/>
              </a:rPr>
              <a:t>      </a:t>
            </a:r>
            <a:r>
              <a:rPr lang="en-US" smtClean="0">
                <a:solidFill>
                  <a:srgbClr val="FFFFCC"/>
                </a:solidFill>
                <a:latin typeface="Arial"/>
              </a:rPr>
              <a:t>LÝ  TỰ  TRỌNG</a:t>
            </a:r>
          </a:p>
        </p:txBody>
      </p:sp>
      <p:sp>
        <p:nvSpPr>
          <p:cNvPr id="37892" name="AutoShape 10"/>
          <p:cNvSpPr>
            <a:spLocks noChangeArrowheads="1"/>
          </p:cNvSpPr>
          <p:nvPr/>
        </p:nvSpPr>
        <p:spPr bwMode="auto">
          <a:xfrm>
            <a:off x="0" y="2362200"/>
            <a:ext cx="8001000" cy="2209800"/>
          </a:xfrm>
          <a:prstGeom prst="irregularSeal2">
            <a:avLst/>
          </a:prstGeom>
          <a:solidFill>
            <a:srgbClr val="F4F6A8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 b="1" i="1">
                <a:solidFill>
                  <a:srgbClr val="0033CC"/>
                </a:solidFill>
                <a:latin typeface="Arial" charset="0"/>
              </a:rPr>
              <a:t>Câu chuyện có những </a:t>
            </a:r>
          </a:p>
          <a:p>
            <a:pPr algn="ctr"/>
            <a:r>
              <a:rPr lang="en-US" sz="2800" b="1" i="1">
                <a:solidFill>
                  <a:srgbClr val="0033CC"/>
                </a:solidFill>
                <a:latin typeface="Arial" charset="0"/>
              </a:rPr>
              <a:t>nhân vật nào ?</a:t>
            </a:r>
            <a:r>
              <a:rPr lang="en-US" sz="2800" b="1">
                <a:latin typeface="Arial" charset="0"/>
              </a:rPr>
              <a:t>  </a:t>
            </a:r>
            <a:endParaRPr lang="en-US" sz="2800">
              <a:latin typeface="Arial" charset="0"/>
            </a:endParaRPr>
          </a:p>
        </p:txBody>
      </p:sp>
      <p:sp>
        <p:nvSpPr>
          <p:cNvPr id="37893" name="Rectangle 5"/>
          <p:cNvSpPr>
            <a:spLocks noChangeArrowheads="1"/>
          </p:cNvSpPr>
          <p:nvPr/>
        </p:nvSpPr>
        <p:spPr bwMode="auto">
          <a:xfrm>
            <a:off x="838200" y="4800600"/>
            <a:ext cx="70866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algn="ctr" eaLnBrk="1" hangingPunct="1">
              <a:spcBef>
                <a:spcPct val="20000"/>
              </a:spcBef>
              <a:buClr>
                <a:schemeClr val="hlink"/>
              </a:buClr>
              <a:buSzPct val="120000"/>
              <a:defRPr/>
            </a:pPr>
            <a:r>
              <a:rPr lang="en-US" sz="280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	</a:t>
            </a:r>
            <a:r>
              <a:rPr lang="en-US" sz="28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Lý Tự Trọng, tên </a:t>
            </a:r>
            <a:r>
              <a:rPr lang="vi-VN" sz="28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đ</a:t>
            </a:r>
            <a:r>
              <a:rPr lang="en-US" sz="28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ội Tây, </a:t>
            </a:r>
          </a:p>
          <a:p>
            <a:pPr marL="342900" indent="-342900" algn="ctr" eaLnBrk="1" hangingPunct="1">
              <a:spcBef>
                <a:spcPct val="20000"/>
              </a:spcBef>
              <a:buClr>
                <a:schemeClr val="hlink"/>
              </a:buClr>
              <a:buSzPct val="120000"/>
              <a:defRPr/>
            </a:pPr>
            <a:r>
              <a:rPr lang="en-US" sz="28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Mật thám L</a:t>
            </a:r>
            <a:r>
              <a:rPr lang="vi-VN" sz="28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ơ</a:t>
            </a:r>
            <a:r>
              <a:rPr lang="en-US" sz="28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-gr</a:t>
            </a:r>
            <a:r>
              <a:rPr lang="vi-VN" sz="28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ă</a:t>
            </a:r>
            <a:r>
              <a:rPr lang="en-US" sz="28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ng,  luật s</a:t>
            </a:r>
            <a:r>
              <a:rPr lang="vi-VN" sz="28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ư</a:t>
            </a:r>
            <a:r>
              <a:rPr lang="en-US" sz="28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.</a:t>
            </a:r>
            <a:r>
              <a:rPr lang="en-US" sz="280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</a:p>
        </p:txBody>
      </p:sp>
      <p:pic>
        <p:nvPicPr>
          <p:cNvPr id="23558" name="Picture 14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/>
          <a:srcRect/>
          <a:stretch>
            <a:fillRect/>
          </a:stretch>
        </p:blipFill>
        <p:spPr>
          <a:xfrm>
            <a:off x="381000" y="6299200"/>
            <a:ext cx="8153400" cy="558800"/>
          </a:xfr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78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78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892" grpId="0" animBg="1"/>
      <p:bldP spid="37893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2800" b="1" i="1" smtClean="0">
                <a:solidFill>
                  <a:schemeClr val="tx1"/>
                </a:solidFill>
                <a:effectLst/>
                <a:latin typeface="Arial" charset="0"/>
              </a:rPr>
              <a:t/>
            </a:r>
            <a:br>
              <a:rPr lang="en-US" sz="2800" b="1" i="1" smtClean="0">
                <a:solidFill>
                  <a:schemeClr val="tx1"/>
                </a:solidFill>
                <a:effectLst/>
                <a:latin typeface="Arial" charset="0"/>
              </a:rPr>
            </a:br>
            <a:r>
              <a:rPr lang="en-US" sz="2800" b="1" i="1" smtClean="0">
                <a:solidFill>
                  <a:schemeClr val="tx1"/>
                </a:solidFill>
                <a:effectLst/>
                <a:latin typeface="Arial" charset="0"/>
              </a:rPr>
              <a:t>Kể chuyện</a:t>
            </a:r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752600" y="1905000"/>
            <a:ext cx="5105400" cy="609600"/>
          </a:xfrm>
        </p:spPr>
        <p:txBody>
          <a:bodyPr/>
          <a:lstStyle/>
          <a:p>
            <a:pPr algn="ctr" eaLnBrk="1" hangingPunct="1">
              <a:lnSpc>
                <a:spcPct val="90000"/>
              </a:lnSpc>
              <a:defRPr/>
            </a:pPr>
            <a:r>
              <a:rPr lang="en-US" sz="2000" b="1" smtClean="0">
                <a:solidFill>
                  <a:schemeClr val="hlink"/>
                </a:solidFill>
                <a:latin typeface="Arial"/>
              </a:rPr>
              <a:t>BÀI:</a:t>
            </a:r>
            <a:r>
              <a:rPr lang="en-US" sz="2000" b="1" smtClean="0">
                <a:latin typeface="Arial"/>
              </a:rPr>
              <a:t>      </a:t>
            </a:r>
            <a:r>
              <a:rPr lang="en-US" smtClean="0">
                <a:solidFill>
                  <a:srgbClr val="FFFFCC"/>
                </a:solidFill>
                <a:latin typeface="Arial"/>
              </a:rPr>
              <a:t>LÝ  TỰ  TRỌNG</a:t>
            </a:r>
          </a:p>
        </p:txBody>
      </p:sp>
      <p:sp>
        <p:nvSpPr>
          <p:cNvPr id="43012" name="AutoShape 10"/>
          <p:cNvSpPr>
            <a:spLocks noChangeArrowheads="1"/>
          </p:cNvSpPr>
          <p:nvPr/>
        </p:nvSpPr>
        <p:spPr bwMode="auto">
          <a:xfrm>
            <a:off x="0" y="2362200"/>
            <a:ext cx="8610600" cy="2667000"/>
          </a:xfrm>
          <a:prstGeom prst="irregularSeal2">
            <a:avLst/>
          </a:prstGeom>
          <a:solidFill>
            <a:srgbClr val="F4F6A8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 b="1" i="1">
                <a:solidFill>
                  <a:srgbClr val="0033CC"/>
                </a:solidFill>
                <a:latin typeface="Arial" charset="0"/>
              </a:rPr>
              <a:t>Anh Lý Tự Trọng </a:t>
            </a:r>
            <a:r>
              <a:rPr lang="vi-VN" sz="2800" b="1" i="1">
                <a:solidFill>
                  <a:srgbClr val="0033CC"/>
                </a:solidFill>
                <a:latin typeface="Arial" charset="0"/>
              </a:rPr>
              <a:t>đư</a:t>
            </a:r>
            <a:r>
              <a:rPr lang="en-US" sz="2800" b="1" i="1">
                <a:solidFill>
                  <a:srgbClr val="0033CC"/>
                </a:solidFill>
                <a:latin typeface="Arial" charset="0"/>
              </a:rPr>
              <a:t>ợc cử </a:t>
            </a:r>
            <a:r>
              <a:rPr lang="vi-VN" sz="2800" b="1" i="1">
                <a:solidFill>
                  <a:srgbClr val="0033CC"/>
                </a:solidFill>
                <a:latin typeface="Arial" charset="0"/>
              </a:rPr>
              <a:t>đ</a:t>
            </a:r>
            <a:r>
              <a:rPr lang="en-US" sz="2800" b="1" i="1">
                <a:solidFill>
                  <a:srgbClr val="0033CC"/>
                </a:solidFill>
                <a:latin typeface="Arial" charset="0"/>
              </a:rPr>
              <a:t>i học</a:t>
            </a:r>
          </a:p>
          <a:p>
            <a:pPr algn="ctr"/>
            <a:r>
              <a:rPr lang="en-US" sz="2800" b="1" i="1">
                <a:solidFill>
                  <a:srgbClr val="0033CC"/>
                </a:solidFill>
                <a:latin typeface="Arial" charset="0"/>
              </a:rPr>
              <a:t> n</a:t>
            </a:r>
            <a:r>
              <a:rPr lang="vi-VN" sz="2800" b="1" i="1">
                <a:solidFill>
                  <a:srgbClr val="0033CC"/>
                </a:solidFill>
                <a:latin typeface="Arial" charset="0"/>
              </a:rPr>
              <a:t>ư</a:t>
            </a:r>
            <a:r>
              <a:rPr lang="en-US" sz="2800" b="1" i="1">
                <a:solidFill>
                  <a:srgbClr val="0033CC"/>
                </a:solidFill>
                <a:latin typeface="Arial" charset="0"/>
              </a:rPr>
              <a:t>ớc ngoài khi nào ?</a:t>
            </a:r>
            <a:r>
              <a:rPr lang="en-US" sz="2800" b="1">
                <a:latin typeface="Arial" charset="0"/>
              </a:rPr>
              <a:t>  </a:t>
            </a:r>
            <a:endParaRPr lang="en-US" sz="2800">
              <a:latin typeface="Arial" charset="0"/>
            </a:endParaRPr>
          </a:p>
        </p:txBody>
      </p:sp>
      <p:sp>
        <p:nvSpPr>
          <p:cNvPr id="43013" name="Rectangle 5"/>
          <p:cNvSpPr>
            <a:spLocks noChangeArrowheads="1"/>
          </p:cNvSpPr>
          <p:nvPr/>
        </p:nvSpPr>
        <p:spPr bwMode="auto">
          <a:xfrm>
            <a:off x="1600200" y="5638800"/>
            <a:ext cx="53340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algn="ctr" eaLnBrk="1" hangingPunct="1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120000"/>
              <a:defRPr/>
            </a:pPr>
            <a:r>
              <a:rPr lang="en-US" sz="2800">
                <a:solidFill>
                  <a:srgbClr val="FFFF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N</a:t>
            </a:r>
            <a:r>
              <a:rPr lang="vi-VN" sz="2800">
                <a:solidFill>
                  <a:srgbClr val="FFFF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ă</a:t>
            </a:r>
            <a:r>
              <a:rPr lang="en-US" sz="2800">
                <a:solidFill>
                  <a:srgbClr val="FFFF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m 1928</a:t>
            </a:r>
          </a:p>
        </p:txBody>
      </p:sp>
      <p:pic>
        <p:nvPicPr>
          <p:cNvPr id="24582" name="Picture 9" descr="blumen-pflanzen042"/>
          <p:cNvPicPr>
            <a:picLocks noGrp="1" noChangeAspect="1" noChangeArrowheads="1" noCrop="1"/>
          </p:cNvPicPr>
          <p:nvPr>
            <p:ph sz="half" idx="2"/>
          </p:nvPr>
        </p:nvPicPr>
        <p:blipFill>
          <a:blip r:embed="rId2"/>
          <a:srcRect/>
          <a:stretch>
            <a:fillRect/>
          </a:stretch>
        </p:blipFill>
        <p:spPr>
          <a:xfrm>
            <a:off x="6248400" y="4254500"/>
            <a:ext cx="2895600" cy="2298700"/>
          </a:xfr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30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30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30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30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012" grpId="0" animBg="1"/>
      <p:bldP spid="43013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 b="1" i="1" smtClean="0">
                <a:solidFill>
                  <a:schemeClr val="tx1"/>
                </a:solidFill>
                <a:effectLst/>
                <a:latin typeface="Arial" charset="0"/>
              </a:rPr>
              <a:t>Kể chuyện</a:t>
            </a:r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676400" y="1905000"/>
            <a:ext cx="6400800" cy="685800"/>
          </a:xfrm>
        </p:spPr>
        <p:txBody>
          <a:bodyPr/>
          <a:lstStyle/>
          <a:p>
            <a:pPr algn="ctr" eaLnBrk="1" hangingPunct="1">
              <a:lnSpc>
                <a:spcPct val="90000"/>
              </a:lnSpc>
              <a:defRPr/>
            </a:pPr>
            <a:r>
              <a:rPr lang="en-US" sz="2800" b="1" dirty="0" smtClean="0">
                <a:solidFill>
                  <a:schemeClr val="hlink"/>
                </a:solidFill>
                <a:latin typeface="Arial"/>
              </a:rPr>
              <a:t>BÀI:</a:t>
            </a:r>
            <a:r>
              <a:rPr lang="en-US" sz="2800" b="1" dirty="0" smtClean="0">
                <a:latin typeface="Arial"/>
              </a:rPr>
              <a:t>      </a:t>
            </a:r>
            <a:r>
              <a:rPr lang="en-US" sz="4000" dirty="0" smtClean="0">
                <a:solidFill>
                  <a:srgbClr val="FFFFCC"/>
                </a:solidFill>
                <a:latin typeface="Arial"/>
              </a:rPr>
              <a:t>LÝ  TỰ  TRỌNG</a:t>
            </a:r>
          </a:p>
        </p:txBody>
      </p:sp>
      <p:sp>
        <p:nvSpPr>
          <p:cNvPr id="44036" name="AutoShape 8"/>
          <p:cNvSpPr>
            <a:spLocks noChangeArrowheads="1"/>
          </p:cNvSpPr>
          <p:nvPr/>
        </p:nvSpPr>
        <p:spPr bwMode="auto">
          <a:xfrm>
            <a:off x="0" y="2667000"/>
            <a:ext cx="5791200" cy="1600200"/>
          </a:xfrm>
          <a:prstGeom prst="cloudCallout">
            <a:avLst>
              <a:gd name="adj1" fmla="val -20065"/>
              <a:gd name="adj2" fmla="val -1389"/>
            </a:avLst>
          </a:prstGeom>
          <a:solidFill>
            <a:srgbClr val="F4F6A8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en-US" sz="3000" b="1" i="1">
                <a:solidFill>
                  <a:schemeClr val="bg1"/>
                </a:solidFill>
                <a:latin typeface="Arial" charset="0"/>
              </a:rPr>
              <a:t>Về n</a:t>
            </a:r>
            <a:r>
              <a:rPr lang="vi-VN" sz="3000" b="1" i="1">
                <a:solidFill>
                  <a:schemeClr val="bg1"/>
                </a:solidFill>
                <a:latin typeface="Arial" charset="0"/>
              </a:rPr>
              <a:t>ư</a:t>
            </a:r>
            <a:r>
              <a:rPr lang="en-US" sz="3000" b="1" i="1">
                <a:solidFill>
                  <a:schemeClr val="bg1"/>
                </a:solidFill>
                <a:latin typeface="Arial" charset="0"/>
              </a:rPr>
              <a:t>ớc anh làm nhiệm vụ gì ?</a:t>
            </a:r>
          </a:p>
        </p:txBody>
      </p:sp>
      <p:sp>
        <p:nvSpPr>
          <p:cNvPr id="44037" name="Rectangle 5"/>
          <p:cNvSpPr>
            <a:spLocks noChangeArrowheads="1"/>
          </p:cNvSpPr>
          <p:nvPr/>
        </p:nvSpPr>
        <p:spPr bwMode="auto">
          <a:xfrm>
            <a:off x="533400" y="4572000"/>
            <a:ext cx="8153400" cy="167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algn="just" eaLnBrk="1" hangingPunct="1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120000"/>
              <a:defRPr/>
            </a:pPr>
            <a:r>
              <a:rPr lang="en-US" sz="300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	Về n</a:t>
            </a:r>
            <a:r>
              <a:rPr lang="vi-VN" sz="300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ư</a:t>
            </a:r>
            <a:r>
              <a:rPr lang="en-US" sz="300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ớc anh làm nhiệm vụ liên lạc chuyển và nhận th</a:t>
            </a:r>
            <a:r>
              <a:rPr lang="vi-VN" sz="300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ư</a:t>
            </a:r>
            <a:r>
              <a:rPr lang="en-US" sz="300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từ tài liệu trao </a:t>
            </a:r>
            <a:r>
              <a:rPr lang="vi-VN" sz="300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đ</a:t>
            </a:r>
            <a:r>
              <a:rPr lang="en-US" sz="300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ổi với các tổ chức Đảng bạn qua </a:t>
            </a:r>
            <a:r>
              <a:rPr lang="vi-VN" sz="300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đư</a:t>
            </a:r>
            <a:r>
              <a:rPr lang="en-US" sz="300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ờng tàu biển.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40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40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036" grpId="0" animBg="1"/>
      <p:bldP spid="44037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3835" name="Picture 11" descr="15"/>
          <p:cNvPicPr>
            <a:picLocks noGrp="1" noChangeAspect="1" noChangeArrowheads="1" noCrop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 rot="10800000">
            <a:off x="685800" y="4724400"/>
            <a:ext cx="8077200" cy="1895475"/>
          </a:xfrm>
          <a:noFill/>
        </p:spPr>
      </p:pic>
      <p:sp>
        <p:nvSpPr>
          <p:cNvPr id="26627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 b="1" i="1" smtClean="0">
                <a:solidFill>
                  <a:schemeClr val="tx1"/>
                </a:solidFill>
                <a:effectLst/>
              </a:rPr>
              <a:t/>
            </a:r>
            <a:br>
              <a:rPr lang="en-US" sz="3200" b="1" i="1" smtClean="0">
                <a:solidFill>
                  <a:schemeClr val="tx1"/>
                </a:solidFill>
                <a:effectLst/>
              </a:rPr>
            </a:br>
            <a:r>
              <a:rPr lang="en-US" sz="3200" b="1" i="1" smtClean="0">
                <a:solidFill>
                  <a:schemeClr val="tx1"/>
                </a:solidFill>
                <a:effectLst/>
              </a:rPr>
              <a:t>Kể chuyện</a:t>
            </a:r>
          </a:p>
        </p:txBody>
      </p:sp>
      <p:sp>
        <p:nvSpPr>
          <p:cNvPr id="49161" name="Rectangle 9"/>
          <p:cNvSpPr>
            <a:spLocks noChangeArrowheads="1"/>
          </p:cNvSpPr>
          <p:nvPr/>
        </p:nvSpPr>
        <p:spPr bwMode="auto">
          <a:xfrm>
            <a:off x="1600200" y="1600200"/>
            <a:ext cx="55626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 anchorCtr="1"/>
          <a:lstStyle/>
          <a:p>
            <a:pPr algn="ctr" eaLnBrk="1" hangingPunct="1">
              <a:defRPr/>
            </a:pPr>
            <a:r>
              <a:rPr lang="en-US" sz="2800" b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BÀI:</a:t>
            </a:r>
            <a:r>
              <a:rPr lang="en-US" sz="36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     </a:t>
            </a:r>
            <a:r>
              <a:rPr lang="en-US" sz="3600">
                <a:solidFill>
                  <a:srgbClr val="FFFF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LÝ  TỰ  TRỌNG</a:t>
            </a:r>
          </a:p>
        </p:txBody>
      </p:sp>
      <p:sp>
        <p:nvSpPr>
          <p:cNvPr id="49162" name="AutoShape 8"/>
          <p:cNvSpPr>
            <a:spLocks noChangeArrowheads="1"/>
          </p:cNvSpPr>
          <p:nvPr/>
        </p:nvSpPr>
        <p:spPr bwMode="auto">
          <a:xfrm>
            <a:off x="990600" y="2514600"/>
            <a:ext cx="7391400" cy="1981200"/>
          </a:xfrm>
          <a:prstGeom prst="cloudCallout">
            <a:avLst>
              <a:gd name="adj1" fmla="val -26546"/>
              <a:gd name="adj2" fmla="val -10736"/>
            </a:avLst>
          </a:prstGeom>
          <a:solidFill>
            <a:srgbClr val="F4F6A8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en-US" sz="3000" b="1" i="1">
                <a:solidFill>
                  <a:schemeClr val="folHlink"/>
                </a:solidFill>
                <a:latin typeface="Arial" charset="0"/>
              </a:rPr>
              <a:t>Hành </a:t>
            </a:r>
            <a:r>
              <a:rPr lang="vi-VN" sz="3000" b="1" i="1">
                <a:solidFill>
                  <a:schemeClr val="folHlink"/>
                </a:solidFill>
                <a:latin typeface="Arial" charset="0"/>
              </a:rPr>
              <a:t>đ</a:t>
            </a:r>
            <a:r>
              <a:rPr lang="en-US" sz="3000" b="1" i="1">
                <a:solidFill>
                  <a:schemeClr val="folHlink"/>
                </a:solidFill>
                <a:latin typeface="Arial" charset="0"/>
              </a:rPr>
              <a:t>ộng dũng cảm nào của anh làm em thích nhất 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38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338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491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162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 b="1" i="1" smtClean="0">
                <a:solidFill>
                  <a:schemeClr val="tx1"/>
                </a:solidFill>
                <a:effectLst/>
              </a:rPr>
              <a:t/>
            </a:r>
            <a:br>
              <a:rPr lang="en-US" sz="3200" b="1" i="1" smtClean="0">
                <a:solidFill>
                  <a:schemeClr val="tx1"/>
                </a:solidFill>
                <a:effectLst/>
              </a:rPr>
            </a:br>
            <a:r>
              <a:rPr lang="en-US" sz="3200" b="1" i="1" smtClean="0">
                <a:solidFill>
                  <a:schemeClr val="tx1"/>
                </a:solidFill>
                <a:effectLst/>
              </a:rPr>
              <a:t>Kể chuyện</a:t>
            </a:r>
          </a:p>
        </p:txBody>
      </p:sp>
      <p:sp>
        <p:nvSpPr>
          <p:cNvPr id="7270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981200" y="1676400"/>
            <a:ext cx="5562600" cy="838200"/>
          </a:xfrm>
        </p:spPr>
        <p:txBody>
          <a:bodyPr/>
          <a:lstStyle/>
          <a:p>
            <a:pPr algn="ctr" eaLnBrk="1" hangingPunct="1">
              <a:defRPr/>
            </a:pPr>
            <a:r>
              <a:rPr lang="en-US" sz="2800" b="1" dirty="0" smtClean="0">
                <a:solidFill>
                  <a:schemeClr val="hlink"/>
                </a:solidFill>
              </a:rPr>
              <a:t>BÀI:</a:t>
            </a:r>
            <a:r>
              <a:rPr lang="en-US" sz="3600" b="1" dirty="0" smtClean="0"/>
              <a:t>      </a:t>
            </a:r>
            <a:r>
              <a:rPr lang="en-US" sz="3600" dirty="0" smtClean="0">
                <a:solidFill>
                  <a:srgbClr val="FFFFCC"/>
                </a:solidFill>
              </a:rPr>
              <a:t>LÝ  TỰ  TRỌNG</a:t>
            </a:r>
          </a:p>
        </p:txBody>
      </p:sp>
      <p:sp>
        <p:nvSpPr>
          <p:cNvPr id="72708" name="Rectangle 4"/>
          <p:cNvSpPr>
            <a:spLocks noChangeArrowheads="1"/>
          </p:cNvSpPr>
          <p:nvPr/>
        </p:nvSpPr>
        <p:spPr bwMode="auto">
          <a:xfrm>
            <a:off x="533400" y="2514600"/>
            <a:ext cx="26670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1"/>
          <a:lstStyle/>
          <a:p>
            <a:pPr algn="ctr" eaLnBrk="1" hangingPunct="1"/>
            <a:r>
              <a:rPr lang="en-US" sz="3200" b="1" i="1" u="sng">
                <a:solidFill>
                  <a:srgbClr val="FFFF00"/>
                </a:solidFill>
                <a:latin typeface="Arial" charset="0"/>
              </a:rPr>
              <a:t>Bài tập 1:</a:t>
            </a:r>
            <a:r>
              <a:rPr lang="en-US" sz="3200" b="1" i="1">
                <a:latin typeface="Arial" charset="0"/>
              </a:rPr>
              <a:t> </a:t>
            </a:r>
          </a:p>
        </p:txBody>
      </p:sp>
      <p:sp>
        <p:nvSpPr>
          <p:cNvPr id="72709" name="Rectangle 5"/>
          <p:cNvSpPr>
            <a:spLocks noChangeArrowheads="1"/>
          </p:cNvSpPr>
          <p:nvPr/>
        </p:nvSpPr>
        <p:spPr bwMode="auto">
          <a:xfrm>
            <a:off x="838200" y="3429000"/>
            <a:ext cx="7543800" cy="167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1"/>
          <a:lstStyle/>
          <a:p>
            <a:pPr algn="just" eaLnBrk="1" hangingPunct="1"/>
            <a:r>
              <a:rPr lang="en-US" sz="3200" b="1" i="1">
                <a:solidFill>
                  <a:srgbClr val="FFFFFF"/>
                </a:solidFill>
                <a:latin typeface="Arial" charset="0"/>
              </a:rPr>
              <a:t>Dựa theo lời kể của cô giáo(thầy giáo), em hãy thuyết minh cho nội dung mỗi tranh d</a:t>
            </a:r>
            <a:r>
              <a:rPr lang="vi-VN" sz="3200" b="1" i="1">
                <a:solidFill>
                  <a:srgbClr val="FFFFFF"/>
                </a:solidFill>
                <a:latin typeface="Arial" charset="0"/>
              </a:rPr>
              <a:t>ư</a:t>
            </a:r>
            <a:r>
              <a:rPr lang="en-US" sz="3200" b="1" i="1">
                <a:solidFill>
                  <a:srgbClr val="FFFFFF"/>
                </a:solidFill>
                <a:latin typeface="Arial" charset="0"/>
              </a:rPr>
              <a:t>ới </a:t>
            </a:r>
            <a:r>
              <a:rPr lang="vi-VN" sz="3200" b="1" i="1">
                <a:solidFill>
                  <a:srgbClr val="FFFFFF"/>
                </a:solidFill>
                <a:latin typeface="Arial" charset="0"/>
              </a:rPr>
              <a:t>đ</a:t>
            </a:r>
            <a:r>
              <a:rPr lang="en-US" sz="3200" b="1" i="1">
                <a:solidFill>
                  <a:srgbClr val="FFFFFF"/>
                </a:solidFill>
                <a:latin typeface="Arial" charset="0"/>
              </a:rPr>
              <a:t>ây bằng 1 hoặc 2 câu.</a:t>
            </a:r>
          </a:p>
        </p:txBody>
      </p:sp>
      <p:pic>
        <p:nvPicPr>
          <p:cNvPr id="27654" name="Picture 14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/>
          <a:srcRect/>
          <a:stretch>
            <a:fillRect/>
          </a:stretch>
        </p:blipFill>
        <p:spPr>
          <a:xfrm>
            <a:off x="685800" y="5486400"/>
            <a:ext cx="7924800" cy="1066800"/>
          </a:xfr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27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727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2708" grpId="0"/>
      <p:bldP spid="72709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28600"/>
            <a:ext cx="8229600" cy="838200"/>
          </a:xfrm>
        </p:spPr>
        <p:txBody>
          <a:bodyPr/>
          <a:lstStyle/>
          <a:p>
            <a:pPr eaLnBrk="1" hangingPunct="1"/>
            <a:r>
              <a:rPr lang="en-US" sz="3200" b="1" i="1" smtClean="0">
                <a:solidFill>
                  <a:schemeClr val="tx1"/>
                </a:solidFill>
                <a:effectLst/>
              </a:rPr>
              <a:t/>
            </a:r>
            <a:br>
              <a:rPr lang="en-US" sz="3200" b="1" i="1" smtClean="0">
                <a:solidFill>
                  <a:schemeClr val="tx1"/>
                </a:solidFill>
                <a:effectLst/>
              </a:rPr>
            </a:br>
            <a:r>
              <a:rPr lang="en-US" sz="3200" b="1" i="1" smtClean="0">
                <a:solidFill>
                  <a:schemeClr val="tx1"/>
                </a:solidFill>
                <a:effectLst/>
              </a:rPr>
              <a:t>Kể chuyện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600200" y="1295400"/>
            <a:ext cx="5791200" cy="533400"/>
          </a:xfrm>
        </p:spPr>
        <p:txBody>
          <a:bodyPr/>
          <a:lstStyle/>
          <a:p>
            <a:pPr algn="ctr" eaLnBrk="1" hangingPunct="1">
              <a:lnSpc>
                <a:spcPct val="90000"/>
              </a:lnSpc>
            </a:pPr>
            <a:r>
              <a:rPr lang="en-US" sz="2400" b="1" smtClean="0">
                <a:solidFill>
                  <a:schemeClr val="hlink"/>
                </a:solidFill>
              </a:rPr>
              <a:t>BÀI:</a:t>
            </a:r>
            <a:r>
              <a:rPr lang="en-US" b="1" smtClean="0"/>
              <a:t>      </a:t>
            </a:r>
            <a:r>
              <a:rPr lang="en-US" smtClean="0">
                <a:solidFill>
                  <a:srgbClr val="FFFFCC"/>
                </a:solidFill>
              </a:rPr>
              <a:t>LÝ  TỰ  TRỌNG</a:t>
            </a:r>
          </a:p>
        </p:txBody>
      </p:sp>
      <p:pic>
        <p:nvPicPr>
          <p:cNvPr id="28676" name="Picture 4" descr="Picture 02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352800" y="2057400"/>
            <a:ext cx="2292350" cy="1804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8677" name="Picture 5" descr="Picture 02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477000" y="2057400"/>
            <a:ext cx="2193925" cy="18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8678" name="Picture 6" descr="Picture 02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33400" y="2057400"/>
            <a:ext cx="2243138" cy="1755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8679" name="Picture 7" descr="Picture 026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429000" y="4267200"/>
            <a:ext cx="2193925" cy="1852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8680" name="Picture 8" descr="Picture 027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6477000" y="4267200"/>
            <a:ext cx="2292350" cy="1755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8681" name="Picture 9" descr="Picture 025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609600" y="4267200"/>
            <a:ext cx="2193925" cy="1755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 b="1" i="1" smtClean="0">
                <a:solidFill>
                  <a:schemeClr val="tx1"/>
                </a:solidFill>
                <a:effectLst/>
              </a:rPr>
              <a:t>Kể chuyện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2133600" y="1447800"/>
            <a:ext cx="5105400" cy="533400"/>
          </a:xfrm>
        </p:spPr>
        <p:txBody>
          <a:bodyPr/>
          <a:lstStyle/>
          <a:p>
            <a:pPr algn="ctr" eaLnBrk="1" hangingPunct="1">
              <a:lnSpc>
                <a:spcPct val="90000"/>
              </a:lnSpc>
            </a:pPr>
            <a:r>
              <a:rPr lang="en-US" sz="2400" b="1" smtClean="0">
                <a:solidFill>
                  <a:schemeClr val="hlink"/>
                </a:solidFill>
              </a:rPr>
              <a:t>BÀI:</a:t>
            </a:r>
            <a:r>
              <a:rPr lang="en-US" b="1" smtClean="0"/>
              <a:t>      </a:t>
            </a:r>
            <a:r>
              <a:rPr lang="en-US" smtClean="0">
                <a:solidFill>
                  <a:srgbClr val="FFFFCC"/>
                </a:solidFill>
              </a:rPr>
              <a:t>LÝ  TỰ  TRỌNG</a:t>
            </a:r>
          </a:p>
        </p:txBody>
      </p:sp>
      <p:pic>
        <p:nvPicPr>
          <p:cNvPr id="87044" name="Picture 4" descr="Picture 022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/>
          <a:srcRect/>
          <a:stretch>
            <a:fillRect/>
          </a:stretch>
        </p:blipFill>
        <p:spPr>
          <a:xfrm>
            <a:off x="2438400" y="2133600"/>
            <a:ext cx="3886200" cy="2590800"/>
          </a:xfrm>
          <a:noFill/>
        </p:spPr>
      </p:pic>
      <p:sp>
        <p:nvSpPr>
          <p:cNvPr id="87046" name="Rectangle 6"/>
          <p:cNvSpPr>
            <a:spLocks noChangeArrowheads="1"/>
          </p:cNvSpPr>
          <p:nvPr/>
        </p:nvSpPr>
        <p:spPr bwMode="auto">
          <a:xfrm>
            <a:off x="381000" y="495300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eaLnBrk="1" hangingPunct="1">
              <a:defRPr/>
            </a:pPr>
            <a:r>
              <a:rPr lang="en-US" sz="3200" b="1" i="1">
                <a:solidFill>
                  <a:srgbClr val="FFFF00"/>
                </a:solidFill>
                <a:latin typeface="Arial"/>
              </a:rPr>
              <a:t>Lý Tự Trọng rất sáng dạ, </a:t>
            </a:r>
            <a:r>
              <a:rPr lang="vi-VN" sz="3200" b="1" i="1">
                <a:solidFill>
                  <a:srgbClr val="FFFF00"/>
                </a:solidFill>
                <a:latin typeface="Arial"/>
              </a:rPr>
              <a:t>đư</a:t>
            </a:r>
            <a:r>
              <a:rPr lang="en-US" sz="3200" b="1" i="1">
                <a:solidFill>
                  <a:srgbClr val="FFFF00"/>
                </a:solidFill>
                <a:latin typeface="Arial"/>
              </a:rPr>
              <a:t>ợc cử ra n</a:t>
            </a:r>
            <a:r>
              <a:rPr lang="vi-VN" sz="3200" b="1" i="1">
                <a:solidFill>
                  <a:srgbClr val="FFFF00"/>
                </a:solidFill>
                <a:latin typeface="Arial"/>
              </a:rPr>
              <a:t>ư</a:t>
            </a:r>
            <a:r>
              <a:rPr lang="en-US" sz="3200" b="1" i="1">
                <a:solidFill>
                  <a:srgbClr val="FFFF00"/>
                </a:solidFill>
                <a:latin typeface="Arial"/>
              </a:rPr>
              <a:t>ớc ngoài học tập</a:t>
            </a:r>
            <a:r>
              <a:rPr lang="en-US"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70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70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70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70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704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28600"/>
            <a:ext cx="8229600" cy="1371600"/>
          </a:xfrm>
        </p:spPr>
        <p:txBody>
          <a:bodyPr/>
          <a:lstStyle/>
          <a:p>
            <a:pPr eaLnBrk="1" hangingPunct="1"/>
            <a:r>
              <a:rPr lang="en-US" sz="2800" b="1" i="1" smtClean="0">
                <a:solidFill>
                  <a:schemeClr val="tx1"/>
                </a:solidFill>
                <a:effectLst/>
                <a:latin typeface="Arial" charset="0"/>
              </a:rPr>
              <a:t/>
            </a:r>
            <a:br>
              <a:rPr lang="en-US" sz="2800" b="1" i="1" smtClean="0">
                <a:solidFill>
                  <a:schemeClr val="tx1"/>
                </a:solidFill>
                <a:effectLst/>
                <a:latin typeface="Arial" charset="0"/>
              </a:rPr>
            </a:br>
            <a:r>
              <a:rPr lang="en-US" sz="2800" b="1" i="1" smtClean="0">
                <a:solidFill>
                  <a:schemeClr val="tx1"/>
                </a:solidFill>
                <a:effectLst/>
                <a:latin typeface="Arial" charset="0"/>
              </a:rPr>
              <a:t>Kể chuyện</a:t>
            </a:r>
          </a:p>
        </p:txBody>
      </p:sp>
      <p:sp>
        <p:nvSpPr>
          <p:cNvPr id="62467" name="Rectangle 3"/>
          <p:cNvSpPr>
            <a:spLocks noGrp="1" noChangeArrowheads="1"/>
          </p:cNvSpPr>
          <p:nvPr>
            <p:ph idx="1"/>
          </p:nvPr>
        </p:nvSpPr>
        <p:spPr>
          <a:xfrm>
            <a:off x="2133600" y="1600200"/>
            <a:ext cx="6096000" cy="685800"/>
          </a:xfrm>
        </p:spPr>
        <p:txBody>
          <a:bodyPr/>
          <a:lstStyle/>
          <a:p>
            <a:pPr algn="ctr" eaLnBrk="1" hangingPunct="1">
              <a:defRPr/>
            </a:pPr>
            <a:r>
              <a:rPr lang="en-US" sz="2400" b="1" dirty="0" smtClean="0">
                <a:solidFill>
                  <a:schemeClr val="hlink"/>
                </a:solidFill>
                <a:latin typeface="Arial"/>
              </a:rPr>
              <a:t>BÀI 1:</a:t>
            </a:r>
            <a:r>
              <a:rPr lang="en-US" sz="2400" b="1" dirty="0" smtClean="0">
                <a:latin typeface="Arial"/>
              </a:rPr>
              <a:t>      </a:t>
            </a:r>
            <a:r>
              <a:rPr lang="en-US" b="1" dirty="0" smtClean="0">
                <a:solidFill>
                  <a:srgbClr val="FFFFCC"/>
                </a:solidFill>
                <a:latin typeface="Arial"/>
              </a:rPr>
              <a:t>LÝ  TỰ  TRỌNG</a:t>
            </a:r>
          </a:p>
        </p:txBody>
      </p:sp>
      <p:pic>
        <p:nvPicPr>
          <p:cNvPr id="62468" name="Picture 4" descr="Picture 02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66800" y="2362200"/>
            <a:ext cx="7086600" cy="403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624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 b="1" i="1" smtClean="0">
                <a:solidFill>
                  <a:schemeClr val="tx1"/>
                </a:solidFill>
                <a:effectLst/>
              </a:rPr>
              <a:t>Kể chuyện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2133600" y="1447800"/>
            <a:ext cx="5334000" cy="533400"/>
          </a:xfrm>
        </p:spPr>
        <p:txBody>
          <a:bodyPr/>
          <a:lstStyle/>
          <a:p>
            <a:pPr algn="ctr" eaLnBrk="1" hangingPunct="1">
              <a:lnSpc>
                <a:spcPct val="90000"/>
              </a:lnSpc>
            </a:pPr>
            <a:r>
              <a:rPr lang="en-US" sz="2400" b="1" smtClean="0">
                <a:solidFill>
                  <a:schemeClr val="hlink"/>
                </a:solidFill>
              </a:rPr>
              <a:t>BÀI:</a:t>
            </a:r>
            <a:r>
              <a:rPr lang="en-US" b="1" smtClean="0"/>
              <a:t>      </a:t>
            </a:r>
            <a:r>
              <a:rPr lang="en-US" smtClean="0">
                <a:solidFill>
                  <a:srgbClr val="FFFFCC"/>
                </a:solidFill>
              </a:rPr>
              <a:t>LÝ  TỰ  TRỌNG</a:t>
            </a:r>
          </a:p>
        </p:txBody>
      </p:sp>
      <p:sp>
        <p:nvSpPr>
          <p:cNvPr id="89093" name="Rectangle 5"/>
          <p:cNvSpPr>
            <a:spLocks noChangeArrowheads="1"/>
          </p:cNvSpPr>
          <p:nvPr/>
        </p:nvSpPr>
        <p:spPr bwMode="auto">
          <a:xfrm>
            <a:off x="304800" y="502920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1" hangingPunct="1"/>
            <a:r>
              <a:rPr lang="en-US" sz="3200" b="1" i="1">
                <a:solidFill>
                  <a:srgbClr val="FFFF00"/>
                </a:solidFill>
                <a:latin typeface="Arial" charset="0"/>
              </a:rPr>
              <a:t>Về n</a:t>
            </a:r>
            <a:r>
              <a:rPr lang="vi-VN" sz="3200" b="1" i="1">
                <a:solidFill>
                  <a:srgbClr val="FFFF00"/>
                </a:solidFill>
                <a:latin typeface="Arial" charset="0"/>
              </a:rPr>
              <a:t>ư</a:t>
            </a:r>
            <a:r>
              <a:rPr lang="en-US" sz="3200" b="1" i="1">
                <a:solidFill>
                  <a:srgbClr val="FFFF00"/>
                </a:solidFill>
                <a:latin typeface="Arial" charset="0"/>
              </a:rPr>
              <a:t>ớc, anh </a:t>
            </a:r>
            <a:r>
              <a:rPr lang="vi-VN" sz="3200" b="1" i="1">
                <a:solidFill>
                  <a:srgbClr val="FFFF00"/>
                </a:solidFill>
                <a:latin typeface="Arial" charset="0"/>
              </a:rPr>
              <a:t>đư</a:t>
            </a:r>
            <a:r>
              <a:rPr lang="en-US" sz="3200" b="1" i="1">
                <a:solidFill>
                  <a:srgbClr val="FFFF00"/>
                </a:solidFill>
                <a:latin typeface="Arial" charset="0"/>
              </a:rPr>
              <a:t>ợc giao nhiệm vụ chuyển và nhận th</a:t>
            </a:r>
            <a:r>
              <a:rPr lang="vi-VN" sz="3200" b="1" i="1">
                <a:solidFill>
                  <a:srgbClr val="FFFF00"/>
                </a:solidFill>
                <a:latin typeface="Arial" charset="0"/>
              </a:rPr>
              <a:t>ư</a:t>
            </a:r>
            <a:r>
              <a:rPr lang="en-US" sz="3200" b="1" i="1">
                <a:solidFill>
                  <a:srgbClr val="FFFF00"/>
                </a:solidFill>
                <a:latin typeface="Arial" charset="0"/>
              </a:rPr>
              <a:t> từ, tài liệu.</a:t>
            </a:r>
          </a:p>
        </p:txBody>
      </p:sp>
      <p:pic>
        <p:nvPicPr>
          <p:cNvPr id="89095" name="Picture 7" descr="Picture 023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/>
          <a:srcRect/>
          <a:stretch>
            <a:fillRect/>
          </a:stretch>
        </p:blipFill>
        <p:spPr>
          <a:xfrm>
            <a:off x="1905000" y="2209800"/>
            <a:ext cx="5105400" cy="2514600"/>
          </a:xfr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890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890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9093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28600"/>
            <a:ext cx="8229600" cy="1139825"/>
          </a:xfrm>
        </p:spPr>
        <p:txBody>
          <a:bodyPr/>
          <a:lstStyle/>
          <a:p>
            <a:pPr eaLnBrk="1" hangingPunct="1"/>
            <a:r>
              <a:rPr lang="en-US" sz="3200" b="1" i="1" smtClean="0">
                <a:solidFill>
                  <a:schemeClr val="tx1"/>
                </a:solidFill>
                <a:effectLst/>
              </a:rPr>
              <a:t>Kể chuyện</a:t>
            </a:r>
          </a:p>
        </p:txBody>
      </p:sp>
      <p:sp>
        <p:nvSpPr>
          <p:cNvPr id="9113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2133600" y="1447800"/>
            <a:ext cx="5334000" cy="533400"/>
          </a:xfrm>
        </p:spPr>
        <p:txBody>
          <a:bodyPr/>
          <a:lstStyle/>
          <a:p>
            <a:pPr algn="ctr" eaLnBrk="1" hangingPunct="1">
              <a:lnSpc>
                <a:spcPct val="90000"/>
              </a:lnSpc>
              <a:defRPr/>
            </a:pPr>
            <a:r>
              <a:rPr lang="en-US" sz="2400" b="1" dirty="0" smtClean="0">
                <a:solidFill>
                  <a:schemeClr val="hlink"/>
                </a:solidFill>
                <a:latin typeface="Arial"/>
              </a:rPr>
              <a:t>BÀI:</a:t>
            </a:r>
            <a:r>
              <a:rPr lang="en-US" b="1" dirty="0" smtClean="0">
                <a:latin typeface="Arial"/>
              </a:rPr>
              <a:t>      </a:t>
            </a:r>
            <a:r>
              <a:rPr lang="en-US" dirty="0" smtClean="0">
                <a:solidFill>
                  <a:srgbClr val="FFFFCC"/>
                </a:solidFill>
                <a:latin typeface="Arial"/>
              </a:rPr>
              <a:t>LÝ  TỰ  TRỌNG</a:t>
            </a:r>
          </a:p>
        </p:txBody>
      </p:sp>
      <p:sp>
        <p:nvSpPr>
          <p:cNvPr id="91140" name="Rectangle 4"/>
          <p:cNvSpPr>
            <a:spLocks noChangeArrowheads="1"/>
          </p:cNvSpPr>
          <p:nvPr/>
        </p:nvSpPr>
        <p:spPr bwMode="auto">
          <a:xfrm>
            <a:off x="304800" y="533400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eaLnBrk="1" hangingPunct="1">
              <a:defRPr/>
            </a:pPr>
            <a:r>
              <a:rPr lang="en-US" sz="3200" b="1" i="1">
                <a:solidFill>
                  <a:schemeClr val="tx2"/>
                </a:solidFill>
                <a:latin typeface="Arial"/>
              </a:rPr>
              <a:t>Trong công việc, anh Trọng rất bình tĩnh và nhanh trí.</a:t>
            </a:r>
            <a:r>
              <a:rPr lang="en-US"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 </a:t>
            </a:r>
          </a:p>
        </p:txBody>
      </p:sp>
      <p:pic>
        <p:nvPicPr>
          <p:cNvPr id="91143" name="Picture 7" descr="Picture 024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/>
          <a:srcRect/>
          <a:stretch>
            <a:fillRect/>
          </a:stretch>
        </p:blipFill>
        <p:spPr>
          <a:xfrm>
            <a:off x="1676400" y="2133600"/>
            <a:ext cx="5486400" cy="2971800"/>
          </a:xfr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91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91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1140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28600"/>
            <a:ext cx="8229600" cy="1139825"/>
          </a:xfrm>
        </p:spPr>
        <p:txBody>
          <a:bodyPr/>
          <a:lstStyle/>
          <a:p>
            <a:pPr eaLnBrk="1" hangingPunct="1"/>
            <a:r>
              <a:rPr lang="en-US" sz="3200" b="1" i="1" smtClean="0">
                <a:solidFill>
                  <a:schemeClr val="tx1"/>
                </a:solidFill>
                <a:effectLst/>
              </a:rPr>
              <a:t/>
            </a:r>
            <a:br>
              <a:rPr lang="en-US" sz="3200" b="1" i="1" smtClean="0">
                <a:solidFill>
                  <a:schemeClr val="tx1"/>
                </a:solidFill>
                <a:effectLst/>
              </a:rPr>
            </a:br>
            <a:r>
              <a:rPr lang="en-US" sz="3200" b="1" i="1" smtClean="0">
                <a:solidFill>
                  <a:schemeClr val="tx1"/>
                </a:solidFill>
                <a:effectLst/>
              </a:rPr>
              <a:t>Kể chuyện</a:t>
            </a:r>
          </a:p>
        </p:txBody>
      </p:sp>
      <p:sp>
        <p:nvSpPr>
          <p:cNvPr id="9216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2133600" y="1447800"/>
            <a:ext cx="5486400" cy="533400"/>
          </a:xfrm>
        </p:spPr>
        <p:txBody>
          <a:bodyPr/>
          <a:lstStyle/>
          <a:p>
            <a:pPr algn="ctr" eaLnBrk="1" hangingPunct="1">
              <a:lnSpc>
                <a:spcPct val="90000"/>
              </a:lnSpc>
              <a:defRPr/>
            </a:pPr>
            <a:r>
              <a:rPr lang="en-US" sz="2400" b="1" dirty="0" smtClean="0">
                <a:solidFill>
                  <a:schemeClr val="hlink"/>
                </a:solidFill>
                <a:latin typeface="Arial"/>
              </a:rPr>
              <a:t>BÀI:</a:t>
            </a:r>
            <a:r>
              <a:rPr lang="en-US" b="1" dirty="0" smtClean="0">
                <a:latin typeface="Arial"/>
              </a:rPr>
              <a:t>      </a:t>
            </a:r>
            <a:r>
              <a:rPr lang="en-US" dirty="0" smtClean="0">
                <a:solidFill>
                  <a:srgbClr val="FFFFCC"/>
                </a:solidFill>
                <a:latin typeface="Arial"/>
              </a:rPr>
              <a:t>LÝ  TỰ  TRỌNG</a:t>
            </a:r>
          </a:p>
        </p:txBody>
      </p:sp>
      <p:pic>
        <p:nvPicPr>
          <p:cNvPr id="92167" name="Picture 7" descr="Picture 025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/>
          <a:srcRect/>
          <a:stretch>
            <a:fillRect/>
          </a:stretch>
        </p:blipFill>
        <p:spPr>
          <a:xfrm>
            <a:off x="1600200" y="2133600"/>
            <a:ext cx="5410200" cy="2819400"/>
          </a:xfrm>
          <a:noFill/>
        </p:spPr>
      </p:pic>
      <p:sp>
        <p:nvSpPr>
          <p:cNvPr id="92169" name="Rectangle 9"/>
          <p:cNvSpPr>
            <a:spLocks noChangeArrowheads="1"/>
          </p:cNvSpPr>
          <p:nvPr/>
        </p:nvSpPr>
        <p:spPr bwMode="auto">
          <a:xfrm>
            <a:off x="228600" y="5334000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1"/>
          <a:lstStyle/>
          <a:p>
            <a:pPr algn="ctr" eaLnBrk="1" hangingPunct="1"/>
            <a:r>
              <a:rPr lang="en-US" sz="3200" b="1" i="1">
                <a:solidFill>
                  <a:schemeClr val="tx2"/>
                </a:solidFill>
                <a:latin typeface="Arial" charset="0"/>
              </a:rPr>
              <a:t>Trong một buổi mít tinh, anh bắn chết tên mật thám và bị giặc bắt.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921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921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69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28600"/>
            <a:ext cx="8229600" cy="1139825"/>
          </a:xfrm>
        </p:spPr>
        <p:txBody>
          <a:bodyPr/>
          <a:lstStyle/>
          <a:p>
            <a:pPr eaLnBrk="1" hangingPunct="1"/>
            <a:r>
              <a:rPr lang="en-US" sz="3200" b="1" i="1" smtClean="0">
                <a:solidFill>
                  <a:schemeClr val="tx1"/>
                </a:solidFill>
                <a:effectLst/>
              </a:rPr>
              <a:t/>
            </a:r>
            <a:br>
              <a:rPr lang="en-US" sz="3200" b="1" i="1" smtClean="0">
                <a:solidFill>
                  <a:schemeClr val="tx1"/>
                </a:solidFill>
                <a:effectLst/>
              </a:rPr>
            </a:br>
            <a:r>
              <a:rPr lang="en-US" sz="3200" b="1" i="1" smtClean="0">
                <a:solidFill>
                  <a:schemeClr val="tx1"/>
                </a:solidFill>
                <a:effectLst/>
              </a:rPr>
              <a:t>Kể chuyện</a:t>
            </a:r>
          </a:p>
        </p:txBody>
      </p:sp>
      <p:sp>
        <p:nvSpPr>
          <p:cNvPr id="9318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2133600" y="1447800"/>
            <a:ext cx="5562600" cy="533400"/>
          </a:xfrm>
        </p:spPr>
        <p:txBody>
          <a:bodyPr/>
          <a:lstStyle/>
          <a:p>
            <a:pPr algn="ctr" eaLnBrk="1" hangingPunct="1">
              <a:lnSpc>
                <a:spcPct val="90000"/>
              </a:lnSpc>
              <a:defRPr/>
            </a:pPr>
            <a:r>
              <a:rPr lang="en-US" sz="2400" b="1" dirty="0" smtClean="0">
                <a:solidFill>
                  <a:schemeClr val="hlink"/>
                </a:solidFill>
                <a:latin typeface="Arial"/>
              </a:rPr>
              <a:t>BÀI:</a:t>
            </a:r>
            <a:r>
              <a:rPr lang="en-US" b="1" dirty="0" smtClean="0">
                <a:latin typeface="Arial"/>
              </a:rPr>
              <a:t>      </a:t>
            </a:r>
            <a:r>
              <a:rPr lang="en-US" dirty="0" smtClean="0">
                <a:solidFill>
                  <a:srgbClr val="FFFFCC"/>
                </a:solidFill>
                <a:latin typeface="Arial"/>
              </a:rPr>
              <a:t>LÝ  TỰ  TRỌNG</a:t>
            </a:r>
          </a:p>
        </p:txBody>
      </p:sp>
      <p:sp>
        <p:nvSpPr>
          <p:cNvPr id="93189" name="Rectangle 5"/>
          <p:cNvSpPr>
            <a:spLocks noChangeArrowheads="1"/>
          </p:cNvSpPr>
          <p:nvPr/>
        </p:nvSpPr>
        <p:spPr bwMode="auto">
          <a:xfrm>
            <a:off x="609600" y="5181600"/>
            <a:ext cx="82296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 anchorCtr="1"/>
          <a:lstStyle/>
          <a:p>
            <a:pPr algn="ctr" eaLnBrk="1" hangingPunct="1">
              <a:defRPr/>
            </a:pPr>
            <a:r>
              <a:rPr lang="en-US" sz="3200" b="1" i="1">
                <a:solidFill>
                  <a:schemeClr val="tx2"/>
                </a:solidFill>
                <a:latin typeface="Arial"/>
              </a:rPr>
              <a:t>Tr</a:t>
            </a:r>
            <a:r>
              <a:rPr lang="vi-VN" sz="3200" b="1" i="1">
                <a:solidFill>
                  <a:schemeClr val="tx2"/>
                </a:solidFill>
                <a:latin typeface="Arial"/>
              </a:rPr>
              <a:t>ư</a:t>
            </a:r>
            <a:r>
              <a:rPr lang="en-US" sz="3200" b="1" i="1">
                <a:solidFill>
                  <a:schemeClr val="tx2"/>
                </a:solidFill>
                <a:latin typeface="Arial"/>
              </a:rPr>
              <a:t>ớc tòa án của giặc, anh hiên ngang khẳng </a:t>
            </a:r>
            <a:r>
              <a:rPr lang="vi-VN" sz="3200" b="1" i="1">
                <a:solidFill>
                  <a:schemeClr val="tx2"/>
                </a:solidFill>
                <a:latin typeface="Arial"/>
              </a:rPr>
              <a:t>đ</a:t>
            </a:r>
            <a:r>
              <a:rPr lang="en-US" sz="3200" b="1" i="1">
                <a:solidFill>
                  <a:schemeClr val="tx2"/>
                </a:solidFill>
                <a:latin typeface="Arial"/>
              </a:rPr>
              <a:t>ịnh lí t</a:t>
            </a:r>
            <a:r>
              <a:rPr lang="vi-VN" sz="3200" b="1" i="1">
                <a:solidFill>
                  <a:schemeClr val="tx2"/>
                </a:solidFill>
                <a:latin typeface="Arial"/>
              </a:rPr>
              <a:t>ư</a:t>
            </a:r>
            <a:r>
              <a:rPr lang="en-US" sz="3200" b="1" i="1">
                <a:solidFill>
                  <a:schemeClr val="tx2"/>
                </a:solidFill>
                <a:latin typeface="Arial"/>
              </a:rPr>
              <a:t>ởng cách mạng của mình</a:t>
            </a:r>
            <a:r>
              <a:rPr lang="en-US" sz="32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</a:p>
        </p:txBody>
      </p:sp>
      <p:pic>
        <p:nvPicPr>
          <p:cNvPr id="93194" name="Picture 10" descr="Picture 026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/>
          <a:srcRect/>
          <a:stretch>
            <a:fillRect/>
          </a:stretch>
        </p:blipFill>
        <p:spPr>
          <a:xfrm>
            <a:off x="1600200" y="2209800"/>
            <a:ext cx="5638800" cy="2971800"/>
          </a:xfr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93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931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3189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28600"/>
            <a:ext cx="8229600" cy="1139825"/>
          </a:xfrm>
        </p:spPr>
        <p:txBody>
          <a:bodyPr/>
          <a:lstStyle/>
          <a:p>
            <a:pPr eaLnBrk="1" hangingPunct="1"/>
            <a:r>
              <a:rPr lang="en-US" sz="3200" b="1" i="1" smtClean="0">
                <a:solidFill>
                  <a:schemeClr val="tx1"/>
                </a:solidFill>
                <a:effectLst/>
              </a:rPr>
              <a:t>Kể chuyện</a:t>
            </a:r>
          </a:p>
        </p:txBody>
      </p:sp>
      <p:sp>
        <p:nvSpPr>
          <p:cNvPr id="9421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2133600" y="1447800"/>
            <a:ext cx="5410200" cy="533400"/>
          </a:xfrm>
        </p:spPr>
        <p:txBody>
          <a:bodyPr/>
          <a:lstStyle/>
          <a:p>
            <a:pPr algn="ctr" eaLnBrk="1" hangingPunct="1">
              <a:lnSpc>
                <a:spcPct val="90000"/>
              </a:lnSpc>
              <a:defRPr/>
            </a:pPr>
            <a:r>
              <a:rPr lang="en-US" sz="2400" b="1" dirty="0" smtClean="0">
                <a:solidFill>
                  <a:schemeClr val="hlink"/>
                </a:solidFill>
                <a:latin typeface="Arial"/>
              </a:rPr>
              <a:t>BÀI:</a:t>
            </a:r>
            <a:r>
              <a:rPr lang="en-US" b="1" dirty="0" smtClean="0">
                <a:latin typeface="Arial"/>
              </a:rPr>
              <a:t>      </a:t>
            </a:r>
            <a:r>
              <a:rPr lang="en-US" dirty="0" smtClean="0">
                <a:solidFill>
                  <a:srgbClr val="FFFFCC"/>
                </a:solidFill>
                <a:latin typeface="Arial"/>
              </a:rPr>
              <a:t>LÝ  TỰ  TRỌNG</a:t>
            </a:r>
          </a:p>
        </p:txBody>
      </p:sp>
      <p:sp>
        <p:nvSpPr>
          <p:cNvPr id="94212" name="Rectangle 4"/>
          <p:cNvSpPr>
            <a:spLocks noChangeArrowheads="1"/>
          </p:cNvSpPr>
          <p:nvPr/>
        </p:nvSpPr>
        <p:spPr bwMode="auto">
          <a:xfrm>
            <a:off x="609600" y="5181600"/>
            <a:ext cx="82296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 anchorCtr="1"/>
          <a:lstStyle/>
          <a:p>
            <a:pPr algn="ctr" eaLnBrk="1" hangingPunct="1">
              <a:defRPr/>
            </a:pPr>
            <a:r>
              <a:rPr lang="en-US" sz="32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Ra pháp tr</a:t>
            </a:r>
            <a:r>
              <a:rPr lang="vi-VN" sz="32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ư</a:t>
            </a:r>
            <a:r>
              <a:rPr lang="en-US" sz="32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ờng Lý Tự Trọng hát vang bài Quốc tế ca</a:t>
            </a:r>
            <a:r>
              <a:rPr lang="en-US"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 </a:t>
            </a:r>
          </a:p>
        </p:txBody>
      </p:sp>
      <p:pic>
        <p:nvPicPr>
          <p:cNvPr id="94218" name="Picture 10" descr="Picture 027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/>
          <a:srcRect/>
          <a:stretch>
            <a:fillRect/>
          </a:stretch>
        </p:blipFill>
        <p:spPr>
          <a:xfrm>
            <a:off x="2057400" y="2133600"/>
            <a:ext cx="5029200" cy="2895600"/>
          </a:xfr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42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42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942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4212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836612"/>
          </a:xfrm>
        </p:spPr>
        <p:txBody>
          <a:bodyPr/>
          <a:lstStyle/>
          <a:p>
            <a:pPr eaLnBrk="1" hangingPunct="1"/>
            <a:r>
              <a:rPr lang="en-US" sz="3200" b="1" i="1" smtClean="0">
                <a:solidFill>
                  <a:schemeClr val="tx1"/>
                </a:solidFill>
                <a:effectLst/>
              </a:rPr>
              <a:t>Kể chuyện</a:t>
            </a:r>
          </a:p>
        </p:txBody>
      </p:sp>
      <p:sp>
        <p:nvSpPr>
          <p:cNvPr id="1003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0" y="1371600"/>
            <a:ext cx="5791200" cy="533400"/>
          </a:xfrm>
        </p:spPr>
        <p:txBody>
          <a:bodyPr/>
          <a:lstStyle/>
          <a:p>
            <a:pPr algn="ctr" eaLnBrk="1" hangingPunct="1">
              <a:lnSpc>
                <a:spcPct val="90000"/>
              </a:lnSpc>
              <a:defRPr/>
            </a:pPr>
            <a:r>
              <a:rPr lang="en-US" sz="2400" b="1" smtClean="0">
                <a:solidFill>
                  <a:schemeClr val="hlink"/>
                </a:solidFill>
                <a:latin typeface="Arial"/>
              </a:rPr>
              <a:t>BÀI:</a:t>
            </a:r>
            <a:r>
              <a:rPr lang="en-US" b="1" smtClean="0">
                <a:latin typeface="Arial"/>
              </a:rPr>
              <a:t>      </a:t>
            </a:r>
            <a:r>
              <a:rPr lang="en-US" smtClean="0">
                <a:solidFill>
                  <a:srgbClr val="FFFFCC"/>
                </a:solidFill>
                <a:latin typeface="Arial"/>
              </a:rPr>
              <a:t>LÝ  TỰ  TRỌNG</a:t>
            </a:r>
          </a:p>
        </p:txBody>
      </p:sp>
      <p:pic>
        <p:nvPicPr>
          <p:cNvPr id="35844" name="Picture 4" descr="Picture 02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352800" y="2057400"/>
            <a:ext cx="2292350" cy="1804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5845" name="Picture 5" descr="Picture 02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477000" y="2057400"/>
            <a:ext cx="2193925" cy="18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5846" name="Picture 6" descr="Picture 02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33400" y="2057400"/>
            <a:ext cx="2243138" cy="1755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5847" name="Rectangle 11"/>
          <p:cNvSpPr>
            <a:spLocks noChangeArrowheads="1"/>
          </p:cNvSpPr>
          <p:nvPr/>
        </p:nvSpPr>
        <p:spPr bwMode="auto">
          <a:xfrm>
            <a:off x="304800" y="4419600"/>
            <a:ext cx="25146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1"/>
          <a:lstStyle/>
          <a:p>
            <a:pPr algn="just"/>
            <a:r>
              <a:rPr lang="en-US" sz="2000" b="1">
                <a:solidFill>
                  <a:srgbClr val="FFFF00"/>
                </a:solidFill>
                <a:latin typeface="Arial" charset="0"/>
              </a:rPr>
              <a:t>Lý Tự Trọng rất sáng dạ, </a:t>
            </a:r>
            <a:r>
              <a:rPr lang="vi-VN" sz="2000" b="1">
                <a:solidFill>
                  <a:srgbClr val="FFFF00"/>
                </a:solidFill>
                <a:latin typeface="Arial" charset="0"/>
              </a:rPr>
              <a:t>đư</a:t>
            </a:r>
            <a:r>
              <a:rPr lang="en-US" sz="2000" b="1">
                <a:solidFill>
                  <a:srgbClr val="FFFF00"/>
                </a:solidFill>
                <a:latin typeface="Arial" charset="0"/>
              </a:rPr>
              <a:t>ợc cử ra n</a:t>
            </a:r>
            <a:r>
              <a:rPr lang="vi-VN" sz="2000" b="1">
                <a:solidFill>
                  <a:srgbClr val="FFFF00"/>
                </a:solidFill>
                <a:latin typeface="Arial" charset="0"/>
              </a:rPr>
              <a:t>ư</a:t>
            </a:r>
            <a:r>
              <a:rPr lang="en-US" sz="2000" b="1">
                <a:solidFill>
                  <a:srgbClr val="FFFF00"/>
                </a:solidFill>
                <a:latin typeface="Arial" charset="0"/>
              </a:rPr>
              <a:t>ớc ngoài học tập</a:t>
            </a:r>
            <a:br>
              <a:rPr lang="en-US" sz="2000" b="1">
                <a:solidFill>
                  <a:srgbClr val="FFFF00"/>
                </a:solidFill>
                <a:latin typeface="Arial" charset="0"/>
              </a:rPr>
            </a:br>
            <a:endParaRPr lang="en-US" sz="2000" b="1">
              <a:latin typeface="Arial" charset="0"/>
            </a:endParaRPr>
          </a:p>
        </p:txBody>
      </p:sp>
      <p:sp>
        <p:nvSpPr>
          <p:cNvPr id="35848" name="Rectangle 12"/>
          <p:cNvSpPr>
            <a:spLocks noChangeArrowheads="1"/>
          </p:cNvSpPr>
          <p:nvPr/>
        </p:nvSpPr>
        <p:spPr bwMode="auto">
          <a:xfrm>
            <a:off x="3276600" y="4648200"/>
            <a:ext cx="23622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1"/>
          <a:lstStyle/>
          <a:p>
            <a:pPr algn="just"/>
            <a:r>
              <a:rPr lang="en-US" sz="2000" b="1">
                <a:solidFill>
                  <a:srgbClr val="FFFF00"/>
                </a:solidFill>
                <a:latin typeface="Arial" charset="0"/>
              </a:rPr>
              <a:t>Về n</a:t>
            </a:r>
            <a:r>
              <a:rPr lang="vi-VN" sz="2000" b="1">
                <a:solidFill>
                  <a:srgbClr val="FFFF00"/>
                </a:solidFill>
                <a:latin typeface="Arial" charset="0"/>
              </a:rPr>
              <a:t>ư</a:t>
            </a:r>
            <a:r>
              <a:rPr lang="en-US" sz="2000" b="1">
                <a:solidFill>
                  <a:srgbClr val="FFFF00"/>
                </a:solidFill>
                <a:latin typeface="Arial" charset="0"/>
              </a:rPr>
              <a:t>ớc, anh </a:t>
            </a:r>
            <a:r>
              <a:rPr lang="vi-VN" sz="2000" b="1">
                <a:solidFill>
                  <a:srgbClr val="FFFF00"/>
                </a:solidFill>
                <a:latin typeface="Arial" charset="0"/>
              </a:rPr>
              <a:t>đư</a:t>
            </a:r>
            <a:r>
              <a:rPr lang="en-US" sz="2000" b="1">
                <a:solidFill>
                  <a:srgbClr val="FFFF00"/>
                </a:solidFill>
                <a:latin typeface="Arial" charset="0"/>
              </a:rPr>
              <a:t>ợc giao nhiệm vụ chuyển và nhận th</a:t>
            </a:r>
            <a:r>
              <a:rPr lang="vi-VN" sz="2000" b="1">
                <a:solidFill>
                  <a:srgbClr val="FFFF00"/>
                </a:solidFill>
                <a:latin typeface="Arial" charset="0"/>
              </a:rPr>
              <a:t>ư</a:t>
            </a:r>
            <a:r>
              <a:rPr lang="en-US" sz="2000" b="1">
                <a:solidFill>
                  <a:srgbClr val="FFFF00"/>
                </a:solidFill>
                <a:latin typeface="Arial" charset="0"/>
              </a:rPr>
              <a:t> từ, tài liệu.</a:t>
            </a:r>
            <a:br>
              <a:rPr lang="en-US" sz="2000" b="1">
                <a:solidFill>
                  <a:srgbClr val="FFFF00"/>
                </a:solidFill>
                <a:latin typeface="Arial" charset="0"/>
              </a:rPr>
            </a:br>
            <a:endParaRPr lang="en-US" sz="2000" b="1">
              <a:latin typeface="Arial" charset="0"/>
            </a:endParaRPr>
          </a:p>
        </p:txBody>
      </p:sp>
      <p:sp>
        <p:nvSpPr>
          <p:cNvPr id="35849" name="Rectangle 14"/>
          <p:cNvSpPr>
            <a:spLocks noChangeArrowheads="1"/>
          </p:cNvSpPr>
          <p:nvPr/>
        </p:nvSpPr>
        <p:spPr bwMode="auto">
          <a:xfrm>
            <a:off x="6324600" y="4419600"/>
            <a:ext cx="25146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1"/>
          <a:lstStyle/>
          <a:p>
            <a:pPr algn="just"/>
            <a:r>
              <a:rPr lang="en-US" sz="2000" b="1">
                <a:solidFill>
                  <a:srgbClr val="FFFF00"/>
                </a:solidFill>
                <a:latin typeface="Arial" charset="0"/>
              </a:rPr>
              <a:t>Trong công việc, anh Trọng rất bình tĩnh và nhanh trí</a:t>
            </a:r>
            <a:r>
              <a:rPr lang="en-US" sz="2000" b="1" i="1">
                <a:solidFill>
                  <a:srgbClr val="FFFF00"/>
                </a:solidFill>
                <a:latin typeface="Arial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836612"/>
          </a:xfrm>
        </p:spPr>
        <p:txBody>
          <a:bodyPr/>
          <a:lstStyle/>
          <a:p>
            <a:pPr eaLnBrk="1" hangingPunct="1"/>
            <a:r>
              <a:rPr lang="en-US" sz="3200" b="1" i="1" smtClean="0">
                <a:solidFill>
                  <a:schemeClr val="tx1"/>
                </a:solidFill>
                <a:effectLst/>
              </a:rPr>
              <a:t/>
            </a:r>
            <a:br>
              <a:rPr lang="en-US" sz="3200" b="1" i="1" smtClean="0">
                <a:solidFill>
                  <a:schemeClr val="tx1"/>
                </a:solidFill>
                <a:effectLst/>
              </a:rPr>
            </a:br>
            <a:r>
              <a:rPr lang="en-US" sz="3200" b="1" i="1" smtClean="0">
                <a:solidFill>
                  <a:schemeClr val="tx1"/>
                </a:solidFill>
                <a:effectLst/>
              </a:rPr>
              <a:t>Kể chuyện</a:t>
            </a:r>
          </a:p>
        </p:txBody>
      </p:sp>
      <p:sp>
        <p:nvSpPr>
          <p:cNvPr id="1013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0" y="1371600"/>
            <a:ext cx="5791200" cy="533400"/>
          </a:xfrm>
        </p:spPr>
        <p:txBody>
          <a:bodyPr/>
          <a:lstStyle/>
          <a:p>
            <a:pPr algn="ctr" eaLnBrk="1" hangingPunct="1">
              <a:lnSpc>
                <a:spcPct val="90000"/>
              </a:lnSpc>
              <a:defRPr/>
            </a:pPr>
            <a:r>
              <a:rPr lang="en-US" sz="2400" b="1" smtClean="0">
                <a:solidFill>
                  <a:schemeClr val="hlink"/>
                </a:solidFill>
                <a:latin typeface="Arial"/>
              </a:rPr>
              <a:t>BÀI:</a:t>
            </a:r>
            <a:r>
              <a:rPr lang="en-US" b="1" smtClean="0">
                <a:latin typeface="Arial"/>
              </a:rPr>
              <a:t>      </a:t>
            </a:r>
            <a:r>
              <a:rPr lang="en-US" smtClean="0">
                <a:solidFill>
                  <a:srgbClr val="FFFFCC"/>
                </a:solidFill>
                <a:latin typeface="Arial"/>
              </a:rPr>
              <a:t>LÝ  TỰ  TRỌNG</a:t>
            </a:r>
          </a:p>
        </p:txBody>
      </p:sp>
      <p:sp>
        <p:nvSpPr>
          <p:cNvPr id="36868" name="Rectangle 7"/>
          <p:cNvSpPr>
            <a:spLocks noChangeArrowheads="1"/>
          </p:cNvSpPr>
          <p:nvPr/>
        </p:nvSpPr>
        <p:spPr bwMode="auto">
          <a:xfrm>
            <a:off x="304800" y="4419600"/>
            <a:ext cx="25146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1"/>
          <a:lstStyle/>
          <a:p>
            <a:pPr algn="just" eaLnBrk="1" hangingPunct="1"/>
            <a:r>
              <a:rPr lang="en-US" sz="2000" b="1">
                <a:solidFill>
                  <a:srgbClr val="FFFF00"/>
                </a:solidFill>
                <a:latin typeface="Arial" charset="0"/>
              </a:rPr>
              <a:t>Trong một buổi mít tinh, anh bắn chết tên mật thám và bị giặc bắt.</a:t>
            </a:r>
          </a:p>
        </p:txBody>
      </p:sp>
      <p:sp>
        <p:nvSpPr>
          <p:cNvPr id="36869" name="Rectangle 8"/>
          <p:cNvSpPr>
            <a:spLocks noChangeArrowheads="1"/>
          </p:cNvSpPr>
          <p:nvPr/>
        </p:nvSpPr>
        <p:spPr bwMode="auto">
          <a:xfrm>
            <a:off x="3276600" y="4495800"/>
            <a:ext cx="25146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1"/>
          <a:lstStyle/>
          <a:p>
            <a:pPr algn="just" eaLnBrk="1" hangingPunct="1"/>
            <a:r>
              <a:rPr lang="en-US" sz="2000" b="1">
                <a:solidFill>
                  <a:srgbClr val="FFFF00"/>
                </a:solidFill>
                <a:latin typeface="Arial" charset="0"/>
              </a:rPr>
              <a:t>Tr</a:t>
            </a:r>
            <a:r>
              <a:rPr lang="vi-VN" sz="2000" b="1">
                <a:solidFill>
                  <a:srgbClr val="FFFF00"/>
                </a:solidFill>
                <a:latin typeface="Arial" charset="0"/>
              </a:rPr>
              <a:t>ư</a:t>
            </a:r>
            <a:r>
              <a:rPr lang="en-US" sz="2000" b="1">
                <a:solidFill>
                  <a:srgbClr val="FFFF00"/>
                </a:solidFill>
                <a:latin typeface="Arial" charset="0"/>
              </a:rPr>
              <a:t>ớc tòa án của giặc, anh hiên ngang khẳng </a:t>
            </a:r>
            <a:r>
              <a:rPr lang="vi-VN" sz="2000" b="1">
                <a:solidFill>
                  <a:srgbClr val="FFFF00"/>
                </a:solidFill>
                <a:latin typeface="Arial" charset="0"/>
              </a:rPr>
              <a:t>đ</a:t>
            </a:r>
            <a:r>
              <a:rPr lang="en-US" sz="2000" b="1">
                <a:solidFill>
                  <a:srgbClr val="FFFF00"/>
                </a:solidFill>
                <a:latin typeface="Arial" charset="0"/>
              </a:rPr>
              <a:t>ịnh lí t</a:t>
            </a:r>
            <a:r>
              <a:rPr lang="vi-VN" sz="2000" b="1">
                <a:solidFill>
                  <a:srgbClr val="FFFF00"/>
                </a:solidFill>
                <a:latin typeface="Arial" charset="0"/>
              </a:rPr>
              <a:t>ư</a:t>
            </a:r>
            <a:r>
              <a:rPr lang="en-US" sz="2000" b="1">
                <a:solidFill>
                  <a:srgbClr val="FFFF00"/>
                </a:solidFill>
                <a:latin typeface="Arial" charset="0"/>
              </a:rPr>
              <a:t>ởng cách mạng của mình</a:t>
            </a:r>
          </a:p>
        </p:txBody>
      </p:sp>
      <p:sp>
        <p:nvSpPr>
          <p:cNvPr id="36870" name="Rectangle 9"/>
          <p:cNvSpPr>
            <a:spLocks noChangeArrowheads="1"/>
          </p:cNvSpPr>
          <p:nvPr/>
        </p:nvSpPr>
        <p:spPr bwMode="auto">
          <a:xfrm>
            <a:off x="3276600" y="4648200"/>
            <a:ext cx="25146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1"/>
          <a:lstStyle/>
          <a:p>
            <a:pPr algn="ctr" eaLnBrk="1" hangingPunct="1"/>
            <a:endParaRPr lang="en-US" sz="2000" b="1" i="1">
              <a:latin typeface="Arial" charset="0"/>
            </a:endParaRPr>
          </a:p>
        </p:txBody>
      </p:sp>
      <p:sp>
        <p:nvSpPr>
          <p:cNvPr id="101386" name="Rectangle 10"/>
          <p:cNvSpPr>
            <a:spLocks noChangeArrowheads="1"/>
          </p:cNvSpPr>
          <p:nvPr/>
        </p:nvSpPr>
        <p:spPr bwMode="auto">
          <a:xfrm>
            <a:off x="6324600" y="4419600"/>
            <a:ext cx="25146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 anchorCtr="1"/>
          <a:lstStyle/>
          <a:p>
            <a:pPr algn="just">
              <a:defRPr/>
            </a:pPr>
            <a:r>
              <a:rPr lang="en-US" sz="20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Ra pháp tr</a:t>
            </a:r>
            <a:r>
              <a:rPr lang="vi-VN" sz="20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ư</a:t>
            </a:r>
            <a:r>
              <a:rPr lang="en-US" sz="20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ờng Lý Tự Trọng hát vang bài Quốc tế ca</a:t>
            </a:r>
          </a:p>
        </p:txBody>
      </p:sp>
      <p:pic>
        <p:nvPicPr>
          <p:cNvPr id="36872" name="Picture 11" descr="Picture 02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429000" y="2286000"/>
            <a:ext cx="2193925" cy="1852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6873" name="Picture 12" descr="Picture 027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477000" y="2286000"/>
            <a:ext cx="2292350" cy="1755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6874" name="Picture 13" descr="Picture 025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09600" y="2286000"/>
            <a:ext cx="2193925" cy="1755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28600"/>
            <a:ext cx="8229600" cy="1139825"/>
          </a:xfrm>
        </p:spPr>
        <p:txBody>
          <a:bodyPr/>
          <a:lstStyle/>
          <a:p>
            <a:pPr eaLnBrk="1" hangingPunct="1"/>
            <a:r>
              <a:rPr lang="en-US" sz="3200" b="1" i="1" smtClean="0">
                <a:solidFill>
                  <a:schemeClr val="tx1"/>
                </a:solidFill>
                <a:effectLst/>
              </a:rPr>
              <a:t/>
            </a:r>
            <a:br>
              <a:rPr lang="en-US" sz="3200" b="1" i="1" smtClean="0">
                <a:solidFill>
                  <a:schemeClr val="tx1"/>
                </a:solidFill>
                <a:effectLst/>
              </a:rPr>
            </a:br>
            <a:r>
              <a:rPr lang="en-US" sz="3200" b="1" i="1" smtClean="0">
                <a:solidFill>
                  <a:schemeClr val="tx1"/>
                </a:solidFill>
                <a:effectLst/>
              </a:rPr>
              <a:t>Kể chuyện</a:t>
            </a:r>
          </a:p>
        </p:txBody>
      </p:sp>
      <p:sp>
        <p:nvSpPr>
          <p:cNvPr id="9523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2133600" y="1447800"/>
            <a:ext cx="6019800" cy="533400"/>
          </a:xfrm>
        </p:spPr>
        <p:txBody>
          <a:bodyPr/>
          <a:lstStyle/>
          <a:p>
            <a:pPr algn="ctr" eaLnBrk="1" hangingPunct="1">
              <a:lnSpc>
                <a:spcPct val="90000"/>
              </a:lnSpc>
              <a:defRPr/>
            </a:pPr>
            <a:r>
              <a:rPr lang="en-US" sz="2400" b="1" dirty="0" smtClean="0">
                <a:solidFill>
                  <a:schemeClr val="hlink"/>
                </a:solidFill>
                <a:latin typeface="Arial"/>
              </a:rPr>
              <a:t>BÀI:</a:t>
            </a:r>
            <a:r>
              <a:rPr lang="en-US" b="1" dirty="0" smtClean="0">
                <a:latin typeface="Arial"/>
              </a:rPr>
              <a:t>      </a:t>
            </a:r>
            <a:r>
              <a:rPr lang="en-US" dirty="0" smtClean="0">
                <a:solidFill>
                  <a:srgbClr val="FFFFCC"/>
                </a:solidFill>
                <a:latin typeface="Arial"/>
              </a:rPr>
              <a:t>LÝ  TỰ  TRỌNG</a:t>
            </a:r>
          </a:p>
        </p:txBody>
      </p:sp>
      <p:sp>
        <p:nvSpPr>
          <p:cNvPr id="95236" name="Rectangle 4"/>
          <p:cNvSpPr>
            <a:spLocks noChangeArrowheads="1"/>
          </p:cNvSpPr>
          <p:nvPr/>
        </p:nvSpPr>
        <p:spPr bwMode="auto">
          <a:xfrm>
            <a:off x="533400" y="2514600"/>
            <a:ext cx="27432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 anchorCtr="1"/>
          <a:lstStyle/>
          <a:p>
            <a:pPr eaLnBrk="1" hangingPunct="1">
              <a:defRPr/>
            </a:pPr>
            <a:r>
              <a:rPr lang="en-US" sz="3200" b="1" u="sng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Bài tập 2:</a:t>
            </a:r>
            <a:endParaRPr lang="en-US" sz="4400" u="sng">
              <a:solidFill>
                <a:srgbClr val="FF33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/>
            </a:endParaRPr>
          </a:p>
        </p:txBody>
      </p:sp>
      <p:sp>
        <p:nvSpPr>
          <p:cNvPr id="95239" name="Rectangle 7"/>
          <p:cNvSpPr>
            <a:spLocks noChangeArrowheads="1"/>
          </p:cNvSpPr>
          <p:nvPr/>
        </p:nvSpPr>
        <p:spPr bwMode="auto">
          <a:xfrm>
            <a:off x="914400" y="3505200"/>
            <a:ext cx="73914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 anchorCtr="1"/>
          <a:lstStyle/>
          <a:p>
            <a:pPr eaLnBrk="1" hangingPunct="1">
              <a:defRPr/>
            </a:pPr>
            <a:r>
              <a:rPr lang="en-US" sz="32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Em hãy kể lại toàn bộ câu chuyện</a:t>
            </a:r>
            <a:endParaRPr lang="en-US" sz="440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/>
            </a:endParaRPr>
          </a:p>
        </p:txBody>
      </p:sp>
      <p:pic>
        <p:nvPicPr>
          <p:cNvPr id="37894" name="Picture 11" descr="blumen-pflanzen051"/>
          <p:cNvPicPr>
            <a:picLocks noGrp="1" noChangeAspect="1" noChangeArrowheads="1" noCrop="1"/>
          </p:cNvPicPr>
          <p:nvPr>
            <p:ph sz="half" idx="2"/>
          </p:nvPr>
        </p:nvPicPr>
        <p:blipFill>
          <a:blip r:embed="rId2"/>
          <a:srcRect/>
          <a:stretch>
            <a:fillRect/>
          </a:stretch>
        </p:blipFill>
        <p:spPr>
          <a:xfrm>
            <a:off x="2133600" y="4267200"/>
            <a:ext cx="4419600" cy="2209800"/>
          </a:xfr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52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952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5236" grpId="0"/>
      <p:bldP spid="95239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81000"/>
            <a:ext cx="8229600" cy="1006475"/>
          </a:xfrm>
        </p:spPr>
        <p:txBody>
          <a:bodyPr/>
          <a:lstStyle/>
          <a:p>
            <a:pPr eaLnBrk="1" hangingPunct="1"/>
            <a:r>
              <a:rPr lang="en-US" sz="3200" b="1" i="1" smtClean="0">
                <a:solidFill>
                  <a:schemeClr val="tx1"/>
                </a:solidFill>
                <a:effectLst/>
                <a:latin typeface="Arial" charset="0"/>
              </a:rPr>
              <a:t>Kể chuyện</a:t>
            </a:r>
          </a:p>
        </p:txBody>
      </p:sp>
      <p:sp>
        <p:nvSpPr>
          <p:cNvPr id="96259" name="Rectangle 3"/>
          <p:cNvSpPr>
            <a:spLocks noGrp="1" noChangeArrowheads="1"/>
          </p:cNvSpPr>
          <p:nvPr>
            <p:ph idx="1"/>
          </p:nvPr>
        </p:nvSpPr>
        <p:spPr>
          <a:xfrm>
            <a:off x="1524000" y="1371600"/>
            <a:ext cx="5791200" cy="533400"/>
          </a:xfrm>
        </p:spPr>
        <p:txBody>
          <a:bodyPr/>
          <a:lstStyle/>
          <a:p>
            <a:pPr algn="ctr" eaLnBrk="1" hangingPunct="1">
              <a:lnSpc>
                <a:spcPct val="90000"/>
              </a:lnSpc>
              <a:defRPr/>
            </a:pPr>
            <a:r>
              <a:rPr lang="en-US" sz="2400" b="1" smtClean="0">
                <a:solidFill>
                  <a:schemeClr val="hlink"/>
                </a:solidFill>
                <a:latin typeface="Arial"/>
              </a:rPr>
              <a:t>BÀI:</a:t>
            </a:r>
            <a:r>
              <a:rPr lang="en-US" b="1" smtClean="0">
                <a:latin typeface="Arial"/>
              </a:rPr>
              <a:t>      </a:t>
            </a:r>
            <a:r>
              <a:rPr lang="en-US" smtClean="0">
                <a:solidFill>
                  <a:srgbClr val="FFFFCC"/>
                </a:solidFill>
                <a:latin typeface="Arial"/>
              </a:rPr>
              <a:t>LÝ  TỰ  TRỌNG</a:t>
            </a:r>
          </a:p>
        </p:txBody>
      </p:sp>
      <p:pic>
        <p:nvPicPr>
          <p:cNvPr id="38916" name="Picture 4" descr="Picture 02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352800" y="2057400"/>
            <a:ext cx="2292350" cy="1804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8917" name="Picture 5" descr="Picture 02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477000" y="2057400"/>
            <a:ext cx="2193925" cy="18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8918" name="Picture 6" descr="Picture 02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33400" y="2057400"/>
            <a:ext cx="2243138" cy="1755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8919" name="Picture 7" descr="Picture 026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429000" y="4267200"/>
            <a:ext cx="2193925" cy="1852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8920" name="Picture 8" descr="Picture 027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6477000" y="4267200"/>
            <a:ext cx="2292350" cy="1755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8921" name="Picture 9" descr="Picture 025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609600" y="4267200"/>
            <a:ext cx="2193925" cy="1755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28600"/>
            <a:ext cx="8229600" cy="1139825"/>
          </a:xfrm>
        </p:spPr>
        <p:txBody>
          <a:bodyPr/>
          <a:lstStyle/>
          <a:p>
            <a:pPr eaLnBrk="1" hangingPunct="1"/>
            <a:r>
              <a:rPr lang="en-US" sz="3200" b="1" i="1" smtClean="0">
                <a:solidFill>
                  <a:schemeClr val="tx1"/>
                </a:solidFill>
                <a:effectLst/>
                <a:latin typeface="Arial" charset="0"/>
              </a:rPr>
              <a:t/>
            </a:r>
            <a:br>
              <a:rPr lang="en-US" sz="3200" b="1" i="1" smtClean="0">
                <a:solidFill>
                  <a:schemeClr val="tx1"/>
                </a:solidFill>
                <a:effectLst/>
                <a:latin typeface="Arial" charset="0"/>
              </a:rPr>
            </a:br>
            <a:r>
              <a:rPr lang="en-US" sz="3200" b="1" i="1" smtClean="0">
                <a:solidFill>
                  <a:schemeClr val="tx1"/>
                </a:solidFill>
                <a:effectLst/>
                <a:latin typeface="Arial" charset="0"/>
              </a:rPr>
              <a:t>Kể chuyện</a:t>
            </a:r>
          </a:p>
        </p:txBody>
      </p:sp>
      <p:sp>
        <p:nvSpPr>
          <p:cNvPr id="10547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2057400" y="1676400"/>
            <a:ext cx="5562600" cy="533400"/>
          </a:xfrm>
        </p:spPr>
        <p:txBody>
          <a:bodyPr/>
          <a:lstStyle/>
          <a:p>
            <a:pPr algn="ctr" eaLnBrk="1" hangingPunct="1">
              <a:lnSpc>
                <a:spcPct val="90000"/>
              </a:lnSpc>
              <a:defRPr/>
            </a:pPr>
            <a:r>
              <a:rPr lang="en-US" sz="2400" b="1" dirty="0" smtClean="0">
                <a:solidFill>
                  <a:schemeClr val="hlink"/>
                </a:solidFill>
                <a:latin typeface="Arial"/>
              </a:rPr>
              <a:t>BÀI:</a:t>
            </a:r>
            <a:r>
              <a:rPr lang="en-US" b="1" dirty="0" smtClean="0">
                <a:latin typeface="Arial"/>
              </a:rPr>
              <a:t>      </a:t>
            </a:r>
            <a:r>
              <a:rPr lang="en-US" dirty="0" smtClean="0">
                <a:solidFill>
                  <a:srgbClr val="FFFFCC"/>
                </a:solidFill>
                <a:latin typeface="Arial"/>
              </a:rPr>
              <a:t>LÝ  TỰ  TRỌNG</a:t>
            </a:r>
          </a:p>
        </p:txBody>
      </p:sp>
      <p:sp>
        <p:nvSpPr>
          <p:cNvPr id="105477" name="Rectangle 5"/>
          <p:cNvSpPr>
            <a:spLocks noChangeArrowheads="1"/>
          </p:cNvSpPr>
          <p:nvPr/>
        </p:nvSpPr>
        <p:spPr bwMode="auto">
          <a:xfrm>
            <a:off x="457200" y="2819400"/>
            <a:ext cx="22860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 anchorCtr="1"/>
          <a:lstStyle/>
          <a:p>
            <a:pPr eaLnBrk="1" hangingPunct="1">
              <a:defRPr/>
            </a:pPr>
            <a:r>
              <a:rPr lang="en-US" sz="3200" b="1" u="sng">
                <a:solidFill>
                  <a:srgbClr val="66FF3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Kết luận:</a:t>
            </a:r>
            <a:r>
              <a:rPr lang="en-US" sz="32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endParaRPr lang="en-US" sz="440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/>
            </a:endParaRPr>
          </a:p>
        </p:txBody>
      </p:sp>
      <p:sp>
        <p:nvSpPr>
          <p:cNvPr id="105478" name="Rectangle 6"/>
          <p:cNvSpPr>
            <a:spLocks noChangeArrowheads="1"/>
          </p:cNvSpPr>
          <p:nvPr/>
        </p:nvSpPr>
        <p:spPr bwMode="auto">
          <a:xfrm>
            <a:off x="1143000" y="3505200"/>
            <a:ext cx="7162800" cy="205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 anchorCtr="1"/>
          <a:lstStyle/>
          <a:p>
            <a:pPr algn="just" eaLnBrk="1" hangingPunct="1">
              <a:defRPr/>
            </a:pPr>
            <a:r>
              <a:rPr lang="en-US" sz="3000" b="1">
                <a:solidFill>
                  <a:srgbClr val="00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Lý Tự Trọng Giàu lòng yêu n</a:t>
            </a:r>
            <a:r>
              <a:rPr lang="vi-VN" sz="3000" b="1">
                <a:solidFill>
                  <a:srgbClr val="00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ư</a:t>
            </a:r>
            <a:r>
              <a:rPr lang="en-US" sz="3000" b="1">
                <a:solidFill>
                  <a:srgbClr val="00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ớc, dũng cảm bảo vệ </a:t>
            </a:r>
            <a:r>
              <a:rPr lang="vi-VN" sz="3000" b="1">
                <a:solidFill>
                  <a:srgbClr val="00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đ</a:t>
            </a:r>
            <a:r>
              <a:rPr lang="en-US" sz="3000" b="1">
                <a:solidFill>
                  <a:srgbClr val="00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ồng chí, hiên ngang bất khuất tr</a:t>
            </a:r>
            <a:r>
              <a:rPr lang="vi-VN" sz="3000" b="1">
                <a:solidFill>
                  <a:srgbClr val="00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ư</a:t>
            </a:r>
            <a:r>
              <a:rPr lang="en-US" sz="3000" b="1">
                <a:solidFill>
                  <a:srgbClr val="00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ớc kẻ thù.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054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054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5477" grpId="0"/>
      <p:bldP spid="10547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143000"/>
            <a:ext cx="6248400" cy="762000"/>
          </a:xfrm>
        </p:spPr>
        <p:txBody>
          <a:bodyPr/>
          <a:lstStyle/>
          <a:p>
            <a:pPr algn="ctr" eaLnBrk="1" hangingPunct="1">
              <a:defRPr/>
            </a:pPr>
            <a:r>
              <a:rPr lang="en-US" sz="2800" b="1" smtClean="0">
                <a:solidFill>
                  <a:schemeClr val="hlink"/>
                </a:solidFill>
                <a:latin typeface="Arial"/>
              </a:rPr>
              <a:t>BÀI:</a:t>
            </a:r>
            <a:r>
              <a:rPr lang="en-US" sz="2800" b="1" smtClean="0">
                <a:latin typeface="Arial"/>
              </a:rPr>
              <a:t>      </a:t>
            </a:r>
            <a:r>
              <a:rPr lang="en-US" sz="4000" smtClean="0">
                <a:solidFill>
                  <a:srgbClr val="FFFFCC"/>
                </a:solidFill>
                <a:latin typeface="Arial"/>
              </a:rPr>
              <a:t>LÝ  TỰ  TRỌNG</a:t>
            </a:r>
          </a:p>
        </p:txBody>
      </p:sp>
      <p:sp>
        <p:nvSpPr>
          <p:cNvPr id="13315" name="Rectangle 5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865187"/>
          </a:xfrm>
        </p:spPr>
        <p:txBody>
          <a:bodyPr/>
          <a:lstStyle/>
          <a:p>
            <a:pPr eaLnBrk="1" hangingPunct="1"/>
            <a:r>
              <a:rPr lang="en-US" sz="2800" b="1" i="1" smtClean="0">
                <a:solidFill>
                  <a:schemeClr val="tx1"/>
                </a:solidFill>
                <a:effectLst/>
              </a:rPr>
              <a:t>Kể chuyện</a:t>
            </a:r>
            <a:br>
              <a:rPr lang="en-US" sz="2800" b="1" i="1" smtClean="0">
                <a:solidFill>
                  <a:schemeClr val="tx1"/>
                </a:solidFill>
                <a:effectLst/>
              </a:rPr>
            </a:br>
            <a:endParaRPr lang="en-US" sz="2800" b="1" i="1" smtClean="0">
              <a:solidFill>
                <a:schemeClr val="tx1"/>
              </a:solidFill>
              <a:effectLst/>
            </a:endParaRPr>
          </a:p>
        </p:txBody>
      </p:sp>
      <p:sp>
        <p:nvSpPr>
          <p:cNvPr id="11271" name="AutoShape 10"/>
          <p:cNvSpPr>
            <a:spLocks noChangeArrowheads="1"/>
          </p:cNvSpPr>
          <p:nvPr/>
        </p:nvSpPr>
        <p:spPr bwMode="auto">
          <a:xfrm>
            <a:off x="0" y="1981200"/>
            <a:ext cx="6172200" cy="1905000"/>
          </a:xfrm>
          <a:prstGeom prst="irregularSeal2">
            <a:avLst/>
          </a:prstGeom>
          <a:solidFill>
            <a:srgbClr val="F4F6A8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000" b="1" i="1">
                <a:solidFill>
                  <a:srgbClr val="0033CC"/>
                </a:solidFill>
                <a:latin typeface="Arial" charset="0"/>
              </a:rPr>
              <a:t>Sáng dạ là gì?</a:t>
            </a:r>
            <a:r>
              <a:rPr lang="en-US" sz="3000" b="1">
                <a:latin typeface="Arial" charset="0"/>
              </a:rPr>
              <a:t>  </a:t>
            </a:r>
            <a:endParaRPr lang="en-US" sz="3000">
              <a:latin typeface="Arial" charset="0"/>
            </a:endParaRPr>
          </a:p>
        </p:txBody>
      </p:sp>
      <p:sp>
        <p:nvSpPr>
          <p:cNvPr id="11272" name="Rectangle 8"/>
          <p:cNvSpPr>
            <a:spLocks noChangeArrowheads="1"/>
          </p:cNvSpPr>
          <p:nvPr/>
        </p:nvSpPr>
        <p:spPr bwMode="auto">
          <a:xfrm>
            <a:off x="1066800" y="4114800"/>
            <a:ext cx="7239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 eaLnBrk="1" hangingPunct="1">
              <a:spcBef>
                <a:spcPct val="20000"/>
              </a:spcBef>
              <a:buClr>
                <a:schemeClr val="hlink"/>
              </a:buClr>
              <a:buSzPct val="60000"/>
              <a:buFont typeface="Wingdings" pitchFamily="2" charset="2"/>
              <a:buNone/>
            </a:pPr>
            <a:r>
              <a:rPr lang="en-US" sz="3200" b="1">
                <a:latin typeface="Arial" charset="0"/>
              </a:rPr>
              <a:t>Rất thông minh học </a:t>
            </a:r>
            <a:r>
              <a:rPr lang="vi-VN" sz="3200" b="1">
                <a:latin typeface="Arial" charset="0"/>
              </a:rPr>
              <a:t>đ</a:t>
            </a:r>
            <a:r>
              <a:rPr lang="en-US" sz="3200" b="1">
                <a:latin typeface="Arial" charset="0"/>
              </a:rPr>
              <a:t>âu biết </a:t>
            </a:r>
            <a:r>
              <a:rPr lang="vi-VN" sz="3200" b="1">
                <a:latin typeface="Arial" charset="0"/>
              </a:rPr>
              <a:t>đ</a:t>
            </a:r>
            <a:r>
              <a:rPr lang="en-US" sz="3200" b="1">
                <a:latin typeface="Arial" charset="0"/>
              </a:rPr>
              <a:t>ấy, </a:t>
            </a:r>
            <a:r>
              <a:rPr lang="vi-VN" sz="3200" b="1">
                <a:latin typeface="Arial" charset="0"/>
              </a:rPr>
              <a:t>đ</a:t>
            </a:r>
            <a:r>
              <a:rPr lang="en-US" sz="3200" b="1">
                <a:latin typeface="Arial" charset="0"/>
              </a:rPr>
              <a:t>ọc </a:t>
            </a:r>
            <a:r>
              <a:rPr lang="vi-VN" sz="3200" b="1">
                <a:latin typeface="Arial" charset="0"/>
              </a:rPr>
              <a:t>đ</a:t>
            </a:r>
            <a:r>
              <a:rPr lang="en-US" sz="3200" b="1">
                <a:latin typeface="Arial" charset="0"/>
              </a:rPr>
              <a:t>ến </a:t>
            </a:r>
            <a:r>
              <a:rPr lang="vi-VN" sz="3200" b="1">
                <a:latin typeface="Arial" charset="0"/>
              </a:rPr>
              <a:t>đ</a:t>
            </a:r>
            <a:r>
              <a:rPr lang="en-US" sz="3200" b="1">
                <a:latin typeface="Arial" charset="0"/>
              </a:rPr>
              <a:t>âu nhớ ngay </a:t>
            </a:r>
            <a:r>
              <a:rPr lang="vi-VN" sz="3200" b="1">
                <a:latin typeface="Arial" charset="0"/>
              </a:rPr>
              <a:t>đ</a:t>
            </a:r>
            <a:r>
              <a:rPr lang="en-US" sz="3200" b="1">
                <a:latin typeface="Arial" charset="0"/>
              </a:rPr>
              <a:t>ến </a:t>
            </a:r>
            <a:r>
              <a:rPr lang="vi-VN" sz="3200" b="1">
                <a:latin typeface="Arial" charset="0"/>
              </a:rPr>
              <a:t>đ</a:t>
            </a:r>
            <a:r>
              <a:rPr lang="en-US" sz="3200" b="1">
                <a:latin typeface="Arial" charset="0"/>
              </a:rPr>
              <a:t>ó.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1271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12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" dur="2000"/>
                                        <p:tgtEl>
                                          <p:spTgt spid="112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71" grpId="0" build="allAtOnce" animBg="1"/>
      <p:bldP spid="11272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WordArt 3"/>
          <p:cNvSpPr>
            <a:spLocks noChangeArrowheads="1" noChangeShapeType="1" noTextEdit="1"/>
          </p:cNvSpPr>
          <p:nvPr/>
        </p:nvSpPr>
        <p:spPr bwMode="auto">
          <a:xfrm>
            <a:off x="609600" y="1600200"/>
            <a:ext cx="7924800" cy="2057400"/>
          </a:xfrm>
          <a:prstGeom prst="rect">
            <a:avLst/>
          </a:prstGeom>
        </p:spPr>
        <p:txBody>
          <a:bodyPr spcFirstLastPara="1" wrap="none" fromWordArt="1">
            <a:prstTxWarp prst="textArchUp">
              <a:avLst>
                <a:gd name="adj" fmla="val 10813876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Arial"/>
                <a:cs typeface="Arial"/>
              </a:rPr>
              <a:t>GIÁO ÁN MÔN KỂ CHUYỆN</a:t>
            </a:r>
          </a:p>
        </p:txBody>
      </p:sp>
      <p:sp>
        <p:nvSpPr>
          <p:cNvPr id="99332" name="Rectangle 4"/>
          <p:cNvSpPr>
            <a:spLocks noChangeArrowheads="1"/>
          </p:cNvSpPr>
          <p:nvPr/>
        </p:nvSpPr>
        <p:spPr bwMode="auto">
          <a:xfrm>
            <a:off x="685800" y="2971800"/>
            <a:ext cx="78486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 eaLnBrk="1" hangingPunct="1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None/>
              <a:defRPr/>
            </a:pPr>
            <a:r>
              <a:rPr lang="en-US" sz="36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BÀI 1:      </a:t>
            </a:r>
            <a:r>
              <a:rPr lang="en-US" sz="48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LÝ  TỰ  TRỌNG</a:t>
            </a:r>
          </a:p>
        </p:txBody>
      </p:sp>
      <p:pic>
        <p:nvPicPr>
          <p:cNvPr id="333835" name="Picture 11" descr="15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10800000">
            <a:off x="0" y="4724400"/>
            <a:ext cx="9144000" cy="213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38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338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885825"/>
          </a:xfrm>
        </p:spPr>
        <p:txBody>
          <a:bodyPr/>
          <a:lstStyle/>
          <a:p>
            <a:pPr eaLnBrk="1" hangingPunct="1"/>
            <a:r>
              <a:rPr lang="en-US" sz="2800" b="1" i="1" smtClean="0">
                <a:solidFill>
                  <a:schemeClr val="tx1"/>
                </a:solidFill>
                <a:effectLst/>
              </a:rPr>
              <a:t/>
            </a:r>
            <a:br>
              <a:rPr lang="en-US" sz="2800" b="1" i="1" smtClean="0">
                <a:solidFill>
                  <a:schemeClr val="tx1"/>
                </a:solidFill>
                <a:effectLst/>
              </a:rPr>
            </a:br>
            <a:r>
              <a:rPr lang="en-US" sz="2800" b="1" i="1" smtClean="0">
                <a:solidFill>
                  <a:schemeClr val="tx1"/>
                </a:solidFill>
                <a:effectLst/>
              </a:rPr>
              <a:t>Kể chuyện</a:t>
            </a:r>
          </a:p>
        </p:txBody>
      </p:sp>
      <p:sp>
        <p:nvSpPr>
          <p:cNvPr id="645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133600" y="1600200"/>
            <a:ext cx="5486400" cy="685800"/>
          </a:xfrm>
        </p:spPr>
        <p:txBody>
          <a:bodyPr/>
          <a:lstStyle/>
          <a:p>
            <a:pPr algn="ctr" eaLnBrk="1" hangingPunct="1">
              <a:defRPr/>
            </a:pPr>
            <a:r>
              <a:rPr lang="en-US" sz="2400" b="1" smtClean="0">
                <a:solidFill>
                  <a:schemeClr val="hlink"/>
                </a:solidFill>
                <a:latin typeface="Arial"/>
              </a:rPr>
              <a:t>BÀI:</a:t>
            </a:r>
            <a:r>
              <a:rPr lang="en-US" sz="2400" b="1" smtClean="0">
                <a:latin typeface="Arial"/>
              </a:rPr>
              <a:t>      </a:t>
            </a:r>
            <a:r>
              <a:rPr lang="en-US" b="1" smtClean="0">
                <a:solidFill>
                  <a:srgbClr val="FFFFCC"/>
                </a:solidFill>
                <a:latin typeface="Arial"/>
              </a:rPr>
              <a:t>LÝ  TỰ  TRỌNG</a:t>
            </a:r>
          </a:p>
        </p:txBody>
      </p:sp>
      <p:pic>
        <p:nvPicPr>
          <p:cNvPr id="64516" name="Picture 4" descr="Picture 02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371600" y="2438400"/>
            <a:ext cx="6400800" cy="388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645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941387"/>
          </a:xfrm>
        </p:spPr>
        <p:txBody>
          <a:bodyPr/>
          <a:lstStyle/>
          <a:p>
            <a:pPr eaLnBrk="1" hangingPunct="1"/>
            <a:r>
              <a:rPr lang="en-US" sz="2800" b="1" i="1" smtClean="0">
                <a:solidFill>
                  <a:schemeClr val="tx1"/>
                </a:solidFill>
                <a:effectLst/>
              </a:rPr>
              <a:t/>
            </a:r>
            <a:br>
              <a:rPr lang="en-US" sz="2800" b="1" i="1" smtClean="0">
                <a:solidFill>
                  <a:schemeClr val="tx1"/>
                </a:solidFill>
                <a:effectLst/>
              </a:rPr>
            </a:br>
            <a:r>
              <a:rPr lang="en-US" sz="2800" b="1" i="1" smtClean="0">
                <a:solidFill>
                  <a:schemeClr val="tx1"/>
                </a:solidFill>
                <a:effectLst/>
              </a:rPr>
              <a:t>Kể chuyện</a:t>
            </a:r>
          </a:p>
        </p:txBody>
      </p:sp>
      <p:sp>
        <p:nvSpPr>
          <p:cNvPr id="655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0" y="1447800"/>
            <a:ext cx="5638800" cy="762000"/>
          </a:xfrm>
        </p:spPr>
        <p:txBody>
          <a:bodyPr/>
          <a:lstStyle/>
          <a:p>
            <a:pPr algn="ctr" eaLnBrk="1" hangingPunct="1">
              <a:defRPr/>
            </a:pPr>
            <a:r>
              <a:rPr lang="en-US" sz="2800" b="1" dirty="0" smtClean="0">
                <a:solidFill>
                  <a:schemeClr val="hlink"/>
                </a:solidFill>
                <a:latin typeface="Arial"/>
              </a:rPr>
              <a:t>BÀI:</a:t>
            </a:r>
            <a:r>
              <a:rPr lang="en-US" sz="2800" b="1" dirty="0" smtClean="0">
                <a:latin typeface="Arial"/>
              </a:rPr>
              <a:t>      </a:t>
            </a:r>
            <a:r>
              <a:rPr lang="en-US" sz="3600" b="1" dirty="0" smtClean="0">
                <a:solidFill>
                  <a:srgbClr val="FFFFCC"/>
                </a:solidFill>
                <a:latin typeface="Arial"/>
              </a:rPr>
              <a:t>LÝ  TỰ  TRỌNG</a:t>
            </a:r>
          </a:p>
        </p:txBody>
      </p:sp>
      <p:pic>
        <p:nvPicPr>
          <p:cNvPr id="65540" name="Picture 4" descr="Picture 02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43000" y="2362200"/>
            <a:ext cx="6934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655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 b="1" i="1" smtClean="0">
                <a:solidFill>
                  <a:schemeClr val="tx1"/>
                </a:solidFill>
                <a:effectLst/>
              </a:rPr>
              <a:t/>
            </a:r>
            <a:br>
              <a:rPr lang="en-US" sz="3200" b="1" i="1" smtClean="0">
                <a:solidFill>
                  <a:schemeClr val="tx1"/>
                </a:solidFill>
                <a:effectLst/>
              </a:rPr>
            </a:br>
            <a:r>
              <a:rPr lang="en-US" sz="3200" b="1" i="1" smtClean="0">
                <a:solidFill>
                  <a:schemeClr val="tx1"/>
                </a:solidFill>
                <a:effectLst/>
              </a:rPr>
              <a:t>Kể chuyện</a:t>
            </a:r>
          </a:p>
        </p:txBody>
      </p:sp>
      <p:pic>
        <p:nvPicPr>
          <p:cNvPr id="66564" name="Picture 4" descr="Picture 025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/>
          <a:srcRect/>
          <a:stretch>
            <a:fillRect/>
          </a:stretch>
        </p:blipFill>
        <p:spPr>
          <a:xfrm>
            <a:off x="1066800" y="2438400"/>
            <a:ext cx="7162800" cy="3962400"/>
          </a:xfrm>
          <a:noFill/>
        </p:spPr>
      </p:pic>
      <p:sp>
        <p:nvSpPr>
          <p:cNvPr id="6656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828800" y="1600200"/>
            <a:ext cx="6019800" cy="609600"/>
          </a:xfrm>
        </p:spPr>
        <p:txBody>
          <a:bodyPr/>
          <a:lstStyle/>
          <a:p>
            <a:pPr algn="ctr" eaLnBrk="1" hangingPunct="1">
              <a:defRPr/>
            </a:pPr>
            <a:r>
              <a:rPr lang="en-US" sz="2800" b="1" dirty="0" smtClean="0">
                <a:solidFill>
                  <a:schemeClr val="hlink"/>
                </a:solidFill>
                <a:latin typeface="Arial"/>
              </a:rPr>
              <a:t>BÀI 1:</a:t>
            </a:r>
            <a:r>
              <a:rPr lang="en-US" sz="3600" b="1" dirty="0" smtClean="0">
                <a:latin typeface="Arial"/>
              </a:rPr>
              <a:t>      </a:t>
            </a:r>
            <a:r>
              <a:rPr lang="en-US" sz="3600" b="1" dirty="0" smtClean="0">
                <a:solidFill>
                  <a:srgbClr val="FFFFCC"/>
                </a:solidFill>
                <a:latin typeface="Arial"/>
              </a:rPr>
              <a:t>LÝ  TỰ  TRỌNG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65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65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7543800" cy="560388"/>
          </a:xfrm>
        </p:spPr>
        <p:txBody>
          <a:bodyPr/>
          <a:lstStyle/>
          <a:p>
            <a:pPr eaLnBrk="1" hangingPunct="1"/>
            <a:r>
              <a:rPr lang="en-US" sz="2800" b="1" i="1" smtClean="0">
                <a:solidFill>
                  <a:schemeClr val="tx1"/>
                </a:solidFill>
                <a:effectLst/>
              </a:rPr>
              <a:t/>
            </a:r>
            <a:br>
              <a:rPr lang="en-US" sz="2800" b="1" i="1" smtClean="0">
                <a:solidFill>
                  <a:schemeClr val="tx1"/>
                </a:solidFill>
                <a:effectLst/>
              </a:rPr>
            </a:br>
            <a:r>
              <a:rPr lang="en-US" sz="2800" b="1" i="1" smtClean="0">
                <a:solidFill>
                  <a:schemeClr val="tx1"/>
                </a:solidFill>
                <a:effectLst/>
              </a:rPr>
              <a:t>Kể chuyện</a:t>
            </a:r>
            <a:br>
              <a:rPr lang="en-US" sz="2800" b="1" i="1" smtClean="0">
                <a:solidFill>
                  <a:schemeClr val="tx1"/>
                </a:solidFill>
                <a:effectLst/>
              </a:rPr>
            </a:br>
            <a:endParaRPr lang="en-US" sz="2800" b="1" i="1" smtClean="0">
              <a:solidFill>
                <a:schemeClr val="tx1"/>
              </a:solidFill>
              <a:effectLst/>
            </a:endParaRP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676400" y="990600"/>
            <a:ext cx="5638800" cy="762000"/>
          </a:xfrm>
        </p:spPr>
        <p:txBody>
          <a:bodyPr/>
          <a:lstStyle/>
          <a:p>
            <a:pPr algn="ctr" eaLnBrk="1" hangingPunct="1">
              <a:buFont typeface="Wingdings" pitchFamily="2" charset="2"/>
              <a:buNone/>
              <a:defRPr/>
            </a:pPr>
            <a:r>
              <a:rPr lang="en-US" sz="2800" b="1" smtClean="0">
                <a:solidFill>
                  <a:schemeClr val="hlink"/>
                </a:solidFill>
                <a:latin typeface="Arial"/>
              </a:rPr>
              <a:t>BÀI:</a:t>
            </a:r>
            <a:r>
              <a:rPr lang="en-US" sz="2800" b="1" smtClean="0">
                <a:latin typeface="Arial"/>
              </a:rPr>
              <a:t>      </a:t>
            </a:r>
            <a:r>
              <a:rPr lang="en-US" sz="4000" smtClean="0">
                <a:solidFill>
                  <a:srgbClr val="FFFFCC"/>
                </a:solidFill>
                <a:latin typeface="Arial"/>
              </a:rPr>
              <a:t>LÝ  TỰ  TRỌNG</a:t>
            </a:r>
          </a:p>
        </p:txBody>
      </p:sp>
      <p:sp>
        <p:nvSpPr>
          <p:cNvPr id="22533" name="AutoShape 8"/>
          <p:cNvSpPr>
            <a:spLocks noChangeArrowheads="1"/>
          </p:cNvSpPr>
          <p:nvPr/>
        </p:nvSpPr>
        <p:spPr bwMode="auto">
          <a:xfrm>
            <a:off x="533400" y="2057400"/>
            <a:ext cx="5791200" cy="1600200"/>
          </a:xfrm>
          <a:prstGeom prst="cloudCallout">
            <a:avLst>
              <a:gd name="adj1" fmla="val -29278"/>
              <a:gd name="adj2" fmla="val 36708"/>
            </a:avLst>
          </a:prstGeom>
          <a:solidFill>
            <a:srgbClr val="F4F6A8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en-US" sz="3000" b="1" i="1">
                <a:solidFill>
                  <a:schemeClr val="bg1"/>
                </a:solidFill>
                <a:latin typeface="Arial" charset="0"/>
              </a:rPr>
              <a:t>Mít tinh</a:t>
            </a:r>
            <a:r>
              <a:rPr lang="en-US" sz="3000" i="1">
                <a:solidFill>
                  <a:schemeClr val="bg1"/>
                </a:solidFill>
                <a:latin typeface="Arial" charset="0"/>
              </a:rPr>
              <a:t> </a:t>
            </a:r>
            <a:r>
              <a:rPr lang="en-US" sz="3000" b="1" i="1">
                <a:solidFill>
                  <a:schemeClr val="bg1"/>
                </a:solidFill>
                <a:latin typeface="Arial" charset="0"/>
              </a:rPr>
              <a:t>là gì?</a:t>
            </a:r>
          </a:p>
        </p:txBody>
      </p:sp>
      <p:sp>
        <p:nvSpPr>
          <p:cNvPr id="22534" name="Rectangle 6"/>
          <p:cNvSpPr>
            <a:spLocks noChangeArrowheads="1"/>
          </p:cNvSpPr>
          <p:nvPr/>
        </p:nvSpPr>
        <p:spPr bwMode="auto">
          <a:xfrm>
            <a:off x="990600" y="4114800"/>
            <a:ext cx="73914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algn="just" eaLnBrk="1" hangingPunct="1">
              <a:spcBef>
                <a:spcPct val="20000"/>
              </a:spcBef>
              <a:buClr>
                <a:schemeClr val="hlink"/>
              </a:buClr>
              <a:buSzPct val="60000"/>
              <a:buFont typeface="Wingdings" pitchFamily="2" charset="2"/>
              <a:buNone/>
              <a:defRPr/>
            </a:pPr>
            <a:r>
              <a:rPr lang="en-US" sz="320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	Cuộc hội họp của </a:t>
            </a:r>
            <a:r>
              <a:rPr lang="vi-VN" sz="320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đ</a:t>
            </a:r>
            <a:r>
              <a:rPr lang="en-US" sz="320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ông </a:t>
            </a:r>
            <a:r>
              <a:rPr lang="vi-VN" sz="320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đ</a:t>
            </a:r>
            <a:r>
              <a:rPr lang="en-US" sz="320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ảo quần chúng, th</a:t>
            </a:r>
            <a:r>
              <a:rPr lang="vi-VN" sz="320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ư</a:t>
            </a:r>
            <a:r>
              <a:rPr lang="en-US" sz="320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ờng có nội dung về chính trị.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25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225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3" grpId="0" animBg="1"/>
      <p:bldP spid="2253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 b="1" i="1" smtClean="0">
                <a:solidFill>
                  <a:schemeClr val="tx1"/>
                </a:solidFill>
                <a:effectLst/>
              </a:rPr>
              <a:t>Kể chuyện</a:t>
            </a:r>
          </a:p>
        </p:txBody>
      </p:sp>
      <p:sp>
        <p:nvSpPr>
          <p:cNvPr id="6861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752600" y="1524000"/>
            <a:ext cx="6096000" cy="685800"/>
          </a:xfrm>
        </p:spPr>
        <p:txBody>
          <a:bodyPr/>
          <a:lstStyle/>
          <a:p>
            <a:pPr algn="ctr" eaLnBrk="1" hangingPunct="1">
              <a:defRPr/>
            </a:pPr>
            <a:r>
              <a:rPr lang="en-US" sz="2800" b="1" dirty="0" smtClean="0">
                <a:solidFill>
                  <a:schemeClr val="hlink"/>
                </a:solidFill>
                <a:latin typeface="Arial"/>
              </a:rPr>
              <a:t>BÀI:</a:t>
            </a:r>
            <a:r>
              <a:rPr lang="en-US" sz="2800" b="1" dirty="0" smtClean="0">
                <a:latin typeface="Arial"/>
              </a:rPr>
              <a:t>      </a:t>
            </a:r>
            <a:r>
              <a:rPr lang="en-US" sz="3600" dirty="0" smtClean="0">
                <a:solidFill>
                  <a:srgbClr val="FFFFCC"/>
                </a:solidFill>
                <a:latin typeface="Arial"/>
              </a:rPr>
              <a:t>LÝ  TỰ  TRỌNG</a:t>
            </a:r>
          </a:p>
        </p:txBody>
      </p:sp>
      <p:pic>
        <p:nvPicPr>
          <p:cNvPr id="68612" name="Picture 4" descr="Picture 026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/>
          <a:srcRect/>
          <a:stretch>
            <a:fillRect/>
          </a:stretch>
        </p:blipFill>
        <p:spPr>
          <a:xfrm>
            <a:off x="533400" y="2438400"/>
            <a:ext cx="8229600" cy="4114800"/>
          </a:xfr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686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 b="1" i="1" smtClean="0">
                <a:solidFill>
                  <a:schemeClr val="tx1"/>
                </a:solidFill>
                <a:effectLst/>
              </a:rPr>
              <a:t>Kể chuyện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0" y="1447800"/>
            <a:ext cx="5334000" cy="762000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en-US" sz="2800" b="1" smtClean="0">
                <a:solidFill>
                  <a:schemeClr val="hlink"/>
                </a:solidFill>
              </a:rPr>
              <a:t>BÀI:</a:t>
            </a:r>
            <a:r>
              <a:rPr lang="en-US" sz="2800" b="1" smtClean="0"/>
              <a:t>      </a:t>
            </a:r>
            <a:r>
              <a:rPr lang="en-US" sz="4000" smtClean="0">
                <a:solidFill>
                  <a:srgbClr val="FFFFCC"/>
                </a:solidFill>
              </a:rPr>
              <a:t>LÝ  TỰ  TRỌNG</a:t>
            </a:r>
            <a:endParaRPr lang="en-US" smtClean="0"/>
          </a:p>
        </p:txBody>
      </p:sp>
      <p:sp>
        <p:nvSpPr>
          <p:cNvPr id="24581" name="AutoShape 10"/>
          <p:cNvSpPr>
            <a:spLocks noChangeArrowheads="1"/>
          </p:cNvSpPr>
          <p:nvPr/>
        </p:nvSpPr>
        <p:spPr bwMode="auto">
          <a:xfrm>
            <a:off x="228600" y="2362200"/>
            <a:ext cx="5638800" cy="1600200"/>
          </a:xfrm>
          <a:prstGeom prst="irregularSeal2">
            <a:avLst/>
          </a:prstGeom>
          <a:solidFill>
            <a:srgbClr val="F4F6A8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000" b="1" i="1">
                <a:solidFill>
                  <a:srgbClr val="0033CC"/>
                </a:solidFill>
                <a:latin typeface="Arial" charset="0"/>
              </a:rPr>
              <a:t>Luật s</a:t>
            </a:r>
            <a:r>
              <a:rPr lang="vi-VN" sz="3000" b="1" i="1">
                <a:solidFill>
                  <a:srgbClr val="0033CC"/>
                </a:solidFill>
                <a:latin typeface="Arial" charset="0"/>
              </a:rPr>
              <a:t>ư</a:t>
            </a:r>
            <a:r>
              <a:rPr lang="en-US" sz="3000" b="1" i="1">
                <a:solidFill>
                  <a:srgbClr val="0033CC"/>
                </a:solidFill>
                <a:latin typeface="Arial" charset="0"/>
              </a:rPr>
              <a:t> là gì ?</a:t>
            </a:r>
            <a:r>
              <a:rPr lang="en-US" sz="3000" b="1">
                <a:latin typeface="Arial" charset="0"/>
              </a:rPr>
              <a:t>  </a:t>
            </a:r>
            <a:endParaRPr lang="en-US" sz="3000">
              <a:latin typeface="Arial" charset="0"/>
            </a:endParaRPr>
          </a:p>
        </p:txBody>
      </p:sp>
      <p:sp>
        <p:nvSpPr>
          <p:cNvPr id="24582" name="Rectangle 6"/>
          <p:cNvSpPr>
            <a:spLocks noChangeArrowheads="1"/>
          </p:cNvSpPr>
          <p:nvPr/>
        </p:nvSpPr>
        <p:spPr bwMode="auto">
          <a:xfrm>
            <a:off x="381000" y="4038600"/>
            <a:ext cx="8382000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just" eaLnBrk="1" hangingPunct="1">
              <a:spcBef>
                <a:spcPct val="20000"/>
              </a:spcBef>
              <a:buClr>
                <a:schemeClr val="tx2"/>
              </a:buClr>
            </a:pPr>
            <a:r>
              <a:rPr lang="en-US" sz="3000" b="1">
                <a:latin typeface="Arial" charset="0"/>
              </a:rPr>
              <a:t>	Ng</a:t>
            </a:r>
            <a:r>
              <a:rPr lang="vi-VN" sz="3000" b="1">
                <a:latin typeface="Arial" charset="0"/>
              </a:rPr>
              <a:t>ư</a:t>
            </a:r>
            <a:r>
              <a:rPr lang="en-US" sz="3000" b="1">
                <a:latin typeface="Arial" charset="0"/>
              </a:rPr>
              <a:t>ời chuyên bào chữa bênh vực cho những ng</a:t>
            </a:r>
            <a:r>
              <a:rPr lang="vi-VN" sz="3000" b="1">
                <a:latin typeface="Arial" charset="0"/>
              </a:rPr>
              <a:t>ư</a:t>
            </a:r>
            <a:r>
              <a:rPr lang="en-US" sz="3000" b="1">
                <a:latin typeface="Arial" charset="0"/>
              </a:rPr>
              <a:t>ời phải ra tr</a:t>
            </a:r>
            <a:r>
              <a:rPr lang="vi-VN" sz="3000" b="1">
                <a:latin typeface="Arial" charset="0"/>
              </a:rPr>
              <a:t>ư</a:t>
            </a:r>
            <a:r>
              <a:rPr lang="en-US" sz="3000" b="1">
                <a:latin typeface="Arial" charset="0"/>
              </a:rPr>
              <a:t>ớc tòa án hoặc làm công việc t</a:t>
            </a:r>
            <a:r>
              <a:rPr lang="vi-VN" sz="3000" b="1">
                <a:latin typeface="Arial" charset="0"/>
              </a:rPr>
              <a:t>ư</a:t>
            </a:r>
            <a:r>
              <a:rPr lang="en-US" sz="3000" b="1">
                <a:latin typeface="Arial" charset="0"/>
              </a:rPr>
              <a:t> vấn về pháp luật.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45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45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45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45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81" grpId="0" animBg="1"/>
      <p:bldP spid="24582" grpId="0"/>
    </p:bldLst>
  </p:timing>
</p:sld>
</file>

<file path=ppt/theme/_rels/them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Globe">
  <a:themeElements>
    <a:clrScheme name="Globe 3">
      <a:dk1>
        <a:srgbClr val="003B76"/>
      </a:dk1>
      <a:lt1>
        <a:srgbClr val="FFFFFF"/>
      </a:lt1>
      <a:dk2>
        <a:srgbClr val="0066CC"/>
      </a:dk2>
      <a:lt2>
        <a:srgbClr val="CCECFF"/>
      </a:lt2>
      <a:accent1>
        <a:srgbClr val="33CCCC"/>
      </a:accent1>
      <a:accent2>
        <a:srgbClr val="66CCFF"/>
      </a:accent2>
      <a:accent3>
        <a:srgbClr val="AAB8E2"/>
      </a:accent3>
      <a:accent4>
        <a:srgbClr val="DADADA"/>
      </a:accent4>
      <a:accent5>
        <a:srgbClr val="ADE2E2"/>
      </a:accent5>
      <a:accent6>
        <a:srgbClr val="5CB9E7"/>
      </a:accent6>
      <a:hlink>
        <a:srgbClr val="FFFFCC"/>
      </a:hlink>
      <a:folHlink>
        <a:srgbClr val="FFCC66"/>
      </a:folHlink>
    </a:clrScheme>
    <a:fontScheme name="Globe">
      <a:majorFont>
        <a:latin typeface="Arial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</a:objectDefaults>
  <a:extraClrSchemeLst>
    <a:extraClrScheme>
      <a:clrScheme name="Globe 1">
        <a:dk1>
          <a:srgbClr val="622100"/>
        </a:dk1>
        <a:lt1>
          <a:srgbClr val="FFFFFF"/>
        </a:lt1>
        <a:dk2>
          <a:srgbClr val="800000"/>
        </a:dk2>
        <a:lt2>
          <a:srgbClr val="FFFFCC"/>
        </a:lt2>
        <a:accent1>
          <a:srgbClr val="E42B00"/>
        </a:accent1>
        <a:accent2>
          <a:srgbClr val="996600"/>
        </a:accent2>
        <a:accent3>
          <a:srgbClr val="C0AAAA"/>
        </a:accent3>
        <a:accent4>
          <a:srgbClr val="DADADA"/>
        </a:accent4>
        <a:accent5>
          <a:srgbClr val="EFACAA"/>
        </a:accent5>
        <a:accent6>
          <a:srgbClr val="8A5C00"/>
        </a:accent6>
        <a:hlink>
          <a:srgbClr val="FADF6C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e 2">
        <a:dk1>
          <a:srgbClr val="5F4545"/>
        </a:dk1>
        <a:lt1>
          <a:srgbClr val="FFFFFF"/>
        </a:lt1>
        <a:dk2>
          <a:srgbClr val="8F6969"/>
        </a:dk2>
        <a:lt2>
          <a:srgbClr val="FFFFCC"/>
        </a:lt2>
        <a:accent1>
          <a:srgbClr val="CC6600"/>
        </a:accent1>
        <a:accent2>
          <a:srgbClr val="924C0C"/>
        </a:accent2>
        <a:accent3>
          <a:srgbClr val="C6B9B9"/>
        </a:accent3>
        <a:accent4>
          <a:srgbClr val="DADADA"/>
        </a:accent4>
        <a:accent5>
          <a:srgbClr val="E2B8AA"/>
        </a:accent5>
        <a:accent6>
          <a:srgbClr val="84440A"/>
        </a:accent6>
        <a:hlink>
          <a:srgbClr val="CFD375"/>
        </a:hlink>
        <a:folHlink>
          <a:srgbClr val="98BB9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e 3">
        <a:dk1>
          <a:srgbClr val="003B76"/>
        </a:dk1>
        <a:lt1>
          <a:srgbClr val="FFFFFF"/>
        </a:lt1>
        <a:dk2>
          <a:srgbClr val="0066CC"/>
        </a:dk2>
        <a:lt2>
          <a:srgbClr val="CCECFF"/>
        </a:lt2>
        <a:accent1>
          <a:srgbClr val="33CCCC"/>
        </a:accent1>
        <a:accent2>
          <a:srgbClr val="66CCFF"/>
        </a:accent2>
        <a:accent3>
          <a:srgbClr val="AAB8E2"/>
        </a:accent3>
        <a:accent4>
          <a:srgbClr val="DADADA"/>
        </a:accent4>
        <a:accent5>
          <a:srgbClr val="ADE2E2"/>
        </a:accent5>
        <a:accent6>
          <a:srgbClr val="5CB9E7"/>
        </a:accent6>
        <a:hlink>
          <a:srgbClr val="FFFFCC"/>
        </a:hlink>
        <a:folHlink>
          <a:srgbClr val="FFCC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e 4">
        <a:dk1>
          <a:srgbClr val="005856"/>
        </a:dk1>
        <a:lt1>
          <a:srgbClr val="FFFFFF"/>
        </a:lt1>
        <a:dk2>
          <a:srgbClr val="008080"/>
        </a:dk2>
        <a:lt2>
          <a:srgbClr val="FFFFCC"/>
        </a:lt2>
        <a:accent1>
          <a:srgbClr val="0099CC"/>
        </a:accent1>
        <a:accent2>
          <a:srgbClr val="00CCFF"/>
        </a:accent2>
        <a:accent3>
          <a:srgbClr val="AAC0C0"/>
        </a:accent3>
        <a:accent4>
          <a:srgbClr val="DADADA"/>
        </a:accent4>
        <a:accent5>
          <a:srgbClr val="AACAE2"/>
        </a:accent5>
        <a:accent6>
          <a:srgbClr val="00B9E7"/>
        </a:accent6>
        <a:hlink>
          <a:srgbClr val="1ACE9F"/>
        </a:hlink>
        <a:folHlink>
          <a:srgbClr val="948CCE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e 5">
        <a:dk1>
          <a:srgbClr val="3C5436"/>
        </a:dk1>
        <a:lt1>
          <a:srgbClr val="FFFFFF"/>
        </a:lt1>
        <a:dk2>
          <a:srgbClr val="5F8656"/>
        </a:dk2>
        <a:lt2>
          <a:srgbClr val="D6D8C0"/>
        </a:lt2>
        <a:accent1>
          <a:srgbClr val="61733D"/>
        </a:accent1>
        <a:accent2>
          <a:srgbClr val="324A39"/>
        </a:accent2>
        <a:accent3>
          <a:srgbClr val="B6C3B4"/>
        </a:accent3>
        <a:accent4>
          <a:srgbClr val="DADADA"/>
        </a:accent4>
        <a:accent5>
          <a:srgbClr val="B7BCAF"/>
        </a:accent5>
        <a:accent6>
          <a:srgbClr val="2C4233"/>
        </a:accent6>
        <a:hlink>
          <a:srgbClr val="73D588"/>
        </a:hlink>
        <a:folHlink>
          <a:srgbClr val="6F99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e 6">
        <a:dk1>
          <a:srgbClr val="5B7B65"/>
        </a:dk1>
        <a:lt1>
          <a:srgbClr val="FFFFFF"/>
        </a:lt1>
        <a:dk2>
          <a:srgbClr val="9ABE9D"/>
        </a:dk2>
        <a:lt2>
          <a:srgbClr val="336600"/>
        </a:lt2>
        <a:accent1>
          <a:srgbClr val="00CC66"/>
        </a:accent1>
        <a:accent2>
          <a:srgbClr val="4E7050"/>
        </a:accent2>
        <a:accent3>
          <a:srgbClr val="CADBCC"/>
        </a:accent3>
        <a:accent4>
          <a:srgbClr val="DADADA"/>
        </a:accent4>
        <a:accent5>
          <a:srgbClr val="AAE2B8"/>
        </a:accent5>
        <a:accent6>
          <a:srgbClr val="466548"/>
        </a:accent6>
        <a:hlink>
          <a:srgbClr val="FFFFCC"/>
        </a:hlink>
        <a:folHlink>
          <a:srgbClr val="9CE8A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e 7">
        <a:dk1>
          <a:srgbClr val="4C4E44"/>
        </a:dk1>
        <a:lt1>
          <a:srgbClr val="FFFFFF"/>
        </a:lt1>
        <a:dk2>
          <a:srgbClr val="686B5D"/>
        </a:dk2>
        <a:lt2>
          <a:srgbClr val="D6D5C6"/>
        </a:lt2>
        <a:accent1>
          <a:srgbClr val="898D79"/>
        </a:accent1>
        <a:accent2>
          <a:srgbClr val="4D4F45"/>
        </a:accent2>
        <a:accent3>
          <a:srgbClr val="B9BAB6"/>
        </a:accent3>
        <a:accent4>
          <a:srgbClr val="DADADA"/>
        </a:accent4>
        <a:accent5>
          <a:srgbClr val="C4C5BE"/>
        </a:accent5>
        <a:accent6>
          <a:srgbClr val="45473E"/>
        </a:accent6>
        <a:hlink>
          <a:srgbClr val="58BE67"/>
        </a:hlink>
        <a:folHlink>
          <a:srgbClr val="C0C64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e 8">
        <a:dk1>
          <a:srgbClr val="000000"/>
        </a:dk1>
        <a:lt1>
          <a:srgbClr val="FFFFDD"/>
        </a:lt1>
        <a:dk2>
          <a:srgbClr val="000000"/>
        </a:dk2>
        <a:lt2>
          <a:srgbClr val="98977A"/>
        </a:lt2>
        <a:accent1>
          <a:srgbClr val="BDCDA7"/>
        </a:accent1>
        <a:accent2>
          <a:srgbClr val="A0D060"/>
        </a:accent2>
        <a:accent3>
          <a:srgbClr val="FFFFEB"/>
        </a:accent3>
        <a:accent4>
          <a:srgbClr val="000000"/>
        </a:accent4>
        <a:accent5>
          <a:srgbClr val="DBE3D0"/>
        </a:accent5>
        <a:accent6>
          <a:srgbClr val="91BC56"/>
        </a:accent6>
        <a:hlink>
          <a:srgbClr val="FADD4E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untain Top">
  <a:themeElements>
    <a:clrScheme name="Mountain Top 5">
      <a:dk1>
        <a:srgbClr val="463416"/>
      </a:dk1>
      <a:lt1>
        <a:srgbClr val="FFFFFF"/>
      </a:lt1>
      <a:dk2>
        <a:srgbClr val="003399"/>
      </a:dk2>
      <a:lt2>
        <a:srgbClr val="E3E3FF"/>
      </a:lt2>
      <a:accent1>
        <a:srgbClr val="3399FF"/>
      </a:accent1>
      <a:accent2>
        <a:srgbClr val="33CCCC"/>
      </a:accent2>
      <a:accent3>
        <a:srgbClr val="AAADCA"/>
      </a:accent3>
      <a:accent4>
        <a:srgbClr val="DADADA"/>
      </a:accent4>
      <a:accent5>
        <a:srgbClr val="ADCAFF"/>
      </a:accent5>
      <a:accent6>
        <a:srgbClr val="2DB9B9"/>
      </a:accent6>
      <a:hlink>
        <a:srgbClr val="00FFCC"/>
      </a:hlink>
      <a:folHlink>
        <a:srgbClr val="808000"/>
      </a:folHlink>
    </a:clrScheme>
    <a:fontScheme name="Mountain Top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</a:objectDefaults>
  <a:extraClrSchemeLst>
    <a:extraClrScheme>
      <a:clrScheme name="Mountain Top 1">
        <a:dk1>
          <a:srgbClr val="4C3A1C"/>
        </a:dk1>
        <a:lt1>
          <a:srgbClr val="FFFFFF"/>
        </a:lt1>
        <a:dk2>
          <a:srgbClr val="993300"/>
        </a:dk2>
        <a:lt2>
          <a:srgbClr val="CCAA00"/>
        </a:lt2>
        <a:accent1>
          <a:srgbClr val="FF3300"/>
        </a:accent1>
        <a:accent2>
          <a:srgbClr val="9E6600"/>
        </a:accent2>
        <a:accent3>
          <a:srgbClr val="CAADAA"/>
        </a:accent3>
        <a:accent4>
          <a:srgbClr val="DADADA"/>
        </a:accent4>
        <a:accent5>
          <a:srgbClr val="FFADAA"/>
        </a:accent5>
        <a:accent6>
          <a:srgbClr val="8F5C00"/>
        </a:accent6>
        <a:hlink>
          <a:srgbClr val="FFCC00"/>
        </a:hlink>
        <a:folHlink>
          <a:srgbClr val="F7DC9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2">
        <a:dk1>
          <a:srgbClr val="3D0058"/>
        </a:dk1>
        <a:lt1>
          <a:srgbClr val="FFFFFF"/>
        </a:lt1>
        <a:dk2>
          <a:srgbClr val="9188B0"/>
        </a:dk2>
        <a:lt2>
          <a:srgbClr val="DDE0DC"/>
        </a:lt2>
        <a:accent1>
          <a:srgbClr val="FFCC00"/>
        </a:accent1>
        <a:accent2>
          <a:srgbClr val="4C3D78"/>
        </a:accent2>
        <a:accent3>
          <a:srgbClr val="C7C3D4"/>
        </a:accent3>
        <a:accent4>
          <a:srgbClr val="DADADA"/>
        </a:accent4>
        <a:accent5>
          <a:srgbClr val="FFE2AA"/>
        </a:accent5>
        <a:accent6>
          <a:srgbClr val="44366C"/>
        </a:accent6>
        <a:hlink>
          <a:srgbClr val="743D78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3">
        <a:dk1>
          <a:srgbClr val="10104C"/>
        </a:dk1>
        <a:lt1>
          <a:srgbClr val="FFFFFF"/>
        </a:lt1>
        <a:dk2>
          <a:srgbClr val="003366"/>
        </a:dk2>
        <a:lt2>
          <a:srgbClr val="C6CCD4"/>
        </a:lt2>
        <a:accent1>
          <a:srgbClr val="33CCFF"/>
        </a:accent1>
        <a:accent2>
          <a:srgbClr val="5B5B8D"/>
        </a:accent2>
        <a:accent3>
          <a:srgbClr val="AAADB8"/>
        </a:accent3>
        <a:accent4>
          <a:srgbClr val="DADADA"/>
        </a:accent4>
        <a:accent5>
          <a:srgbClr val="ADE2FF"/>
        </a:accent5>
        <a:accent6>
          <a:srgbClr val="52527F"/>
        </a:accent6>
        <a:hlink>
          <a:srgbClr val="4529AB"/>
        </a:hlink>
        <a:folHlink>
          <a:srgbClr val="00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4">
        <a:dk1>
          <a:srgbClr val="B0C8CA"/>
        </a:dk1>
        <a:lt1>
          <a:srgbClr val="FFFFFF"/>
        </a:lt1>
        <a:dk2>
          <a:srgbClr val="000099"/>
        </a:dk2>
        <a:lt2>
          <a:srgbClr val="FFFFFF"/>
        </a:lt2>
        <a:accent1>
          <a:srgbClr val="89C4FF"/>
        </a:accent1>
        <a:accent2>
          <a:srgbClr val="00008C"/>
        </a:accent2>
        <a:accent3>
          <a:srgbClr val="AAAACA"/>
        </a:accent3>
        <a:accent4>
          <a:srgbClr val="DADADA"/>
        </a:accent4>
        <a:accent5>
          <a:srgbClr val="C4DEFF"/>
        </a:accent5>
        <a:accent6>
          <a:srgbClr val="00007E"/>
        </a:accent6>
        <a:hlink>
          <a:srgbClr val="6666FF"/>
        </a:hlink>
        <a:folHlink>
          <a:srgbClr val="C0C0C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5">
        <a:dk1>
          <a:srgbClr val="463416"/>
        </a:dk1>
        <a:lt1>
          <a:srgbClr val="FFFFFF"/>
        </a:lt1>
        <a:dk2>
          <a:srgbClr val="003399"/>
        </a:dk2>
        <a:lt2>
          <a:srgbClr val="E3E3FF"/>
        </a:lt2>
        <a:accent1>
          <a:srgbClr val="3399FF"/>
        </a:accent1>
        <a:accent2>
          <a:srgbClr val="33CCCC"/>
        </a:accent2>
        <a:accent3>
          <a:srgbClr val="AAADCA"/>
        </a:accent3>
        <a:accent4>
          <a:srgbClr val="DADADA"/>
        </a:accent4>
        <a:accent5>
          <a:srgbClr val="ADCAFF"/>
        </a:accent5>
        <a:accent6>
          <a:srgbClr val="2DB9B9"/>
        </a:accent6>
        <a:hlink>
          <a:srgbClr val="00FFCC"/>
        </a:hlink>
        <a:folHlink>
          <a:srgbClr val="8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6">
        <a:dk1>
          <a:srgbClr val="809296"/>
        </a:dk1>
        <a:lt1>
          <a:srgbClr val="FFFFFF"/>
        </a:lt1>
        <a:dk2>
          <a:srgbClr val="6699FF"/>
        </a:dk2>
        <a:lt2>
          <a:srgbClr val="B3EDFF"/>
        </a:lt2>
        <a:accent1>
          <a:srgbClr val="FF9933"/>
        </a:accent1>
        <a:accent2>
          <a:srgbClr val="FFAA99"/>
        </a:accent2>
        <a:accent3>
          <a:srgbClr val="B8CAFF"/>
        </a:accent3>
        <a:accent4>
          <a:srgbClr val="DADADA"/>
        </a:accent4>
        <a:accent5>
          <a:srgbClr val="FFCAAD"/>
        </a:accent5>
        <a:accent6>
          <a:srgbClr val="E79A8A"/>
        </a:accent6>
        <a:hlink>
          <a:srgbClr val="FFCFAB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7">
        <a:dk1>
          <a:srgbClr val="006666"/>
        </a:dk1>
        <a:lt1>
          <a:srgbClr val="FFFFFF"/>
        </a:lt1>
        <a:dk2>
          <a:srgbClr val="85D1E3"/>
        </a:dk2>
        <a:lt2>
          <a:srgbClr val="CCFFFF"/>
        </a:lt2>
        <a:accent1>
          <a:srgbClr val="FFCC00"/>
        </a:accent1>
        <a:accent2>
          <a:srgbClr val="00CC99"/>
        </a:accent2>
        <a:accent3>
          <a:srgbClr val="C2E5EF"/>
        </a:accent3>
        <a:accent4>
          <a:srgbClr val="DADADA"/>
        </a:accent4>
        <a:accent5>
          <a:srgbClr val="FFE2AA"/>
        </a:accent5>
        <a:accent6>
          <a:srgbClr val="00B98A"/>
        </a:accent6>
        <a:hlink>
          <a:srgbClr val="0099FF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8">
        <a:dk1>
          <a:srgbClr val="404B3D"/>
        </a:dk1>
        <a:lt1>
          <a:srgbClr val="FFFFFF"/>
        </a:lt1>
        <a:dk2>
          <a:srgbClr val="A7A491"/>
        </a:dk2>
        <a:lt2>
          <a:srgbClr val="CCD0CA"/>
        </a:lt2>
        <a:accent1>
          <a:srgbClr val="33CCCC"/>
        </a:accent1>
        <a:accent2>
          <a:srgbClr val="004E4C"/>
        </a:accent2>
        <a:accent3>
          <a:srgbClr val="D0CFC7"/>
        </a:accent3>
        <a:accent4>
          <a:srgbClr val="DADADA"/>
        </a:accent4>
        <a:accent5>
          <a:srgbClr val="ADE2E2"/>
        </a:accent5>
        <a:accent6>
          <a:srgbClr val="004644"/>
        </a:accent6>
        <a:hlink>
          <a:srgbClr val="477781"/>
        </a:hlink>
        <a:folHlink>
          <a:srgbClr val="85CC7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9">
        <a:dk1>
          <a:srgbClr val="000000"/>
        </a:dk1>
        <a:lt1>
          <a:srgbClr val="FFFFFF"/>
        </a:lt1>
        <a:dk2>
          <a:srgbClr val="FFFFAF"/>
        </a:dk2>
        <a:lt2>
          <a:srgbClr val="676597"/>
        </a:lt2>
        <a:accent1>
          <a:srgbClr val="66CCFF"/>
        </a:accent1>
        <a:accent2>
          <a:srgbClr val="CCECFF"/>
        </a:accent2>
        <a:accent3>
          <a:srgbClr val="FFFFFF"/>
        </a:accent3>
        <a:accent4>
          <a:srgbClr val="000000"/>
        </a:accent4>
        <a:accent5>
          <a:srgbClr val="B8E2FF"/>
        </a:accent5>
        <a:accent6>
          <a:srgbClr val="B9D6E7"/>
        </a:accent6>
        <a:hlink>
          <a:srgbClr val="6600CC"/>
        </a:hlink>
        <a:folHlink>
          <a:srgbClr val="008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cean">
  <a:themeElements>
    <a:clrScheme name="Ocean 1">
      <a:dk1>
        <a:srgbClr val="010199"/>
      </a:dk1>
      <a:lt1>
        <a:srgbClr val="FFFFFF"/>
      </a:lt1>
      <a:dk2>
        <a:srgbClr val="000099"/>
      </a:dk2>
      <a:lt2>
        <a:srgbClr val="FFFFFF"/>
      </a:lt2>
      <a:accent1>
        <a:srgbClr val="33CCCC"/>
      </a:accent1>
      <a:accent2>
        <a:srgbClr val="00C600"/>
      </a:accent2>
      <a:accent3>
        <a:srgbClr val="AAAACA"/>
      </a:accent3>
      <a:accent4>
        <a:srgbClr val="DADADA"/>
      </a:accent4>
      <a:accent5>
        <a:srgbClr val="ADE2E2"/>
      </a:accent5>
      <a:accent6>
        <a:srgbClr val="00B300"/>
      </a:accent6>
      <a:hlink>
        <a:srgbClr val="FFCC00"/>
      </a:hlink>
      <a:folHlink>
        <a:srgbClr val="6699FF"/>
      </a:folHlink>
    </a:clrScheme>
    <a:fontScheme name="Ocean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</a:objectDefaults>
  <a:extraClrSchemeLst>
    <a:extraClrScheme>
      <a:clrScheme name="Ocean 1">
        <a:dk1>
          <a:srgbClr val="010199"/>
        </a:dk1>
        <a:lt1>
          <a:srgbClr val="FFFFFF"/>
        </a:lt1>
        <a:dk2>
          <a:srgbClr val="000099"/>
        </a:dk2>
        <a:lt2>
          <a:srgbClr val="FFFFFF"/>
        </a:lt2>
        <a:accent1>
          <a:srgbClr val="33CCCC"/>
        </a:accent1>
        <a:accent2>
          <a:srgbClr val="00C600"/>
        </a:accent2>
        <a:accent3>
          <a:srgbClr val="AAAACA"/>
        </a:accent3>
        <a:accent4>
          <a:srgbClr val="DADADA"/>
        </a:accent4>
        <a:accent5>
          <a:srgbClr val="ADE2E2"/>
        </a:accent5>
        <a:accent6>
          <a:srgbClr val="00B300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2">
        <a:dk1>
          <a:srgbClr val="000066"/>
        </a:dk1>
        <a:lt1>
          <a:srgbClr val="FFFFFF"/>
        </a:lt1>
        <a:dk2>
          <a:srgbClr val="5D93FF"/>
        </a:dk2>
        <a:lt2>
          <a:srgbClr val="FFFFFF"/>
        </a:lt2>
        <a:accent1>
          <a:srgbClr val="6666FF"/>
        </a:accent1>
        <a:accent2>
          <a:srgbClr val="9999FF"/>
        </a:accent2>
        <a:accent3>
          <a:srgbClr val="B6C8FF"/>
        </a:accent3>
        <a:accent4>
          <a:srgbClr val="DADADA"/>
        </a:accent4>
        <a:accent5>
          <a:srgbClr val="B8B8FF"/>
        </a:accent5>
        <a:accent6>
          <a:srgbClr val="8A8AE7"/>
        </a:accent6>
        <a:hlink>
          <a:srgbClr val="FF33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3">
        <a:dk1>
          <a:srgbClr val="000000"/>
        </a:dk1>
        <a:lt1>
          <a:srgbClr val="FFFFFF"/>
        </a:lt1>
        <a:dk2>
          <a:srgbClr val="572E88"/>
        </a:dk2>
        <a:lt2>
          <a:srgbClr val="FFFFFF"/>
        </a:lt2>
        <a:accent1>
          <a:srgbClr val="FF6600"/>
        </a:accent1>
        <a:accent2>
          <a:srgbClr val="FFCC00"/>
        </a:accent2>
        <a:accent3>
          <a:srgbClr val="B4ADC3"/>
        </a:accent3>
        <a:accent4>
          <a:srgbClr val="DADADA"/>
        </a:accent4>
        <a:accent5>
          <a:srgbClr val="FFB8AA"/>
        </a:accent5>
        <a:accent6>
          <a:srgbClr val="E7B900"/>
        </a:accent6>
        <a:hlink>
          <a:srgbClr val="33CCCC"/>
        </a:hlink>
        <a:folHlink>
          <a:srgbClr val="36CC6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4">
        <a:dk1>
          <a:srgbClr val="003366"/>
        </a:dk1>
        <a:lt1>
          <a:srgbClr val="FFFFFF"/>
        </a:lt1>
        <a:dk2>
          <a:srgbClr val="666699"/>
        </a:dk2>
        <a:lt2>
          <a:srgbClr val="FFFFFF"/>
        </a:lt2>
        <a:accent1>
          <a:srgbClr val="9966FF"/>
        </a:accent1>
        <a:accent2>
          <a:srgbClr val="00CC66"/>
        </a:accent2>
        <a:accent3>
          <a:srgbClr val="B8B8CA"/>
        </a:accent3>
        <a:accent4>
          <a:srgbClr val="DADADA"/>
        </a:accent4>
        <a:accent5>
          <a:srgbClr val="CAB8FF"/>
        </a:accent5>
        <a:accent6>
          <a:srgbClr val="00B95C"/>
        </a:accent6>
        <a:hlink>
          <a:srgbClr val="65C8FF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5">
        <a:dk1>
          <a:srgbClr val="000000"/>
        </a:dk1>
        <a:lt1>
          <a:srgbClr val="FFFFFF"/>
        </a:lt1>
        <a:dk2>
          <a:srgbClr val="336600"/>
        </a:dk2>
        <a:lt2>
          <a:srgbClr val="FFFFFF"/>
        </a:lt2>
        <a:accent1>
          <a:srgbClr val="B7C533"/>
        </a:accent1>
        <a:accent2>
          <a:srgbClr val="CCCCFF"/>
        </a:accent2>
        <a:accent3>
          <a:srgbClr val="ADB8AA"/>
        </a:accent3>
        <a:accent4>
          <a:srgbClr val="DADADA"/>
        </a:accent4>
        <a:accent5>
          <a:srgbClr val="D8DFAD"/>
        </a:accent5>
        <a:accent6>
          <a:srgbClr val="B9B9E7"/>
        </a:accent6>
        <a:hlink>
          <a:srgbClr val="FFFFCC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6">
        <a:dk1>
          <a:srgbClr val="000000"/>
        </a:dk1>
        <a:lt1>
          <a:srgbClr val="FFFFFF"/>
        </a:lt1>
        <a:dk2>
          <a:srgbClr val="006B80"/>
        </a:dk2>
        <a:lt2>
          <a:srgbClr val="C1CB75"/>
        </a:lt2>
        <a:accent1>
          <a:srgbClr val="6F8406"/>
        </a:accent1>
        <a:accent2>
          <a:srgbClr val="D9E288"/>
        </a:accent2>
        <a:accent3>
          <a:srgbClr val="AABAC0"/>
        </a:accent3>
        <a:accent4>
          <a:srgbClr val="DADADA"/>
        </a:accent4>
        <a:accent5>
          <a:srgbClr val="BBC2AA"/>
        </a:accent5>
        <a:accent6>
          <a:srgbClr val="C4CD7B"/>
        </a:accent6>
        <a:hlink>
          <a:srgbClr val="00CC00"/>
        </a:hlink>
        <a:folHlink>
          <a:srgbClr val="C0FF7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7">
        <a:dk1>
          <a:srgbClr val="5F5F5F"/>
        </a:dk1>
        <a:lt1>
          <a:srgbClr val="FFFFFF"/>
        </a:lt1>
        <a:dk2>
          <a:srgbClr val="FF6600"/>
        </a:dk2>
        <a:lt2>
          <a:srgbClr val="FFFFFF"/>
        </a:lt2>
        <a:accent1>
          <a:srgbClr val="CC6600"/>
        </a:accent1>
        <a:accent2>
          <a:srgbClr val="FF6600"/>
        </a:accent2>
        <a:accent3>
          <a:srgbClr val="FFB8AA"/>
        </a:accent3>
        <a:accent4>
          <a:srgbClr val="DADADA"/>
        </a:accent4>
        <a:accent5>
          <a:srgbClr val="E2B8AA"/>
        </a:accent5>
        <a:accent6>
          <a:srgbClr val="E75C00"/>
        </a:accent6>
        <a:hlink>
          <a:srgbClr val="FFFF99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8">
        <a:dk1>
          <a:srgbClr val="000000"/>
        </a:dk1>
        <a:lt1>
          <a:srgbClr val="FFFFFF"/>
        </a:lt1>
        <a:dk2>
          <a:srgbClr val="FFBA2F"/>
        </a:dk2>
        <a:lt2>
          <a:srgbClr val="A50021"/>
        </a:lt2>
        <a:accent1>
          <a:srgbClr val="FF6600"/>
        </a:accent1>
        <a:accent2>
          <a:srgbClr val="CC6600"/>
        </a:accent2>
        <a:accent3>
          <a:srgbClr val="FFD9AD"/>
        </a:accent3>
        <a:accent4>
          <a:srgbClr val="DADADA"/>
        </a:accent4>
        <a:accent5>
          <a:srgbClr val="FFB8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Fading Grid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Fading Grid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</a:objectDefaults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Trek">
  <a:themeElements>
    <a:clrScheme name="Trek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Trek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287</TotalTime>
  <Words>587</Words>
  <Application>Microsoft Office PowerPoint</Application>
  <PresentationFormat>On-screen Show (4:3)</PresentationFormat>
  <Paragraphs>101</Paragraphs>
  <Slides>30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5</vt:i4>
      </vt:variant>
      <vt:variant>
        <vt:lpstr>Slide Titles</vt:lpstr>
      </vt:variant>
      <vt:variant>
        <vt:i4>30</vt:i4>
      </vt:variant>
    </vt:vector>
  </HeadingPairs>
  <TitlesOfParts>
    <vt:vector size="35" baseType="lpstr">
      <vt:lpstr>Globe</vt:lpstr>
      <vt:lpstr>Mountain Top</vt:lpstr>
      <vt:lpstr>Ocean</vt:lpstr>
      <vt:lpstr>Fading Grid</vt:lpstr>
      <vt:lpstr>Trek</vt:lpstr>
      <vt:lpstr>TRƯỜNG TIỂU HỌC GIA THƯỢNG</vt:lpstr>
      <vt:lpstr> Kể chuyện</vt:lpstr>
      <vt:lpstr>Kể chuyện </vt:lpstr>
      <vt:lpstr> Kể chuyện</vt:lpstr>
      <vt:lpstr> Kể chuyện</vt:lpstr>
      <vt:lpstr> Kể chuyện</vt:lpstr>
      <vt:lpstr> Kể chuyện </vt:lpstr>
      <vt:lpstr>Kể chuyện</vt:lpstr>
      <vt:lpstr>Kể chuyện</vt:lpstr>
      <vt:lpstr> Kể chuyện</vt:lpstr>
      <vt:lpstr> Kể chuyện</vt:lpstr>
      <vt:lpstr> Kể chuyện</vt:lpstr>
      <vt:lpstr> Kể chuyện</vt:lpstr>
      <vt:lpstr> Kể chuyện</vt:lpstr>
      <vt:lpstr>Kể chuyện</vt:lpstr>
      <vt:lpstr> Kể chuyện</vt:lpstr>
      <vt:lpstr> Kể chuyện</vt:lpstr>
      <vt:lpstr> Kể chuyện</vt:lpstr>
      <vt:lpstr>Kể chuyện</vt:lpstr>
      <vt:lpstr>Kể chuyện</vt:lpstr>
      <vt:lpstr>Kể chuyện</vt:lpstr>
      <vt:lpstr> Kể chuyện</vt:lpstr>
      <vt:lpstr> Kể chuyện</vt:lpstr>
      <vt:lpstr>Kể chuyện</vt:lpstr>
      <vt:lpstr>Kể chuyện</vt:lpstr>
      <vt:lpstr> Kể chuyện</vt:lpstr>
      <vt:lpstr> Kể chuyện</vt:lpstr>
      <vt:lpstr>Kể chuyện</vt:lpstr>
      <vt:lpstr> Kể chuyện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PHÒNG GIÁO DỤC  ĐÀO TẠO THÀNH PHỐ HÀ ĐÔNG TRƯỜNG TIỂU HỌC PHÚ LÃM</dc:title>
  <dc:creator>st</dc:creator>
  <cp:lastModifiedBy>TRAN MINH TUAN</cp:lastModifiedBy>
  <cp:revision>18</cp:revision>
  <dcterms:created xsi:type="dcterms:W3CDTF">2008-10-04T22:17:24Z</dcterms:created>
  <dcterms:modified xsi:type="dcterms:W3CDTF">2018-09-18T16:13:52Z</dcterms:modified>
</cp:coreProperties>
</file>