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6"/>
  </p:notesMasterIdLst>
  <p:sldIdLst>
    <p:sldId id="291" r:id="rId2"/>
    <p:sldId id="288" r:id="rId3"/>
    <p:sldId id="289" r:id="rId4"/>
    <p:sldId id="29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9933FF"/>
    <a:srgbClr val="0000FF"/>
    <a:srgbClr val="9900CC"/>
    <a:srgbClr val="FF66FF"/>
    <a:srgbClr val="FFCCFF"/>
    <a:srgbClr val="FF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63" autoAdjust="0"/>
  </p:normalViewPr>
  <p:slideViewPr>
    <p:cSldViewPr>
      <p:cViewPr>
        <p:scale>
          <a:sx n="77" d="100"/>
          <a:sy n="77" d="100"/>
        </p:scale>
        <p:origin x="-117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8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58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C931623-B909-4650-85FD-BE6D35E930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02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9662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662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B804651-47AB-4C25-A894-382349E8A3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BE164-5790-4BDD-9EB7-31BA8A371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EB3F9-2F35-4C4D-A541-74E5B7F57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50938" y="214313"/>
            <a:ext cx="7804150" cy="591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01103-02DA-4D04-9AEA-73DD0CCEC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B5740-6840-456F-A26B-2D4B502201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1C953-7BBD-40BB-97DF-6D898900B0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4A138-8519-4C06-8163-9994523F8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5A855-F328-4893-8185-58A5750515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54011-927B-4820-ABD6-8799BD584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FC08E-EA4C-46A1-8614-551F281F4A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87C51-464F-4CB5-A739-711B2056A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6110E-BEBC-428D-9158-9D46B3DB3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55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55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55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61811C9E-9FB7-4839-83CD-F7578D56F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smtClean="0">
                <a:latin typeface="Arial" pitchFamily="34" charset="0"/>
                <a:cs typeface="Arial" pitchFamily="34" charset="0"/>
              </a:rPr>
              <a:t>TRƯỜNG TIỂU HỌC GIA THƯỢNG</a:t>
            </a:r>
            <a:endParaRPr lang="en-US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41152" y="2669232"/>
            <a:ext cx="4807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GV: </a:t>
            </a:r>
            <a:r>
              <a:rPr lang="en-US" sz="2400" b="1" smtClean="0">
                <a:latin typeface="Arial" pitchFamily="34" charset="0"/>
                <a:cs typeface="Arial" pitchFamily="34" charset="0"/>
              </a:rPr>
              <a:t>Trịnh Thị Diệu Linh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400" y="1842714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Năm 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: 2018 – 2019 </a:t>
            </a:r>
            <a:endParaRPr 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41152" y="3130897"/>
            <a:ext cx="4807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Lớp: </a:t>
            </a:r>
            <a:r>
              <a:rPr lang="en-US" sz="2400" b="1" smtClean="0">
                <a:latin typeface="Arial" pitchFamily="34" charset="0"/>
                <a:cs typeface="Arial" pitchFamily="34" charset="0"/>
              </a:rPr>
              <a:t>5A4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5450" y="3753505"/>
            <a:ext cx="80391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latin typeface="Arial" pitchFamily="34" charset="0"/>
                <a:cs typeface="Arial" pitchFamily="34" charset="0"/>
              </a:rPr>
              <a:t>Phân môn: </a:t>
            </a:r>
            <a:r>
              <a:rPr lang="en-US" sz="3200" b="1" smtClean="0">
                <a:latin typeface="Arial" pitchFamily="34" charset="0"/>
                <a:cs typeface="Arial" pitchFamily="34" charset="0"/>
              </a:rPr>
              <a:t>Kể chuyện: </a:t>
            </a:r>
            <a:endParaRPr lang="en-US" sz="3200" b="1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b="1" smtClean="0">
                <a:latin typeface="Arial" pitchFamily="34" charset="0"/>
                <a:cs typeface="Arial" pitchFamily="34" charset="0"/>
              </a:rPr>
              <a:t>Kể chyện đã nghe, đã đọc</a:t>
            </a:r>
          </a:p>
        </p:txBody>
      </p:sp>
    </p:spTree>
    <p:extLst>
      <p:ext uri="{BB962C8B-B14F-4D97-AF65-F5344CB8AC3E}">
        <p14:creationId xmlns:p14="http://schemas.microsoft.com/office/powerpoint/2010/main" val="930662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143000" y="152400"/>
            <a:ext cx="693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 </a:t>
            </a:r>
            <a:r>
              <a:rPr lang="en-US" sz="3200" b="1">
                <a:solidFill>
                  <a:srgbClr val="CC00CC"/>
                </a:solidFill>
                <a:latin typeface="Arial" charset="0"/>
              </a:rPr>
              <a:t>Kể chuyện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1143000" y="86995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sp>
        <p:nvSpPr>
          <p:cNvPr id="265221" name="Text Box 5"/>
          <p:cNvSpPr txBox="1">
            <a:spLocks noChangeArrowheads="1"/>
          </p:cNvSpPr>
          <p:nvPr/>
        </p:nvSpPr>
        <p:spPr bwMode="auto">
          <a:xfrm>
            <a:off x="1295400" y="1143000"/>
            <a:ext cx="647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chemeClr val="hlink"/>
                </a:solidFill>
                <a:latin typeface="Arial" charset="0"/>
              </a:rPr>
              <a:t>Kể chuyện </a:t>
            </a:r>
            <a:r>
              <a:rPr lang="vi-VN" sz="3200" b="1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3200" b="1">
                <a:solidFill>
                  <a:schemeClr val="hlink"/>
                </a:solidFill>
                <a:latin typeface="Arial" charset="0"/>
              </a:rPr>
              <a:t>ã nghe, </a:t>
            </a:r>
            <a:r>
              <a:rPr lang="vi-VN" sz="3200" b="1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3200" b="1">
                <a:solidFill>
                  <a:schemeClr val="hlink"/>
                </a:solidFill>
                <a:latin typeface="Arial" charset="0"/>
              </a:rPr>
              <a:t>ã học</a:t>
            </a:r>
          </a:p>
        </p:txBody>
      </p:sp>
      <p:sp>
        <p:nvSpPr>
          <p:cNvPr id="265222" name="Text Box 6"/>
          <p:cNvSpPr txBox="1">
            <a:spLocks noChangeArrowheads="1"/>
          </p:cNvSpPr>
          <p:nvPr/>
        </p:nvSpPr>
        <p:spPr bwMode="auto">
          <a:xfrm>
            <a:off x="381000" y="2032000"/>
            <a:ext cx="99060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 b="1">
                <a:latin typeface="Arial" charset="0"/>
              </a:rPr>
              <a:t>Đề bài</a:t>
            </a:r>
            <a:endParaRPr lang="en-US" sz="2100">
              <a:latin typeface="Arial" charset="0"/>
            </a:endParaRPr>
          </a:p>
        </p:txBody>
      </p:sp>
      <p:sp>
        <p:nvSpPr>
          <p:cNvPr id="265223" name="Text Box 7"/>
          <p:cNvSpPr txBox="1">
            <a:spLocks noChangeArrowheads="1"/>
          </p:cNvSpPr>
          <p:nvPr/>
        </p:nvSpPr>
        <p:spPr bwMode="auto">
          <a:xfrm>
            <a:off x="390525" y="3098800"/>
            <a:ext cx="10572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 b="1" i="1">
                <a:latin typeface="Arial" charset="0"/>
              </a:rPr>
              <a:t>Gợi ý</a:t>
            </a:r>
            <a:endParaRPr lang="en-US" sz="2100">
              <a:latin typeface="Arial" charset="0"/>
            </a:endParaRPr>
          </a:p>
        </p:txBody>
      </p:sp>
      <p:sp>
        <p:nvSpPr>
          <p:cNvPr id="265224" name="Text Box 8"/>
          <p:cNvSpPr txBox="1">
            <a:spLocks noChangeArrowheads="1"/>
          </p:cNvSpPr>
          <p:nvPr/>
        </p:nvSpPr>
        <p:spPr bwMode="auto">
          <a:xfrm>
            <a:off x="457200" y="3479800"/>
            <a:ext cx="8610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1. </a:t>
            </a:r>
            <a:r>
              <a:rPr lang="en-US" sz="2100" i="1">
                <a:latin typeface="Arial" charset="0"/>
              </a:rPr>
              <a:t>Thế nào là sống, làm việc theo pháp luật, theo nếp sống v</a:t>
            </a:r>
            <a:r>
              <a:rPr lang="vi-VN" sz="2100" i="1">
                <a:latin typeface="Arial" charset="0"/>
              </a:rPr>
              <a:t>ă</a:t>
            </a:r>
            <a:r>
              <a:rPr lang="en-US" sz="2100" i="1">
                <a:latin typeface="Arial" charset="0"/>
              </a:rPr>
              <a:t>n minh?</a:t>
            </a:r>
            <a:endParaRPr lang="en-US" sz="2100">
              <a:latin typeface="Arial" charset="0"/>
            </a:endParaRPr>
          </a:p>
        </p:txBody>
      </p:sp>
      <p:sp>
        <p:nvSpPr>
          <p:cNvPr id="265227" name="Text Box 11"/>
          <p:cNvSpPr txBox="1">
            <a:spLocks noChangeArrowheads="1"/>
          </p:cNvSpPr>
          <p:nvPr/>
        </p:nvSpPr>
        <p:spPr bwMode="auto">
          <a:xfrm>
            <a:off x="381000" y="3908425"/>
            <a:ext cx="8610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     a) Thực hiện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úng quy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ịnh của pháp luật, quy </a:t>
            </a:r>
            <a:r>
              <a:rPr lang="vi-VN" sz="2100">
                <a:latin typeface="Arial" charset="0"/>
              </a:rPr>
              <a:t>ư</a:t>
            </a:r>
            <a:r>
              <a:rPr lang="en-US" sz="2100">
                <a:latin typeface="Arial" charset="0"/>
              </a:rPr>
              <a:t>ớc của cộng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ồng;</a:t>
            </a:r>
          </a:p>
        </p:txBody>
      </p:sp>
      <p:sp>
        <p:nvSpPr>
          <p:cNvPr id="265228" name="Text Box 12"/>
          <p:cNvSpPr txBox="1">
            <a:spLocks noChangeArrowheads="1"/>
          </p:cNvSpPr>
          <p:nvPr/>
        </p:nvSpPr>
        <p:spPr bwMode="auto">
          <a:xfrm>
            <a:off x="381000" y="4270375"/>
            <a:ext cx="8382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thiếu nhi giữ gìn trật tự, vệ sinh n</a:t>
            </a:r>
            <a:r>
              <a:rPr lang="vi-VN" sz="2100">
                <a:latin typeface="Arial" charset="0"/>
              </a:rPr>
              <a:t>ơ</a:t>
            </a:r>
            <a:r>
              <a:rPr lang="en-US" sz="2100">
                <a:latin typeface="Arial" charset="0"/>
              </a:rPr>
              <a:t>i công cộng, chấp hành luật lệ giao thông.</a:t>
            </a:r>
          </a:p>
        </p:txBody>
      </p:sp>
      <p:sp>
        <p:nvSpPr>
          <p:cNvPr id="265229" name="Text Box 13"/>
          <p:cNvSpPr txBox="1">
            <a:spLocks noChangeArrowheads="1"/>
          </p:cNvSpPr>
          <p:nvPr/>
        </p:nvSpPr>
        <p:spPr bwMode="auto">
          <a:xfrm>
            <a:off x="381000" y="2360613"/>
            <a:ext cx="8382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       Kể một câu chuyện em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ã nghe hoặc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ã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ọc về những tấm g</a:t>
            </a:r>
            <a:r>
              <a:rPr lang="vi-VN" sz="2100">
                <a:latin typeface="Arial" charset="0"/>
              </a:rPr>
              <a:t>ươ</a:t>
            </a:r>
            <a:r>
              <a:rPr lang="en-US" sz="2100">
                <a:latin typeface="Arial" charset="0"/>
              </a:rPr>
              <a:t>ng sống, làm việc theo pháp luật, theo nếp sống v</a:t>
            </a:r>
            <a:r>
              <a:rPr lang="vi-VN" sz="2100">
                <a:latin typeface="Arial" charset="0"/>
              </a:rPr>
              <a:t>ă</a:t>
            </a:r>
            <a:r>
              <a:rPr lang="en-US" sz="2100">
                <a:latin typeface="Arial" charset="0"/>
              </a:rPr>
              <a:t>n minh.</a:t>
            </a:r>
          </a:p>
        </p:txBody>
      </p:sp>
      <p:sp>
        <p:nvSpPr>
          <p:cNvPr id="265230" name="Text Box 14"/>
          <p:cNvSpPr txBox="1">
            <a:spLocks noChangeArrowheads="1"/>
          </p:cNvSpPr>
          <p:nvPr/>
        </p:nvSpPr>
        <p:spPr bwMode="auto">
          <a:xfrm>
            <a:off x="381000" y="5000625"/>
            <a:ext cx="8610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     b) Yêu chuộng công lí,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ấu tranh thực hiện công lí.</a:t>
            </a:r>
          </a:p>
        </p:txBody>
      </p:sp>
      <p:sp>
        <p:nvSpPr>
          <p:cNvPr id="265234" name="Text Box 18"/>
          <p:cNvSpPr txBox="1">
            <a:spLocks noChangeArrowheads="1"/>
          </p:cNvSpPr>
          <p:nvPr/>
        </p:nvSpPr>
        <p:spPr bwMode="auto">
          <a:xfrm>
            <a:off x="419100" y="5499100"/>
            <a:ext cx="83820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					     thiếu nhi tham gia bảo vệ các công trình công cộng, các di tích lịch sử – v</a:t>
            </a:r>
            <a:r>
              <a:rPr lang="vi-VN" sz="2100">
                <a:latin typeface="Arial" charset="0"/>
              </a:rPr>
              <a:t>ă</a:t>
            </a:r>
            <a:r>
              <a:rPr lang="en-US" sz="2100">
                <a:latin typeface="Arial" charset="0"/>
              </a:rPr>
              <a:t>n hoá, bảo vệ môi tr</a:t>
            </a:r>
            <a:r>
              <a:rPr lang="vi-VN" sz="2100">
                <a:latin typeface="Arial" charset="0"/>
              </a:rPr>
              <a:t>ư</a:t>
            </a:r>
            <a:r>
              <a:rPr lang="en-US" sz="2100">
                <a:latin typeface="Arial" charset="0"/>
              </a:rPr>
              <a:t>ờng.</a:t>
            </a:r>
          </a:p>
        </p:txBody>
      </p:sp>
      <p:sp>
        <p:nvSpPr>
          <p:cNvPr id="265235" name="Text Box 19"/>
          <p:cNvSpPr txBox="1">
            <a:spLocks noChangeArrowheads="1"/>
          </p:cNvSpPr>
          <p:nvPr/>
        </p:nvSpPr>
        <p:spPr bwMode="auto">
          <a:xfrm>
            <a:off x="381000" y="5505450"/>
            <a:ext cx="8610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     c) Đấu tranh chống vi phạm pháp luật;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265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265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65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65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65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65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65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652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65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65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65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65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65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2652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2652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2652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2652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265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265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1" grpId="0"/>
      <p:bldP spid="265222" grpId="0"/>
      <p:bldP spid="265223" grpId="0"/>
      <p:bldP spid="265224" grpId="0"/>
      <p:bldP spid="265227" grpId="0"/>
      <p:bldP spid="265228" grpId="0"/>
      <p:bldP spid="265229" grpId="0"/>
      <p:bldP spid="265230" grpId="0"/>
      <p:bldP spid="265234" grpId="0"/>
      <p:bldP spid="2652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143000" y="152400"/>
            <a:ext cx="693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 </a:t>
            </a:r>
            <a:r>
              <a:rPr lang="en-US" sz="3200" b="1">
                <a:solidFill>
                  <a:srgbClr val="CC00CC"/>
                </a:solidFill>
                <a:latin typeface="Arial" charset="0"/>
              </a:rPr>
              <a:t>Kể chuyện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143000" y="86995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295400" y="1143000"/>
            <a:ext cx="647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chemeClr val="hlink"/>
                </a:solidFill>
                <a:latin typeface="Arial" charset="0"/>
              </a:rPr>
              <a:t>Kể chuyện </a:t>
            </a:r>
            <a:r>
              <a:rPr lang="vi-VN" sz="3200" b="1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3200" b="1">
                <a:solidFill>
                  <a:schemeClr val="hlink"/>
                </a:solidFill>
                <a:latin typeface="Arial" charset="0"/>
              </a:rPr>
              <a:t>ã nghe, </a:t>
            </a:r>
            <a:r>
              <a:rPr lang="vi-VN" sz="3200" b="1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3200" b="1">
                <a:solidFill>
                  <a:schemeClr val="hlink"/>
                </a:solidFill>
                <a:latin typeface="Arial" charset="0"/>
              </a:rPr>
              <a:t>ã học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81000" y="2032000"/>
            <a:ext cx="99060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 b="1">
                <a:latin typeface="Arial" charset="0"/>
              </a:rPr>
              <a:t>Đề bài</a:t>
            </a:r>
            <a:endParaRPr lang="en-US" sz="2100">
              <a:latin typeface="Arial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90525" y="3098800"/>
            <a:ext cx="10572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 b="1" i="1">
                <a:latin typeface="Arial" charset="0"/>
              </a:rPr>
              <a:t>Gợi ý</a:t>
            </a:r>
            <a:endParaRPr lang="en-US" sz="2100">
              <a:latin typeface="Arial" charset="0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57200" y="3479800"/>
            <a:ext cx="8382000" cy="297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en-US" sz="2100" i="1">
                <a:latin typeface="Arial" charset="0"/>
              </a:rPr>
              <a:t>2. Cách kể chuyện: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	- Giới thiệu câu chuyện: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	+ Nêu tên câu chuyện.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	+ Nêu tên nhân vật.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	- Kể diễn biến của câu chuyện, nhấn mạnh vào các suy nghĩ, hành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ộng của nhân vật thể hiện, ý thức sống, làm việc theo pháp luật, theo nếp sống v</a:t>
            </a:r>
            <a:r>
              <a:rPr lang="vi-VN" sz="2100">
                <a:latin typeface="Arial" charset="0"/>
              </a:rPr>
              <a:t>ă</a:t>
            </a:r>
            <a:r>
              <a:rPr lang="en-US" sz="2100">
                <a:latin typeface="Arial" charset="0"/>
              </a:rPr>
              <a:t>n minh.</a:t>
            </a:r>
          </a:p>
        </p:txBody>
      </p:sp>
      <p:sp>
        <p:nvSpPr>
          <p:cNvPr id="5128" name="Text Box 10"/>
          <p:cNvSpPr txBox="1">
            <a:spLocks noChangeArrowheads="1"/>
          </p:cNvSpPr>
          <p:nvPr/>
        </p:nvSpPr>
        <p:spPr bwMode="auto">
          <a:xfrm>
            <a:off x="381000" y="2360613"/>
            <a:ext cx="8382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       Kể một câu chuyện em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ã nghe hoặc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ã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ọc về những tấm g</a:t>
            </a:r>
            <a:r>
              <a:rPr lang="vi-VN" sz="2100">
                <a:latin typeface="Arial" charset="0"/>
              </a:rPr>
              <a:t>ươ</a:t>
            </a:r>
            <a:r>
              <a:rPr lang="en-US" sz="2100">
                <a:latin typeface="Arial" charset="0"/>
              </a:rPr>
              <a:t>ng sống, làm việc theo pháp luật, theo nếp sống v</a:t>
            </a:r>
            <a:r>
              <a:rPr lang="vi-VN" sz="2100">
                <a:latin typeface="Arial" charset="0"/>
              </a:rPr>
              <a:t>ă</a:t>
            </a:r>
            <a:r>
              <a:rPr lang="en-US" sz="2100">
                <a:latin typeface="Arial" charset="0"/>
              </a:rPr>
              <a:t>n minh.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143000" y="152400"/>
            <a:ext cx="693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 </a:t>
            </a:r>
            <a:r>
              <a:rPr lang="en-US" sz="3200" b="1">
                <a:solidFill>
                  <a:srgbClr val="CC00CC"/>
                </a:solidFill>
                <a:latin typeface="Arial" charset="0"/>
              </a:rPr>
              <a:t>Kể chuyện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143000" y="86995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295400" y="1143000"/>
            <a:ext cx="647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chemeClr val="hlink"/>
                </a:solidFill>
                <a:latin typeface="Arial" charset="0"/>
              </a:rPr>
              <a:t>Kể chuyện </a:t>
            </a:r>
            <a:r>
              <a:rPr lang="vi-VN" sz="3200" b="1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3200" b="1">
                <a:solidFill>
                  <a:schemeClr val="hlink"/>
                </a:solidFill>
                <a:latin typeface="Arial" charset="0"/>
              </a:rPr>
              <a:t>ã nghe, </a:t>
            </a:r>
            <a:r>
              <a:rPr lang="vi-VN" sz="3200" b="1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3200" b="1">
                <a:solidFill>
                  <a:schemeClr val="hlink"/>
                </a:solidFill>
                <a:latin typeface="Arial" charset="0"/>
              </a:rPr>
              <a:t>ã học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81000" y="2032000"/>
            <a:ext cx="99060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 b="1">
                <a:latin typeface="Arial" charset="0"/>
              </a:rPr>
              <a:t>Đề bài</a:t>
            </a:r>
            <a:endParaRPr lang="en-US" sz="2100">
              <a:latin typeface="Arial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90525" y="3098800"/>
            <a:ext cx="10572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 b="1" i="1">
                <a:latin typeface="Arial" charset="0"/>
              </a:rPr>
              <a:t>Gợi ý</a:t>
            </a:r>
            <a:endParaRPr lang="en-US" sz="2100">
              <a:latin typeface="Arial" charset="0"/>
            </a:endParaRPr>
          </a:p>
        </p:txBody>
      </p:sp>
      <p:sp>
        <p:nvSpPr>
          <p:cNvPr id="267271" name="Text Box 7"/>
          <p:cNvSpPr txBox="1">
            <a:spLocks noChangeArrowheads="1"/>
          </p:cNvSpPr>
          <p:nvPr/>
        </p:nvSpPr>
        <p:spPr bwMode="auto">
          <a:xfrm>
            <a:off x="457200" y="3702050"/>
            <a:ext cx="83820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en-US" sz="2100" i="1">
                <a:latin typeface="Arial" charset="0"/>
              </a:rPr>
              <a:t>3. Trao </a:t>
            </a:r>
            <a:r>
              <a:rPr lang="vi-VN" sz="2100" i="1">
                <a:latin typeface="Arial" charset="0"/>
              </a:rPr>
              <a:t>đ</a:t>
            </a:r>
            <a:r>
              <a:rPr lang="en-US" sz="2100" i="1">
                <a:latin typeface="Arial" charset="0"/>
              </a:rPr>
              <a:t>ổi với các bạn về ý nghĩa của câu chuyện.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81000" y="2360613"/>
            <a:ext cx="8382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       Kể một câu chuyện em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ã nghe hoặc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ã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ọc về những tấm g</a:t>
            </a:r>
            <a:r>
              <a:rPr lang="vi-VN" sz="2100">
                <a:latin typeface="Arial" charset="0"/>
              </a:rPr>
              <a:t>ươ</a:t>
            </a:r>
            <a:r>
              <a:rPr lang="en-US" sz="2100">
                <a:latin typeface="Arial" charset="0"/>
              </a:rPr>
              <a:t>ng sống, làm việc theo pháp luật, theo nếp sống v</a:t>
            </a:r>
            <a:r>
              <a:rPr lang="vi-VN" sz="2100">
                <a:latin typeface="Arial" charset="0"/>
              </a:rPr>
              <a:t>ă</a:t>
            </a:r>
            <a:r>
              <a:rPr lang="en-US" sz="2100">
                <a:latin typeface="Arial" charset="0"/>
              </a:rPr>
              <a:t>n minh.</a:t>
            </a:r>
          </a:p>
        </p:txBody>
      </p:sp>
      <p:sp>
        <p:nvSpPr>
          <p:cNvPr id="267273" name="Text Box 9"/>
          <p:cNvSpPr txBox="1">
            <a:spLocks noChangeArrowheads="1"/>
          </p:cNvSpPr>
          <p:nvPr/>
        </p:nvSpPr>
        <p:spPr bwMode="auto">
          <a:xfrm>
            <a:off x="457200" y="4164013"/>
            <a:ext cx="8382000" cy="185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en-US" sz="2100" i="1">
                <a:latin typeface="Arial" charset="0"/>
              </a:rPr>
              <a:t>4. Tiêu chuẩn </a:t>
            </a:r>
            <a:r>
              <a:rPr lang="vi-VN" sz="2100" i="1">
                <a:latin typeface="Arial" charset="0"/>
              </a:rPr>
              <a:t>đ</a:t>
            </a:r>
            <a:r>
              <a:rPr lang="en-US" sz="2100" i="1">
                <a:latin typeface="Arial" charset="0"/>
              </a:rPr>
              <a:t>ánh giá: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100" i="1">
                <a:latin typeface="Arial" charset="0"/>
              </a:rPr>
              <a:t>	</a:t>
            </a:r>
            <a:r>
              <a:rPr lang="en-US" sz="2100">
                <a:latin typeface="Arial" charset="0"/>
              </a:rPr>
              <a:t>+ Nội dung chuyện có hay, có mới không?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	+ Cách kể </a:t>
            </a:r>
            <a:r>
              <a:rPr lang="en-US" sz="2100" i="1">
                <a:latin typeface="Arial" charset="0"/>
              </a:rPr>
              <a:t>(giọng </a:t>
            </a:r>
            <a:r>
              <a:rPr lang="vi-VN" sz="2100" i="1">
                <a:latin typeface="Arial" charset="0"/>
              </a:rPr>
              <a:t>đ</a:t>
            </a:r>
            <a:r>
              <a:rPr lang="en-US" sz="2100" i="1">
                <a:latin typeface="Arial" charset="0"/>
              </a:rPr>
              <a:t>iệu, cử chỉ)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100" i="1">
                <a:latin typeface="Arial" charset="0"/>
              </a:rPr>
              <a:t>	</a:t>
            </a:r>
            <a:r>
              <a:rPr lang="en-US" sz="2100">
                <a:latin typeface="Arial" charset="0"/>
              </a:rPr>
              <a:t>+ Khả n</a:t>
            </a:r>
            <a:r>
              <a:rPr lang="vi-VN" sz="2100">
                <a:latin typeface="Arial" charset="0"/>
              </a:rPr>
              <a:t>ă</a:t>
            </a:r>
            <a:r>
              <a:rPr lang="en-US" sz="2100">
                <a:latin typeface="Arial" charset="0"/>
              </a:rPr>
              <a:t>ng hiểu chuyện của ng</a:t>
            </a:r>
            <a:r>
              <a:rPr lang="vi-VN" sz="2100">
                <a:latin typeface="Arial" charset="0"/>
              </a:rPr>
              <a:t>ư</a:t>
            </a:r>
            <a:r>
              <a:rPr lang="en-US" sz="2100">
                <a:latin typeface="Arial" charset="0"/>
              </a:rPr>
              <a:t>ời kể?</a:t>
            </a:r>
            <a:endParaRPr lang="en-US" sz="2100" i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7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7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7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71" grpId="0"/>
      <p:bldP spid="267273" grpId="0"/>
    </p:bld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705</TotalTime>
  <Words>310</Words>
  <Application>Microsoft Office PowerPoint</Application>
  <PresentationFormat>On-screen Show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Blends</vt:lpstr>
      <vt:lpstr>TRƯỜNG TIỂU HỌC GIA THƯỢNG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TRAN MINH TUAN</cp:lastModifiedBy>
  <cp:revision>39</cp:revision>
  <cp:lastPrinted>1601-01-01T00:00:00Z</cp:lastPrinted>
  <dcterms:created xsi:type="dcterms:W3CDTF">1601-01-01T00:00:00Z</dcterms:created>
  <dcterms:modified xsi:type="dcterms:W3CDTF">2018-09-18T16:29:07Z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