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8" r:id="rId3"/>
    <p:sldId id="256" r:id="rId4"/>
    <p:sldId id="261" r:id="rId5"/>
    <p:sldId id="265" r:id="rId6"/>
    <p:sldId id="257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CB2"/>
    <a:srgbClr val="008000"/>
    <a:srgbClr val="E3BBDE"/>
    <a:srgbClr val="663300"/>
    <a:srgbClr val="660066"/>
    <a:srgbClr val="000066"/>
    <a:srgbClr val="0033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0618" autoAdjust="0"/>
  </p:normalViewPr>
  <p:slideViewPr>
    <p:cSldViewPr>
      <p:cViewPr>
        <p:scale>
          <a:sx n="73" d="100"/>
          <a:sy n="73" d="100"/>
        </p:scale>
        <p:origin x="-143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33A4012-491C-4040-BC18-4CA1C55E40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7928D-57BE-45D8-A9E3-4AE9DAC0DB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374E5-E06F-4797-B274-A7FA6C16E4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E3E1CAC-4A0B-44CE-B442-6D77BD57D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4F312-97F8-47A2-842C-767E01FA8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01C3A-EDFF-4E7C-AA00-2313D66C1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2C572DF-1B6C-4A51-8A22-F0F8B361E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22029-3D06-4149-A184-004FB99DD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3B9A1-BFFE-4162-8134-2B33B53EFA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AADD2-2A2E-4E73-B872-8B7350067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BF129-ACC1-4A18-9024-8C49EDC308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7331C9-1502-466F-B7BB-90C0038D5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gif"/><Relationship Id="rId1" Type="http://schemas.openxmlformats.org/officeDocument/2006/relationships/audio" Target="file:///D:\nh&#7841;c\Doc%20tau%20dan%20bau\Viet%20Nam%20que%20huong%20toi%20doc%20tau%20Dan%20bau%201%20-%20dang%20cap%20nhat%20%5bNCT%2072634098647432500000%5d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smtClean="0"/>
              <a:t>TRƯỜNG TIỂU HỌC GIA THƯỢNG</a:t>
            </a:r>
            <a:endParaRPr lang="en-US" sz="3600" b="1"/>
          </a:p>
        </p:txBody>
      </p:sp>
      <p:sp>
        <p:nvSpPr>
          <p:cNvPr id="4" name="TextBox 3"/>
          <p:cNvSpPr txBox="1"/>
          <p:nvPr/>
        </p:nvSpPr>
        <p:spPr>
          <a:xfrm>
            <a:off x="2133600" y="2669232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GV: </a:t>
            </a:r>
            <a:r>
              <a:rPr lang="en-US" b="1" smtClean="0"/>
              <a:t>Trịnh Thị Diệu Linh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371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Năm học: 2018 – 2019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313089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Lớp: </a:t>
            </a:r>
            <a:r>
              <a:rPr lang="en-US" b="1" smtClean="0"/>
              <a:t>5A4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300" y="375350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Phân môn: </a:t>
            </a:r>
            <a:r>
              <a:rPr lang="en-US" b="1" smtClean="0"/>
              <a:t>Chính tả: Nghe – viết: Việt Nam thân yêu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Ban do VN tieng 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5497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505200" y="-122238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Chính tả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90800" y="304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7010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       Việt Nam đất nước ta ơi !</a:t>
            </a:r>
            <a:br>
              <a:rPr lang="en-US" sz="2800"/>
            </a:br>
            <a:r>
              <a:rPr lang="en-US" sz="2800"/>
              <a:t>Mênh mông biển lúa đâu trời đẹp hơn. </a:t>
            </a:r>
          </a:p>
          <a:p>
            <a:r>
              <a:rPr lang="en-US" sz="2800"/>
              <a:t>        Cánh cò bay lả rập rờn, </a:t>
            </a:r>
            <a:br>
              <a:rPr lang="en-US" sz="2800"/>
            </a:br>
            <a:r>
              <a:rPr lang="en-US" sz="2800"/>
              <a:t>Mây mờ che đỉnh Trường Sơn sớm chiều.</a:t>
            </a:r>
            <a:br>
              <a:rPr lang="en-US" sz="2800"/>
            </a:br>
            <a:r>
              <a:rPr lang="en-US" sz="2800"/>
              <a:t>        Quê hương biết mấy thân yêu, </a:t>
            </a:r>
            <a:br>
              <a:rPr lang="en-US" sz="2800"/>
            </a:br>
            <a:r>
              <a:rPr lang="en-US" sz="2800"/>
              <a:t>Bao nhiêu đời đã chịu nhiều thương đau. </a:t>
            </a:r>
            <a:br>
              <a:rPr lang="en-US" sz="2800"/>
            </a:br>
            <a:r>
              <a:rPr lang="en-US" sz="2800"/>
              <a:t>        Mặt người vất vả in sâu, </a:t>
            </a:r>
            <a:br>
              <a:rPr lang="en-US" sz="2800"/>
            </a:br>
            <a:r>
              <a:rPr lang="en-US" sz="2800"/>
              <a:t>Gái trai cũng một áo nâu nhuộm bùn.</a:t>
            </a:r>
            <a:br>
              <a:rPr lang="en-US" sz="2800"/>
            </a:br>
            <a:r>
              <a:rPr lang="en-US" sz="2800"/>
              <a:t>        Ðất nghèo nuôi những anh hùng, </a:t>
            </a:r>
            <a:br>
              <a:rPr lang="en-US" sz="2800"/>
            </a:br>
            <a:r>
              <a:rPr lang="en-US" sz="2800"/>
              <a:t>Chìm trong máu lửa lại vùng đứng lên. </a:t>
            </a:r>
            <a:br>
              <a:rPr lang="en-US" sz="2800"/>
            </a:br>
            <a:r>
              <a:rPr lang="en-US" sz="2800"/>
              <a:t>        Ðạp quân thù xuống đất đen, </a:t>
            </a:r>
            <a:br>
              <a:rPr lang="en-US" sz="2800"/>
            </a:br>
            <a:r>
              <a:rPr lang="en-US" sz="2800"/>
              <a:t>Súng gươm vứt bỏ lại hiền như xưa.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429000" y="301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Chính tả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590800" y="685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3190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1. Nghe - viết: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 do VN tieng V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45497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05200" y="-122238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Chính tả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90800" y="304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7010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        Việt Nam đất nước ta ơi !</a:t>
            </a:r>
            <a:br>
              <a:rPr lang="en-US" sz="2800"/>
            </a:br>
            <a:r>
              <a:rPr lang="en-US" sz="2800"/>
              <a:t>Mênh mông biển lúa đâu trời đẹp hơn. </a:t>
            </a:r>
          </a:p>
          <a:p>
            <a:r>
              <a:rPr lang="en-US" sz="2800"/>
              <a:t>        Cánh cò bay lả rập rờn, </a:t>
            </a:r>
            <a:br>
              <a:rPr lang="en-US" sz="2800"/>
            </a:br>
            <a:r>
              <a:rPr lang="en-US" sz="2800"/>
              <a:t>Mây mờ che đỉnh Trường Sơn sớm chiều.</a:t>
            </a:r>
            <a:br>
              <a:rPr lang="en-US" sz="2800"/>
            </a:br>
            <a:r>
              <a:rPr lang="en-US" sz="2800"/>
              <a:t>        Quê hương biết mấy thân yêu, </a:t>
            </a:r>
            <a:br>
              <a:rPr lang="en-US" sz="2800"/>
            </a:br>
            <a:r>
              <a:rPr lang="en-US" sz="2800"/>
              <a:t>Bao nhiêu đời đã chịu nhiều thương đau. </a:t>
            </a:r>
            <a:br>
              <a:rPr lang="en-US" sz="2800"/>
            </a:br>
            <a:r>
              <a:rPr lang="en-US" sz="2800"/>
              <a:t>        Mặt người vất vả in sâu, </a:t>
            </a:r>
            <a:br>
              <a:rPr lang="en-US" sz="2800"/>
            </a:br>
            <a:r>
              <a:rPr lang="en-US" sz="2800"/>
              <a:t>Gái trai cũng một áo nâu nhuộm bùn.</a:t>
            </a:r>
            <a:br>
              <a:rPr lang="en-US" sz="2800"/>
            </a:br>
            <a:r>
              <a:rPr lang="en-US" sz="2800"/>
              <a:t>        Ðất nghèo nuôi những anh hùng, </a:t>
            </a:r>
            <a:br>
              <a:rPr lang="en-US" sz="2800"/>
            </a:br>
            <a:r>
              <a:rPr lang="en-US" sz="2800"/>
              <a:t>Chìm trong máu lửa lại vùng đứng lên. </a:t>
            </a:r>
            <a:br>
              <a:rPr lang="en-US" sz="2800"/>
            </a:br>
            <a:r>
              <a:rPr lang="en-US" sz="2800"/>
              <a:t>        Ðạp quân thù xuống đất đen, </a:t>
            </a:r>
            <a:br>
              <a:rPr lang="en-US" sz="2800"/>
            </a:br>
            <a:r>
              <a:rPr lang="en-US" sz="2800"/>
              <a:t>Súng gươm vứt bỏ lại hiền như xưa.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29000" y="30163"/>
            <a:ext cx="182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Chính tả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0800" y="685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190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</a:rPr>
              <a:t>1. Nghe - viết: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38200" y="4205288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05200" y="-122238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66"/>
                </a:solidFill>
              </a:rPr>
              <a:t>Chính tả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90800" y="3048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Việt Nam thân yêu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1600200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    2. Tìm tiếng thích hợp với mỗi ô trống để hoàn thành bài văn sau. Biết rằng: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   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838200" y="27574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838200" y="3443288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219200" y="2681288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:  chứa tiếng bắt đầu bằng ng hay ngh    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219200" y="3367088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:  chứa tiếng bắt đầu bằng g hay gh   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219200" y="4129088"/>
            <a:ext cx="7162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:  chứa tiếng bắt đầu bằng c hay k    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600200" y="2057400"/>
            <a:ext cx="6858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79" grpId="0"/>
      <p:bldP spid="3080" grpId="0" animBg="1"/>
      <p:bldP spid="3081" grpId="0" animBg="1"/>
      <p:bldP spid="3083" grpId="0"/>
      <p:bldP spid="3084" grpId="0"/>
      <p:bldP spid="3085" grpId="0"/>
      <p:bldP spid="30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"/>
          <p:cNvSpPr>
            <a:spLocks noChangeArrowheads="1"/>
          </p:cNvSpPr>
          <p:nvPr/>
        </p:nvSpPr>
        <p:spPr bwMode="auto">
          <a:xfrm>
            <a:off x="1143000" y="0"/>
            <a:ext cx="6934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1289050"/>
            <a:ext cx="8839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      Mùng 2 tháng 9 năm 1945 - một          đáng         nhớ. Hà Nội tưng bừng màu đỏ. Một vùng trời bát         cờ, đèn, hoa và biểu        .   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Các nhà máy đều          việc. Chợ búa không họp. Mọi hoạt động sản xuất, buôn bán của thành phố tạm ngừng. Già, trẻ,                                 .   , trai đều xuống đường. Mọi người đều thấy mình cần        mặt trong          hội lớn         dân tộc.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 ………………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Buổi lễ        thúc bằng những lời thề độc lập. Đó là ý chí          toàn dân Việt Nam           quyết thực hiện lời Hồ Chủ tịch trong bản tuyên ngôn:  “…………….…”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       Lịch sử đã sang trang. Một kỉ nguyên mới bắt đầu:      nguyên của Độc lập, Tự do, Hạnh phúc.</a:t>
            </a:r>
          </a:p>
        </p:txBody>
      </p: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1676400" y="895350"/>
            <a:ext cx="381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1676400" y="11430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7174" name="Rectangle 16"/>
          <p:cNvSpPr>
            <a:spLocks noChangeArrowheads="1"/>
          </p:cNvSpPr>
          <p:nvPr/>
        </p:nvSpPr>
        <p:spPr bwMode="auto">
          <a:xfrm>
            <a:off x="1676400" y="514350"/>
            <a:ext cx="381000" cy="2667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2133600" y="1143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  chứa tiếng bắt đầu bằng ng hay ngh    </a:t>
            </a:r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auto">
          <a:xfrm>
            <a:off x="2133600" y="457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  chứa tiếng bắt đầu bằng g hay gh    </a:t>
            </a:r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2133600" y="762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:  chứa tiếng bắt đầu bằng c hay k    </a:t>
            </a: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0" y="76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  2. </a:t>
            </a:r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3200400" y="25908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257800" y="1295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6705600" y="12954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762000" y="2057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5791200" y="1676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57150" y="3352800"/>
            <a:ext cx="381000" cy="381000"/>
          </a:xfrm>
          <a:prstGeom prst="rect">
            <a:avLst/>
          </a:prstGeom>
          <a:solidFill>
            <a:srgbClr val="E3BB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2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7848600" y="33528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1600200" y="3657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1</a:t>
            </a:r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3352800" y="367665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1752600" y="47244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4" name="Rectangle 32"/>
          <p:cNvSpPr>
            <a:spLocks noChangeArrowheads="1"/>
          </p:cNvSpPr>
          <p:nvPr/>
        </p:nvSpPr>
        <p:spPr bwMode="auto">
          <a:xfrm>
            <a:off x="2895600" y="51435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7543800" y="60198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7620000" y="603885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kỉ </a:t>
            </a:r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5029200" y="1295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ngày         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6629400" y="12763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ghi         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5638800" y="16573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ngát        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685800" y="20193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ngữ        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3143250" y="25717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nghỉ       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-76200" y="3276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gái         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7696200" y="32956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có       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14097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ngày    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32004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của  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1676400" y="4762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kết 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2724150" y="51244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kiên 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8229600" y="4724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của  </a:t>
            </a: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8382000" y="4724400"/>
            <a:ext cx="3810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rgbClr val="CC33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5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7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  <p:bldP spid="54294" grpId="0" animBg="1"/>
      <p:bldP spid="54294" grpId="1" animBg="1"/>
      <p:bldP spid="54295" grpId="0" animBg="1"/>
      <p:bldP spid="54295" grpId="1" animBg="1"/>
      <p:bldP spid="54296" grpId="0" animBg="1"/>
      <p:bldP spid="54296" grpId="1" animBg="1"/>
      <p:bldP spid="54297" grpId="0" animBg="1"/>
      <p:bldP spid="54297" grpId="1" animBg="1"/>
      <p:bldP spid="54298" grpId="0" animBg="1"/>
      <p:bldP spid="54298" grpId="1" animBg="1"/>
      <p:bldP spid="54299" grpId="0" animBg="1"/>
      <p:bldP spid="54299" grpId="1" animBg="1"/>
      <p:bldP spid="54300" grpId="0" animBg="1"/>
      <p:bldP spid="54300" grpId="1" animBg="1"/>
      <p:bldP spid="54301" grpId="0" animBg="1"/>
      <p:bldP spid="54301" grpId="1" animBg="1"/>
      <p:bldP spid="54302" grpId="0" animBg="1"/>
      <p:bldP spid="54302" grpId="1" animBg="1"/>
      <p:bldP spid="54303" grpId="0" animBg="1"/>
      <p:bldP spid="54303" grpId="1" animBg="1"/>
      <p:bldP spid="54304" grpId="0" animBg="1"/>
      <p:bldP spid="54304" grpId="1" animBg="1"/>
      <p:bldP spid="54305" grpId="0" animBg="1"/>
      <p:bldP spid="54305" grpId="1" animBg="1"/>
      <p:bldP spid="54307" grpId="0"/>
      <p:bldP spid="54308" grpId="0"/>
      <p:bldP spid="54309" grpId="0"/>
      <p:bldP spid="54310" grpId="0"/>
      <p:bldP spid="54311" grpId="0"/>
      <p:bldP spid="54312" grpId="0"/>
      <p:bldP spid="54313" grpId="0"/>
      <p:bldP spid="54314" grpId="0"/>
      <p:bldP spid="54315" grpId="0"/>
      <p:bldP spid="54316" grpId="0"/>
      <p:bldP spid="54317" grpId="0"/>
      <p:bldP spid="54318" grpId="0"/>
      <p:bldP spid="54319" grpId="0"/>
      <p:bldP spid="54320" grpId="0" animBg="1"/>
      <p:bldP spid="543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8" name="Rectangle 26"/>
          <p:cNvSpPr>
            <a:spLocks noChangeArrowheads="1"/>
          </p:cNvSpPr>
          <p:nvPr/>
        </p:nvSpPr>
        <p:spPr bwMode="auto">
          <a:xfrm>
            <a:off x="552450" y="5695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CC3300"/>
                </a:solidFill>
              </a:rPr>
              <a:t>   Âm “ngờ”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552450" y="4933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CC3300"/>
                </a:solidFill>
              </a:rPr>
              <a:t>    </a:t>
            </a:r>
          </a:p>
          <a:p>
            <a:r>
              <a:rPr lang="en-US">
                <a:solidFill>
                  <a:srgbClr val="CC3300"/>
                </a:solidFill>
              </a:rPr>
              <a:t>    Âm “gờ”</a:t>
            </a:r>
          </a:p>
          <a:p>
            <a:endParaRPr lang="en-US">
              <a:solidFill>
                <a:srgbClr val="CC3300"/>
              </a:solidFill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52450" y="417195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rgbClr val="CC3300"/>
                </a:solidFill>
              </a:rPr>
              <a:t>    Âm “cờ”           Viết là: ……..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33400" y="3028950"/>
            <a:ext cx="5105400" cy="1143000"/>
          </a:xfrm>
          <a:prstGeom prst="rect">
            <a:avLst/>
          </a:prstGeom>
          <a:solidFill>
            <a:srgbClr val="B5EC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rgbClr val="CC3300"/>
                </a:solidFill>
              </a:rPr>
              <a:t>   </a:t>
            </a:r>
          </a:p>
          <a:p>
            <a:r>
              <a:rPr lang="en-US" b="1">
                <a:solidFill>
                  <a:srgbClr val="CC3300"/>
                </a:solidFill>
              </a:rPr>
              <a:t>   Âm đầu          Đứng trước i, ê, e</a:t>
            </a:r>
          </a:p>
          <a:p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147888"/>
            <a:ext cx="685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3.Tìm chữ thích hợp với mỗi ô trống: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533400" y="3028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533400" y="4171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533400" y="4933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533400" y="5695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533400" y="645795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23622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638800" y="3028950"/>
            <a:ext cx="2971800" cy="1143000"/>
          </a:xfrm>
          <a:prstGeom prst="rect">
            <a:avLst/>
          </a:prstGeom>
          <a:solidFill>
            <a:srgbClr val="B5EC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CC3300"/>
                </a:solidFill>
              </a:rPr>
              <a:t>   </a:t>
            </a:r>
          </a:p>
          <a:p>
            <a:pPr algn="ctr"/>
            <a:r>
              <a:rPr lang="en-US" b="1">
                <a:solidFill>
                  <a:srgbClr val="CC3300"/>
                </a:solidFill>
              </a:rPr>
              <a:t>   Đứng trước</a:t>
            </a:r>
          </a:p>
          <a:p>
            <a:pPr algn="ctr"/>
            <a:r>
              <a:rPr lang="en-US" b="1">
                <a:solidFill>
                  <a:srgbClr val="CC3300"/>
                </a:solidFill>
              </a:rPr>
              <a:t> các âm còn lại</a:t>
            </a:r>
          </a:p>
          <a:p>
            <a:pPr algn="ctr"/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5334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56388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8610600" y="30289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540" name="Rectangle 28"/>
          <p:cNvSpPr>
            <a:spLocks noChangeArrowheads="1"/>
          </p:cNvSpPr>
          <p:nvPr/>
        </p:nvSpPr>
        <p:spPr bwMode="auto">
          <a:xfrm>
            <a:off x="2895600" y="5086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5943600" y="4324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5943600" y="506730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5943600" y="5848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2898775" y="5848350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Viết là: ……..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3962400" y="5024438"/>
            <a:ext cx="61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gh</a:t>
            </a:r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7010400" y="42624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c</a:t>
            </a:r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7010400" y="50053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g</a:t>
            </a:r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7013575" y="5786438"/>
            <a:ext cx="61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ng</a:t>
            </a:r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3962400" y="5767388"/>
            <a:ext cx="836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ngh</a:t>
            </a: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4113213" y="424815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k</a:t>
            </a:r>
          </a:p>
        </p:txBody>
      </p:sp>
      <p:sp>
        <p:nvSpPr>
          <p:cNvPr id="8220" name="Text Box 52"/>
          <p:cNvSpPr txBox="1">
            <a:spLocks noChangeArrowheads="1"/>
          </p:cNvSpPr>
          <p:nvPr/>
        </p:nvSpPr>
        <p:spPr bwMode="auto">
          <a:xfrm>
            <a:off x="304800" y="304800"/>
            <a:ext cx="8839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3300"/>
                </a:solidFill>
              </a:rPr>
              <a:t>2. C</a:t>
            </a:r>
            <a:r>
              <a:rPr lang="en-US" sz="2800" b="1"/>
              <a:t>ác từ tìm được: 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     </a:t>
            </a:r>
            <a:r>
              <a:rPr lang="en-US" sz="2800">
                <a:solidFill>
                  <a:srgbClr val="CC3300"/>
                </a:solidFill>
              </a:rPr>
              <a:t>ngày, ghi, ngát,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ngữ,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nghỉ,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gái,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có, ngày, của,</a:t>
            </a:r>
            <a:r>
              <a:rPr lang="en-US" sz="2800"/>
              <a:t> </a:t>
            </a:r>
            <a:r>
              <a:rPr lang="en-US" sz="2800">
                <a:solidFill>
                  <a:srgbClr val="CC3300"/>
                </a:solidFill>
              </a:rPr>
              <a:t>kết, của, kiên, kỉ.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8" grpId="0" animBg="1"/>
      <p:bldP spid="64539" grpId="0" animBg="1"/>
      <p:bldP spid="64529" grpId="0" animBg="1"/>
      <p:bldP spid="64528" grpId="0" animBg="1"/>
      <p:bldP spid="64517" grpId="0"/>
      <p:bldP spid="64518" grpId="0" animBg="1"/>
      <p:bldP spid="64521" grpId="0" animBg="1"/>
      <p:bldP spid="64522" grpId="0" animBg="1"/>
      <p:bldP spid="64523" grpId="0" animBg="1"/>
      <p:bldP spid="64524" grpId="0" animBg="1"/>
      <p:bldP spid="64524" grpId="1" animBg="1"/>
      <p:bldP spid="64525" grpId="0" animBg="1"/>
      <p:bldP spid="64533" grpId="0" animBg="1"/>
      <p:bldP spid="64534" grpId="0" animBg="1"/>
      <p:bldP spid="64535" grpId="0" animBg="1"/>
      <p:bldP spid="64536" grpId="0" animBg="1"/>
      <p:bldP spid="64540" grpId="0"/>
      <p:bldP spid="64541" grpId="0"/>
      <p:bldP spid="64542" grpId="0"/>
      <p:bldP spid="64543" grpId="0"/>
      <p:bldP spid="64544" grpId="0"/>
      <p:bldP spid="64545" grpId="0"/>
      <p:bldP spid="64546" grpId="0"/>
      <p:bldP spid="64547" grpId="0"/>
      <p:bldP spid="64548" grpId="0"/>
      <p:bldP spid="64549" grpId="0"/>
      <p:bldP spid="64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65" name="Picture 29" descr="a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533400"/>
            <a:ext cx="967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vietna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7" name="Picture 11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80988"/>
            <a:ext cx="9144000" cy="713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12" descr="1295584254_c2faac037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" y="-533400"/>
            <a:ext cx="9296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 descr="1295582832_9d732d7bb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14" descr="1295581830_ac7c15b70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5" descr="104114aa3bc60750b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16" descr="104114aa3bc826def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7" descr="104114aa3bc90c393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18" descr="104114aa3bc50d60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6" name="Picture 20" descr="104114aa3b97bd63d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28600" y="-717550"/>
            <a:ext cx="9372600" cy="75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685800"/>
            <a:ext cx="9372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8" name="Picture 22" descr="104114aa3b3b84c2d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304800" y="-685800"/>
            <a:ext cx="94488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Viet Nam que huong toi doc tau Dan bau 1 - dang cap nhat [NCT 7263409864743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1" name="Picture 25" descr="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-685800"/>
            <a:ext cx="9525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2" name="Picture 26" descr="104114aa3b3e0ad2c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304800" y="-685800"/>
            <a:ext cx="967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6" name="Picture 30" descr="aa05a00e4d01ffccbe68657b43d664df-lang-que-nha-trang-500-67674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457200" y="-762000"/>
            <a:ext cx="96012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7" name="Picture 41" descr="Downloa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457200" y="-806450"/>
            <a:ext cx="10668000" cy="766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9" name="Picture 33" descr="morocco_fl_md_wht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1950" y="1733550"/>
            <a:ext cx="1371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457200" y="2743200"/>
            <a:ext cx="76200" cy="41148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0" name="Line 44"/>
          <p:cNvSpPr>
            <a:spLocks noChangeShapeType="1"/>
          </p:cNvSpPr>
          <p:nvPr/>
        </p:nvSpPr>
        <p:spPr bwMode="auto">
          <a:xfrm>
            <a:off x="476250" y="2743200"/>
            <a:ext cx="76200" cy="41148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>
            <a:off x="495300" y="2743200"/>
            <a:ext cx="76200" cy="41148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4000" decel="100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 decel="100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decel="100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decel="100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3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9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5500"/>
                            </p:stCondLst>
                            <p:childTnLst>
                              <p:par>
                                <p:cTn id="89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1000"/>
                            </p:stCondLst>
                            <p:childTnLst>
                              <p:par>
                                <p:cTn id="9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4000"/>
                            </p:stCondLst>
                            <p:childTnLst>
                              <p:par>
                                <p:cTn id="9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99500"/>
                            </p:stCondLst>
                            <p:childTnLst>
                              <p:par>
                                <p:cTn id="105" presetID="4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3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6000"/>
                            </p:stCondLst>
                            <p:childTnLst>
                              <p:par>
                                <p:cTn id="121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" fill="hold"/>
                                        <p:tgtEl>
                                          <p:spTgt spid="65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60"/>
                </p:tgtEl>
              </p:cMediaNode>
            </p:audio>
          </p:childTnLst>
        </p:cTn>
      </p:par>
    </p:tnLst>
    <p:bldLst>
      <p:bldP spid="65572" grpId="0" animBg="1"/>
      <p:bldP spid="65580" grpId="0" animBg="1"/>
      <p:bldP spid="6558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643</TotalTime>
  <Words>452</Words>
  <Application>Microsoft Office PowerPoint</Application>
  <PresentationFormat>On-screen Show (4:3)</PresentationFormat>
  <Paragraphs>90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TRƯỜNG TIỂU HỌC GIA THƯỢNG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868 PHU MY- MY DINH - HN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Chi Dieu</dc:creator>
  <cp:lastModifiedBy>TRAN MINH TUAN</cp:lastModifiedBy>
  <cp:revision>8</cp:revision>
  <dcterms:created xsi:type="dcterms:W3CDTF">2010-07-29T04:12:34Z</dcterms:created>
  <dcterms:modified xsi:type="dcterms:W3CDTF">2018-09-18T16:11:08Z</dcterms:modified>
</cp:coreProperties>
</file>