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3"/>
  </p:notesMasterIdLst>
  <p:sldIdLst>
    <p:sldId id="441" r:id="rId2"/>
    <p:sldId id="412" r:id="rId3"/>
    <p:sldId id="391" r:id="rId4"/>
    <p:sldId id="442" r:id="rId5"/>
    <p:sldId id="443" r:id="rId6"/>
    <p:sldId id="444" r:id="rId7"/>
    <p:sldId id="445" r:id="rId8"/>
    <p:sldId id="446" r:id="rId9"/>
    <p:sldId id="447" r:id="rId10"/>
    <p:sldId id="448" r:id="rId11"/>
    <p:sldId id="449" r:id="rId12"/>
  </p:sldIdLst>
  <p:sldSz cx="5761038" cy="324008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257175" indent="2000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514350" indent="4000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771525" indent="600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028700" indent="8001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1">
          <p15:clr>
            <a:srgbClr val="A4A3A4"/>
          </p15:clr>
        </p15:guide>
        <p15:guide id="2" pos="181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 ASUS" initials="P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0000FF"/>
    <a:srgbClr val="BBE0E3"/>
    <a:srgbClr val="CCFFFF"/>
    <a:srgbClr val="CC00FF"/>
    <a:srgbClr val="CCFF66"/>
    <a:srgbClr val="006600"/>
    <a:srgbClr val="FFFFFF"/>
    <a:srgbClr val="CC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6" d="100"/>
          <a:sy n="146" d="100"/>
        </p:scale>
        <p:origin x="-780" y="-90"/>
      </p:cViewPr>
      <p:guideLst>
        <p:guide orient="horz" pos="1021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C0C6617-E217-4DFF-9A37-0CDCC1226B61}" type="datetimeFigureOut">
              <a:rPr lang="vi-VN"/>
              <a:pPr>
                <a:defRPr/>
              </a:pPr>
              <a:t>03/05/2018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vi-V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1063C03-29B9-4205-AB38-F45D61093A7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1140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063C03-29B9-4205-AB38-F45D61093A75}" type="slidenum">
              <a:rPr lang="vi-VN" smtClean="0"/>
              <a:pPr>
                <a:defRPr/>
              </a:pPr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598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2078" y="1006528"/>
            <a:ext cx="4896882" cy="694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156" y="1836050"/>
            <a:ext cx="4032727" cy="828022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615A9-20DA-4FF9-BB7D-2128E3E33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9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A5ABC-11A7-44A5-9F8C-E778E0548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0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6752" y="129754"/>
            <a:ext cx="1296234" cy="276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8052" y="129754"/>
            <a:ext cx="3792683" cy="2764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00883-6628-43D2-97E2-CD4AD3176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8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88052" y="129754"/>
            <a:ext cx="5184934" cy="2764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FDCDE-513F-44CA-9027-40BAE2F6E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88052" y="129754"/>
            <a:ext cx="5184934" cy="5400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8052" y="756021"/>
            <a:ext cx="2544458" cy="10327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8528" y="756021"/>
            <a:ext cx="2544458" cy="10327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88052" y="1860801"/>
            <a:ext cx="2544458" cy="1033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8528" y="1860801"/>
            <a:ext cx="2544458" cy="10335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8052" y="2950580"/>
            <a:ext cx="1344242" cy="225006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68355" y="2950580"/>
            <a:ext cx="1824329" cy="225006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128744" y="2950580"/>
            <a:ext cx="1344242" cy="225006"/>
          </a:xfrm>
        </p:spPr>
        <p:txBody>
          <a:bodyPr/>
          <a:lstStyle>
            <a:lvl1pPr>
              <a:defRPr/>
            </a:lvl1pPr>
          </a:lstStyle>
          <a:p>
            <a:fld id="{DCF4B61B-6C39-48F6-AE13-11A6F4175F6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815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DD776-67FC-406C-AE17-712E71C43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4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082" y="2082057"/>
            <a:ext cx="4896882" cy="643517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082" y="1373288"/>
            <a:ext cx="4896882" cy="708769"/>
          </a:xfrm>
        </p:spPr>
        <p:txBody>
          <a:bodyPr anchor="b"/>
          <a:lstStyle>
            <a:lvl1pPr marL="0" indent="0">
              <a:buNone/>
              <a:defRPr sz="1100"/>
            </a:lvl1pPr>
            <a:lvl2pPr marL="257175" indent="0">
              <a:buNone/>
              <a:defRPr sz="1000"/>
            </a:lvl2pPr>
            <a:lvl3pPr marL="514350" indent="0">
              <a:buNone/>
              <a:defRPr sz="900"/>
            </a:lvl3pPr>
            <a:lvl4pPr marL="771525" indent="0">
              <a:buNone/>
              <a:defRPr sz="800"/>
            </a:lvl4pPr>
            <a:lvl5pPr marL="1028700" indent="0">
              <a:buNone/>
              <a:defRPr sz="800"/>
            </a:lvl5pPr>
            <a:lvl6pPr marL="1285875" indent="0">
              <a:buNone/>
              <a:defRPr sz="800"/>
            </a:lvl6pPr>
            <a:lvl7pPr marL="1543050" indent="0">
              <a:buNone/>
              <a:defRPr sz="800"/>
            </a:lvl7pPr>
            <a:lvl8pPr marL="1800225" indent="0">
              <a:buNone/>
              <a:defRPr sz="800"/>
            </a:lvl8pPr>
            <a:lvl9pPr marL="2057400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3B2D1-2EE6-49A0-8F2E-F4D542BC6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4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8052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8528" y="756021"/>
            <a:ext cx="2544458" cy="213830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2EC34-58A5-4412-AF89-88EA0D9AF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8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52" y="725270"/>
            <a:ext cx="2545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8052" y="1027528"/>
            <a:ext cx="2545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6528" y="725270"/>
            <a:ext cx="2546459" cy="302258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175" indent="0">
              <a:buNone/>
              <a:defRPr sz="1100" b="1"/>
            </a:lvl2pPr>
            <a:lvl3pPr marL="514350" indent="0">
              <a:buNone/>
              <a:defRPr sz="1000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6528" y="1027528"/>
            <a:ext cx="2546459" cy="1866801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498CE-3D3D-4FAB-BCB9-BFEB3725F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24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B4F28-A2DC-4C9F-8E92-74D8979F1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6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604B9-AE16-459F-A485-CD8B28283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44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52" y="129003"/>
            <a:ext cx="1895342" cy="54901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406" y="129004"/>
            <a:ext cx="3220580" cy="27653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8052" y="678019"/>
            <a:ext cx="1895342" cy="221631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1A7D-094C-4624-8742-C3CF7FDE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91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204" y="2268061"/>
            <a:ext cx="3456623" cy="267758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29204" y="289508"/>
            <a:ext cx="3456623" cy="194405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600"/>
            </a:lvl2pPr>
            <a:lvl3pPr marL="514350" indent="0">
              <a:buNone/>
              <a:defRPr sz="1400"/>
            </a:lvl3pPr>
            <a:lvl4pPr marL="771525" indent="0">
              <a:buNone/>
              <a:defRPr sz="1100"/>
            </a:lvl4pPr>
            <a:lvl5pPr marL="1028700" indent="0">
              <a:buNone/>
              <a:defRPr sz="1100"/>
            </a:lvl5pPr>
            <a:lvl6pPr marL="1285875" indent="0">
              <a:buNone/>
              <a:defRPr sz="1100"/>
            </a:lvl6pPr>
            <a:lvl7pPr marL="1543050" indent="0">
              <a:buNone/>
              <a:defRPr sz="1100"/>
            </a:lvl7pPr>
            <a:lvl8pPr marL="1800225" indent="0">
              <a:buNone/>
              <a:defRPr sz="1100"/>
            </a:lvl8pPr>
            <a:lvl9pPr marL="2057400" indent="0">
              <a:buNone/>
              <a:defRPr sz="1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9204" y="2535819"/>
            <a:ext cx="3456623" cy="380260"/>
          </a:xfrm>
        </p:spPr>
        <p:txBody>
          <a:bodyPr/>
          <a:lstStyle>
            <a:lvl1pPr marL="0" indent="0">
              <a:buNone/>
              <a:defRPr sz="800"/>
            </a:lvl1pPr>
            <a:lvl2pPr marL="257175" indent="0">
              <a:buNone/>
              <a:defRPr sz="700"/>
            </a:lvl2pPr>
            <a:lvl3pPr marL="514350" indent="0">
              <a:buNone/>
              <a:defRPr sz="600"/>
            </a:lvl3pPr>
            <a:lvl4pPr marL="771525" indent="0">
              <a:buNone/>
              <a:defRPr sz="500"/>
            </a:lvl4pPr>
            <a:lvl5pPr marL="1028700" indent="0">
              <a:buNone/>
              <a:defRPr sz="500"/>
            </a:lvl5pPr>
            <a:lvl6pPr marL="1285875" indent="0">
              <a:buNone/>
              <a:defRPr sz="500"/>
            </a:lvl6pPr>
            <a:lvl7pPr marL="1543050" indent="0">
              <a:buNone/>
              <a:defRPr sz="500"/>
            </a:lvl7pPr>
            <a:lvl8pPr marL="1800225" indent="0">
              <a:buNone/>
              <a:defRPr sz="500"/>
            </a:lvl8pPr>
            <a:lvl9pPr marL="2057400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AA533-10A0-48CA-A39B-6C0114953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0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130175"/>
            <a:ext cx="5186362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338" y="755650"/>
            <a:ext cx="5186362" cy="213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7338" y="2951163"/>
            <a:ext cx="1344612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68500" y="2951163"/>
            <a:ext cx="1824038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29088" y="2951163"/>
            <a:ext cx="1344612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1053E186-9277-4C0B-8FA8-9E98199A8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5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92088" indent="-19208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7513" indent="-1603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642938" indent="-12858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900113" indent="-128588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cs typeface="+mn-cs"/>
        </a:defRPr>
      </a:lvl4pPr>
      <a:lvl5pPr marL="1157288" indent="-128588" algn="l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20461" y="412512"/>
            <a:ext cx="901524" cy="32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1512" b="1" u="sng">
                <a:solidFill>
                  <a:schemeClr val="tx1"/>
                </a:solidFill>
              </a:rPr>
              <a:t>Bài cũ:</a:t>
            </a:r>
            <a:endParaRPr lang="en-US" altLang="vi-VN" sz="1512" b="1">
              <a:solidFill>
                <a:schemeClr val="tx1"/>
              </a:solidFill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1366978" y="407895"/>
            <a:ext cx="1173032" cy="354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03275" indent="-803275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1701" b="1" dirty="0" err="1">
                <a:solidFill>
                  <a:srgbClr val="FF0000"/>
                </a:solidFill>
              </a:rPr>
              <a:t>Câu</a:t>
            </a:r>
            <a:r>
              <a:rPr lang="en-US" altLang="vi-VN" sz="1701" b="1" dirty="0">
                <a:solidFill>
                  <a:srgbClr val="FF0000"/>
                </a:solidFill>
              </a:rPr>
              <a:t> </a:t>
            </a:r>
            <a:r>
              <a:rPr lang="en-US" altLang="vi-VN" sz="1701" b="1" dirty="0" err="1">
                <a:solidFill>
                  <a:srgbClr val="FF0000"/>
                </a:solidFill>
              </a:rPr>
              <a:t>cảm</a:t>
            </a:r>
            <a:endParaRPr lang="en-US" altLang="vi-VN" sz="1701" b="1" dirty="0">
              <a:solidFill>
                <a:srgbClr val="FF0000"/>
              </a:solidFill>
            </a:endParaRPr>
          </a:p>
        </p:txBody>
      </p:sp>
      <p:sp>
        <p:nvSpPr>
          <p:cNvPr id="4100" name="TextBox 1"/>
          <p:cNvSpPr txBox="1">
            <a:spLocks noChangeArrowheads="1"/>
          </p:cNvSpPr>
          <p:nvPr/>
        </p:nvSpPr>
        <p:spPr bwMode="auto">
          <a:xfrm>
            <a:off x="703210" y="-30001"/>
            <a:ext cx="4099611" cy="47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1229">
                <a:solidFill>
                  <a:schemeClr val="tx1"/>
                </a:solidFill>
              </a:rPr>
              <a:t>Thứ ba, ngày 10 tháng 04 năm 2018</a:t>
            </a:r>
          </a:p>
          <a:p>
            <a:pPr algn="ctr"/>
            <a:r>
              <a:rPr lang="en-US" altLang="vi-VN" sz="1229">
                <a:solidFill>
                  <a:schemeClr val="tx1"/>
                </a:solidFill>
              </a:rPr>
              <a:t>Luyện từ và câu</a:t>
            </a:r>
            <a:endParaRPr lang="vi-VN" altLang="vi-VN" sz="1229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44641" y="934244"/>
            <a:ext cx="3996108" cy="383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Chuyển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sau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thành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189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189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cảm</a:t>
            </a:r>
            <a:r>
              <a:rPr lang="en-US" altLang="vi-VN" sz="189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endParaRPr lang="en-US" altLang="vi-VN" sz="189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64930" y="1610974"/>
            <a:ext cx="21061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000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Bạn</a:t>
            </a:r>
            <a:r>
              <a:rPr lang="en-US" altLang="vi-VN" sz="20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Lan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múa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000" dirty="0" err="1">
                <a:solidFill>
                  <a:schemeClr val="tx1"/>
                </a:solidFill>
                <a:cs typeface="Times New Roman" panose="02020603050405020304" pitchFamily="18" charset="0"/>
              </a:rPr>
              <a:t>đẹp</a:t>
            </a:r>
            <a:r>
              <a:rPr lang="en-US" altLang="vi-VN" sz="2000" dirty="0">
                <a:solidFill>
                  <a:schemeClr val="tx1"/>
                </a:solidFill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00479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5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3204528" y="828023"/>
            <a:ext cx="2160058" cy="1314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vi-VN" sz="1134" b="1">
                <a:solidFill>
                  <a:srgbClr val="6600CC"/>
                </a:solidFill>
                <a:latin typeface="Times New Roman" panose="02020603050405020304" pitchFamily="18" charset="0"/>
              </a:rPr>
              <a:t>37 x 11 = ?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407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B. 4107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C. 3107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  </a:t>
            </a:r>
          </a:p>
          <a:p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</a:t>
            </a:r>
          </a:p>
        </p:txBody>
      </p:sp>
      <p:sp>
        <p:nvSpPr>
          <p:cNvPr id="217091" name="Text Box 3"/>
          <p:cNvSpPr txBox="1">
            <a:spLocks noChangeArrowheads="1"/>
          </p:cNvSpPr>
          <p:nvPr/>
        </p:nvSpPr>
        <p:spPr bwMode="auto">
          <a:xfrm>
            <a:off x="1152472" y="2016055"/>
            <a:ext cx="1908052" cy="1052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vi-VN" sz="1134" b="1">
                <a:solidFill>
                  <a:srgbClr val="6600CC"/>
                </a:solidFill>
                <a:latin typeface="Times New Roman" panose="02020603050405020304" pitchFamily="18" charset="0"/>
              </a:rPr>
              <a:t>45 x 11 = ?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495</a:t>
            </a:r>
          </a:p>
          <a:p>
            <a:pPr>
              <a:spcBef>
                <a:spcPct val="50000"/>
              </a:spcBef>
              <a:buFontTx/>
              <a:buAutoNum type="alphaUcPeriod" startAt="2"/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945</a:t>
            </a:r>
          </a:p>
          <a:p>
            <a:pPr>
              <a:spcBef>
                <a:spcPct val="50000"/>
              </a:spcBef>
              <a:buFontTx/>
              <a:buAutoNum type="alphaUcPeriod" startAt="2"/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549</a:t>
            </a:r>
          </a:p>
        </p:txBody>
      </p:sp>
      <p:sp>
        <p:nvSpPr>
          <p:cNvPr id="217092" name="Text Box 4"/>
          <p:cNvSpPr txBox="1">
            <a:spLocks noChangeArrowheads="1"/>
          </p:cNvSpPr>
          <p:nvPr/>
        </p:nvSpPr>
        <p:spPr bwMode="auto">
          <a:xfrm>
            <a:off x="3312531" y="2090307"/>
            <a:ext cx="2088056" cy="1575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vi-VN" sz="1134" b="1">
                <a:solidFill>
                  <a:srgbClr val="6600CC"/>
                </a:solidFill>
                <a:latin typeface="Times New Roman" panose="02020603050405020304" pitchFamily="18" charset="0"/>
              </a:rPr>
              <a:t>75 x 11 = ?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A.  7125    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825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C.  285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</a:t>
            </a:r>
          </a:p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                                </a:t>
            </a:r>
          </a:p>
        </p:txBody>
      </p:sp>
      <p:sp>
        <p:nvSpPr>
          <p:cNvPr id="217093" name="Oval 5"/>
          <p:cNvSpPr>
            <a:spLocks noChangeArrowheads="1"/>
          </p:cNvSpPr>
          <p:nvPr/>
        </p:nvSpPr>
        <p:spPr bwMode="auto">
          <a:xfrm>
            <a:off x="3335031" y="1109280"/>
            <a:ext cx="252007" cy="288008"/>
          </a:xfrm>
          <a:prstGeom prst="ellipse">
            <a:avLst/>
          </a:prstGeom>
          <a:noFill/>
          <a:ln w="222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7094" name="Oval 6"/>
          <p:cNvSpPr>
            <a:spLocks noChangeArrowheads="1"/>
          </p:cNvSpPr>
          <p:nvPr/>
        </p:nvSpPr>
        <p:spPr bwMode="auto">
          <a:xfrm>
            <a:off x="3364282" y="2592070"/>
            <a:ext cx="216006" cy="216006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7095" name="Oval 7"/>
          <p:cNvSpPr>
            <a:spLocks noChangeArrowheads="1"/>
          </p:cNvSpPr>
          <p:nvPr/>
        </p:nvSpPr>
        <p:spPr bwMode="auto">
          <a:xfrm>
            <a:off x="1093971" y="2232060"/>
            <a:ext cx="288008" cy="288008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7096" name="Oval 8"/>
          <p:cNvSpPr>
            <a:spLocks noChangeArrowheads="1"/>
          </p:cNvSpPr>
          <p:nvPr/>
        </p:nvSpPr>
        <p:spPr bwMode="auto">
          <a:xfrm>
            <a:off x="1116471" y="1476040"/>
            <a:ext cx="288008" cy="288008"/>
          </a:xfrm>
          <a:prstGeom prst="ellipse">
            <a:avLst/>
          </a:prstGeom>
          <a:noFill/>
          <a:ln w="254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17097" name="Group 9"/>
          <p:cNvGrpSpPr>
            <a:grpSpLocks/>
          </p:cNvGrpSpPr>
          <p:nvPr/>
        </p:nvGrpSpPr>
        <p:grpSpPr bwMode="auto">
          <a:xfrm>
            <a:off x="720461" y="756021"/>
            <a:ext cx="4320117" cy="2484067"/>
            <a:chOff x="0" y="1080"/>
            <a:chExt cx="5760" cy="3216"/>
          </a:xfrm>
        </p:grpSpPr>
        <p:sp>
          <p:nvSpPr>
            <p:cNvPr id="217098" name="Rectangle 10"/>
            <p:cNvSpPr>
              <a:spLocks noChangeArrowheads="1"/>
            </p:cNvSpPr>
            <p:nvPr/>
          </p:nvSpPr>
          <p:spPr bwMode="auto">
            <a:xfrm>
              <a:off x="0" y="2688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099" name="Rectangle 11"/>
            <p:cNvSpPr>
              <a:spLocks noChangeArrowheads="1"/>
            </p:cNvSpPr>
            <p:nvPr/>
          </p:nvSpPr>
          <p:spPr bwMode="auto">
            <a:xfrm>
              <a:off x="2880" y="2688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100" name="Rectangle 12"/>
            <p:cNvSpPr>
              <a:spLocks noChangeArrowheads="1"/>
            </p:cNvSpPr>
            <p:nvPr/>
          </p:nvSpPr>
          <p:spPr bwMode="auto">
            <a:xfrm>
              <a:off x="0" y="1080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  <p:sp>
          <p:nvSpPr>
            <p:cNvPr id="217101" name="Rectangle 13"/>
            <p:cNvSpPr>
              <a:spLocks noChangeArrowheads="1"/>
            </p:cNvSpPr>
            <p:nvPr/>
          </p:nvSpPr>
          <p:spPr bwMode="auto">
            <a:xfrm>
              <a:off x="2880" y="1080"/>
              <a:ext cx="2880" cy="1608"/>
            </a:xfrm>
            <a:prstGeom prst="rect">
              <a:avLst/>
            </a:prstGeom>
            <a:noFill/>
            <a:ln w="38100">
              <a:solidFill>
                <a:srgbClr val="FF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vi-VN" altLang="vi-VN">
                <a:solidFill>
                  <a:srgbClr val="0000FF"/>
                </a:solidFill>
              </a:endParaRPr>
            </a:p>
          </p:txBody>
        </p:sp>
      </p:grpSp>
      <p:sp>
        <p:nvSpPr>
          <p:cNvPr id="217102" name="Rectangle 14"/>
          <p:cNvSpPr>
            <a:spLocks noChangeArrowheads="1"/>
          </p:cNvSpPr>
          <p:nvPr/>
        </p:nvSpPr>
        <p:spPr bwMode="auto">
          <a:xfrm>
            <a:off x="468454" y="756020"/>
            <a:ext cx="2124057" cy="504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vi-VN" sz="1134" b="1">
                <a:solidFill>
                  <a:srgbClr val="6600CC"/>
                </a:solidFill>
                <a:latin typeface="Times New Roman" panose="02020603050405020304" pitchFamily="18" charset="0"/>
              </a:rPr>
              <a:t>:                 24 x 11 =  ?</a:t>
            </a:r>
          </a:p>
          <a:p>
            <a:r>
              <a:rPr lang="en-US" altLang="vi-VN" sz="1134" b="1">
                <a:solidFill>
                  <a:srgbClr val="6600CC"/>
                </a:solidFill>
              </a:rPr>
              <a:t>                                            </a:t>
            </a:r>
          </a:p>
        </p:txBody>
      </p:sp>
      <p:sp>
        <p:nvSpPr>
          <p:cNvPr id="217103" name="Rectangle 15"/>
          <p:cNvSpPr>
            <a:spLocks noChangeArrowheads="1"/>
          </p:cNvSpPr>
          <p:nvPr/>
        </p:nvSpPr>
        <p:spPr bwMode="auto">
          <a:xfrm>
            <a:off x="1037720" y="1287035"/>
            <a:ext cx="756020" cy="225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   B. </a:t>
            </a:r>
            <a:r>
              <a:rPr lang="en-US" altLang="vi-VN" sz="1134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624</a:t>
            </a:r>
          </a:p>
        </p:txBody>
      </p:sp>
      <p:sp>
        <p:nvSpPr>
          <p:cNvPr id="217104" name="Rectangle 16"/>
          <p:cNvSpPr>
            <a:spLocks noChangeArrowheads="1"/>
          </p:cNvSpPr>
          <p:nvPr/>
        </p:nvSpPr>
        <p:spPr bwMode="auto">
          <a:xfrm>
            <a:off x="1116472" y="1116030"/>
            <a:ext cx="900024" cy="180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>
                <a:solidFill>
                  <a:srgbClr val="FF3300"/>
                </a:solidFill>
              </a:rPr>
              <a:t>A.</a:t>
            </a:r>
            <a:r>
              <a:rPr lang="en-US" altLang="vi-VN" sz="1134">
                <a:solidFill>
                  <a:srgbClr val="0000FF"/>
                </a:solidFill>
              </a:rPr>
              <a:t>    </a:t>
            </a: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246      </a:t>
            </a:r>
          </a:p>
        </p:txBody>
      </p:sp>
      <p:sp>
        <p:nvSpPr>
          <p:cNvPr id="217105" name="Rectangle 17"/>
          <p:cNvSpPr>
            <a:spLocks noChangeArrowheads="1"/>
          </p:cNvSpPr>
          <p:nvPr/>
        </p:nvSpPr>
        <p:spPr bwMode="auto">
          <a:xfrm>
            <a:off x="1476481" y="1512041"/>
            <a:ext cx="180005" cy="144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vi-VN" sz="1134">
                <a:solidFill>
                  <a:srgbClr val="0000FF"/>
                </a:solidFill>
              </a:rPr>
              <a:t>  </a:t>
            </a: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264</a:t>
            </a:r>
          </a:p>
        </p:txBody>
      </p:sp>
      <p:sp>
        <p:nvSpPr>
          <p:cNvPr id="217106" name="Text Box 18"/>
          <p:cNvSpPr txBox="1">
            <a:spLocks noChangeArrowheads="1"/>
          </p:cNvSpPr>
          <p:nvPr/>
        </p:nvSpPr>
        <p:spPr bwMode="auto">
          <a:xfrm>
            <a:off x="1156972" y="1512041"/>
            <a:ext cx="279008" cy="441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C.</a:t>
            </a:r>
          </a:p>
        </p:txBody>
      </p:sp>
      <p:sp>
        <p:nvSpPr>
          <p:cNvPr id="217107" name="Text Box 19"/>
          <p:cNvSpPr txBox="1">
            <a:spLocks noChangeArrowheads="1"/>
          </p:cNvSpPr>
          <p:nvPr/>
        </p:nvSpPr>
        <p:spPr bwMode="auto">
          <a:xfrm>
            <a:off x="3368782" y="1152031"/>
            <a:ext cx="252007" cy="44140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A.</a:t>
            </a:r>
          </a:p>
        </p:txBody>
      </p:sp>
      <p:sp>
        <p:nvSpPr>
          <p:cNvPr id="217108" name="Text Box 20"/>
          <p:cNvSpPr txBox="1">
            <a:spLocks noChangeArrowheads="1"/>
          </p:cNvSpPr>
          <p:nvPr/>
        </p:nvSpPr>
        <p:spPr bwMode="auto">
          <a:xfrm>
            <a:off x="1152472" y="2268061"/>
            <a:ext cx="252007" cy="44140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A.</a:t>
            </a:r>
          </a:p>
        </p:txBody>
      </p:sp>
      <p:sp>
        <p:nvSpPr>
          <p:cNvPr id="217109" name="Text Box 21"/>
          <p:cNvSpPr txBox="1">
            <a:spLocks noChangeArrowheads="1"/>
          </p:cNvSpPr>
          <p:nvPr/>
        </p:nvSpPr>
        <p:spPr bwMode="auto">
          <a:xfrm>
            <a:off x="3377783" y="2592070"/>
            <a:ext cx="252007" cy="44140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1134">
                <a:solidFill>
                  <a:srgbClr val="FF3300"/>
                </a:solidFill>
                <a:latin typeface="Times New Roman" panose="02020603050405020304" pitchFamily="18" charset="0"/>
              </a:rPr>
              <a:t>B.</a:t>
            </a:r>
          </a:p>
        </p:txBody>
      </p:sp>
      <p:pic>
        <p:nvPicPr>
          <p:cNvPr id="217110" name="Picture 22" descr="1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1" y="705009"/>
            <a:ext cx="2232060" cy="1296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1" name="Picture 23" descr="1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523" y="756021"/>
            <a:ext cx="1944053" cy="126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2" name="Picture 24" descr="13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464" y="2052056"/>
            <a:ext cx="2088056" cy="11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113" name="Picture 25" descr="0000000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523" y="2052056"/>
            <a:ext cx="1908052" cy="11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7114" name="WordArt 26"/>
          <p:cNvSpPr>
            <a:spLocks noChangeArrowheads="1" noChangeShapeType="1" noTextEdit="1"/>
          </p:cNvSpPr>
          <p:nvPr/>
        </p:nvSpPr>
        <p:spPr bwMode="auto">
          <a:xfrm>
            <a:off x="1620485" y="144004"/>
            <a:ext cx="2556069" cy="2520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70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 : Hái hoa dân chủ</a:t>
            </a:r>
          </a:p>
        </p:txBody>
      </p:sp>
    </p:spTree>
    <p:extLst>
      <p:ext uri="{BB962C8B-B14F-4D97-AF65-F5344CB8AC3E}">
        <p14:creationId xmlns:p14="http://schemas.microsoft.com/office/powerpoint/2010/main" val="237861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7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7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0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7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170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0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7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7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0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17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2170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0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7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31" dur="20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17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2000"/>
                                        <p:tgtEl>
                                          <p:spTgt spid="217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1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17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3)">
                                      <p:cBhvr>
                                        <p:cTn id="43" dur="2000"/>
                                        <p:tgtEl>
                                          <p:spTgt spid="217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17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9" dur="1000"/>
                                        <p:tgtEl>
                                          <p:spTgt spid="217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7113"/>
                  </p:tgtEl>
                </p:cond>
              </p:nextCondLst>
            </p:seq>
          </p:childTnLst>
        </p:cTn>
      </p:par>
    </p:tnLst>
    <p:bldLst>
      <p:bldP spid="217093" grpId="0" animBg="1"/>
      <p:bldP spid="217094" grpId="0" animBg="1"/>
      <p:bldP spid="217095" grpId="0" animBg="1"/>
      <p:bldP spid="2170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6119" y="229394"/>
            <a:ext cx="1981200" cy="32385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2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s://upload.wikimedia.org/wikipedia/commons/7/79/Joliot-curi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30" y="523796"/>
            <a:ext cx="3312089" cy="2716292"/>
          </a:xfrm>
          <a:prstGeom prst="rect">
            <a:avLst/>
          </a:prstGeom>
          <a:noFill/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642519" y="969936"/>
            <a:ext cx="1905000" cy="2021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1897 .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17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1956 ( 58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0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61119" y="864684"/>
            <a:ext cx="55324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19" y="6072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61119" y="1169484"/>
            <a:ext cx="576103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a)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-15081" y="1543844"/>
            <a:ext cx="35814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1550470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18319" y="1537184"/>
            <a:ext cx="35814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65919" y="1086644"/>
            <a:ext cx="3048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804319" y="1086644"/>
            <a:ext cx="1981200" cy="6626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18319" y="1812200"/>
            <a:ext cx="2971800" cy="6674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44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11" grpId="0" animBg="1"/>
      <p:bldP spid="2" grpId="0" animBg="1"/>
      <p:bldP spid="14" grpId="0"/>
      <p:bldP spid="15" grpId="0"/>
      <p:bldP spid="15" grpId="1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9531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2053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858044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I-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365919" y="858044"/>
            <a:ext cx="3581400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76200" y="1380463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2.Đặt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b?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 ý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428" y="124107"/>
            <a:ext cx="442119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N2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19168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2153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20431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2012024"/>
            <a:ext cx="213519" cy="51143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26026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28392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413919" y="2689821"/>
            <a:ext cx="213519" cy="550267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642519" y="2755040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61119" y="23740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15081" y="30598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594519" y="1086644"/>
            <a:ext cx="2133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866769" y="1100394"/>
            <a:ext cx="609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59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1" grpId="0"/>
      <p:bldP spid="22" grpId="0"/>
      <p:bldP spid="23" grpId="0"/>
      <p:bldP spid="3" grpId="0" animBg="1"/>
      <p:bldP spid="25" grpId="0"/>
      <p:bldP spid="26" grpId="0"/>
      <p:bldP spid="27" grpId="0" animBg="1"/>
      <p:bldP spid="28" grpId="0"/>
      <p:bldP spid="20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3246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9531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291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213520" y="1931484"/>
            <a:ext cx="5547518" cy="29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,Nam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8500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10866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9763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94522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1391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16200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337719" y="146764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566319" y="1467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13520" y="2195269"/>
            <a:ext cx="1752599" cy="26371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37320" y="22978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3352800" y="2310185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810000" y="2229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37319" y="26026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Right Brace 30"/>
          <p:cNvSpPr/>
          <p:nvPr/>
        </p:nvSpPr>
        <p:spPr>
          <a:xfrm>
            <a:off x="3413919" y="2691185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794919" y="2602640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108045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24" grpId="0" animBg="1"/>
      <p:bldP spid="29" grpId="0"/>
      <p:bldP spid="30" grpId="0"/>
      <p:bldP spid="31" grpId="0" animBg="1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3246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5081" y="553244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1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1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9531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29196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428" y="124107"/>
            <a:ext cx="442119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N2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-15081" y="850040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0" y="10866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533292" y="976346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337719" y="94522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-15081" y="13914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-15081" y="1620044"/>
            <a:ext cx="37187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I-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1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3337719" y="1467644"/>
            <a:ext cx="213519" cy="378023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3566319" y="1467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-15081" y="1916840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3352800" y="1924844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642519" y="18486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46039" y="2153444"/>
            <a:ext cx="32154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Nam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Right Brace 30"/>
          <p:cNvSpPr/>
          <p:nvPr/>
        </p:nvSpPr>
        <p:spPr>
          <a:xfrm>
            <a:off x="3337719" y="2229644"/>
            <a:ext cx="213519" cy="148059"/>
          </a:xfrm>
          <a:prstGeom prst="rightBrace">
            <a:avLst>
              <a:gd name="adj1" fmla="val 8333"/>
              <a:gd name="adj2" fmla="val 46363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642519" y="2153444"/>
            <a:ext cx="2423319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435373" y="2517361"/>
            <a:ext cx="51966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137319" y="2494174"/>
            <a:ext cx="5410200" cy="42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Text Box 3"/>
          <p:cNvSpPr txBox="1">
            <a:spLocks noChangeArrowheads="1"/>
          </p:cNvSpPr>
          <p:nvPr/>
        </p:nvSpPr>
        <p:spPr bwMode="auto">
          <a:xfrm>
            <a:off x="289719" y="2983640"/>
            <a:ext cx="519668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137319" y="2875174"/>
            <a:ext cx="5410200" cy="236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37319" y="1049133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99219" y="1301494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37319" y="1599419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37319" y="1806819"/>
            <a:ext cx="4953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194719" y="2111619"/>
            <a:ext cx="609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270919" y="2332695"/>
            <a:ext cx="381000" cy="11866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392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4" grpId="0"/>
      <p:bldP spid="35" grpId="0"/>
      <p:bldP spid="35" grpId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550200"/>
            <a:ext cx="95469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1696244"/>
            <a:ext cx="5623719" cy="139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758478"/>
            <a:ext cx="5562600" cy="69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521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37919" y="10268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S/126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048000" y="22296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971800" y="24582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75920" y="3067844"/>
            <a:ext cx="1219200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0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 animBg="1"/>
      <p:bldP spid="19" grpId="0" animBg="1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550200"/>
            <a:ext cx="95469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1696244"/>
            <a:ext cx="5623719" cy="1398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AutoNum type="alphaLcParenR"/>
            </a:pP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mờ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sắm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chừng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1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758478"/>
            <a:ext cx="5562600" cy="698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521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37919" y="10268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N4 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048000" y="22296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971800" y="2458244"/>
            <a:ext cx="899319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4175920" y="3067844"/>
            <a:ext cx="1219200" cy="20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Tịnh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65919" y="2229644"/>
            <a:ext cx="6858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2119" y="2534444"/>
            <a:ext cx="762794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65919" y="2839244"/>
            <a:ext cx="9906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082075" y="3031400"/>
            <a:ext cx="457200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75719" y="3031400"/>
            <a:ext cx="573156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9719" y="1924844"/>
            <a:ext cx="915194" cy="0"/>
          </a:xfrm>
          <a:prstGeom prst="line">
            <a:avLst/>
          </a:prstGeom>
          <a:ln w="1905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30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61319" y="400844"/>
            <a:ext cx="2438400" cy="3254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829" y="683419"/>
            <a:ext cx="1184084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vi-VN" sz="1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204913" y="-56356"/>
            <a:ext cx="3657600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2018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66119" y="172244"/>
            <a:ext cx="1981200" cy="27164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vi-VN" sz="1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0" y="2218663"/>
            <a:ext cx="5623719" cy="54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61119" y="966453"/>
            <a:ext cx="5562600" cy="80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1.Trạng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Ở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?,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5081" y="1902619"/>
            <a:ext cx="1295400" cy="25082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1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1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4937919" y="102684"/>
            <a:ext cx="665610" cy="298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square" lIns="51435" tIns="25718" rIns="51435" bIns="2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89719" y="2458244"/>
            <a:ext cx="15240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537619" y="2441939"/>
            <a:ext cx="3124200" cy="3261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1119" y="2723288"/>
            <a:ext cx="6858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737519" y="2713348"/>
            <a:ext cx="2514600" cy="0"/>
          </a:xfrm>
          <a:prstGeom prst="line">
            <a:avLst/>
          </a:prstGeom>
          <a:ln w="28575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238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2802</TotalTime>
  <Words>1186</Words>
  <Application>Microsoft Office PowerPoint</Application>
  <PresentationFormat>Custom</PresentationFormat>
  <Paragraphs>140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Thị Tiến-Hứa Tạo</dc:creator>
  <cp:lastModifiedBy>Admin</cp:lastModifiedBy>
  <cp:revision>662</cp:revision>
  <dcterms:created xsi:type="dcterms:W3CDTF">2010-01-30T17:45:12Z</dcterms:created>
  <dcterms:modified xsi:type="dcterms:W3CDTF">2018-05-03T03:44:37Z</dcterms:modified>
</cp:coreProperties>
</file>