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6" r:id="rId6"/>
    <p:sldId id="267" r:id="rId7"/>
    <p:sldId id="268" r:id="rId8"/>
    <p:sldId id="269" r:id="rId9"/>
    <p:sldId id="270" r:id="rId10"/>
    <p:sldId id="273" r:id="rId11"/>
    <p:sldId id="272" r:id="rId12"/>
    <p:sldId id="271" r:id="rId13"/>
    <p:sldId id="276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2FBD-E615-4C43-8CFC-E1C9521ABD8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A09F-281D-483B-AFC2-4097D17D35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2514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từ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400" b="1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khiến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Untitled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0"/>
            <a:ext cx="586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304800" y="6858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c/ Con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nhô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gươm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Vương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Gươm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</a:t>
            </a:r>
          </a:p>
        </p:txBody>
      </p:sp>
      <p:sp>
        <p:nvSpPr>
          <p:cNvPr id="16388" name="AutoShape 2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838200" cy="3810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25"/>
          <p:cNvSpPr>
            <a:spLocks noChangeArrowheads="1"/>
          </p:cNvSpPr>
          <p:nvPr/>
        </p:nvSpPr>
        <p:spPr bwMode="auto">
          <a:xfrm>
            <a:off x="0" y="990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D60093"/>
                </a:solidFill>
                <a:latin typeface="Times New Roman" pitchFamily="18" charset="0"/>
              </a:rPr>
              <a:t>  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457200" y="2438400"/>
            <a:ext cx="662940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12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Untitled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8194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09600" y="457200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d/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lão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eaLnBrk="0" hangingPunct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- Con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chặt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đốt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8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đốt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8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1524000" y="1524000"/>
            <a:ext cx="662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609600" y="1904999"/>
            <a:ext cx="236220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838200" cy="381000"/>
          </a:xfrm>
          <a:prstGeom prst="actionButtonBackPreviou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0" y="990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D60093"/>
                </a:solidFill>
                <a:latin typeface="Times New Roman" pitchFamily="18" charset="0"/>
              </a:rPr>
              <a:t>  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7590" grpId="0" animBg="1"/>
      <p:bldP spid="675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ãy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  Cho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!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!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!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!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0070C0"/>
                </a:solidFill>
              </a:rPr>
              <a:t>Hôm</a:t>
            </a:r>
            <a:r>
              <a:rPr lang="en-US" sz="4000" dirty="0" smtClean="0">
                <a:solidFill>
                  <a:srgbClr val="0070C0"/>
                </a:solidFill>
              </a:rPr>
              <a:t> nay </a:t>
            </a:r>
            <a:r>
              <a:rPr lang="en-US" sz="4000" dirty="0" err="1" smtClean="0">
                <a:solidFill>
                  <a:srgbClr val="0070C0"/>
                </a:solidFill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</a:rPr>
              <a:t> ta </a:t>
            </a:r>
            <a:r>
              <a:rPr lang="en-US" sz="4000" dirty="0" err="1" smtClean="0">
                <a:solidFill>
                  <a:srgbClr val="0070C0"/>
                </a:solidFill>
              </a:rPr>
              <a:t>học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kiểu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câu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Câu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khiến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làm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 </a:t>
            </a:r>
            <a:r>
              <a:rPr lang="en-US" sz="4000" dirty="0" err="1" smtClean="0">
                <a:solidFill>
                  <a:srgbClr val="0070C0"/>
                </a:solidFill>
              </a:rPr>
              <a:t>Cuối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câu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có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47018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400" dirty="0" err="1" smtClean="0">
                <a:solidFill>
                  <a:srgbClr val="20C9F8"/>
                </a:solidFill>
              </a:rPr>
              <a:t>Nêu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thành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ngữ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nói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về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lòng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dũng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cảm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và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giải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thích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thành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ngữ</a:t>
            </a:r>
            <a:r>
              <a:rPr lang="en-US" sz="4400" dirty="0" smtClean="0">
                <a:solidFill>
                  <a:srgbClr val="20C9F8"/>
                </a:solidFill>
              </a:rPr>
              <a:t> </a:t>
            </a:r>
            <a:r>
              <a:rPr lang="en-US" sz="4400" dirty="0" err="1" smtClean="0">
                <a:solidFill>
                  <a:srgbClr val="20C9F8"/>
                </a:solidFill>
              </a:rPr>
              <a:t>đó</a:t>
            </a:r>
            <a:r>
              <a:rPr lang="en-US" sz="4400" dirty="0" smtClean="0">
                <a:solidFill>
                  <a:srgbClr val="20C9F8"/>
                </a:solidFill>
              </a:rPr>
              <a:t>.</a:t>
            </a:r>
            <a:endParaRPr lang="en-US" sz="4400" dirty="0">
              <a:solidFill>
                <a:srgbClr val="20C9F8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62600" y="2133600"/>
            <a:ext cx="3352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Kiểm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cũ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quên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mượn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85800"/>
            <a:ext cx="7467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I.Nhận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xét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1/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nghiêng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miệng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- </a:t>
            </a:r>
            <a:r>
              <a:rPr lang="en-US" sz="2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mời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!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            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</a:rPr>
              <a:t>Thánh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</a:rPr>
              <a:t>Gióng</a:t>
            </a:r>
            <a:endParaRPr lang="en-US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419192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nghiêng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04800" y="37338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khiến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3124200" y="3200400"/>
            <a:ext cx="685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5105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nghiêng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1000" y="5699125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nghiêng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than (!)</a:t>
            </a:r>
            <a:endParaRPr lang="en-US" sz="2800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flipV="1">
            <a:off x="6248400" y="2514600"/>
            <a:ext cx="457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62470" grpId="0"/>
      <p:bldP spid="62472" grpId="0" animBg="1"/>
      <p:bldP spid="9" grpId="0"/>
      <p:bldP spid="9" grpId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81000" y="2362200"/>
            <a:ext cx="4495800" cy="22860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800600" y="2362200"/>
            <a:ext cx="3886200" cy="1981200"/>
          </a:xfrm>
          <a:prstGeom prst="wedgeEllipseCallout">
            <a:avLst>
              <a:gd name="adj1" fmla="val -36398"/>
              <a:gd name="adj2" fmla="val 6903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….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mượn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"/>
            <a:ext cx="7620000" cy="152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âu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19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nghị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...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than (!)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304800"/>
            <a:ext cx="8534400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ưu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…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Cậu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hộ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tớ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cặp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than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,…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mẽ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chớ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…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thôi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,…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marL="571500" indent="-571500"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a/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nữ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r">
              <a:buNone/>
            </a:pP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ọ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thần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810000"/>
            <a:ext cx="4343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914400" y="3276600"/>
            <a:ext cx="6629400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en-US" sz="28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b/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nựng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Đừng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!’’</a:t>
            </a:r>
          </a:p>
          <a:p>
            <a:pPr marL="0" indent="0" eaLnBrk="0" hangingPunc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Cẩn</a:t>
            </a:r>
            <a:endParaRPr lang="en-US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7" descr="Untitled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505200"/>
            <a:ext cx="472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914400" y="1828800"/>
            <a:ext cx="7162800" cy="915988"/>
            <a:chOff x="914400" y="1828800"/>
            <a:chExt cx="7162800" cy="9159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391400" y="1828800"/>
              <a:ext cx="685800" cy="158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0600" y="2286000"/>
              <a:ext cx="6781800" cy="158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" y="2743200"/>
              <a:ext cx="3048000" cy="158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 - &amp;quot;III. Luyện tập&amp;quot;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object type=&quot;3&quot; unique_id=&quot;10016&quot;&gt;&lt;property id=&quot;20148&quot; value=&quot;5&quot;/&gt;&lt;property id=&quot;20300&quot; value=&quot;Slide 13&quot;/&gt;&lt;property id=&quot;20307&quot; value=&quot;276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516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em đến với tiết học</dc:title>
  <dc:creator>Microsoft</dc:creator>
  <cp:lastModifiedBy>MTC</cp:lastModifiedBy>
  <cp:revision>28</cp:revision>
  <dcterms:created xsi:type="dcterms:W3CDTF">2018-03-14T12:23:11Z</dcterms:created>
  <dcterms:modified xsi:type="dcterms:W3CDTF">2018-05-03T08:06:55Z</dcterms:modified>
</cp:coreProperties>
</file>