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59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 varScale="1">
        <p:scale>
          <a:sx n="69" d="100"/>
          <a:sy n="69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F853-CBF5-4378-8FE1-EA660548D63A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3CBEC-6C80-4975-8323-7016E0A17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458200" cy="3429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 chỉ ra thành phần chủ ngữ và vị ngữ trong câu: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Tú Anh là học sinh Trường tiểu học Yên Thanh.</a:t>
            </a:r>
          </a:p>
          <a:p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Tú Anh//là học sinh Trường tiểu học Yên Thanh.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	   				VN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lại kiến thức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696200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 bài học hôm nay các con đã học được những gì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905000"/>
            <a:ext cx="91440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Mở rộng vốn từ: Dũng cảm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914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Bài 1: Tìm những từ cùng nghĩa và những từ trái nghĩa với từ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dũng cảm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Từ cùng nghĩa : can đảm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Từ trái nghĩa: hèn nhát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18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3124200" y="4572000"/>
            <a:ext cx="3276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3124200" y="4495800"/>
            <a:ext cx="3276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03:00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02:58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02:57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02:56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02:55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02:54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02:53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02:52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02:51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02:49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02:48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02:47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02:46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02:44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02:43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02:42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02:41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02:39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02:38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02:36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02:35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02:34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02:33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02:32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02:31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02:30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02:29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02:27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02:26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02:07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02:06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02:05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02:04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02:03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02:02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02:00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01:58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01:57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01:56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01:55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01:54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01:53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01:52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01:51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01:49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01:48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01:47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01:46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01:44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01:43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01:42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01:41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01:39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01:38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01:36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01:35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01:34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01:33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01:32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01:31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01:30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01:29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01:27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01:26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01:07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01:06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01:05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01:04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01:03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01:02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01:00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00:58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00:57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00:56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00:55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00:54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00:53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00:52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00:51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00:49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00:48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00:47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00:46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00:44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00:43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00:42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00:41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00:39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00:38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00:36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00:35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00:34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00:33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00:32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00:31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00:30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00:29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00:27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00:26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00:07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00:06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00:05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00:04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00:03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00:02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00:01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895600" y="914400"/>
            <a:ext cx="3581400" cy="30480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Bài 2: Đặt câu với một trong các từ tìm được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85896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Bài 3: Chọn từ thích hợp trong các từ sau đây để điền vào chỗ trống: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........................bênh vực lẽ phải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khí thế ...............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hi sinh .......................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3716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dũng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 cảm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21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134 L -0.0875 0.110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34 L -0.10834 0.2439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1619E-6 L -0.29167 0.1665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  <p:bldP spid="7" grpId="2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Bài 4: Trong các thành ngữ sau, những thành ngữ nào nói về lòng dũng cảm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 chìm bảy nổi; vào sinh ra tử; cày sâu cuốc bẫm, gan vàng dạ sắt; nhường cơm sẻ áo; chân lấm tay bùn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sinh ra tử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 vàng dạ sắt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Cày sâu cuốc bẫm là làm ăn cần cù, chăm chỉ (trong nghề nông 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Chân lấm tay bùn là chỉ sự lao động vất vả, cực nhọc (ở nông thôn )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2819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495800" y="2590800"/>
            <a:ext cx="40386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 qua nhiều nguy hiểm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0400" y="3352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495800" y="3200400"/>
            <a:ext cx="44196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 nao núng trước hiểm nguy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Bài 5: Đặt câu với một trong các thành ngữ vừa tìm được ở bài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vào sinh ra tử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gan vàng dạ sắt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Ông nội tôi từng vào sinh ra tử trong chiến tranh.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482</Words>
  <Application>Microsoft Office PowerPoint</Application>
  <PresentationFormat>On-screen Show (4:3)</PresentationFormat>
  <Paragraphs>219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Bài 1: Tìm những từ cùng nghĩa và những từ trái nghĩa với từ dũng cảm</vt:lpstr>
      <vt:lpstr>PowerPoint Presentation</vt:lpstr>
      <vt:lpstr>PowerPoint Presentation</vt:lpstr>
      <vt:lpstr>Bài 2: Đặt câu với một trong các từ tìm được</vt:lpstr>
      <vt:lpstr>Bài 3: Chọn từ thích hợp trong các từ sau đây để điền vào chỗ trống:</vt:lpstr>
      <vt:lpstr>Bài 4: Trong các thành ngữ sau, những thành ngữ nào nói về lòng dũng cảm ?</vt:lpstr>
      <vt:lpstr>Bài 5: Đặt câu với một trong các thành ngữ vừa tìm được ở bài 4</vt:lpstr>
      <vt:lpstr>Củng cố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OSC</dc:creator>
  <cp:lastModifiedBy>Admin</cp:lastModifiedBy>
  <cp:revision>29</cp:revision>
  <dcterms:created xsi:type="dcterms:W3CDTF">2018-03-18T02:45:38Z</dcterms:created>
  <dcterms:modified xsi:type="dcterms:W3CDTF">2018-05-03T05:56:54Z</dcterms:modified>
</cp:coreProperties>
</file>