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4" r:id="rId2"/>
  </p:sldMasterIdLst>
  <p:notesMasterIdLst>
    <p:notesMasterId r:id="rId18"/>
  </p:notesMasterIdLst>
  <p:sldIdLst>
    <p:sldId id="286" r:id="rId3"/>
    <p:sldId id="285" r:id="rId4"/>
    <p:sldId id="266" r:id="rId5"/>
    <p:sldId id="267" r:id="rId6"/>
    <p:sldId id="273" r:id="rId7"/>
    <p:sldId id="259" r:id="rId8"/>
    <p:sldId id="274" r:id="rId9"/>
    <p:sldId id="258" r:id="rId10"/>
    <p:sldId id="280" r:id="rId11"/>
    <p:sldId id="275" r:id="rId12"/>
    <p:sldId id="262" r:id="rId13"/>
    <p:sldId id="276" r:id="rId14"/>
    <p:sldId id="279" r:id="rId15"/>
    <p:sldId id="263" r:id="rId16"/>
    <p:sldId id="281"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CC"/>
    <a:srgbClr val="6600CC"/>
    <a:srgbClr val="FF0066"/>
    <a:srgbClr val="00FF00"/>
    <a:srgbClr val="0000FF"/>
    <a:srgbClr val="CCFFFF"/>
    <a:srgbClr val="FF0000"/>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392"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897F098A-37C9-41A0-A670-969F816F6DF3}" type="slidenum">
              <a:rPr lang="en-US"/>
              <a:pPr>
                <a:defRPr/>
              </a:pPr>
              <a:t>‹#›</a:t>
            </a:fld>
            <a:endParaRPr lang="en-US"/>
          </a:p>
        </p:txBody>
      </p:sp>
    </p:spTree>
    <p:extLst>
      <p:ext uri="{BB962C8B-B14F-4D97-AF65-F5344CB8AC3E}">
        <p14:creationId xmlns:p14="http://schemas.microsoft.com/office/powerpoint/2010/main" val="5854636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BCC7AFC3-2AA6-471E-86FF-A510B1117255}" type="slidenum">
              <a:rPr lang="en-US" smtClean="0">
                <a:solidFill>
                  <a:srgbClr val="000000"/>
                </a:solidFill>
              </a:rPr>
              <a:pPr/>
              <a:t>1</a:t>
            </a:fld>
            <a:endParaRPr lang="en-US" smtClean="0">
              <a:solidFill>
                <a:srgbClr val="000000"/>
              </a:solidFill>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075115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01DBF14-EB4E-4766-A9A2-332F7EDFA1EF}" type="slidenum">
              <a:rPr lang="en-US"/>
              <a:pPr>
                <a:defRPr/>
              </a:pPr>
              <a:t>‹#›</a:t>
            </a:fld>
            <a:endParaRPr lang="en-US"/>
          </a:p>
        </p:txBody>
      </p:sp>
    </p:spTree>
  </p:cSld>
  <p:clrMapOvr>
    <a:masterClrMapping/>
  </p:clrMapOvr>
  <p:transition spd="slow">
    <p:wheel spokes="8"/>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81F59DE-BEF6-486C-85A3-7DAE824D7136}" type="slidenum">
              <a:rPr lang="en-US"/>
              <a:pPr>
                <a:defRPr/>
              </a:pPr>
              <a:t>‹#›</a:t>
            </a:fld>
            <a:endParaRPr lang="en-US"/>
          </a:p>
        </p:txBody>
      </p:sp>
    </p:spTree>
  </p:cSld>
  <p:clrMapOvr>
    <a:masterClrMapping/>
  </p:clrMapOvr>
  <p:transition spd="slow">
    <p:wheel spokes="8"/>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E8E45C-362D-45C3-BE7F-48A7CC9D47F3}" type="slidenum">
              <a:rPr lang="en-US"/>
              <a:pPr>
                <a:defRPr/>
              </a:pPr>
              <a:t>‹#›</a:t>
            </a:fld>
            <a:endParaRPr lang="en-US"/>
          </a:p>
        </p:txBody>
      </p:sp>
    </p:spTree>
  </p:cSld>
  <p:clrMapOvr>
    <a:masterClrMapping/>
  </p:clrMapOvr>
  <p:transition spd="slow">
    <p:wheel spokes="8"/>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587DE0C-3D2B-4DCF-ABAA-B6256B606E00}" type="slidenum">
              <a:rPr lang="en-US"/>
              <a:pPr>
                <a:defRPr/>
              </a:pPr>
              <a:t>‹#›</a:t>
            </a:fld>
            <a:endParaRPr lang="en-US"/>
          </a:p>
        </p:txBody>
      </p:sp>
    </p:spTree>
  </p:cSld>
  <p:clrMapOvr>
    <a:masterClrMapping/>
  </p:clrMapOvr>
  <p:transition spd="slow">
    <p:wheel spokes="8"/>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E0F28A4-0AAF-40E7-B7A7-AF761A2BB57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15174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A0A7563-5709-4F1A-9095-184E77EE29B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02620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EF657FA-036B-446B-A143-8801475DFF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71525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97D361-6E4D-4F94-9D4D-9B80FA4B23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714775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1A99BE2-6E2E-44B7-990A-1128425288F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969788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CC9E6CE-6213-4E03-8B8F-826B73444BC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467578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331B046-64D8-4CAF-AF44-EE6AAF80CBD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28694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E2FD73-6619-4EDD-A85D-C3E2159D186A}" type="slidenum">
              <a:rPr lang="en-US"/>
              <a:pPr>
                <a:defRPr/>
              </a:pPr>
              <a:t>‹#›</a:t>
            </a:fld>
            <a:endParaRPr lang="en-US"/>
          </a:p>
        </p:txBody>
      </p:sp>
    </p:spTree>
  </p:cSld>
  <p:clrMapOvr>
    <a:masterClrMapping/>
  </p:clrMapOvr>
  <p:transition spd="slow">
    <p:wheel spokes="8"/>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9558482-3015-4F21-AD6F-5C77822594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76471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600ED01-6D55-4511-BB8C-0E8F63BCA65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879648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C0E9752-9D21-40C0-A0FE-C160444CB53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456807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0CBA007-2A87-4D6E-B807-BF050649F62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94333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23B45C1-E1D1-4200-A997-F33027FC8260}" type="slidenum">
              <a:rPr lang="en-US"/>
              <a:pPr>
                <a:defRPr/>
              </a:pPr>
              <a:t>‹#›</a:t>
            </a:fld>
            <a:endParaRPr lang="en-US"/>
          </a:p>
        </p:txBody>
      </p:sp>
    </p:spTree>
  </p:cSld>
  <p:clrMapOvr>
    <a:masterClrMapping/>
  </p:clrMapOvr>
  <p:transition spd="slow">
    <p:wheel spokes="8"/>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74C7F75-3689-44BE-89F8-455F7D88A735}" type="slidenum">
              <a:rPr lang="en-US"/>
              <a:pPr>
                <a:defRPr/>
              </a:pPr>
              <a:t>‹#›</a:t>
            </a:fld>
            <a:endParaRPr lang="en-US"/>
          </a:p>
        </p:txBody>
      </p:sp>
    </p:spTree>
  </p:cSld>
  <p:clrMapOvr>
    <a:masterClrMapping/>
  </p:clrMapOvr>
  <p:transition spd="slow">
    <p:wheel spokes="8"/>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D395D68-D34F-4816-A022-96633B53E585}" type="slidenum">
              <a:rPr lang="en-US"/>
              <a:pPr>
                <a:defRPr/>
              </a:pPr>
              <a:t>‹#›</a:t>
            </a:fld>
            <a:endParaRPr lang="en-US"/>
          </a:p>
        </p:txBody>
      </p:sp>
    </p:spTree>
  </p:cSld>
  <p:clrMapOvr>
    <a:masterClrMapping/>
  </p:clrMapOvr>
  <p:transition spd="slow">
    <p:wheel spokes="8"/>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2B00BC9-67C4-4F0C-930B-FB64146DA143}" type="slidenum">
              <a:rPr lang="en-US"/>
              <a:pPr>
                <a:defRPr/>
              </a:pPr>
              <a:t>‹#›</a:t>
            </a:fld>
            <a:endParaRPr lang="en-US"/>
          </a:p>
        </p:txBody>
      </p:sp>
    </p:spTree>
  </p:cSld>
  <p:clrMapOvr>
    <a:masterClrMapping/>
  </p:clrMapOvr>
  <p:transition spd="slow">
    <p:wheel spokes="8"/>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9FB330F-8000-4B9F-8970-15C7F029265E}" type="slidenum">
              <a:rPr lang="en-US"/>
              <a:pPr>
                <a:defRPr/>
              </a:pPr>
              <a:t>‹#›</a:t>
            </a:fld>
            <a:endParaRPr lang="en-US"/>
          </a:p>
        </p:txBody>
      </p:sp>
    </p:spTree>
  </p:cSld>
  <p:clrMapOvr>
    <a:masterClrMapping/>
  </p:clrMapOvr>
  <p:transition spd="slow">
    <p:wheel spokes="8"/>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1F68721-A46A-4E08-97EC-CA4679C9EC01}" type="slidenum">
              <a:rPr lang="en-US"/>
              <a:pPr>
                <a:defRPr/>
              </a:pPr>
              <a:t>‹#›</a:t>
            </a:fld>
            <a:endParaRPr lang="en-US"/>
          </a:p>
        </p:txBody>
      </p:sp>
    </p:spTree>
  </p:cSld>
  <p:clrMapOvr>
    <a:masterClrMapping/>
  </p:clrMapOvr>
  <p:transition spd="slow">
    <p:wheel spokes="8"/>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B0DD98B-8E2B-4D81-A54B-9BAE3AC36A85}" type="slidenum">
              <a:rPr lang="en-US"/>
              <a:pPr>
                <a:defRPr/>
              </a:pPr>
              <a:t>‹#›</a:t>
            </a:fld>
            <a:endParaRPr lang="en-US"/>
          </a:p>
        </p:txBody>
      </p:sp>
    </p:spTree>
  </p:cSld>
  <p:clrMapOvr>
    <a:masterClrMapping/>
  </p:clrMapOvr>
  <p:transition spd="slow">
    <p:wheel spokes="8"/>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48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n-US"/>
          </a:p>
        </p:txBody>
      </p:sp>
      <p:sp>
        <p:nvSpPr>
          <p:cNvPr id="348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US"/>
          </a:p>
        </p:txBody>
      </p:sp>
      <p:sp>
        <p:nvSpPr>
          <p:cNvPr id="348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a:defRPr/>
            </a:pPr>
            <a:fld id="{8F4D2808-40E1-483F-913A-8F9C8EC27BD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ransition spd="slow">
    <p:wheel spokes="8"/>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A0A5B6F6-6880-4E01-B35A-773C67362B3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039175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slide" Target="slide14.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slideLayout" Target="../slideLayouts/slideLayout7.xml"/><Relationship Id="rId1" Type="http://schemas.openxmlformats.org/officeDocument/2006/relationships/audio" Target="file:///D:\My%20Music\tan%20co%204.mp3" TargetMode="External"/><Relationship Id="rId5" Type="http://schemas.openxmlformats.org/officeDocument/2006/relationships/image" Target="../media/image19.gif"/><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audio" Target="../media/audio2.wav"/><Relationship Id="rId7" Type="http://schemas.openxmlformats.org/officeDocument/2006/relationships/image" Target="../media/image5.gif"/><Relationship Id="rId2" Type="http://schemas.openxmlformats.org/officeDocument/2006/relationships/slideLayout" Target="../slideLayouts/slideLayout12.xml"/><Relationship Id="rId1" Type="http://schemas.openxmlformats.org/officeDocument/2006/relationships/audio" Target="../media/audio1.wav"/><Relationship Id="rId6" Type="http://schemas.openxmlformats.org/officeDocument/2006/relationships/image" Target="../media/image4.gif"/><Relationship Id="rId5" Type="http://schemas.openxmlformats.org/officeDocument/2006/relationships/slide" Target="slide3.xml"/><Relationship Id="rId4" Type="http://schemas.openxmlformats.org/officeDocument/2006/relationships/image" Target="../media/image3.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2.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ChangeArrowheads="1"/>
          </p:cNvSpPr>
          <p:nvPr/>
        </p:nvSpPr>
        <p:spPr bwMode="auto">
          <a:xfrm>
            <a:off x="0" y="-609600"/>
            <a:ext cx="9194800" cy="7467600"/>
          </a:xfrm>
          <a:prstGeom prst="rect">
            <a:avLst/>
          </a:prstGeom>
          <a:gradFill rotWithShape="1">
            <a:gsLst>
              <a:gs pos="0">
                <a:srgbClr val="99FFCC"/>
              </a:gs>
              <a:gs pos="50000">
                <a:schemeClr val="bg1"/>
              </a:gs>
              <a:gs pos="100000">
                <a:srgbClr val="99FFCC"/>
              </a:gs>
            </a:gsLst>
            <a:lin ang="5400000" scaled="1"/>
          </a:gradFill>
          <a:ln w="9525">
            <a:solidFill>
              <a:schemeClr val="tx1"/>
            </a:solidFill>
            <a:miter lim="800000"/>
            <a:headEnd/>
            <a:tailEnd/>
          </a:ln>
          <a:effectLst/>
        </p:spPr>
        <p:txBody>
          <a:bodyPr wrap="none" anchor="ctr"/>
          <a:lstStyle/>
          <a:p>
            <a:pPr algn="ctr">
              <a:defRPr/>
            </a:pPr>
            <a:endParaRPr lang="en-US" sz="2800">
              <a:solidFill>
                <a:srgbClr val="0000FF"/>
              </a:solidFill>
              <a:latin typeface="Arial"/>
            </a:endParaRPr>
          </a:p>
        </p:txBody>
      </p:sp>
      <p:pic>
        <p:nvPicPr>
          <p:cNvPr id="4" name="Picture 2" descr="spiral"/>
          <p:cNvPicPr>
            <a:picLocks noChangeAspect="1" noChangeArrowheads="1" noCrop="1"/>
          </p:cNvPicPr>
          <p:nvPr/>
        </p:nvPicPr>
        <p:blipFill>
          <a:blip r:embed="rId3"/>
          <a:srcRect/>
          <a:stretch>
            <a:fillRect/>
          </a:stretch>
        </p:blipFill>
        <p:spPr bwMode="auto">
          <a:xfrm rot="-5400000">
            <a:off x="-2443162" y="2444750"/>
            <a:ext cx="5038725" cy="130175"/>
          </a:xfrm>
          <a:prstGeom prst="rect">
            <a:avLst/>
          </a:prstGeom>
          <a:noFill/>
          <a:ln w="9525">
            <a:noFill/>
            <a:miter lim="800000"/>
            <a:headEnd/>
            <a:tailEnd/>
          </a:ln>
        </p:spPr>
      </p:pic>
      <p:pic>
        <p:nvPicPr>
          <p:cNvPr id="5" name="Picture 2" descr="spiral"/>
          <p:cNvPicPr>
            <a:picLocks noChangeAspect="1" noChangeArrowheads="1" noCrop="1"/>
          </p:cNvPicPr>
          <p:nvPr/>
        </p:nvPicPr>
        <p:blipFill>
          <a:blip r:embed="rId3"/>
          <a:srcRect/>
          <a:stretch>
            <a:fillRect/>
          </a:stretch>
        </p:blipFill>
        <p:spPr bwMode="auto">
          <a:xfrm>
            <a:off x="66675" y="22225"/>
            <a:ext cx="4200525" cy="107950"/>
          </a:xfrm>
          <a:prstGeom prst="rect">
            <a:avLst/>
          </a:prstGeom>
          <a:noFill/>
          <a:ln w="9525">
            <a:noFill/>
            <a:miter lim="800000"/>
            <a:headEnd/>
            <a:tailEnd/>
          </a:ln>
        </p:spPr>
      </p:pic>
      <p:pic>
        <p:nvPicPr>
          <p:cNvPr id="6" name="Picture 2" descr="spiral"/>
          <p:cNvPicPr>
            <a:picLocks noChangeAspect="1" noChangeArrowheads="1" noCrop="1"/>
          </p:cNvPicPr>
          <p:nvPr/>
        </p:nvPicPr>
        <p:blipFill>
          <a:blip r:embed="rId3"/>
          <a:srcRect/>
          <a:stretch>
            <a:fillRect/>
          </a:stretch>
        </p:blipFill>
        <p:spPr bwMode="auto">
          <a:xfrm>
            <a:off x="4876800" y="6446838"/>
            <a:ext cx="4144963" cy="106362"/>
          </a:xfrm>
          <a:prstGeom prst="rect">
            <a:avLst/>
          </a:prstGeom>
          <a:noFill/>
          <a:ln w="9525">
            <a:noFill/>
            <a:miter lim="800000"/>
            <a:headEnd/>
            <a:tailEnd/>
          </a:ln>
        </p:spPr>
      </p:pic>
      <p:pic>
        <p:nvPicPr>
          <p:cNvPr id="7" name="Picture 2" descr="spiral"/>
          <p:cNvPicPr>
            <a:picLocks noChangeAspect="1" noChangeArrowheads="1" noCrop="1"/>
          </p:cNvPicPr>
          <p:nvPr/>
        </p:nvPicPr>
        <p:blipFill>
          <a:blip r:embed="rId3"/>
          <a:srcRect/>
          <a:stretch>
            <a:fillRect/>
          </a:stretch>
        </p:blipFill>
        <p:spPr bwMode="auto">
          <a:xfrm rot="5400000">
            <a:off x="6491288" y="3968750"/>
            <a:ext cx="5038725" cy="130175"/>
          </a:xfrm>
          <a:prstGeom prst="rect">
            <a:avLst/>
          </a:prstGeom>
          <a:noFill/>
          <a:ln w="9525">
            <a:noFill/>
            <a:miter lim="800000"/>
            <a:headEnd/>
            <a:tailEnd/>
          </a:ln>
        </p:spPr>
      </p:pic>
      <p:pic>
        <p:nvPicPr>
          <p:cNvPr id="8" name="Picture 2" descr="spiral"/>
          <p:cNvPicPr>
            <a:picLocks noChangeAspect="1" noChangeArrowheads="1" noCrop="1"/>
          </p:cNvPicPr>
          <p:nvPr/>
        </p:nvPicPr>
        <p:blipFill>
          <a:blip r:embed="rId3"/>
          <a:srcRect/>
          <a:stretch>
            <a:fillRect/>
          </a:stretch>
        </p:blipFill>
        <p:spPr bwMode="auto">
          <a:xfrm rot="-5400000">
            <a:off x="-1997075" y="2911475"/>
            <a:ext cx="5038725" cy="130175"/>
          </a:xfrm>
          <a:prstGeom prst="rect">
            <a:avLst/>
          </a:prstGeom>
          <a:noFill/>
          <a:ln w="9525">
            <a:noFill/>
            <a:miter lim="800000"/>
            <a:headEnd/>
            <a:tailEnd/>
          </a:ln>
        </p:spPr>
      </p:pic>
      <p:pic>
        <p:nvPicPr>
          <p:cNvPr id="9" name="Picture 2" descr="spiral"/>
          <p:cNvPicPr>
            <a:picLocks noChangeAspect="1" noChangeArrowheads="1" noCrop="1"/>
          </p:cNvPicPr>
          <p:nvPr/>
        </p:nvPicPr>
        <p:blipFill>
          <a:blip r:embed="rId3"/>
          <a:srcRect/>
          <a:stretch>
            <a:fillRect/>
          </a:stretch>
        </p:blipFill>
        <p:spPr bwMode="auto">
          <a:xfrm>
            <a:off x="506413" y="369888"/>
            <a:ext cx="6046787" cy="155575"/>
          </a:xfrm>
          <a:prstGeom prst="rect">
            <a:avLst/>
          </a:prstGeom>
          <a:noFill/>
          <a:ln w="9525">
            <a:noFill/>
            <a:miter lim="800000"/>
            <a:headEnd/>
            <a:tailEnd/>
          </a:ln>
        </p:spPr>
      </p:pic>
      <p:pic>
        <p:nvPicPr>
          <p:cNvPr id="10" name="Picture 2" descr="spiral"/>
          <p:cNvPicPr>
            <a:picLocks noChangeAspect="1" noChangeArrowheads="1" noCrop="1"/>
          </p:cNvPicPr>
          <p:nvPr/>
        </p:nvPicPr>
        <p:blipFill>
          <a:blip r:embed="rId3"/>
          <a:srcRect/>
          <a:stretch>
            <a:fillRect/>
          </a:stretch>
        </p:blipFill>
        <p:spPr bwMode="auto">
          <a:xfrm>
            <a:off x="2667000" y="5867400"/>
            <a:ext cx="5876925" cy="152400"/>
          </a:xfrm>
          <a:prstGeom prst="rect">
            <a:avLst/>
          </a:prstGeom>
          <a:noFill/>
          <a:ln w="9525">
            <a:noFill/>
            <a:miter lim="800000"/>
            <a:headEnd/>
            <a:tailEnd/>
          </a:ln>
        </p:spPr>
      </p:pic>
      <p:pic>
        <p:nvPicPr>
          <p:cNvPr id="11" name="Picture 2" descr="spiral"/>
          <p:cNvPicPr>
            <a:picLocks noChangeAspect="1" noChangeArrowheads="1" noCrop="1"/>
          </p:cNvPicPr>
          <p:nvPr/>
        </p:nvPicPr>
        <p:blipFill>
          <a:blip r:embed="rId3"/>
          <a:srcRect/>
          <a:stretch>
            <a:fillRect/>
          </a:stretch>
        </p:blipFill>
        <p:spPr bwMode="auto">
          <a:xfrm rot="5400000">
            <a:off x="6018213" y="3359150"/>
            <a:ext cx="5038725" cy="130175"/>
          </a:xfrm>
          <a:prstGeom prst="rect">
            <a:avLst/>
          </a:prstGeom>
          <a:noFill/>
          <a:ln w="9525">
            <a:noFill/>
            <a:miter lim="800000"/>
            <a:headEnd/>
            <a:tailEnd/>
          </a:ln>
        </p:spPr>
      </p:pic>
      <p:pic>
        <p:nvPicPr>
          <p:cNvPr id="12" name="Picture 8" descr="BLULINE"/>
          <p:cNvPicPr>
            <a:picLocks noChangeAspect="1" noChangeArrowheads="1"/>
          </p:cNvPicPr>
          <p:nvPr/>
        </p:nvPicPr>
        <p:blipFill>
          <a:blip r:embed="rId4"/>
          <a:srcRect/>
          <a:stretch>
            <a:fillRect/>
          </a:stretch>
        </p:blipFill>
        <p:spPr bwMode="auto">
          <a:xfrm rot="5400000" flipV="1">
            <a:off x="-1897857" y="2377282"/>
            <a:ext cx="4398963" cy="76200"/>
          </a:xfrm>
          <a:prstGeom prst="rect">
            <a:avLst/>
          </a:prstGeom>
          <a:noFill/>
          <a:ln w="9525">
            <a:noFill/>
            <a:miter lim="800000"/>
            <a:headEnd/>
            <a:tailEnd/>
          </a:ln>
        </p:spPr>
      </p:pic>
      <p:pic>
        <p:nvPicPr>
          <p:cNvPr id="2060" name="Picture 8" descr="BLULINE"/>
          <p:cNvPicPr>
            <a:picLocks noChangeAspect="1" noChangeArrowheads="1"/>
          </p:cNvPicPr>
          <p:nvPr/>
        </p:nvPicPr>
        <p:blipFill>
          <a:blip r:embed="rId4"/>
          <a:srcRect/>
          <a:stretch>
            <a:fillRect/>
          </a:stretch>
        </p:blipFill>
        <p:spPr bwMode="auto">
          <a:xfrm flipV="1">
            <a:off x="269875" y="222250"/>
            <a:ext cx="4433888" cy="77788"/>
          </a:xfrm>
          <a:prstGeom prst="rect">
            <a:avLst/>
          </a:prstGeom>
          <a:noFill/>
          <a:ln w="9525">
            <a:noFill/>
            <a:miter lim="800000"/>
            <a:headEnd/>
            <a:tailEnd/>
          </a:ln>
        </p:spPr>
      </p:pic>
      <p:pic>
        <p:nvPicPr>
          <p:cNvPr id="2061" name="Picture 8" descr="BLULINE"/>
          <p:cNvPicPr>
            <a:picLocks noChangeAspect="1" noChangeArrowheads="1"/>
          </p:cNvPicPr>
          <p:nvPr/>
        </p:nvPicPr>
        <p:blipFill>
          <a:blip r:embed="rId4"/>
          <a:srcRect/>
          <a:stretch>
            <a:fillRect/>
          </a:stretch>
        </p:blipFill>
        <p:spPr bwMode="auto">
          <a:xfrm rot="10800000" flipV="1">
            <a:off x="4370388" y="6170612"/>
            <a:ext cx="4398962" cy="77787"/>
          </a:xfrm>
          <a:prstGeom prst="rect">
            <a:avLst/>
          </a:prstGeom>
          <a:noFill/>
          <a:ln w="9525">
            <a:noFill/>
            <a:miter lim="800000"/>
            <a:headEnd/>
            <a:tailEnd/>
          </a:ln>
        </p:spPr>
      </p:pic>
      <p:pic>
        <p:nvPicPr>
          <p:cNvPr id="2062" name="Picture 14" descr="BLULINE"/>
          <p:cNvPicPr>
            <a:picLocks noChangeAspect="1" noChangeArrowheads="1"/>
          </p:cNvPicPr>
          <p:nvPr/>
        </p:nvPicPr>
        <p:blipFill>
          <a:blip r:embed="rId4"/>
          <a:srcRect/>
          <a:stretch>
            <a:fillRect/>
          </a:stretch>
        </p:blipFill>
        <p:spPr bwMode="auto">
          <a:xfrm rot="5400000" flipV="1">
            <a:off x="6539707" y="3917156"/>
            <a:ext cx="4432300" cy="77787"/>
          </a:xfrm>
          <a:prstGeom prst="rect">
            <a:avLst/>
          </a:prstGeom>
          <a:noFill/>
          <a:ln w="9525">
            <a:noFill/>
            <a:miter lim="800000"/>
            <a:headEnd/>
            <a:tailEnd/>
          </a:ln>
        </p:spPr>
      </p:pic>
      <p:sp>
        <p:nvSpPr>
          <p:cNvPr id="82961" name="WordArt 17"/>
          <p:cNvSpPr>
            <a:spLocks noChangeArrowheads="1" noChangeShapeType="1" noTextEdit="1"/>
          </p:cNvSpPr>
          <p:nvPr/>
        </p:nvSpPr>
        <p:spPr bwMode="auto">
          <a:xfrm>
            <a:off x="1905000" y="2133600"/>
            <a:ext cx="5334000" cy="1371600"/>
          </a:xfrm>
          <a:prstGeom prst="rect">
            <a:avLst/>
          </a:prstGeom>
        </p:spPr>
        <p:txBody>
          <a:bodyPr wrap="none" fromWordArt="1">
            <a:prstTxWarp prst="textWave1">
              <a:avLst>
                <a:gd name="adj1" fmla="val 13005"/>
                <a:gd name="adj2" fmla="val 0"/>
              </a:avLst>
            </a:prstTxWarp>
          </a:bodyPr>
          <a:lstStyle/>
          <a:p>
            <a:pPr algn="ctr"/>
            <a:r>
              <a:rPr lang="en-US" sz="2800" b="1" kern="10" dirty="0" err="1" smtClean="0">
                <a:ln w="9525">
                  <a:solidFill>
                    <a:srgbClr val="0000FF"/>
                  </a:solidFill>
                  <a:round/>
                  <a:headEnd/>
                  <a:tailEnd/>
                </a:ln>
                <a:solidFill>
                  <a:srgbClr val="993366"/>
                </a:solidFill>
                <a:effectLst>
                  <a:outerShdw dist="35921" dir="2700000" algn="ctr" rotWithShape="0">
                    <a:srgbClr val="C0C0C0">
                      <a:alpha val="79999"/>
                    </a:srgbClr>
                  </a:outerShdw>
                </a:effectLst>
                <a:latin typeface="Arial"/>
                <a:cs typeface="Arial"/>
              </a:rPr>
              <a:t>Môn</a:t>
            </a:r>
            <a:r>
              <a:rPr lang="en-US" sz="2800" b="1" kern="10" dirty="0" smtClean="0">
                <a:ln w="9525">
                  <a:solidFill>
                    <a:srgbClr val="0000FF"/>
                  </a:solidFill>
                  <a:round/>
                  <a:headEnd/>
                  <a:tailEnd/>
                </a:ln>
                <a:solidFill>
                  <a:srgbClr val="993366"/>
                </a:solidFill>
                <a:effectLst>
                  <a:outerShdw dist="35921" dir="2700000" algn="ctr" rotWithShape="0">
                    <a:srgbClr val="C0C0C0">
                      <a:alpha val="79999"/>
                    </a:srgbClr>
                  </a:outerShdw>
                </a:effectLst>
                <a:latin typeface="Arial"/>
                <a:cs typeface="Arial"/>
              </a:rPr>
              <a:t> </a:t>
            </a:r>
            <a:r>
              <a:rPr lang="en-US" sz="2800" b="1" kern="10" dirty="0" err="1" smtClean="0">
                <a:ln w="9525">
                  <a:solidFill>
                    <a:srgbClr val="0000FF"/>
                  </a:solidFill>
                  <a:round/>
                  <a:headEnd/>
                  <a:tailEnd/>
                </a:ln>
                <a:solidFill>
                  <a:srgbClr val="993366"/>
                </a:solidFill>
                <a:effectLst>
                  <a:outerShdw dist="35921" dir="2700000" algn="ctr" rotWithShape="0">
                    <a:srgbClr val="C0C0C0">
                      <a:alpha val="79999"/>
                    </a:srgbClr>
                  </a:outerShdw>
                </a:effectLst>
                <a:latin typeface="Arial"/>
                <a:cs typeface="Arial"/>
              </a:rPr>
              <a:t>Lịch</a:t>
            </a:r>
            <a:r>
              <a:rPr lang="en-US" sz="2800" b="1" kern="10" dirty="0" smtClean="0">
                <a:ln w="9525">
                  <a:solidFill>
                    <a:srgbClr val="0000FF"/>
                  </a:solidFill>
                  <a:round/>
                  <a:headEnd/>
                  <a:tailEnd/>
                </a:ln>
                <a:solidFill>
                  <a:srgbClr val="993366"/>
                </a:solidFill>
                <a:effectLst>
                  <a:outerShdw dist="35921" dir="2700000" algn="ctr" rotWithShape="0">
                    <a:srgbClr val="C0C0C0">
                      <a:alpha val="79999"/>
                    </a:srgbClr>
                  </a:outerShdw>
                </a:effectLst>
                <a:latin typeface="Arial"/>
                <a:cs typeface="Arial"/>
              </a:rPr>
              <a:t> </a:t>
            </a:r>
            <a:r>
              <a:rPr lang="en-US" sz="2800" b="1" kern="10" dirty="0" err="1" smtClean="0">
                <a:ln w="9525">
                  <a:solidFill>
                    <a:srgbClr val="0000FF"/>
                  </a:solidFill>
                  <a:round/>
                  <a:headEnd/>
                  <a:tailEnd/>
                </a:ln>
                <a:solidFill>
                  <a:srgbClr val="993366"/>
                </a:solidFill>
                <a:effectLst>
                  <a:outerShdw dist="35921" dir="2700000" algn="ctr" rotWithShape="0">
                    <a:srgbClr val="C0C0C0">
                      <a:alpha val="79999"/>
                    </a:srgbClr>
                  </a:outerShdw>
                </a:effectLst>
                <a:latin typeface="Arial"/>
                <a:cs typeface="Arial"/>
              </a:rPr>
              <a:t>sử</a:t>
            </a:r>
            <a:r>
              <a:rPr lang="en-US" sz="2800" b="1" kern="10" dirty="0" smtClean="0">
                <a:ln w="9525">
                  <a:solidFill>
                    <a:srgbClr val="0000FF"/>
                  </a:solidFill>
                  <a:round/>
                  <a:headEnd/>
                  <a:tailEnd/>
                </a:ln>
                <a:solidFill>
                  <a:srgbClr val="993366"/>
                </a:solidFill>
                <a:effectLst>
                  <a:outerShdw dist="35921" dir="2700000" algn="ctr" rotWithShape="0">
                    <a:srgbClr val="C0C0C0">
                      <a:alpha val="79999"/>
                    </a:srgbClr>
                  </a:outerShdw>
                </a:effectLst>
                <a:latin typeface="Arial"/>
                <a:cs typeface="Arial"/>
              </a:rPr>
              <a:t>– </a:t>
            </a:r>
            <a:r>
              <a:rPr lang="en-US" sz="2800" b="1" kern="10" dirty="0" err="1">
                <a:ln w="9525">
                  <a:solidFill>
                    <a:srgbClr val="0000FF"/>
                  </a:solidFill>
                  <a:round/>
                  <a:headEnd/>
                  <a:tailEnd/>
                </a:ln>
                <a:solidFill>
                  <a:srgbClr val="993366"/>
                </a:solidFill>
                <a:effectLst>
                  <a:outerShdw dist="35921" dir="2700000" algn="ctr" rotWithShape="0">
                    <a:srgbClr val="C0C0C0">
                      <a:alpha val="79999"/>
                    </a:srgbClr>
                  </a:outerShdw>
                </a:effectLst>
                <a:latin typeface="Arial"/>
                <a:cs typeface="Arial"/>
              </a:rPr>
              <a:t>Lớp</a:t>
            </a:r>
            <a:r>
              <a:rPr lang="en-US" sz="2800" b="1" kern="10" dirty="0">
                <a:ln w="9525">
                  <a:solidFill>
                    <a:srgbClr val="0000FF"/>
                  </a:solidFill>
                  <a:round/>
                  <a:headEnd/>
                  <a:tailEnd/>
                </a:ln>
                <a:solidFill>
                  <a:srgbClr val="993366"/>
                </a:solidFill>
                <a:effectLst>
                  <a:outerShdw dist="35921" dir="2700000" algn="ctr" rotWithShape="0">
                    <a:srgbClr val="C0C0C0">
                      <a:alpha val="79999"/>
                    </a:srgbClr>
                  </a:outerShdw>
                </a:effectLst>
                <a:latin typeface="Arial"/>
                <a:cs typeface="Arial"/>
              </a:rPr>
              <a:t> 5</a:t>
            </a:r>
          </a:p>
        </p:txBody>
      </p:sp>
      <p:sp>
        <p:nvSpPr>
          <p:cNvPr id="2" name="TextBox 1"/>
          <p:cNvSpPr txBox="1"/>
          <p:nvPr/>
        </p:nvSpPr>
        <p:spPr>
          <a:xfrm>
            <a:off x="1904999" y="762000"/>
            <a:ext cx="6026151" cy="584775"/>
          </a:xfrm>
          <a:prstGeom prst="rect">
            <a:avLst/>
          </a:prstGeom>
          <a:noFill/>
        </p:spPr>
        <p:txBody>
          <a:bodyPr wrap="square" rtlCol="0">
            <a:spAutoFit/>
          </a:bodyPr>
          <a:lstStyle/>
          <a:p>
            <a:pPr algn="ctr"/>
            <a:r>
              <a:rPr lang="en-US" sz="3200" b="1" dirty="0" err="1" smtClean="0">
                <a:solidFill>
                  <a:srgbClr val="000000"/>
                </a:solidFill>
                <a:latin typeface="Times New Roman" pitchFamily="18" charset="0"/>
              </a:rPr>
              <a:t>Trường</a:t>
            </a:r>
            <a:r>
              <a:rPr lang="en-US" sz="3200" b="1" dirty="0" smtClean="0">
                <a:solidFill>
                  <a:srgbClr val="000000"/>
                </a:solidFill>
                <a:latin typeface="Times New Roman" pitchFamily="18" charset="0"/>
              </a:rPr>
              <a:t> </a:t>
            </a:r>
            <a:r>
              <a:rPr lang="en-US" sz="3200" b="1" dirty="0" err="1" smtClean="0">
                <a:solidFill>
                  <a:srgbClr val="000000"/>
                </a:solidFill>
                <a:latin typeface="Times New Roman" pitchFamily="18" charset="0"/>
              </a:rPr>
              <a:t>Tiểu</a:t>
            </a:r>
            <a:r>
              <a:rPr lang="en-US" sz="3200" b="1" dirty="0" smtClean="0">
                <a:solidFill>
                  <a:srgbClr val="000000"/>
                </a:solidFill>
                <a:latin typeface="Times New Roman" pitchFamily="18" charset="0"/>
              </a:rPr>
              <a:t> </a:t>
            </a:r>
            <a:r>
              <a:rPr lang="en-US" sz="3200" b="1" dirty="0" err="1" smtClean="0">
                <a:solidFill>
                  <a:srgbClr val="000000"/>
                </a:solidFill>
                <a:latin typeface="Times New Roman" pitchFamily="18" charset="0"/>
              </a:rPr>
              <a:t>học</a:t>
            </a:r>
            <a:r>
              <a:rPr lang="en-US" sz="3200" b="1" dirty="0" smtClean="0">
                <a:solidFill>
                  <a:srgbClr val="000000"/>
                </a:solidFill>
                <a:latin typeface="Times New Roman" pitchFamily="18" charset="0"/>
              </a:rPr>
              <a:t> </a:t>
            </a:r>
            <a:r>
              <a:rPr lang="en-US" sz="3200" b="1" dirty="0" err="1" smtClean="0">
                <a:solidFill>
                  <a:srgbClr val="000000"/>
                </a:solidFill>
                <a:latin typeface="Times New Roman" pitchFamily="18" charset="0"/>
              </a:rPr>
              <a:t>Gia</a:t>
            </a:r>
            <a:r>
              <a:rPr lang="en-US" sz="3200" b="1" dirty="0" smtClean="0">
                <a:solidFill>
                  <a:srgbClr val="000000"/>
                </a:solidFill>
                <a:latin typeface="Times New Roman" pitchFamily="18" charset="0"/>
              </a:rPr>
              <a:t> </a:t>
            </a:r>
            <a:r>
              <a:rPr lang="en-US" sz="3200" b="1" dirty="0" err="1" smtClean="0">
                <a:solidFill>
                  <a:srgbClr val="000000"/>
                </a:solidFill>
                <a:latin typeface="Times New Roman" pitchFamily="18" charset="0"/>
              </a:rPr>
              <a:t>Thượng</a:t>
            </a:r>
            <a:endParaRPr lang="en-US" sz="3200" b="1" dirty="0">
              <a:solidFill>
                <a:srgbClr val="000000"/>
              </a:solidFill>
              <a:latin typeface="Times New Roman" pitchFamily="18" charset="0"/>
            </a:endParaRPr>
          </a:p>
        </p:txBody>
      </p:sp>
      <p:sp>
        <p:nvSpPr>
          <p:cNvPr id="17" name="TextBox 16"/>
          <p:cNvSpPr txBox="1"/>
          <p:nvPr/>
        </p:nvSpPr>
        <p:spPr>
          <a:xfrm>
            <a:off x="1643062" y="3491419"/>
            <a:ext cx="6026151" cy="584775"/>
          </a:xfrm>
          <a:prstGeom prst="rect">
            <a:avLst/>
          </a:prstGeom>
          <a:noFill/>
        </p:spPr>
        <p:txBody>
          <a:bodyPr wrap="square" rtlCol="0">
            <a:spAutoFit/>
          </a:bodyPr>
          <a:lstStyle/>
          <a:p>
            <a:pPr algn="ctr"/>
            <a:r>
              <a:rPr lang="en-US" sz="3200" b="1" dirty="0" err="1" smtClean="0">
                <a:solidFill>
                  <a:srgbClr val="000000"/>
                </a:solidFill>
                <a:latin typeface="Times New Roman" pitchFamily="18" charset="0"/>
              </a:rPr>
              <a:t>Giáo</a:t>
            </a:r>
            <a:r>
              <a:rPr lang="en-US" sz="3200" b="1" dirty="0" smtClean="0">
                <a:solidFill>
                  <a:srgbClr val="000000"/>
                </a:solidFill>
                <a:latin typeface="Times New Roman" pitchFamily="18" charset="0"/>
              </a:rPr>
              <a:t> </a:t>
            </a:r>
            <a:r>
              <a:rPr lang="en-US" sz="3200" b="1" dirty="0" err="1" smtClean="0">
                <a:solidFill>
                  <a:srgbClr val="000000"/>
                </a:solidFill>
                <a:latin typeface="Times New Roman" pitchFamily="18" charset="0"/>
              </a:rPr>
              <a:t>viên</a:t>
            </a:r>
            <a:r>
              <a:rPr lang="en-US" sz="3200" b="1" dirty="0" smtClean="0">
                <a:solidFill>
                  <a:srgbClr val="000000"/>
                </a:solidFill>
                <a:latin typeface="Times New Roman" pitchFamily="18" charset="0"/>
              </a:rPr>
              <a:t>: </a:t>
            </a:r>
            <a:r>
              <a:rPr lang="en-US" sz="3200" dirty="0" smtClean="0">
                <a:solidFill>
                  <a:srgbClr val="000000"/>
                </a:solidFill>
                <a:latin typeface="Times New Roman" pitchFamily="18" charset="0"/>
              </a:rPr>
              <a:t> </a:t>
            </a:r>
            <a:r>
              <a:rPr lang="en-US" sz="3200" dirty="0" err="1" smtClean="0">
                <a:solidFill>
                  <a:srgbClr val="000000"/>
                </a:solidFill>
                <a:latin typeface="Times New Roman" pitchFamily="18" charset="0"/>
              </a:rPr>
              <a:t>Trịnh</a:t>
            </a:r>
            <a:r>
              <a:rPr lang="en-US" sz="3200" dirty="0" smtClean="0">
                <a:solidFill>
                  <a:srgbClr val="000000"/>
                </a:solidFill>
                <a:latin typeface="Times New Roman" pitchFamily="18" charset="0"/>
              </a:rPr>
              <a:t> </a:t>
            </a:r>
            <a:r>
              <a:rPr lang="en-US" sz="3200" dirty="0" err="1" smtClean="0">
                <a:solidFill>
                  <a:srgbClr val="000000"/>
                </a:solidFill>
                <a:latin typeface="Times New Roman" pitchFamily="18" charset="0"/>
              </a:rPr>
              <a:t>Thị</a:t>
            </a:r>
            <a:r>
              <a:rPr lang="en-US" sz="3200" dirty="0" smtClean="0">
                <a:solidFill>
                  <a:srgbClr val="000000"/>
                </a:solidFill>
                <a:latin typeface="Times New Roman" pitchFamily="18" charset="0"/>
              </a:rPr>
              <a:t> </a:t>
            </a:r>
            <a:r>
              <a:rPr lang="en-US" sz="3200" dirty="0" err="1" smtClean="0">
                <a:solidFill>
                  <a:srgbClr val="000000"/>
                </a:solidFill>
                <a:latin typeface="Times New Roman" pitchFamily="18" charset="0"/>
              </a:rPr>
              <a:t>Diệu</a:t>
            </a:r>
            <a:r>
              <a:rPr lang="en-US" sz="3200" dirty="0" smtClean="0">
                <a:solidFill>
                  <a:srgbClr val="000000"/>
                </a:solidFill>
                <a:latin typeface="Times New Roman" pitchFamily="18" charset="0"/>
              </a:rPr>
              <a:t> </a:t>
            </a:r>
            <a:r>
              <a:rPr lang="en-US" sz="3200" dirty="0" err="1" smtClean="0">
                <a:solidFill>
                  <a:srgbClr val="000000"/>
                </a:solidFill>
                <a:latin typeface="Times New Roman" pitchFamily="18" charset="0"/>
              </a:rPr>
              <a:t>Linh</a:t>
            </a:r>
            <a:endParaRPr lang="en-US" sz="3200" b="1" dirty="0">
              <a:solidFill>
                <a:srgbClr val="000000"/>
              </a:solidFill>
              <a:latin typeface="Times New Roman" pitchFamily="18" charset="0"/>
            </a:endParaRPr>
          </a:p>
        </p:txBody>
      </p:sp>
      <p:sp>
        <p:nvSpPr>
          <p:cNvPr id="18" name="TextBox 17"/>
          <p:cNvSpPr txBox="1"/>
          <p:nvPr/>
        </p:nvSpPr>
        <p:spPr>
          <a:xfrm>
            <a:off x="1905000" y="4114800"/>
            <a:ext cx="6026151" cy="584775"/>
          </a:xfrm>
          <a:prstGeom prst="rect">
            <a:avLst/>
          </a:prstGeom>
          <a:noFill/>
        </p:spPr>
        <p:txBody>
          <a:bodyPr wrap="square" rtlCol="0">
            <a:spAutoFit/>
          </a:bodyPr>
          <a:lstStyle/>
          <a:p>
            <a:pPr algn="just"/>
            <a:r>
              <a:rPr lang="en-US" sz="3200" b="1" dirty="0" err="1" smtClean="0">
                <a:solidFill>
                  <a:srgbClr val="000000"/>
                </a:solidFill>
                <a:latin typeface="Times New Roman" pitchFamily="18" charset="0"/>
              </a:rPr>
              <a:t>Lớp</a:t>
            </a:r>
            <a:r>
              <a:rPr lang="en-US" sz="3200" b="1" dirty="0" smtClean="0">
                <a:solidFill>
                  <a:srgbClr val="000000"/>
                </a:solidFill>
                <a:latin typeface="Times New Roman" pitchFamily="18" charset="0"/>
              </a:rPr>
              <a:t>: </a:t>
            </a:r>
            <a:r>
              <a:rPr lang="en-US" sz="3200" dirty="0" smtClean="0">
                <a:solidFill>
                  <a:srgbClr val="000000"/>
                </a:solidFill>
                <a:latin typeface="Times New Roman" pitchFamily="18" charset="0"/>
              </a:rPr>
              <a:t> 5A4</a:t>
            </a:r>
            <a:endParaRPr lang="en-US" sz="3200" b="1" dirty="0">
              <a:solidFill>
                <a:srgbClr val="000000"/>
              </a:solidFill>
              <a:latin typeface="Times New Roman" pitchFamily="18" charset="0"/>
            </a:endParaRPr>
          </a:p>
        </p:txBody>
      </p:sp>
    </p:spTree>
    <p:extLst>
      <p:ext uri="{BB962C8B-B14F-4D97-AF65-F5344CB8AC3E}">
        <p14:creationId xmlns:p14="http://schemas.microsoft.com/office/powerpoint/2010/main" val="30454881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5"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down)">
                                      <p:cBhvr>
                                        <p:cTn id="7" dur="500"/>
                                        <p:tgtEl>
                                          <p:spTgt spid="4"/>
                                        </p:tgtEl>
                                      </p:cBhvr>
                                    </p:animEffect>
                                  </p:childTnLst>
                                </p:cTn>
                              </p:par>
                              <p:par>
                                <p:cTn id="8" presetID="5" presetClass="entr" presetSubtype="5"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down)">
                                      <p:cBhvr>
                                        <p:cTn id="10" dur="500"/>
                                        <p:tgtEl>
                                          <p:spTgt spid="5"/>
                                        </p:tgtEl>
                                      </p:cBhvr>
                                    </p:animEffect>
                                  </p:childTnLst>
                                </p:cTn>
                              </p:par>
                              <p:par>
                                <p:cTn id="11" presetID="5" presetClass="entr" presetSubtype="5"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heckerboard(down)">
                                      <p:cBhvr>
                                        <p:cTn id="13" dur="500"/>
                                        <p:tgtEl>
                                          <p:spTgt spid="6"/>
                                        </p:tgtEl>
                                      </p:cBhvr>
                                    </p:animEffect>
                                  </p:childTnLst>
                                </p:cTn>
                              </p:par>
                              <p:par>
                                <p:cTn id="14" presetID="5" presetClass="entr" presetSubtype="5"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heckerboard(down)">
                                      <p:cBhvr>
                                        <p:cTn id="16" dur="500"/>
                                        <p:tgtEl>
                                          <p:spTgt spid="7"/>
                                        </p:tgtEl>
                                      </p:cBhvr>
                                    </p:animEffect>
                                  </p:childTnLst>
                                </p:cTn>
                              </p:par>
                              <p:par>
                                <p:cTn id="17" presetID="5" presetClass="entr" presetSubtype="5"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heckerboard(down)">
                                      <p:cBhvr>
                                        <p:cTn id="19" dur="500"/>
                                        <p:tgtEl>
                                          <p:spTgt spid="8"/>
                                        </p:tgtEl>
                                      </p:cBhvr>
                                    </p:animEffect>
                                  </p:childTnLst>
                                </p:cTn>
                              </p:par>
                              <p:par>
                                <p:cTn id="20" presetID="5" presetClass="entr" presetSubtype="5"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heckerboard(down)">
                                      <p:cBhvr>
                                        <p:cTn id="22" dur="500"/>
                                        <p:tgtEl>
                                          <p:spTgt spid="9"/>
                                        </p:tgtEl>
                                      </p:cBhvr>
                                    </p:animEffect>
                                  </p:childTnLst>
                                </p:cTn>
                              </p:par>
                              <p:par>
                                <p:cTn id="23" presetID="5" presetClass="entr" presetSubtype="5"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checkerboard(down)">
                                      <p:cBhvr>
                                        <p:cTn id="25" dur="500"/>
                                        <p:tgtEl>
                                          <p:spTgt spid="10"/>
                                        </p:tgtEl>
                                      </p:cBhvr>
                                    </p:animEffect>
                                  </p:childTnLst>
                                </p:cTn>
                              </p:par>
                              <p:par>
                                <p:cTn id="26" presetID="5" presetClass="entr" presetSubtype="5"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checkerboard(down)">
                                      <p:cBhvr>
                                        <p:cTn id="28" dur="500"/>
                                        <p:tgtEl>
                                          <p:spTgt spid="11"/>
                                        </p:tgtEl>
                                      </p:cBhvr>
                                    </p:animEffect>
                                  </p:childTnLst>
                                </p:cTn>
                              </p:par>
                              <p:par>
                                <p:cTn id="29" presetID="23" presetClass="entr" presetSubtype="16"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2000" fill="hold"/>
                                        <p:tgtEl>
                                          <p:spTgt spid="12"/>
                                        </p:tgtEl>
                                        <p:attrNameLst>
                                          <p:attrName>ppt_w</p:attrName>
                                        </p:attrNameLst>
                                      </p:cBhvr>
                                      <p:tavLst>
                                        <p:tav tm="0">
                                          <p:val>
                                            <p:fltVal val="0"/>
                                          </p:val>
                                        </p:tav>
                                        <p:tav tm="100000">
                                          <p:val>
                                            <p:strVal val="#ppt_w"/>
                                          </p:val>
                                        </p:tav>
                                      </p:tavLst>
                                    </p:anim>
                                    <p:anim calcmode="lin" valueType="num">
                                      <p:cBhvr>
                                        <p:cTn id="32" dur="2000" fill="hold"/>
                                        <p:tgtEl>
                                          <p:spTgt spid="12"/>
                                        </p:tgtEl>
                                        <p:attrNameLst>
                                          <p:attrName>ppt_h</p:attrName>
                                        </p:attrNameLst>
                                      </p:cBhvr>
                                      <p:tavLst>
                                        <p:tav tm="0">
                                          <p:val>
                                            <p:fltVal val="0"/>
                                          </p:val>
                                        </p:tav>
                                        <p:tav tm="100000">
                                          <p:val>
                                            <p:strVal val="#ppt_h"/>
                                          </p:val>
                                        </p:tav>
                                      </p:tavLst>
                                    </p:anim>
                                  </p:childTnLst>
                                </p:cTn>
                              </p:par>
                              <p:par>
                                <p:cTn id="33" presetID="29" presetClass="entr" presetSubtype="0" fill="hold" grpId="0" nodeType="withEffect">
                                  <p:stCondLst>
                                    <p:cond delay="0"/>
                                  </p:stCondLst>
                                  <p:childTnLst>
                                    <p:set>
                                      <p:cBhvr>
                                        <p:cTn id="34" dur="1" fill="hold">
                                          <p:stCondLst>
                                            <p:cond delay="0"/>
                                          </p:stCondLst>
                                        </p:cTn>
                                        <p:tgtEl>
                                          <p:spTgt spid="82961"/>
                                        </p:tgtEl>
                                        <p:attrNameLst>
                                          <p:attrName>style.visibility</p:attrName>
                                        </p:attrNameLst>
                                      </p:cBhvr>
                                      <p:to>
                                        <p:strVal val="visible"/>
                                      </p:to>
                                    </p:set>
                                    <p:anim calcmode="lin" valueType="num">
                                      <p:cBhvr>
                                        <p:cTn id="35" dur="1000" fill="hold"/>
                                        <p:tgtEl>
                                          <p:spTgt spid="82961"/>
                                        </p:tgtEl>
                                        <p:attrNameLst>
                                          <p:attrName>ppt_x</p:attrName>
                                        </p:attrNameLst>
                                      </p:cBhvr>
                                      <p:tavLst>
                                        <p:tav tm="0">
                                          <p:val>
                                            <p:strVal val="#ppt_x-.2"/>
                                          </p:val>
                                        </p:tav>
                                        <p:tav tm="100000">
                                          <p:val>
                                            <p:strVal val="#ppt_x"/>
                                          </p:val>
                                        </p:tav>
                                      </p:tavLst>
                                    </p:anim>
                                    <p:anim calcmode="lin" valueType="num">
                                      <p:cBhvr>
                                        <p:cTn id="36" dur="1000" fill="hold"/>
                                        <p:tgtEl>
                                          <p:spTgt spid="82961"/>
                                        </p:tgtEl>
                                        <p:attrNameLst>
                                          <p:attrName>ppt_y</p:attrName>
                                        </p:attrNameLst>
                                      </p:cBhvr>
                                      <p:tavLst>
                                        <p:tav tm="0">
                                          <p:val>
                                            <p:strVal val="#ppt_y"/>
                                          </p:val>
                                        </p:tav>
                                        <p:tav tm="100000">
                                          <p:val>
                                            <p:strVal val="#ppt_y"/>
                                          </p:val>
                                        </p:tav>
                                      </p:tavLst>
                                    </p:anim>
                                    <p:animEffect transition="in" filter="wipe(right)" prLst="gradientSize: 0.1">
                                      <p:cBhvr>
                                        <p:cTn id="37" dur="1000"/>
                                        <p:tgtEl>
                                          <p:spTgt spid="829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6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Text Box 4"/>
          <p:cNvSpPr txBox="1">
            <a:spLocks noChangeArrowheads="1"/>
          </p:cNvSpPr>
          <p:nvPr/>
        </p:nvSpPr>
        <p:spPr bwMode="auto">
          <a:xfrm>
            <a:off x="304800" y="1219200"/>
            <a:ext cx="8534400" cy="830263"/>
          </a:xfrm>
          <a:prstGeom prst="rect">
            <a:avLst/>
          </a:prstGeom>
          <a:noFill/>
          <a:ln w="9525">
            <a:noFill/>
            <a:miter lim="800000"/>
            <a:headEnd/>
            <a:tailEnd/>
          </a:ln>
        </p:spPr>
        <p:txBody>
          <a:bodyPr>
            <a:spAutoFit/>
          </a:bodyPr>
          <a:lstStyle/>
          <a:p>
            <a:pPr>
              <a:spcBef>
                <a:spcPct val="50000"/>
              </a:spcBef>
            </a:pPr>
            <a:r>
              <a:rPr lang="en-US" sz="2400" b="1">
                <a:solidFill>
                  <a:srgbClr val="800080"/>
                </a:solidFill>
              </a:rPr>
              <a:t>  </a:t>
            </a:r>
            <a:r>
              <a:rPr lang="en-US" sz="2400" b="1">
                <a:solidFill>
                  <a:srgbClr val="FF0000"/>
                </a:solidFill>
              </a:rPr>
              <a:t>Hoạt động 2</a:t>
            </a:r>
            <a:r>
              <a:rPr lang="en-US" sz="2400" b="1">
                <a:solidFill>
                  <a:srgbClr val="800080"/>
                </a:solidFill>
              </a:rPr>
              <a:t>: </a:t>
            </a:r>
            <a:r>
              <a:rPr lang="en-US" sz="2400" b="1">
                <a:solidFill>
                  <a:srgbClr val="9900CC"/>
                </a:solidFill>
              </a:rPr>
              <a:t>Những quyết định trọng đại của kì họp đầu tiên- Quốc hội khóa VI </a:t>
            </a:r>
          </a:p>
        </p:txBody>
      </p:sp>
      <p:sp>
        <p:nvSpPr>
          <p:cNvPr id="10243" name="WordArt 5"/>
          <p:cNvSpPr>
            <a:spLocks noChangeArrowheads="1" noChangeShapeType="1" noTextEdit="1"/>
          </p:cNvSpPr>
          <p:nvPr/>
        </p:nvSpPr>
        <p:spPr bwMode="auto">
          <a:xfrm>
            <a:off x="1066800" y="533400"/>
            <a:ext cx="6962775" cy="762000"/>
          </a:xfrm>
          <a:prstGeom prst="rect">
            <a:avLst/>
          </a:prstGeom>
        </p:spPr>
        <p:txBody>
          <a:bodyPr wrap="none" fromWordArt="1">
            <a:prstTxWarp prst="textPlain">
              <a:avLst>
                <a:gd name="adj" fmla="val 50000"/>
              </a:avLst>
            </a:prstTxWarp>
          </a:bodyPr>
          <a:lstStyle/>
          <a:p>
            <a:pPr algn="ctr"/>
            <a:r>
              <a:rPr lang="vi-VN" sz="3600" b="1" kern="10">
                <a:ln w="9525">
                  <a:solidFill>
                    <a:srgbClr val="000000"/>
                  </a:solidFill>
                  <a:round/>
                  <a:headEnd/>
                  <a:tailEnd/>
                </a:ln>
                <a:solidFill>
                  <a:srgbClr val="0000FF"/>
                </a:solidFill>
                <a:latin typeface="Arial"/>
                <a:cs typeface="Arial"/>
              </a:rPr>
              <a:t>Hoàn thành thống nhất đất nước</a:t>
            </a:r>
            <a:endParaRPr lang="en-US" sz="3600" b="1" kern="10">
              <a:ln w="9525">
                <a:solidFill>
                  <a:srgbClr val="000000"/>
                </a:solidFill>
                <a:round/>
                <a:headEnd/>
                <a:tailEnd/>
              </a:ln>
              <a:solidFill>
                <a:srgbClr val="0000FF"/>
              </a:solidFill>
              <a:latin typeface="Arial"/>
              <a:cs typeface="Arial"/>
            </a:endParaRPr>
          </a:p>
        </p:txBody>
      </p:sp>
      <p:sp>
        <p:nvSpPr>
          <p:cNvPr id="10244" name="Text Box 6"/>
          <p:cNvSpPr txBox="1">
            <a:spLocks noChangeArrowheads="1"/>
          </p:cNvSpPr>
          <p:nvPr/>
        </p:nvSpPr>
        <p:spPr bwMode="auto">
          <a:xfrm>
            <a:off x="3886200" y="152400"/>
            <a:ext cx="1524000" cy="461963"/>
          </a:xfrm>
          <a:prstGeom prst="rect">
            <a:avLst/>
          </a:prstGeom>
          <a:noFill/>
          <a:ln w="9525">
            <a:noFill/>
            <a:miter lim="800000"/>
            <a:headEnd/>
            <a:tailEnd/>
          </a:ln>
        </p:spPr>
        <p:txBody>
          <a:bodyPr>
            <a:spAutoFit/>
          </a:bodyPr>
          <a:lstStyle/>
          <a:p>
            <a:pPr>
              <a:spcBef>
                <a:spcPct val="50000"/>
              </a:spcBef>
            </a:pPr>
            <a:r>
              <a:rPr lang="en-US" sz="2400" b="1" u="sng">
                <a:solidFill>
                  <a:srgbClr val="FF0000"/>
                </a:solidFill>
              </a:rPr>
              <a:t>Lịch sử</a:t>
            </a:r>
          </a:p>
        </p:txBody>
      </p:sp>
      <p:sp>
        <p:nvSpPr>
          <p:cNvPr id="10245" name="Rectangle 7"/>
          <p:cNvSpPr>
            <a:spLocks noChangeArrowheads="1"/>
          </p:cNvSpPr>
          <p:nvPr/>
        </p:nvSpPr>
        <p:spPr bwMode="auto">
          <a:xfrm>
            <a:off x="0" y="0"/>
            <a:ext cx="9144000" cy="6858000"/>
          </a:xfrm>
          <a:prstGeom prst="rect">
            <a:avLst/>
          </a:prstGeom>
          <a:noFill/>
          <a:ln w="263525">
            <a:pattFill prst="sphere">
              <a:fgClr>
                <a:srgbClr val="00FF00"/>
              </a:fgClr>
              <a:bgClr>
                <a:srgbClr val="FF3300"/>
              </a:bgClr>
            </a:pattFill>
            <a:miter lim="800000"/>
            <a:headEnd/>
            <a:tailEnd/>
          </a:ln>
        </p:spPr>
        <p:txBody>
          <a:bodyPr wrap="none" anchor="ctr"/>
          <a:lstStyle/>
          <a:p>
            <a:endParaRPr lang="en-US" sz="1600"/>
          </a:p>
        </p:txBody>
      </p:sp>
      <p:sp>
        <p:nvSpPr>
          <p:cNvPr id="44040" name="Text Box 8"/>
          <p:cNvSpPr txBox="1">
            <a:spLocks noChangeArrowheads="1"/>
          </p:cNvSpPr>
          <p:nvPr/>
        </p:nvSpPr>
        <p:spPr bwMode="auto">
          <a:xfrm>
            <a:off x="228600" y="3048000"/>
            <a:ext cx="8610600" cy="1570038"/>
          </a:xfrm>
          <a:prstGeom prst="rect">
            <a:avLst/>
          </a:prstGeom>
          <a:noFill/>
          <a:ln w="9525">
            <a:noFill/>
            <a:miter lim="800000"/>
            <a:headEnd/>
            <a:tailEnd/>
          </a:ln>
        </p:spPr>
        <p:txBody>
          <a:bodyPr>
            <a:spAutoFit/>
          </a:bodyPr>
          <a:lstStyle/>
          <a:p>
            <a:pPr>
              <a:spcBef>
                <a:spcPct val="50000"/>
              </a:spcBef>
            </a:pPr>
            <a:r>
              <a:rPr lang="en-US" sz="1600">
                <a:solidFill>
                  <a:srgbClr val="0000FF"/>
                </a:solidFill>
              </a:rPr>
              <a:t> </a:t>
            </a:r>
            <a:r>
              <a:rPr lang="en-US" sz="2400">
                <a:solidFill>
                  <a:srgbClr val="0000FF"/>
                </a:solidFill>
              </a:rPr>
              <a:t>* Quốc hội quyết định: lấy tên nước là Cộng hoà xã hội chủ nghĩa Việt Nam, quyết định quốc huy ; Quốc kì là lá cờ đỏ sao vàng ; Quốc ca là bài Tiến quân ca; Thủ đô là Hà Nội; thành phố Sài Gòn - Gia Định đổi tên là Thành phố Hồ Chí Minh.</a:t>
            </a:r>
          </a:p>
        </p:txBody>
      </p:sp>
      <p:sp>
        <p:nvSpPr>
          <p:cNvPr id="44041" name="Rectangle 9"/>
          <p:cNvSpPr>
            <a:spLocks noChangeArrowheads="1"/>
          </p:cNvSpPr>
          <p:nvPr/>
        </p:nvSpPr>
        <p:spPr bwMode="auto">
          <a:xfrm>
            <a:off x="228600" y="5181600"/>
            <a:ext cx="8610600" cy="830263"/>
          </a:xfrm>
          <a:prstGeom prst="rect">
            <a:avLst/>
          </a:prstGeom>
          <a:noFill/>
          <a:ln w="9525">
            <a:noFill/>
            <a:miter lim="800000"/>
            <a:headEnd/>
            <a:tailEnd/>
          </a:ln>
        </p:spPr>
        <p:txBody>
          <a:bodyPr>
            <a:spAutoFit/>
          </a:bodyPr>
          <a:lstStyle/>
          <a:p>
            <a:r>
              <a:rPr lang="en-US" sz="2400">
                <a:solidFill>
                  <a:srgbClr val="FF0000"/>
                </a:solidFill>
              </a:rPr>
              <a:t> *Những quyết định của kì họp đầu tiên Quốc hội khoá VI thể hiện sự thống nhất đất nước cả về mặt lãnh thổ và nhà nước.</a:t>
            </a:r>
          </a:p>
        </p:txBody>
      </p:sp>
      <p:sp>
        <p:nvSpPr>
          <p:cNvPr id="10248" name="Text Box 10"/>
          <p:cNvSpPr txBox="1">
            <a:spLocks noChangeArrowheads="1"/>
          </p:cNvSpPr>
          <p:nvPr/>
        </p:nvSpPr>
        <p:spPr bwMode="auto">
          <a:xfrm>
            <a:off x="381000" y="2133600"/>
            <a:ext cx="8229600" cy="830263"/>
          </a:xfrm>
          <a:prstGeom prst="rect">
            <a:avLst/>
          </a:prstGeom>
          <a:noFill/>
          <a:ln w="9525">
            <a:noFill/>
            <a:miter lim="800000"/>
            <a:headEnd/>
            <a:tailEnd/>
          </a:ln>
        </p:spPr>
        <p:txBody>
          <a:bodyPr>
            <a:spAutoFit/>
          </a:bodyPr>
          <a:lstStyle/>
          <a:p>
            <a:pPr>
              <a:spcBef>
                <a:spcPct val="50000"/>
              </a:spcBef>
            </a:pPr>
            <a:r>
              <a:rPr lang="en-US" sz="2400">
                <a:solidFill>
                  <a:srgbClr val="0000FF"/>
                </a:solidFill>
              </a:rPr>
              <a:t>* Cuối tháng 6- đầu tháng 7 năm 1976, Quốc hội thống nhất (khóa VI) họp tại Hà Nội.</a:t>
            </a: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44036">
                                            <p:txEl>
                                              <p:pRg st="0" end="0"/>
                                            </p:txEl>
                                          </p:spTgt>
                                        </p:tgtEl>
                                        <p:attrNameLst>
                                          <p:attrName>style.visibility</p:attrName>
                                        </p:attrNameLst>
                                      </p:cBhvr>
                                      <p:to>
                                        <p:strVal val="visible"/>
                                      </p:to>
                                    </p:set>
                                    <p:anim calcmode="lin" valueType="num">
                                      <p:cBhvr>
                                        <p:cTn id="7" dur="1000" fill="hold"/>
                                        <p:tgtEl>
                                          <p:spTgt spid="44036">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4403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44036">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3" presetClass="entr" presetSubtype="16" fill="hold" nodeType="clickEffect">
                                  <p:stCondLst>
                                    <p:cond delay="0"/>
                                  </p:stCondLst>
                                  <p:childTnLst>
                                    <p:set>
                                      <p:cBhvr>
                                        <p:cTn id="13" dur="1" fill="hold">
                                          <p:stCondLst>
                                            <p:cond delay="0"/>
                                          </p:stCondLst>
                                        </p:cTn>
                                        <p:tgtEl>
                                          <p:spTgt spid="44040">
                                            <p:txEl>
                                              <p:pRg st="0" end="0"/>
                                            </p:txEl>
                                          </p:spTgt>
                                        </p:tgtEl>
                                        <p:attrNameLst>
                                          <p:attrName>style.visibility</p:attrName>
                                        </p:attrNameLst>
                                      </p:cBhvr>
                                      <p:to>
                                        <p:strVal val="visible"/>
                                      </p:to>
                                    </p:set>
                                    <p:animEffect transition="in" filter="plus(in)">
                                      <p:cBhvr>
                                        <p:cTn id="14" dur="2000"/>
                                        <p:tgtEl>
                                          <p:spTgt spid="44040">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0" presetClass="entr" presetSubtype="0" fill="hold" grpId="0" nodeType="clickEffect">
                                  <p:stCondLst>
                                    <p:cond delay="0"/>
                                  </p:stCondLst>
                                  <p:childTnLst>
                                    <p:set>
                                      <p:cBhvr>
                                        <p:cTn id="18" dur="1" fill="hold">
                                          <p:stCondLst>
                                            <p:cond delay="0"/>
                                          </p:stCondLst>
                                        </p:cTn>
                                        <p:tgtEl>
                                          <p:spTgt spid="44041"/>
                                        </p:tgtEl>
                                        <p:attrNameLst>
                                          <p:attrName>style.visibility</p:attrName>
                                        </p:attrNameLst>
                                      </p:cBhvr>
                                      <p:to>
                                        <p:strVal val="visible"/>
                                      </p:to>
                                    </p:set>
                                    <p:animEffect transition="in" filter="wedge">
                                      <p:cBhvr>
                                        <p:cTn id="19" dur="2000"/>
                                        <p:tgtEl>
                                          <p:spTgt spid="440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5"/>
          <p:cNvSpPr>
            <a:spLocks noChangeArrowheads="1"/>
          </p:cNvSpPr>
          <p:nvPr/>
        </p:nvSpPr>
        <p:spPr bwMode="auto">
          <a:xfrm>
            <a:off x="0" y="0"/>
            <a:ext cx="9144000" cy="6858000"/>
          </a:xfrm>
          <a:prstGeom prst="rect">
            <a:avLst/>
          </a:prstGeom>
          <a:noFill/>
          <a:ln w="263525">
            <a:pattFill prst="sphere">
              <a:fgClr>
                <a:srgbClr val="00FF00"/>
              </a:fgClr>
              <a:bgClr>
                <a:srgbClr val="FF3300"/>
              </a:bgClr>
            </a:pattFill>
            <a:miter lim="800000"/>
            <a:headEnd/>
            <a:tailEnd/>
          </a:ln>
        </p:spPr>
        <p:txBody>
          <a:bodyPr wrap="none" anchor="ctr"/>
          <a:lstStyle/>
          <a:p>
            <a:endParaRPr lang="en-US"/>
          </a:p>
        </p:txBody>
      </p:sp>
      <p:grpSp>
        <p:nvGrpSpPr>
          <p:cNvPr id="2" name="Group 19"/>
          <p:cNvGrpSpPr>
            <a:grpSpLocks/>
          </p:cNvGrpSpPr>
          <p:nvPr/>
        </p:nvGrpSpPr>
        <p:grpSpPr bwMode="auto">
          <a:xfrm>
            <a:off x="3048000" y="533400"/>
            <a:ext cx="2895600" cy="3783013"/>
            <a:chOff x="1968" y="1968"/>
            <a:chExt cx="1968" cy="2339"/>
          </a:xfrm>
        </p:grpSpPr>
        <p:pic>
          <p:nvPicPr>
            <p:cNvPr id="11277" name="Picture 20" descr="tôn đức thắng"/>
            <p:cNvPicPr>
              <a:picLocks noChangeAspect="1" noChangeArrowheads="1"/>
            </p:cNvPicPr>
            <p:nvPr/>
          </p:nvPicPr>
          <p:blipFill>
            <a:blip r:embed="rId2"/>
            <a:srcRect/>
            <a:stretch>
              <a:fillRect/>
            </a:stretch>
          </p:blipFill>
          <p:spPr bwMode="auto">
            <a:xfrm>
              <a:off x="1978" y="1968"/>
              <a:ext cx="1910" cy="2304"/>
            </a:xfrm>
            <a:prstGeom prst="rect">
              <a:avLst/>
            </a:prstGeom>
            <a:noFill/>
            <a:ln w="9525">
              <a:noFill/>
              <a:miter lim="800000"/>
              <a:headEnd/>
              <a:tailEnd/>
            </a:ln>
          </p:spPr>
        </p:pic>
        <p:sp>
          <p:nvSpPr>
            <p:cNvPr id="11278" name="Text Box 21"/>
            <p:cNvSpPr txBox="1">
              <a:spLocks noChangeArrowheads="1"/>
            </p:cNvSpPr>
            <p:nvPr/>
          </p:nvSpPr>
          <p:spPr bwMode="auto">
            <a:xfrm>
              <a:off x="1968" y="4080"/>
              <a:ext cx="1968" cy="227"/>
            </a:xfrm>
            <a:prstGeom prst="rect">
              <a:avLst/>
            </a:prstGeom>
            <a:noFill/>
            <a:ln w="9525">
              <a:noFill/>
              <a:miter lim="800000"/>
              <a:headEnd/>
              <a:tailEnd/>
            </a:ln>
          </p:spPr>
          <p:txBody>
            <a:bodyPr>
              <a:spAutoFit/>
            </a:bodyPr>
            <a:lstStyle/>
            <a:p>
              <a:pPr algn="ctr">
                <a:spcBef>
                  <a:spcPct val="50000"/>
                </a:spcBef>
              </a:pPr>
              <a:r>
                <a:rPr lang="en-US" b="1">
                  <a:solidFill>
                    <a:srgbClr val="FFFF00"/>
                  </a:solidFill>
                </a:rPr>
                <a:t>Tôn Đức Thắng</a:t>
              </a:r>
            </a:p>
          </p:txBody>
        </p:sp>
      </p:grpSp>
      <p:grpSp>
        <p:nvGrpSpPr>
          <p:cNvPr id="3" name="Group 22"/>
          <p:cNvGrpSpPr>
            <a:grpSpLocks/>
          </p:cNvGrpSpPr>
          <p:nvPr/>
        </p:nvGrpSpPr>
        <p:grpSpPr bwMode="auto">
          <a:xfrm>
            <a:off x="5867400" y="609600"/>
            <a:ext cx="2819400" cy="3648075"/>
            <a:chOff x="3792" y="2016"/>
            <a:chExt cx="1968" cy="2349"/>
          </a:xfrm>
        </p:grpSpPr>
        <p:pic>
          <p:nvPicPr>
            <p:cNvPr id="11275" name="Picture 23" descr="truong chinh"/>
            <p:cNvPicPr>
              <a:picLocks noChangeAspect="1" noChangeArrowheads="1"/>
            </p:cNvPicPr>
            <p:nvPr/>
          </p:nvPicPr>
          <p:blipFill>
            <a:blip r:embed="rId3"/>
            <a:srcRect/>
            <a:stretch>
              <a:fillRect/>
            </a:stretch>
          </p:blipFill>
          <p:spPr bwMode="auto">
            <a:xfrm>
              <a:off x="3840" y="2016"/>
              <a:ext cx="1920" cy="2304"/>
            </a:xfrm>
            <a:prstGeom prst="rect">
              <a:avLst/>
            </a:prstGeom>
            <a:noFill/>
            <a:ln w="9525">
              <a:noFill/>
              <a:miter lim="800000"/>
              <a:headEnd/>
              <a:tailEnd/>
            </a:ln>
          </p:spPr>
        </p:pic>
        <p:sp>
          <p:nvSpPr>
            <p:cNvPr id="11276" name="Text Box 24"/>
            <p:cNvSpPr txBox="1">
              <a:spLocks noChangeArrowheads="1"/>
            </p:cNvSpPr>
            <p:nvPr/>
          </p:nvSpPr>
          <p:spPr bwMode="auto">
            <a:xfrm>
              <a:off x="3792" y="4128"/>
              <a:ext cx="1968" cy="237"/>
            </a:xfrm>
            <a:prstGeom prst="rect">
              <a:avLst/>
            </a:prstGeom>
            <a:noFill/>
            <a:ln w="9525">
              <a:noFill/>
              <a:miter lim="800000"/>
              <a:headEnd/>
              <a:tailEnd/>
            </a:ln>
          </p:spPr>
          <p:txBody>
            <a:bodyPr>
              <a:spAutoFit/>
            </a:bodyPr>
            <a:lstStyle/>
            <a:p>
              <a:pPr algn="ctr">
                <a:spcBef>
                  <a:spcPct val="50000"/>
                </a:spcBef>
              </a:pPr>
              <a:r>
                <a:rPr lang="en-US" b="1">
                  <a:solidFill>
                    <a:srgbClr val="FFFF00"/>
                  </a:solidFill>
                </a:rPr>
                <a:t>Trường Chinh</a:t>
              </a:r>
            </a:p>
          </p:txBody>
        </p:sp>
      </p:grpSp>
      <p:grpSp>
        <p:nvGrpSpPr>
          <p:cNvPr id="4" name="Group 25"/>
          <p:cNvGrpSpPr>
            <a:grpSpLocks/>
          </p:cNvGrpSpPr>
          <p:nvPr/>
        </p:nvGrpSpPr>
        <p:grpSpPr bwMode="auto">
          <a:xfrm>
            <a:off x="381000" y="533400"/>
            <a:ext cx="2667000" cy="3722688"/>
            <a:chOff x="0" y="1968"/>
            <a:chExt cx="1968" cy="2354"/>
          </a:xfrm>
        </p:grpSpPr>
        <p:pic>
          <p:nvPicPr>
            <p:cNvPr id="11273" name="Picture 26" descr="phạm văn đồng"/>
            <p:cNvPicPr>
              <a:picLocks noChangeAspect="1" noChangeArrowheads="1"/>
            </p:cNvPicPr>
            <p:nvPr/>
          </p:nvPicPr>
          <p:blipFill>
            <a:blip r:embed="rId4"/>
            <a:srcRect/>
            <a:stretch>
              <a:fillRect/>
            </a:stretch>
          </p:blipFill>
          <p:spPr bwMode="auto">
            <a:xfrm>
              <a:off x="48" y="1968"/>
              <a:ext cx="1902" cy="2304"/>
            </a:xfrm>
            <a:prstGeom prst="rect">
              <a:avLst/>
            </a:prstGeom>
            <a:noFill/>
            <a:ln w="9525">
              <a:noFill/>
              <a:miter lim="800000"/>
              <a:headEnd/>
              <a:tailEnd/>
            </a:ln>
          </p:spPr>
        </p:pic>
        <p:sp>
          <p:nvSpPr>
            <p:cNvPr id="11274" name="Text Box 27"/>
            <p:cNvSpPr txBox="1">
              <a:spLocks noChangeArrowheads="1"/>
            </p:cNvSpPr>
            <p:nvPr/>
          </p:nvSpPr>
          <p:spPr bwMode="auto">
            <a:xfrm>
              <a:off x="0" y="4090"/>
              <a:ext cx="1968" cy="232"/>
            </a:xfrm>
            <a:prstGeom prst="rect">
              <a:avLst/>
            </a:prstGeom>
            <a:noFill/>
            <a:ln w="9525">
              <a:noFill/>
              <a:miter lim="800000"/>
              <a:headEnd/>
              <a:tailEnd/>
            </a:ln>
          </p:spPr>
          <p:txBody>
            <a:bodyPr>
              <a:spAutoFit/>
            </a:bodyPr>
            <a:lstStyle/>
            <a:p>
              <a:pPr algn="ctr">
                <a:spcBef>
                  <a:spcPct val="50000"/>
                </a:spcBef>
              </a:pPr>
              <a:r>
                <a:rPr lang="en-US" b="1">
                  <a:solidFill>
                    <a:srgbClr val="FFFF00"/>
                  </a:solidFill>
                </a:rPr>
                <a:t>Phạm Văn Đồng</a:t>
              </a:r>
            </a:p>
          </p:txBody>
        </p:sp>
      </p:grpSp>
      <p:sp>
        <p:nvSpPr>
          <p:cNvPr id="10268" name="Text Box 28"/>
          <p:cNvSpPr txBox="1">
            <a:spLocks noChangeArrowheads="1"/>
          </p:cNvSpPr>
          <p:nvPr/>
        </p:nvSpPr>
        <p:spPr bwMode="auto">
          <a:xfrm>
            <a:off x="228600" y="4572000"/>
            <a:ext cx="4419600" cy="2025650"/>
          </a:xfrm>
          <a:prstGeom prst="rect">
            <a:avLst/>
          </a:prstGeom>
          <a:solidFill>
            <a:schemeClr val="accent1"/>
          </a:solidFill>
          <a:ln w="9525">
            <a:solidFill>
              <a:srgbClr val="FF0066"/>
            </a:solidFill>
            <a:miter lim="800000"/>
            <a:headEnd/>
            <a:tailEnd/>
          </a:ln>
        </p:spPr>
        <p:txBody>
          <a:bodyPr>
            <a:spAutoFit/>
          </a:bodyPr>
          <a:lstStyle/>
          <a:p>
            <a:pPr>
              <a:spcBef>
                <a:spcPct val="50000"/>
              </a:spcBef>
              <a:buFontTx/>
              <a:buChar char="-"/>
            </a:pPr>
            <a:r>
              <a:rPr lang="en-US" b="1"/>
              <a:t> Bác Tôn Đức Thắng : Chủ tịch nước CHXHCNVN.</a:t>
            </a:r>
          </a:p>
          <a:p>
            <a:pPr>
              <a:spcBef>
                <a:spcPct val="50000"/>
              </a:spcBef>
              <a:buFontTx/>
              <a:buChar char="-"/>
            </a:pPr>
            <a:r>
              <a:rPr lang="en-US" b="1"/>
              <a:t> Bác Phạm Văn Đồng : Thủ tướng chính phủ.</a:t>
            </a:r>
          </a:p>
          <a:p>
            <a:pPr>
              <a:spcBef>
                <a:spcPct val="50000"/>
              </a:spcBef>
              <a:buFontTx/>
              <a:buChar char="-"/>
            </a:pPr>
            <a:r>
              <a:rPr lang="en-US" b="1"/>
              <a:t> Bác Trường Chinh : Chủ tịch Uỷ ban thường vụ quốc hôi. </a:t>
            </a:r>
          </a:p>
        </p:txBody>
      </p:sp>
      <p:sp>
        <p:nvSpPr>
          <p:cNvPr id="10269" name="Text Box 29"/>
          <p:cNvSpPr txBox="1">
            <a:spLocks noChangeArrowheads="1"/>
          </p:cNvSpPr>
          <p:nvPr/>
        </p:nvSpPr>
        <p:spPr bwMode="auto">
          <a:xfrm>
            <a:off x="4953000" y="4572000"/>
            <a:ext cx="3810000" cy="1749425"/>
          </a:xfrm>
          <a:prstGeom prst="rect">
            <a:avLst/>
          </a:prstGeom>
          <a:solidFill>
            <a:schemeClr val="accent1"/>
          </a:solidFill>
          <a:ln w="9525">
            <a:solidFill>
              <a:srgbClr val="FF0066"/>
            </a:solidFill>
            <a:miter lim="800000"/>
            <a:headEnd/>
            <a:tailEnd/>
          </a:ln>
        </p:spPr>
        <p:txBody>
          <a:bodyPr>
            <a:spAutoFit/>
          </a:bodyPr>
          <a:lstStyle/>
          <a:p>
            <a:pPr algn="just">
              <a:spcBef>
                <a:spcPct val="50000"/>
              </a:spcBef>
            </a:pPr>
            <a:r>
              <a:rPr lang="en-US" b="1"/>
              <a:t>Quốc hội bầu ra Uỷ ban dự thảo hiến pháp của nước Cộng hoà xã hội chủ nghĩa Việt Nam. Đây là hiến pháp đầu tiên của thời kì quá độ lên chủ nghĩa xã hội trong phạm vi cả nước.</a:t>
            </a:r>
          </a:p>
        </p:txBody>
      </p:sp>
      <p:sp>
        <p:nvSpPr>
          <p:cNvPr id="11272" name="Rectangle 30" descr="Dark horizontal">
            <a:hlinkClick r:id="rId5" action="ppaction://hlinksldjump"/>
          </p:cNvPr>
          <p:cNvSpPr>
            <a:spLocks noChangeArrowheads="1"/>
          </p:cNvSpPr>
          <p:nvPr/>
        </p:nvSpPr>
        <p:spPr bwMode="auto">
          <a:xfrm>
            <a:off x="-228600" y="7019925"/>
            <a:ext cx="9144000" cy="752475"/>
          </a:xfrm>
          <a:prstGeom prst="rect">
            <a:avLst/>
          </a:prstGeom>
          <a:pattFill prst="dkHorz">
            <a:fgClr>
              <a:schemeClr val="accent2"/>
            </a:fgClr>
            <a:bgClr>
              <a:srgbClr val="000066"/>
            </a:bgClr>
          </a:pattFill>
          <a:ln w="9525">
            <a:solidFill>
              <a:schemeClr val="tx1"/>
            </a:solidFill>
            <a:miter lim="800000"/>
            <a:headEnd/>
            <a:tailEnd/>
          </a:ln>
        </p:spPr>
        <p:txBody>
          <a:bodyPr wrap="none" anchor="ctr"/>
          <a:lstStyle/>
          <a:p>
            <a:endParaRPr lang="en-US"/>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par>
                          <p:cTn id="8" fill="hold" nodeType="afterGroup">
                            <p:stCondLst>
                              <p:cond delay="1000"/>
                            </p:stCondLst>
                            <p:childTnLst>
                              <p:par>
                                <p:cTn id="9" presetID="22"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1000"/>
                                        <p:tgtEl>
                                          <p:spTgt spid="4"/>
                                        </p:tgtEl>
                                      </p:cBhvr>
                                    </p:animEffect>
                                  </p:childTnLst>
                                </p:cTn>
                              </p:par>
                            </p:childTnLst>
                          </p:cTn>
                        </p:par>
                        <p:par>
                          <p:cTn id="12" fill="hold" nodeType="afterGroup">
                            <p:stCondLst>
                              <p:cond delay="2000"/>
                            </p:stCondLst>
                            <p:childTnLst>
                              <p:par>
                                <p:cTn id="13" presetID="22" presetClass="entr" presetSubtype="1"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1000"/>
                                        <p:tgtEl>
                                          <p:spTgt spid="3"/>
                                        </p:tgtEl>
                                      </p:cBhvr>
                                    </p:animEffect>
                                  </p:childTnLst>
                                </p:cTn>
                              </p:par>
                            </p:childTnLst>
                          </p:cTn>
                        </p:par>
                        <p:par>
                          <p:cTn id="16" fill="hold" nodeType="afterGroup">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10268"/>
                                        </p:tgtEl>
                                        <p:attrNameLst>
                                          <p:attrName>style.visibility</p:attrName>
                                        </p:attrNameLst>
                                      </p:cBhvr>
                                      <p:to>
                                        <p:strVal val="visible"/>
                                      </p:to>
                                    </p:set>
                                    <p:animEffect transition="in" filter="wipe(left)">
                                      <p:cBhvr>
                                        <p:cTn id="19" dur="500"/>
                                        <p:tgtEl>
                                          <p:spTgt spid="10268"/>
                                        </p:tgtEl>
                                      </p:cBhvr>
                                    </p:animEffect>
                                  </p:childTnLst>
                                </p:cTn>
                              </p:par>
                            </p:childTnLst>
                          </p:cTn>
                        </p:par>
                        <p:par>
                          <p:cTn id="20" fill="hold" nodeType="afterGroup">
                            <p:stCondLst>
                              <p:cond delay="3500"/>
                            </p:stCondLst>
                            <p:childTnLst>
                              <p:par>
                                <p:cTn id="21" presetID="22" presetClass="entr" presetSubtype="8" fill="hold" grpId="0" nodeType="afterEffect">
                                  <p:stCondLst>
                                    <p:cond delay="0"/>
                                  </p:stCondLst>
                                  <p:childTnLst>
                                    <p:set>
                                      <p:cBhvr>
                                        <p:cTn id="22" dur="1" fill="hold">
                                          <p:stCondLst>
                                            <p:cond delay="0"/>
                                          </p:stCondLst>
                                        </p:cTn>
                                        <p:tgtEl>
                                          <p:spTgt spid="10269"/>
                                        </p:tgtEl>
                                        <p:attrNameLst>
                                          <p:attrName>style.visibility</p:attrName>
                                        </p:attrNameLst>
                                      </p:cBhvr>
                                      <p:to>
                                        <p:strVal val="visible"/>
                                      </p:to>
                                    </p:set>
                                    <p:animEffect transition="in" filter="wipe(left)">
                                      <p:cBhvr>
                                        <p:cTn id="23" dur="500"/>
                                        <p:tgtEl>
                                          <p:spTgt spid="10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8" grpId="0" animBg="1"/>
      <p:bldP spid="1026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70" name="Picture 14" descr="QUOC_HUY_VIET_NAM_"/>
          <p:cNvPicPr>
            <a:picLocks noChangeAspect="1" noChangeArrowheads="1"/>
          </p:cNvPicPr>
          <p:nvPr/>
        </p:nvPicPr>
        <p:blipFill>
          <a:blip r:embed="rId2"/>
          <a:srcRect/>
          <a:stretch>
            <a:fillRect/>
          </a:stretch>
        </p:blipFill>
        <p:spPr bwMode="auto">
          <a:xfrm>
            <a:off x="381000" y="381000"/>
            <a:ext cx="3048000" cy="3097213"/>
          </a:xfrm>
          <a:prstGeom prst="rect">
            <a:avLst/>
          </a:prstGeom>
          <a:noFill/>
          <a:ln w="9525">
            <a:noFill/>
            <a:miter lim="800000"/>
            <a:headEnd/>
            <a:tailEnd/>
          </a:ln>
        </p:spPr>
      </p:pic>
      <p:pic>
        <p:nvPicPr>
          <p:cNvPr id="45071" name="Picture 15" descr="Co_To_Quoc"/>
          <p:cNvPicPr>
            <a:picLocks noChangeAspect="1" noChangeArrowheads="1" noCrop="1"/>
          </p:cNvPicPr>
          <p:nvPr/>
        </p:nvPicPr>
        <p:blipFill>
          <a:blip r:embed="rId3"/>
          <a:srcRect/>
          <a:stretch>
            <a:fillRect/>
          </a:stretch>
        </p:blipFill>
        <p:spPr bwMode="auto">
          <a:xfrm>
            <a:off x="304800" y="4114800"/>
            <a:ext cx="3733800" cy="2066925"/>
          </a:xfrm>
          <a:prstGeom prst="rect">
            <a:avLst/>
          </a:prstGeom>
          <a:noFill/>
          <a:ln w="9525">
            <a:noFill/>
            <a:miter lim="800000"/>
            <a:headEnd/>
            <a:tailEnd/>
          </a:ln>
        </p:spPr>
      </p:pic>
      <p:pic>
        <p:nvPicPr>
          <p:cNvPr id="45074" name="Picture 18" descr="Luoc_do_phan_bo_rung_Viet_Nam"/>
          <p:cNvPicPr>
            <a:picLocks noChangeAspect="1" noChangeArrowheads="1"/>
          </p:cNvPicPr>
          <p:nvPr/>
        </p:nvPicPr>
        <p:blipFill>
          <a:blip r:embed="rId4"/>
          <a:srcRect/>
          <a:stretch>
            <a:fillRect/>
          </a:stretch>
        </p:blipFill>
        <p:spPr bwMode="auto">
          <a:xfrm>
            <a:off x="3733800" y="0"/>
            <a:ext cx="5410200" cy="6858000"/>
          </a:xfrm>
          <a:prstGeom prst="rect">
            <a:avLst/>
          </a:prstGeom>
          <a:noFill/>
          <a:ln w="9525">
            <a:solidFill>
              <a:srgbClr val="0000FF"/>
            </a:solidFill>
            <a:miter lim="800000"/>
            <a:headEnd/>
            <a:tailEnd/>
          </a:ln>
        </p:spPr>
      </p:pic>
      <p:sp>
        <p:nvSpPr>
          <p:cNvPr id="45075" name="Oval 19"/>
          <p:cNvSpPr>
            <a:spLocks noChangeArrowheads="1"/>
          </p:cNvSpPr>
          <p:nvPr/>
        </p:nvSpPr>
        <p:spPr bwMode="auto">
          <a:xfrm>
            <a:off x="5029200" y="990600"/>
            <a:ext cx="228600" cy="228600"/>
          </a:xfrm>
          <a:prstGeom prst="ellipse">
            <a:avLst/>
          </a:prstGeom>
          <a:solidFill>
            <a:srgbClr val="FF0000"/>
          </a:solidFill>
          <a:ln w="9525">
            <a:solidFill>
              <a:schemeClr val="tx1"/>
            </a:solidFill>
            <a:round/>
            <a:headEnd/>
            <a:tailEnd/>
          </a:ln>
        </p:spPr>
        <p:txBody>
          <a:bodyPr wrap="none" anchor="ctr"/>
          <a:lstStyle/>
          <a:p>
            <a:endParaRPr lang="en-US"/>
          </a:p>
        </p:txBody>
      </p:sp>
      <p:sp>
        <p:nvSpPr>
          <p:cNvPr id="45076" name="Text Box 20"/>
          <p:cNvSpPr txBox="1">
            <a:spLocks noChangeArrowheads="1"/>
          </p:cNvSpPr>
          <p:nvPr/>
        </p:nvSpPr>
        <p:spPr bwMode="auto">
          <a:xfrm>
            <a:off x="5257800" y="838200"/>
            <a:ext cx="1371600" cy="366713"/>
          </a:xfrm>
          <a:prstGeom prst="rect">
            <a:avLst/>
          </a:prstGeom>
          <a:noFill/>
          <a:ln w="9525">
            <a:noFill/>
            <a:miter lim="800000"/>
            <a:headEnd/>
            <a:tailEnd/>
          </a:ln>
        </p:spPr>
        <p:txBody>
          <a:bodyPr>
            <a:spAutoFit/>
          </a:bodyPr>
          <a:lstStyle/>
          <a:p>
            <a:pPr>
              <a:spcBef>
                <a:spcPct val="50000"/>
              </a:spcBef>
            </a:pPr>
            <a:r>
              <a:rPr lang="en-US" b="1"/>
              <a:t>Hà Nội</a:t>
            </a:r>
          </a:p>
        </p:txBody>
      </p:sp>
      <p:sp>
        <p:nvSpPr>
          <p:cNvPr id="45077" name="Oval 21"/>
          <p:cNvSpPr>
            <a:spLocks noChangeArrowheads="1"/>
          </p:cNvSpPr>
          <p:nvPr/>
        </p:nvSpPr>
        <p:spPr bwMode="auto">
          <a:xfrm>
            <a:off x="5181600" y="5410200"/>
            <a:ext cx="228600" cy="228600"/>
          </a:xfrm>
          <a:prstGeom prst="ellipse">
            <a:avLst/>
          </a:prstGeom>
          <a:solidFill>
            <a:srgbClr val="FF0000"/>
          </a:solidFill>
          <a:ln w="9525">
            <a:solidFill>
              <a:schemeClr val="tx1"/>
            </a:solidFill>
            <a:round/>
            <a:headEnd/>
            <a:tailEnd/>
          </a:ln>
        </p:spPr>
        <p:txBody>
          <a:bodyPr wrap="none" anchor="ctr"/>
          <a:lstStyle/>
          <a:p>
            <a:endParaRPr lang="en-US"/>
          </a:p>
        </p:txBody>
      </p:sp>
      <p:sp>
        <p:nvSpPr>
          <p:cNvPr id="45078" name="Text Box 22"/>
          <p:cNvSpPr txBox="1">
            <a:spLocks noChangeArrowheads="1"/>
          </p:cNvSpPr>
          <p:nvPr/>
        </p:nvSpPr>
        <p:spPr bwMode="auto">
          <a:xfrm>
            <a:off x="5486400" y="5486400"/>
            <a:ext cx="1524000" cy="366713"/>
          </a:xfrm>
          <a:prstGeom prst="rect">
            <a:avLst/>
          </a:prstGeom>
          <a:noFill/>
          <a:ln w="9525">
            <a:noFill/>
            <a:miter lim="800000"/>
            <a:headEnd/>
            <a:tailEnd/>
          </a:ln>
        </p:spPr>
        <p:txBody>
          <a:bodyPr>
            <a:spAutoFit/>
          </a:bodyPr>
          <a:lstStyle/>
          <a:p>
            <a:pPr>
              <a:spcBef>
                <a:spcPct val="50000"/>
              </a:spcBef>
            </a:pPr>
            <a:r>
              <a:rPr lang="en-US" b="1"/>
              <a:t>Hồ Chí Minh</a:t>
            </a:r>
          </a:p>
        </p:txBody>
      </p:sp>
      <p:sp>
        <p:nvSpPr>
          <p:cNvPr id="12297" name="Rectangle 23"/>
          <p:cNvSpPr>
            <a:spLocks noChangeArrowheads="1"/>
          </p:cNvSpPr>
          <p:nvPr/>
        </p:nvSpPr>
        <p:spPr bwMode="auto">
          <a:xfrm>
            <a:off x="0" y="0"/>
            <a:ext cx="9144000" cy="6858000"/>
          </a:xfrm>
          <a:prstGeom prst="rect">
            <a:avLst/>
          </a:prstGeom>
          <a:noFill/>
          <a:ln w="263525">
            <a:pattFill prst="sphere">
              <a:fgClr>
                <a:srgbClr val="00FF00"/>
              </a:fgClr>
              <a:bgClr>
                <a:srgbClr val="FF3300"/>
              </a:bgClr>
            </a:pattFill>
            <a:miter lim="800000"/>
            <a:headEnd/>
            <a:tailEnd/>
          </a:ln>
        </p:spPr>
        <p:txBody>
          <a:bodyPr wrap="none" anchor="ctr"/>
          <a:lstStyle/>
          <a:p>
            <a:endParaRPr lang="en-US"/>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45070"/>
                                        </p:tgtEl>
                                        <p:attrNameLst>
                                          <p:attrName>style.visibility</p:attrName>
                                        </p:attrNameLst>
                                      </p:cBhvr>
                                      <p:to>
                                        <p:strVal val="visible"/>
                                      </p:to>
                                    </p:set>
                                    <p:anim calcmode="lin" valueType="num">
                                      <p:cBhvr>
                                        <p:cTn id="7" dur="1000" fill="hold"/>
                                        <p:tgtEl>
                                          <p:spTgt spid="45070"/>
                                        </p:tgtEl>
                                        <p:attrNameLst>
                                          <p:attrName>ppt_w</p:attrName>
                                        </p:attrNameLst>
                                      </p:cBhvr>
                                      <p:tavLst>
                                        <p:tav tm="0">
                                          <p:val>
                                            <p:strVal val="#ppt_w*0.70"/>
                                          </p:val>
                                        </p:tav>
                                        <p:tav tm="100000">
                                          <p:val>
                                            <p:strVal val="#ppt_w"/>
                                          </p:val>
                                        </p:tav>
                                      </p:tavLst>
                                    </p:anim>
                                    <p:anim calcmode="lin" valueType="num">
                                      <p:cBhvr>
                                        <p:cTn id="8" dur="1000" fill="hold"/>
                                        <p:tgtEl>
                                          <p:spTgt spid="45070"/>
                                        </p:tgtEl>
                                        <p:attrNameLst>
                                          <p:attrName>ppt_h</p:attrName>
                                        </p:attrNameLst>
                                      </p:cBhvr>
                                      <p:tavLst>
                                        <p:tav tm="0">
                                          <p:val>
                                            <p:strVal val="#ppt_h"/>
                                          </p:val>
                                        </p:tav>
                                        <p:tav tm="100000">
                                          <p:val>
                                            <p:strVal val="#ppt_h"/>
                                          </p:val>
                                        </p:tav>
                                      </p:tavLst>
                                    </p:anim>
                                    <p:animEffect transition="in" filter="fade">
                                      <p:cBhvr>
                                        <p:cTn id="9" dur="1000"/>
                                        <p:tgtEl>
                                          <p:spTgt spid="4507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nodeType="clickEffect">
                                  <p:stCondLst>
                                    <p:cond delay="0"/>
                                  </p:stCondLst>
                                  <p:childTnLst>
                                    <p:set>
                                      <p:cBhvr>
                                        <p:cTn id="13" dur="1" fill="hold">
                                          <p:stCondLst>
                                            <p:cond delay="0"/>
                                          </p:stCondLst>
                                        </p:cTn>
                                        <p:tgtEl>
                                          <p:spTgt spid="45071"/>
                                        </p:tgtEl>
                                        <p:attrNameLst>
                                          <p:attrName>style.visibility</p:attrName>
                                        </p:attrNameLst>
                                      </p:cBhvr>
                                      <p:to>
                                        <p:strVal val="visible"/>
                                      </p:to>
                                    </p:set>
                                    <p:animEffect transition="in" filter="fade">
                                      <p:cBhvr>
                                        <p:cTn id="14" dur="1000"/>
                                        <p:tgtEl>
                                          <p:spTgt spid="45071"/>
                                        </p:tgtEl>
                                      </p:cBhvr>
                                    </p:animEffect>
                                    <p:anim calcmode="lin" valueType="num">
                                      <p:cBhvr>
                                        <p:cTn id="15" dur="1000" fill="hold"/>
                                        <p:tgtEl>
                                          <p:spTgt spid="45071"/>
                                        </p:tgtEl>
                                        <p:attrNameLst>
                                          <p:attrName>ppt_x</p:attrName>
                                        </p:attrNameLst>
                                      </p:cBhvr>
                                      <p:tavLst>
                                        <p:tav tm="0">
                                          <p:val>
                                            <p:strVal val="#ppt_x"/>
                                          </p:val>
                                        </p:tav>
                                        <p:tav tm="100000">
                                          <p:val>
                                            <p:strVal val="#ppt_x"/>
                                          </p:val>
                                        </p:tav>
                                      </p:tavLst>
                                    </p:anim>
                                    <p:anim calcmode="lin" valueType="num">
                                      <p:cBhvr>
                                        <p:cTn id="16" dur="1000" fill="hold"/>
                                        <p:tgtEl>
                                          <p:spTgt spid="45071"/>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7" presetClass="entr" presetSubtype="10" fill="hold" nodeType="clickEffect">
                                  <p:stCondLst>
                                    <p:cond delay="0"/>
                                  </p:stCondLst>
                                  <p:childTnLst>
                                    <p:set>
                                      <p:cBhvr>
                                        <p:cTn id="20" dur="1" fill="hold">
                                          <p:stCondLst>
                                            <p:cond delay="0"/>
                                          </p:stCondLst>
                                        </p:cTn>
                                        <p:tgtEl>
                                          <p:spTgt spid="45074"/>
                                        </p:tgtEl>
                                        <p:attrNameLst>
                                          <p:attrName>style.visibility</p:attrName>
                                        </p:attrNameLst>
                                      </p:cBhvr>
                                      <p:to>
                                        <p:strVal val="visible"/>
                                      </p:to>
                                    </p:set>
                                    <p:anim calcmode="lin" valueType="num">
                                      <p:cBhvr>
                                        <p:cTn id="21" dur="500" fill="hold"/>
                                        <p:tgtEl>
                                          <p:spTgt spid="45074"/>
                                        </p:tgtEl>
                                        <p:attrNameLst>
                                          <p:attrName>ppt_w</p:attrName>
                                        </p:attrNameLst>
                                      </p:cBhvr>
                                      <p:tavLst>
                                        <p:tav tm="0">
                                          <p:val>
                                            <p:fltVal val="0"/>
                                          </p:val>
                                        </p:tav>
                                        <p:tav tm="100000">
                                          <p:val>
                                            <p:strVal val="#ppt_w"/>
                                          </p:val>
                                        </p:tav>
                                      </p:tavLst>
                                    </p:anim>
                                    <p:anim calcmode="lin" valueType="num">
                                      <p:cBhvr>
                                        <p:cTn id="22" dur="500" fill="hold"/>
                                        <p:tgtEl>
                                          <p:spTgt spid="45074"/>
                                        </p:tgtEl>
                                        <p:attrNameLst>
                                          <p:attrName>ppt_h</p:attrName>
                                        </p:attrNameLst>
                                      </p:cBhvr>
                                      <p:tavLst>
                                        <p:tav tm="0">
                                          <p:val>
                                            <p:strVal val="#ppt_h"/>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mph" presetSubtype="0" fill="hold" grpId="0" nodeType="clickEffect">
                                  <p:stCondLst>
                                    <p:cond delay="0"/>
                                  </p:stCondLst>
                                  <p:childTnLst>
                                    <p:animScale>
                                      <p:cBhvr>
                                        <p:cTn id="26" dur="2000" fill="hold"/>
                                        <p:tgtEl>
                                          <p:spTgt spid="45075"/>
                                        </p:tgtEl>
                                      </p:cBhvr>
                                      <p:by x="150000" y="150000"/>
                                    </p:animScale>
                                  </p:childTnLst>
                                </p:cTn>
                              </p:par>
                            </p:childTnLst>
                          </p:cTn>
                        </p:par>
                      </p:childTnLst>
                    </p:cTn>
                  </p:par>
                  <p:par>
                    <p:cTn id="27" fill="hold" nodeType="clickPar">
                      <p:stCondLst>
                        <p:cond delay="indefinite"/>
                      </p:stCondLst>
                      <p:childTnLst>
                        <p:par>
                          <p:cTn id="28" fill="hold" nodeType="withGroup">
                            <p:stCondLst>
                              <p:cond delay="0"/>
                            </p:stCondLst>
                            <p:childTnLst>
                              <p:par>
                                <p:cTn id="29" presetID="27" presetClass="entr" presetSubtype="0" fill="hold" grpId="0" nodeType="clickEffect">
                                  <p:stCondLst>
                                    <p:cond delay="0"/>
                                  </p:stCondLst>
                                  <p:iterate type="lt">
                                    <p:tmPct val="50000"/>
                                  </p:iterate>
                                  <p:childTnLst>
                                    <p:set>
                                      <p:cBhvr>
                                        <p:cTn id="30" dur="1" fill="hold">
                                          <p:stCondLst>
                                            <p:cond delay="0"/>
                                          </p:stCondLst>
                                        </p:cTn>
                                        <p:tgtEl>
                                          <p:spTgt spid="45076"/>
                                        </p:tgtEl>
                                        <p:attrNameLst>
                                          <p:attrName>style.visibility</p:attrName>
                                        </p:attrNameLst>
                                      </p:cBhvr>
                                      <p:to>
                                        <p:strVal val="visible"/>
                                      </p:to>
                                    </p:set>
                                    <p:anim calcmode="discrete" valueType="clr">
                                      <p:cBhvr override="childStyle">
                                        <p:cTn id="31" dur="80"/>
                                        <p:tgtEl>
                                          <p:spTgt spid="45076"/>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45076"/>
                                        </p:tgtEl>
                                        <p:attrNameLst>
                                          <p:attrName>fillcolor</p:attrName>
                                        </p:attrNameLst>
                                      </p:cBhvr>
                                      <p:tavLst>
                                        <p:tav tm="0">
                                          <p:val>
                                            <p:clrVal>
                                              <a:schemeClr val="accent2"/>
                                            </p:clrVal>
                                          </p:val>
                                        </p:tav>
                                        <p:tav tm="50000">
                                          <p:val>
                                            <p:clrVal>
                                              <a:schemeClr val="hlink"/>
                                            </p:clrVal>
                                          </p:val>
                                        </p:tav>
                                      </p:tavLst>
                                    </p:anim>
                                    <p:set>
                                      <p:cBhvr>
                                        <p:cTn id="33" dur="80"/>
                                        <p:tgtEl>
                                          <p:spTgt spid="45076"/>
                                        </p:tgtEl>
                                        <p:attrNameLst>
                                          <p:attrName>fill.type</p:attrName>
                                        </p:attrNameLst>
                                      </p:cBhvr>
                                      <p:to>
                                        <p:strVal val="solid"/>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7" presetClass="entr" presetSubtype="10" fill="hold" grpId="0" nodeType="clickEffect">
                                  <p:stCondLst>
                                    <p:cond delay="0"/>
                                  </p:stCondLst>
                                  <p:childTnLst>
                                    <p:set>
                                      <p:cBhvr>
                                        <p:cTn id="37" dur="1" fill="hold">
                                          <p:stCondLst>
                                            <p:cond delay="0"/>
                                          </p:stCondLst>
                                        </p:cTn>
                                        <p:tgtEl>
                                          <p:spTgt spid="45077"/>
                                        </p:tgtEl>
                                        <p:attrNameLst>
                                          <p:attrName>style.visibility</p:attrName>
                                        </p:attrNameLst>
                                      </p:cBhvr>
                                      <p:to>
                                        <p:strVal val="visible"/>
                                      </p:to>
                                    </p:set>
                                    <p:anim calcmode="lin" valueType="num">
                                      <p:cBhvr>
                                        <p:cTn id="38" dur="500" fill="hold"/>
                                        <p:tgtEl>
                                          <p:spTgt spid="45077"/>
                                        </p:tgtEl>
                                        <p:attrNameLst>
                                          <p:attrName>ppt_w</p:attrName>
                                        </p:attrNameLst>
                                      </p:cBhvr>
                                      <p:tavLst>
                                        <p:tav tm="0">
                                          <p:val>
                                            <p:fltVal val="0"/>
                                          </p:val>
                                        </p:tav>
                                        <p:tav tm="100000">
                                          <p:val>
                                            <p:strVal val="#ppt_w"/>
                                          </p:val>
                                        </p:tav>
                                      </p:tavLst>
                                    </p:anim>
                                    <p:anim calcmode="lin" valueType="num">
                                      <p:cBhvr>
                                        <p:cTn id="39" dur="500" fill="hold"/>
                                        <p:tgtEl>
                                          <p:spTgt spid="45077"/>
                                        </p:tgtEl>
                                        <p:attrNameLst>
                                          <p:attrName>ppt_h</p:attrName>
                                        </p:attrNameLst>
                                      </p:cBhvr>
                                      <p:tavLst>
                                        <p:tav tm="0">
                                          <p:val>
                                            <p:strVal val="#ppt_h"/>
                                          </p:val>
                                        </p:tav>
                                        <p:tav tm="100000">
                                          <p:val>
                                            <p:strVal val="#ppt_h"/>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17" presetClass="entr" presetSubtype="10" fill="hold" grpId="0" nodeType="clickEffect">
                                  <p:stCondLst>
                                    <p:cond delay="0"/>
                                  </p:stCondLst>
                                  <p:childTnLst>
                                    <p:set>
                                      <p:cBhvr>
                                        <p:cTn id="43" dur="1" fill="hold">
                                          <p:stCondLst>
                                            <p:cond delay="0"/>
                                          </p:stCondLst>
                                        </p:cTn>
                                        <p:tgtEl>
                                          <p:spTgt spid="45078"/>
                                        </p:tgtEl>
                                        <p:attrNameLst>
                                          <p:attrName>style.visibility</p:attrName>
                                        </p:attrNameLst>
                                      </p:cBhvr>
                                      <p:to>
                                        <p:strVal val="visible"/>
                                      </p:to>
                                    </p:set>
                                    <p:anim calcmode="lin" valueType="num">
                                      <p:cBhvr>
                                        <p:cTn id="44" dur="500" fill="hold"/>
                                        <p:tgtEl>
                                          <p:spTgt spid="45078"/>
                                        </p:tgtEl>
                                        <p:attrNameLst>
                                          <p:attrName>ppt_w</p:attrName>
                                        </p:attrNameLst>
                                      </p:cBhvr>
                                      <p:tavLst>
                                        <p:tav tm="0">
                                          <p:val>
                                            <p:fltVal val="0"/>
                                          </p:val>
                                        </p:tav>
                                        <p:tav tm="100000">
                                          <p:val>
                                            <p:strVal val="#ppt_w"/>
                                          </p:val>
                                        </p:tav>
                                      </p:tavLst>
                                    </p:anim>
                                    <p:anim calcmode="lin" valueType="num">
                                      <p:cBhvr>
                                        <p:cTn id="45" dur="500" fill="hold"/>
                                        <p:tgtEl>
                                          <p:spTgt spid="4507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75" grpId="0" animBg="1"/>
      <p:bldP spid="45076" grpId="0"/>
      <p:bldP spid="45077" grpId="0" animBg="1"/>
      <p:bldP spid="4507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228600" y="4495800"/>
            <a:ext cx="8915400" cy="2124075"/>
          </a:xfrm>
          <a:prstGeom prst="rect">
            <a:avLst/>
          </a:prstGeom>
          <a:solidFill>
            <a:schemeClr val="accent1"/>
          </a:solidFill>
          <a:ln w="9525">
            <a:noFill/>
            <a:miter lim="800000"/>
            <a:headEnd/>
            <a:tailEnd/>
          </a:ln>
        </p:spPr>
        <p:txBody>
          <a:bodyPr>
            <a:spAutoFit/>
          </a:bodyPr>
          <a:lstStyle/>
          <a:p>
            <a:pPr>
              <a:spcBef>
                <a:spcPct val="50000"/>
              </a:spcBef>
            </a:pPr>
            <a:r>
              <a:rPr lang="en-US" sz="2400">
                <a:solidFill>
                  <a:srgbClr val="000066"/>
                </a:solidFill>
              </a:rPr>
              <a:t>- Từ trước đến nay nước ta đã trải qua 12 lần bầu cử quốc hội. </a:t>
            </a:r>
          </a:p>
          <a:p>
            <a:pPr>
              <a:spcBef>
                <a:spcPct val="50000"/>
              </a:spcBef>
            </a:pPr>
            <a:r>
              <a:rPr lang="en-US" sz="2400">
                <a:solidFill>
                  <a:srgbClr val="000066"/>
                </a:solidFill>
              </a:rPr>
              <a:t>Chủ tịch quốc hội nước ta hiện naylà : bác Nguyễn Phú Trọng. </a:t>
            </a:r>
          </a:p>
          <a:p>
            <a:pPr>
              <a:spcBef>
                <a:spcPct val="50000"/>
              </a:spcBef>
            </a:pPr>
            <a:r>
              <a:rPr lang="en-US" sz="2400">
                <a:solidFill>
                  <a:srgbClr val="000066"/>
                </a:solidFill>
              </a:rPr>
              <a:t>Chủ tịch nước là : bác Nguyễn Minh Triết.                     </a:t>
            </a:r>
          </a:p>
          <a:p>
            <a:pPr>
              <a:spcBef>
                <a:spcPct val="50000"/>
              </a:spcBef>
            </a:pPr>
            <a:r>
              <a:rPr lang="en-US" sz="2400">
                <a:solidFill>
                  <a:srgbClr val="000066"/>
                </a:solidFill>
              </a:rPr>
              <a:t>Thủ tướng chính phủ là bác : Nguyễn Tấn Dũng.</a:t>
            </a:r>
          </a:p>
        </p:txBody>
      </p:sp>
      <p:grpSp>
        <p:nvGrpSpPr>
          <p:cNvPr id="2" name="Group 3"/>
          <p:cNvGrpSpPr>
            <a:grpSpLocks/>
          </p:cNvGrpSpPr>
          <p:nvPr/>
        </p:nvGrpSpPr>
        <p:grpSpPr bwMode="auto">
          <a:xfrm>
            <a:off x="76200" y="0"/>
            <a:ext cx="2895600" cy="4343400"/>
            <a:chOff x="48" y="0"/>
            <a:chExt cx="1824" cy="2736"/>
          </a:xfrm>
        </p:grpSpPr>
        <p:sp>
          <p:nvSpPr>
            <p:cNvPr id="13323" name="Rectangle 4"/>
            <p:cNvSpPr>
              <a:spLocks noChangeArrowheads="1"/>
            </p:cNvSpPr>
            <p:nvPr/>
          </p:nvSpPr>
          <p:spPr bwMode="auto">
            <a:xfrm>
              <a:off x="48" y="2352"/>
              <a:ext cx="1824" cy="384"/>
            </a:xfrm>
            <a:prstGeom prst="rect">
              <a:avLst/>
            </a:prstGeom>
            <a:solidFill>
              <a:schemeClr val="accent1"/>
            </a:solidFill>
            <a:ln w="9525">
              <a:solidFill>
                <a:schemeClr val="tx1"/>
              </a:solidFill>
              <a:miter lim="800000"/>
              <a:headEnd/>
              <a:tailEnd/>
            </a:ln>
          </p:spPr>
          <p:txBody>
            <a:bodyPr wrap="none" anchor="ctr"/>
            <a:lstStyle/>
            <a:p>
              <a:pPr algn="ctr"/>
              <a:r>
                <a:rPr lang="en-US" sz="2000">
                  <a:solidFill>
                    <a:srgbClr val="000066"/>
                  </a:solidFill>
                </a:rPr>
                <a:t>Nguyễn Minh Triết</a:t>
              </a:r>
            </a:p>
            <a:p>
              <a:pPr algn="ctr"/>
              <a:r>
                <a:rPr lang="en-US" sz="2000">
                  <a:solidFill>
                    <a:srgbClr val="000066"/>
                  </a:solidFill>
                </a:rPr>
                <a:t>(8/10/1942)</a:t>
              </a:r>
            </a:p>
          </p:txBody>
        </p:sp>
        <p:pic>
          <p:nvPicPr>
            <p:cNvPr id="13324" name="Picture 5" descr="nguyen minh triet"/>
            <p:cNvPicPr>
              <a:picLocks noChangeAspect="1" noChangeArrowheads="1"/>
            </p:cNvPicPr>
            <p:nvPr/>
          </p:nvPicPr>
          <p:blipFill>
            <a:blip r:embed="rId2"/>
            <a:srcRect/>
            <a:stretch>
              <a:fillRect/>
            </a:stretch>
          </p:blipFill>
          <p:spPr bwMode="auto">
            <a:xfrm>
              <a:off x="48" y="0"/>
              <a:ext cx="1824" cy="2352"/>
            </a:xfrm>
            <a:prstGeom prst="rect">
              <a:avLst/>
            </a:prstGeom>
            <a:noFill/>
            <a:ln w="9525">
              <a:noFill/>
              <a:miter lim="800000"/>
              <a:headEnd/>
              <a:tailEnd/>
            </a:ln>
          </p:spPr>
        </p:pic>
      </p:grpSp>
      <p:grpSp>
        <p:nvGrpSpPr>
          <p:cNvPr id="3" name="Group 6"/>
          <p:cNvGrpSpPr>
            <a:grpSpLocks/>
          </p:cNvGrpSpPr>
          <p:nvPr/>
        </p:nvGrpSpPr>
        <p:grpSpPr bwMode="auto">
          <a:xfrm>
            <a:off x="3124200" y="0"/>
            <a:ext cx="2905125" cy="4343400"/>
            <a:chOff x="1992" y="0"/>
            <a:chExt cx="1830" cy="2736"/>
          </a:xfrm>
        </p:grpSpPr>
        <p:pic>
          <p:nvPicPr>
            <p:cNvPr id="13321" name="Picture 7" descr="nguyen-phu-trong"/>
            <p:cNvPicPr>
              <a:picLocks noChangeAspect="1" noChangeArrowheads="1"/>
            </p:cNvPicPr>
            <p:nvPr/>
          </p:nvPicPr>
          <p:blipFill>
            <a:blip r:embed="rId3"/>
            <a:srcRect/>
            <a:stretch>
              <a:fillRect/>
            </a:stretch>
          </p:blipFill>
          <p:spPr bwMode="auto">
            <a:xfrm>
              <a:off x="1992" y="0"/>
              <a:ext cx="1824" cy="2352"/>
            </a:xfrm>
            <a:prstGeom prst="rect">
              <a:avLst/>
            </a:prstGeom>
            <a:noFill/>
            <a:ln w="9525">
              <a:noFill/>
              <a:miter lim="800000"/>
              <a:headEnd/>
              <a:tailEnd/>
            </a:ln>
          </p:spPr>
        </p:pic>
        <p:sp>
          <p:nvSpPr>
            <p:cNvPr id="13322" name="Rectangle 8"/>
            <p:cNvSpPr>
              <a:spLocks noChangeArrowheads="1"/>
            </p:cNvSpPr>
            <p:nvPr/>
          </p:nvSpPr>
          <p:spPr bwMode="auto">
            <a:xfrm>
              <a:off x="1998" y="2352"/>
              <a:ext cx="1824" cy="384"/>
            </a:xfrm>
            <a:prstGeom prst="rect">
              <a:avLst/>
            </a:prstGeom>
            <a:solidFill>
              <a:schemeClr val="accent1"/>
            </a:solidFill>
            <a:ln w="9525">
              <a:solidFill>
                <a:schemeClr val="tx1"/>
              </a:solidFill>
              <a:miter lim="800000"/>
              <a:headEnd/>
              <a:tailEnd/>
            </a:ln>
          </p:spPr>
          <p:txBody>
            <a:bodyPr wrap="none" anchor="ctr"/>
            <a:lstStyle/>
            <a:p>
              <a:pPr algn="ctr"/>
              <a:r>
                <a:rPr lang="en-US" sz="2000">
                  <a:solidFill>
                    <a:srgbClr val="000066"/>
                  </a:solidFill>
                </a:rPr>
                <a:t>Nguyễn Phú Trọng</a:t>
              </a:r>
            </a:p>
            <a:p>
              <a:pPr algn="ctr"/>
              <a:r>
                <a:rPr lang="en-US" sz="2000">
                  <a:solidFill>
                    <a:srgbClr val="000066"/>
                  </a:solidFill>
                </a:rPr>
                <a:t>(14/4/1944)</a:t>
              </a:r>
            </a:p>
          </p:txBody>
        </p:sp>
      </p:grpSp>
      <p:grpSp>
        <p:nvGrpSpPr>
          <p:cNvPr id="4" name="Group 9"/>
          <p:cNvGrpSpPr>
            <a:grpSpLocks/>
          </p:cNvGrpSpPr>
          <p:nvPr/>
        </p:nvGrpSpPr>
        <p:grpSpPr bwMode="auto">
          <a:xfrm>
            <a:off x="6172200" y="0"/>
            <a:ext cx="2933700" cy="4343400"/>
            <a:chOff x="3888" y="0"/>
            <a:chExt cx="1848" cy="2736"/>
          </a:xfrm>
        </p:grpSpPr>
        <p:pic>
          <p:nvPicPr>
            <p:cNvPr id="13319" name="Picture 10" descr="NgTanDungL"/>
            <p:cNvPicPr>
              <a:picLocks noChangeAspect="1" noChangeArrowheads="1"/>
            </p:cNvPicPr>
            <p:nvPr/>
          </p:nvPicPr>
          <p:blipFill>
            <a:blip r:embed="rId4"/>
            <a:srcRect/>
            <a:stretch>
              <a:fillRect/>
            </a:stretch>
          </p:blipFill>
          <p:spPr bwMode="auto">
            <a:xfrm>
              <a:off x="3888" y="0"/>
              <a:ext cx="1848" cy="2352"/>
            </a:xfrm>
            <a:prstGeom prst="rect">
              <a:avLst/>
            </a:prstGeom>
            <a:noFill/>
            <a:ln w="9525">
              <a:noFill/>
              <a:miter lim="800000"/>
              <a:headEnd/>
              <a:tailEnd/>
            </a:ln>
          </p:spPr>
        </p:pic>
        <p:sp>
          <p:nvSpPr>
            <p:cNvPr id="13320" name="Rectangle 11"/>
            <p:cNvSpPr>
              <a:spLocks noChangeArrowheads="1"/>
            </p:cNvSpPr>
            <p:nvPr/>
          </p:nvSpPr>
          <p:spPr bwMode="auto">
            <a:xfrm>
              <a:off x="3894" y="2352"/>
              <a:ext cx="1842" cy="384"/>
            </a:xfrm>
            <a:prstGeom prst="rect">
              <a:avLst/>
            </a:prstGeom>
            <a:solidFill>
              <a:schemeClr val="accent1"/>
            </a:solidFill>
            <a:ln w="9525">
              <a:solidFill>
                <a:schemeClr val="tx1"/>
              </a:solidFill>
              <a:miter lim="800000"/>
              <a:headEnd/>
              <a:tailEnd/>
            </a:ln>
          </p:spPr>
          <p:txBody>
            <a:bodyPr wrap="none" anchor="ctr"/>
            <a:lstStyle/>
            <a:p>
              <a:pPr algn="ctr"/>
              <a:r>
                <a:rPr lang="en-US" sz="2000">
                  <a:solidFill>
                    <a:srgbClr val="000066"/>
                  </a:solidFill>
                </a:rPr>
                <a:t>Nguyễn Tấn Dũng</a:t>
              </a:r>
            </a:p>
            <a:p>
              <a:pPr algn="ctr"/>
              <a:r>
                <a:rPr lang="en-US" sz="2000">
                  <a:solidFill>
                    <a:srgbClr val="000066"/>
                  </a:solidFill>
                </a:rPr>
                <a:t>(17/11/1949)</a:t>
              </a:r>
            </a:p>
          </p:txBody>
        </p:sp>
      </p:grpSp>
      <p:sp>
        <p:nvSpPr>
          <p:cNvPr id="13318" name="Rectangle 12"/>
          <p:cNvSpPr>
            <a:spLocks noChangeArrowheads="1"/>
          </p:cNvSpPr>
          <p:nvPr/>
        </p:nvSpPr>
        <p:spPr bwMode="auto">
          <a:xfrm>
            <a:off x="0" y="0"/>
            <a:ext cx="9144000" cy="6858000"/>
          </a:xfrm>
          <a:prstGeom prst="rect">
            <a:avLst/>
          </a:prstGeom>
          <a:noFill/>
          <a:ln w="263525">
            <a:pattFill prst="sphere">
              <a:fgClr>
                <a:srgbClr val="00FF00"/>
              </a:fgClr>
              <a:bgClr>
                <a:srgbClr val="FF3300"/>
              </a:bgClr>
            </a:pattFill>
            <a:miter lim="800000"/>
            <a:headEnd/>
            <a:tailEnd/>
          </a:ln>
        </p:spPr>
        <p:txBody>
          <a:bodyPr wrap="none" anchor="ctr"/>
          <a:lstStyle/>
          <a:p>
            <a:endParaRPr lang="en-US"/>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par>
                          <p:cTn id="8" fill="hold" nodeType="afterGroup">
                            <p:stCondLst>
                              <p:cond delay="10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1000"/>
                                        <p:tgtEl>
                                          <p:spTgt spid="3"/>
                                        </p:tgtEl>
                                      </p:cBhvr>
                                    </p:animEffect>
                                  </p:childTnLst>
                                </p:cTn>
                              </p:par>
                            </p:childTnLst>
                          </p:cTn>
                        </p:par>
                        <p:par>
                          <p:cTn id="12" fill="hold" nodeType="afterGroup">
                            <p:stCondLst>
                              <p:cond delay="2000"/>
                            </p:stCondLst>
                            <p:childTnLst>
                              <p:par>
                                <p:cTn id="13" presetID="22" presetClass="entr" presetSubtype="1"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1000"/>
                                        <p:tgtEl>
                                          <p:spTgt spid="4"/>
                                        </p:tgtEl>
                                      </p:cBhvr>
                                    </p:animEffect>
                                  </p:childTnLst>
                                </p:cTn>
                              </p:par>
                            </p:childTnLst>
                          </p:cTn>
                        </p:par>
                        <p:par>
                          <p:cTn id="16" fill="hold" nodeType="afterGroup">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48130"/>
                                        </p:tgtEl>
                                        <p:attrNameLst>
                                          <p:attrName>style.visibility</p:attrName>
                                        </p:attrNameLst>
                                      </p:cBhvr>
                                      <p:to>
                                        <p:strVal val="visible"/>
                                      </p:to>
                                    </p:set>
                                    <p:animEffect transition="in" filter="wipe(left)">
                                      <p:cBhvr>
                                        <p:cTn id="19" dur="1000"/>
                                        <p:tgtEl>
                                          <p:spTgt spid="48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4"/>
          <p:cNvSpPr txBox="1">
            <a:spLocks noChangeArrowheads="1"/>
          </p:cNvSpPr>
          <p:nvPr/>
        </p:nvSpPr>
        <p:spPr bwMode="auto">
          <a:xfrm>
            <a:off x="533400" y="457200"/>
            <a:ext cx="8077200" cy="519113"/>
          </a:xfrm>
          <a:prstGeom prst="rect">
            <a:avLst/>
          </a:prstGeom>
          <a:noFill/>
          <a:ln w="9525">
            <a:noFill/>
            <a:miter lim="800000"/>
            <a:headEnd/>
            <a:tailEnd/>
          </a:ln>
        </p:spPr>
        <p:txBody>
          <a:bodyPr>
            <a:spAutoFit/>
          </a:bodyPr>
          <a:lstStyle/>
          <a:p>
            <a:pPr>
              <a:spcBef>
                <a:spcPct val="50000"/>
              </a:spcBef>
            </a:pPr>
            <a:r>
              <a:rPr lang="en-US" sz="2800" b="1">
                <a:solidFill>
                  <a:srgbClr val="0000FF"/>
                </a:solidFill>
              </a:rPr>
              <a:t>            TRÒ CHƠI : CHỌN ĐÁP ÁN ĐÚNG</a:t>
            </a:r>
          </a:p>
        </p:txBody>
      </p:sp>
      <p:sp>
        <p:nvSpPr>
          <p:cNvPr id="11269" name="Rectangle 5"/>
          <p:cNvSpPr>
            <a:spLocks noChangeArrowheads="1"/>
          </p:cNvSpPr>
          <p:nvPr/>
        </p:nvSpPr>
        <p:spPr bwMode="auto">
          <a:xfrm>
            <a:off x="1066800" y="1447800"/>
            <a:ext cx="3429000" cy="1905000"/>
          </a:xfrm>
          <a:prstGeom prst="rect">
            <a:avLst/>
          </a:prstGeom>
          <a:gradFill rotWithShape="1">
            <a:gsLst>
              <a:gs pos="0">
                <a:schemeClr val="folHlink"/>
              </a:gs>
              <a:gs pos="100000">
                <a:schemeClr val="accent1"/>
              </a:gs>
            </a:gsLst>
            <a:path path="shape">
              <a:fillToRect l="50000" t="50000" r="50000" b="50000"/>
            </a:path>
          </a:gradFill>
          <a:ln w="9525">
            <a:solidFill>
              <a:schemeClr val="tx1"/>
            </a:solidFill>
            <a:miter lim="800000"/>
            <a:headEnd/>
            <a:tailEnd/>
          </a:ln>
        </p:spPr>
        <p:txBody>
          <a:bodyPr wrap="none" anchor="ctr"/>
          <a:lstStyle/>
          <a:p>
            <a:r>
              <a:rPr lang="en-US" sz="2800">
                <a:solidFill>
                  <a:srgbClr val="0000FF"/>
                </a:solidFill>
              </a:rPr>
              <a:t>-Thời gian diễn ra cuộc </a:t>
            </a:r>
          </a:p>
          <a:p>
            <a:r>
              <a:rPr lang="en-US" sz="2800">
                <a:solidFill>
                  <a:srgbClr val="0000FF"/>
                </a:solidFill>
              </a:rPr>
              <a:t>Tổng tuyển cử bầu </a:t>
            </a:r>
          </a:p>
          <a:p>
            <a:r>
              <a:rPr lang="en-US" sz="2800">
                <a:solidFill>
                  <a:srgbClr val="0000FF"/>
                </a:solidFill>
              </a:rPr>
              <a:t>Quốc hội của nước</a:t>
            </a:r>
          </a:p>
          <a:p>
            <a:r>
              <a:rPr lang="en-US" sz="2800">
                <a:solidFill>
                  <a:srgbClr val="0000FF"/>
                </a:solidFill>
              </a:rPr>
              <a:t> Việt Nam thống nhất</a:t>
            </a:r>
          </a:p>
        </p:txBody>
      </p:sp>
      <p:sp>
        <p:nvSpPr>
          <p:cNvPr id="11270" name="Rectangle 6"/>
          <p:cNvSpPr>
            <a:spLocks noChangeArrowheads="1"/>
          </p:cNvSpPr>
          <p:nvPr/>
        </p:nvSpPr>
        <p:spPr bwMode="auto">
          <a:xfrm>
            <a:off x="4495800" y="1447800"/>
            <a:ext cx="3429000" cy="1905000"/>
          </a:xfrm>
          <a:prstGeom prst="rect">
            <a:avLst/>
          </a:prstGeom>
          <a:gradFill rotWithShape="1">
            <a:gsLst>
              <a:gs pos="0">
                <a:schemeClr val="folHlink"/>
              </a:gs>
              <a:gs pos="100000">
                <a:schemeClr val="accent1"/>
              </a:gs>
            </a:gsLst>
            <a:path path="shape">
              <a:fillToRect l="50000" t="50000" r="50000" b="50000"/>
            </a:path>
          </a:gradFill>
          <a:ln w="9525">
            <a:solidFill>
              <a:schemeClr val="tx1"/>
            </a:solidFill>
            <a:miter lim="800000"/>
            <a:headEnd/>
            <a:tailEnd/>
          </a:ln>
        </p:spPr>
        <p:txBody>
          <a:bodyPr wrap="none" anchor="ctr"/>
          <a:lstStyle/>
          <a:p>
            <a:r>
              <a:rPr lang="en-US" sz="2800">
                <a:solidFill>
                  <a:srgbClr val="FF0000"/>
                </a:solidFill>
              </a:rPr>
              <a:t>a, Ngày 30-4-1975</a:t>
            </a:r>
          </a:p>
          <a:p>
            <a:r>
              <a:rPr lang="en-US" sz="2800">
                <a:solidFill>
                  <a:srgbClr val="FF0000"/>
                </a:solidFill>
              </a:rPr>
              <a:t>b, Ngày 1-5-1975</a:t>
            </a:r>
          </a:p>
          <a:p>
            <a:r>
              <a:rPr lang="en-US" sz="2800">
                <a:solidFill>
                  <a:srgbClr val="FF0000"/>
                </a:solidFill>
              </a:rPr>
              <a:t>c, Ngày 25-4-1976 </a:t>
            </a:r>
          </a:p>
        </p:txBody>
      </p:sp>
      <p:sp>
        <p:nvSpPr>
          <p:cNvPr id="11271" name="Rectangle 7"/>
          <p:cNvSpPr>
            <a:spLocks noChangeArrowheads="1"/>
          </p:cNvSpPr>
          <p:nvPr/>
        </p:nvSpPr>
        <p:spPr bwMode="auto">
          <a:xfrm>
            <a:off x="1066800" y="3352800"/>
            <a:ext cx="3429000" cy="1905000"/>
          </a:xfrm>
          <a:prstGeom prst="rect">
            <a:avLst/>
          </a:prstGeom>
          <a:gradFill rotWithShape="1">
            <a:gsLst>
              <a:gs pos="0">
                <a:schemeClr val="folHlink"/>
              </a:gs>
              <a:gs pos="100000">
                <a:schemeClr val="accent1"/>
              </a:gs>
            </a:gsLst>
            <a:path path="shape">
              <a:fillToRect l="50000" t="50000" r="50000" b="50000"/>
            </a:path>
          </a:gradFill>
          <a:ln w="9525">
            <a:solidFill>
              <a:schemeClr val="tx1"/>
            </a:solidFill>
            <a:miter lim="800000"/>
            <a:headEnd/>
            <a:tailEnd/>
          </a:ln>
        </p:spPr>
        <p:txBody>
          <a:bodyPr wrap="none" anchor="ctr"/>
          <a:lstStyle/>
          <a:p>
            <a:r>
              <a:rPr lang="en-US" sz="2800">
                <a:solidFill>
                  <a:srgbClr val="0000FF"/>
                </a:solidFill>
              </a:rPr>
              <a:t>-Kì họp thứ I Quốc hội</a:t>
            </a:r>
          </a:p>
          <a:p>
            <a:r>
              <a:rPr lang="en-US" sz="2800">
                <a:solidFill>
                  <a:srgbClr val="0000FF"/>
                </a:solidFill>
              </a:rPr>
              <a:t> khoá VI quyết định</a:t>
            </a:r>
          </a:p>
          <a:p>
            <a:r>
              <a:rPr lang="en-US" sz="2800">
                <a:solidFill>
                  <a:srgbClr val="0000FF"/>
                </a:solidFill>
              </a:rPr>
              <a:t>Thủ đô là:</a:t>
            </a:r>
          </a:p>
          <a:p>
            <a:endParaRPr lang="en-US" sz="2800">
              <a:solidFill>
                <a:srgbClr val="0000FF"/>
              </a:solidFill>
            </a:endParaRPr>
          </a:p>
        </p:txBody>
      </p:sp>
      <p:sp>
        <p:nvSpPr>
          <p:cNvPr id="11272" name="Rectangle 8"/>
          <p:cNvSpPr>
            <a:spLocks noChangeArrowheads="1"/>
          </p:cNvSpPr>
          <p:nvPr/>
        </p:nvSpPr>
        <p:spPr bwMode="auto">
          <a:xfrm>
            <a:off x="4495800" y="3352800"/>
            <a:ext cx="3429000" cy="1905000"/>
          </a:xfrm>
          <a:prstGeom prst="rect">
            <a:avLst/>
          </a:prstGeom>
          <a:gradFill rotWithShape="1">
            <a:gsLst>
              <a:gs pos="0">
                <a:schemeClr val="folHlink"/>
              </a:gs>
              <a:gs pos="100000">
                <a:schemeClr val="accent1"/>
              </a:gs>
            </a:gsLst>
            <a:path path="shape">
              <a:fillToRect l="50000" t="50000" r="50000" b="50000"/>
            </a:path>
          </a:gradFill>
          <a:ln w="9525">
            <a:solidFill>
              <a:schemeClr val="tx1"/>
            </a:solidFill>
            <a:miter lim="800000"/>
            <a:headEnd/>
            <a:tailEnd/>
          </a:ln>
        </p:spPr>
        <p:txBody>
          <a:bodyPr wrap="none" anchor="ctr"/>
          <a:lstStyle/>
          <a:p>
            <a:r>
              <a:rPr lang="en-US" sz="2800">
                <a:solidFill>
                  <a:srgbClr val="FF0000"/>
                </a:solidFill>
              </a:rPr>
              <a:t>a,Thăng Long</a:t>
            </a:r>
          </a:p>
          <a:p>
            <a:r>
              <a:rPr lang="en-US" sz="2800">
                <a:solidFill>
                  <a:srgbClr val="FF0000"/>
                </a:solidFill>
              </a:rPr>
              <a:t>b, Hà Nội</a:t>
            </a:r>
          </a:p>
          <a:p>
            <a:r>
              <a:rPr lang="en-US" sz="2800">
                <a:solidFill>
                  <a:srgbClr val="FF0000"/>
                </a:solidFill>
              </a:rPr>
              <a:t>c, TP Hồ Chí Minh</a:t>
            </a:r>
          </a:p>
        </p:txBody>
      </p:sp>
      <p:sp>
        <p:nvSpPr>
          <p:cNvPr id="11273" name="AutoShape 9"/>
          <p:cNvSpPr>
            <a:spLocks noChangeArrowheads="1"/>
          </p:cNvSpPr>
          <p:nvPr/>
        </p:nvSpPr>
        <p:spPr bwMode="auto">
          <a:xfrm>
            <a:off x="0" y="1828800"/>
            <a:ext cx="962025" cy="914400"/>
          </a:xfrm>
          <a:prstGeom prst="star5">
            <a:avLst/>
          </a:prstGeom>
          <a:solidFill>
            <a:srgbClr val="FFFF00"/>
          </a:solidFill>
          <a:ln w="9525">
            <a:solidFill>
              <a:schemeClr val="tx1"/>
            </a:solidFill>
            <a:miter lim="800000"/>
            <a:headEnd/>
            <a:tailEnd/>
          </a:ln>
          <a:effectLst/>
        </p:spPr>
        <p:txBody>
          <a:bodyPr wrap="none" anchor="ctr"/>
          <a:lstStyle/>
          <a:p>
            <a:pPr algn="ctr">
              <a:defRPr/>
            </a:pPr>
            <a:r>
              <a:rPr lang="en-US" sz="2800">
                <a:latin typeface="Arial"/>
                <a:cs typeface="Arial" charset="0"/>
              </a:rPr>
              <a:t>1</a:t>
            </a:r>
          </a:p>
        </p:txBody>
      </p:sp>
      <p:sp>
        <p:nvSpPr>
          <p:cNvPr id="11274" name="AutoShape 10"/>
          <p:cNvSpPr>
            <a:spLocks noChangeArrowheads="1"/>
          </p:cNvSpPr>
          <p:nvPr/>
        </p:nvSpPr>
        <p:spPr bwMode="auto">
          <a:xfrm>
            <a:off x="0" y="3581400"/>
            <a:ext cx="962025" cy="914400"/>
          </a:xfrm>
          <a:prstGeom prst="star5">
            <a:avLst/>
          </a:prstGeom>
          <a:solidFill>
            <a:srgbClr val="FFFF00"/>
          </a:solidFill>
          <a:ln w="9525">
            <a:solidFill>
              <a:schemeClr val="tx1"/>
            </a:solidFill>
            <a:miter lim="800000"/>
            <a:headEnd/>
            <a:tailEnd/>
          </a:ln>
          <a:effectLst/>
        </p:spPr>
        <p:txBody>
          <a:bodyPr wrap="none" anchor="ctr"/>
          <a:lstStyle/>
          <a:p>
            <a:pPr algn="ctr">
              <a:defRPr/>
            </a:pPr>
            <a:r>
              <a:rPr lang="en-US" sz="2800">
                <a:latin typeface="Arial"/>
                <a:cs typeface="Arial" charset="0"/>
              </a:rPr>
              <a:t>2</a:t>
            </a:r>
          </a:p>
        </p:txBody>
      </p:sp>
      <p:sp>
        <p:nvSpPr>
          <p:cNvPr id="11275" name="AutoShape 11"/>
          <p:cNvSpPr>
            <a:spLocks noChangeArrowheads="1"/>
          </p:cNvSpPr>
          <p:nvPr/>
        </p:nvSpPr>
        <p:spPr bwMode="auto">
          <a:xfrm>
            <a:off x="8077200" y="1828800"/>
            <a:ext cx="914400" cy="914400"/>
          </a:xfrm>
          <a:prstGeom prst="smileyFace">
            <a:avLst>
              <a:gd name="adj" fmla="val 4653"/>
            </a:avLst>
          </a:prstGeom>
          <a:gradFill rotWithShape="1">
            <a:gsLst>
              <a:gs pos="0">
                <a:srgbClr val="FF0000"/>
              </a:gs>
              <a:gs pos="100000">
                <a:srgbClr val="99FF99"/>
              </a:gs>
            </a:gsLst>
            <a:path path="shape">
              <a:fillToRect l="50000" t="50000" r="50000" b="50000"/>
            </a:path>
          </a:gradFill>
          <a:ln w="9525">
            <a:solidFill>
              <a:schemeClr val="tx1"/>
            </a:solidFill>
            <a:round/>
            <a:headEnd/>
            <a:tailEnd/>
          </a:ln>
        </p:spPr>
        <p:txBody>
          <a:bodyPr wrap="none" anchor="ctr"/>
          <a:lstStyle/>
          <a:p>
            <a:endParaRPr lang="en-US"/>
          </a:p>
        </p:txBody>
      </p:sp>
      <p:sp>
        <p:nvSpPr>
          <p:cNvPr id="11277" name="AutoShape 13"/>
          <p:cNvSpPr>
            <a:spLocks noChangeArrowheads="1"/>
          </p:cNvSpPr>
          <p:nvPr/>
        </p:nvSpPr>
        <p:spPr bwMode="auto">
          <a:xfrm>
            <a:off x="8153400" y="3886200"/>
            <a:ext cx="914400" cy="914400"/>
          </a:xfrm>
          <a:prstGeom prst="smileyFace">
            <a:avLst>
              <a:gd name="adj" fmla="val 4653"/>
            </a:avLst>
          </a:prstGeom>
          <a:gradFill rotWithShape="1">
            <a:gsLst>
              <a:gs pos="0">
                <a:srgbClr val="FF0000"/>
              </a:gs>
              <a:gs pos="100000">
                <a:srgbClr val="99FF99"/>
              </a:gs>
            </a:gsLst>
            <a:path path="shape">
              <a:fillToRect l="50000" t="50000" r="50000" b="50000"/>
            </a:path>
          </a:gradFill>
          <a:ln w="9525">
            <a:solidFill>
              <a:schemeClr val="tx1"/>
            </a:solidFill>
            <a:round/>
            <a:headEnd/>
            <a:tailEnd/>
          </a:ln>
        </p:spPr>
        <p:txBody>
          <a:bodyPr wrap="none" anchor="ctr"/>
          <a:lstStyle/>
          <a:p>
            <a:endParaRPr lang="en-US"/>
          </a:p>
        </p:txBody>
      </p:sp>
      <p:sp>
        <p:nvSpPr>
          <p:cNvPr id="11278" name="Oval 14"/>
          <p:cNvSpPr>
            <a:spLocks noChangeArrowheads="1"/>
          </p:cNvSpPr>
          <p:nvPr/>
        </p:nvSpPr>
        <p:spPr bwMode="auto">
          <a:xfrm>
            <a:off x="4495800" y="2590800"/>
            <a:ext cx="457200" cy="533400"/>
          </a:xfrm>
          <a:prstGeom prst="ellipse">
            <a:avLst/>
          </a:prstGeom>
          <a:noFill/>
          <a:ln w="38100">
            <a:solidFill>
              <a:srgbClr val="0000FF"/>
            </a:solidFill>
            <a:round/>
            <a:headEnd/>
            <a:tailEnd/>
          </a:ln>
        </p:spPr>
        <p:txBody>
          <a:bodyPr wrap="none" anchor="ctr"/>
          <a:lstStyle/>
          <a:p>
            <a:pPr algn="ctr"/>
            <a:endParaRPr lang="en-US"/>
          </a:p>
        </p:txBody>
      </p:sp>
      <p:sp>
        <p:nvSpPr>
          <p:cNvPr id="11279" name="Oval 15"/>
          <p:cNvSpPr>
            <a:spLocks noChangeArrowheads="1"/>
          </p:cNvSpPr>
          <p:nvPr/>
        </p:nvSpPr>
        <p:spPr bwMode="auto">
          <a:xfrm>
            <a:off x="4495800" y="4038600"/>
            <a:ext cx="457200" cy="533400"/>
          </a:xfrm>
          <a:prstGeom prst="ellipse">
            <a:avLst/>
          </a:prstGeom>
          <a:noFill/>
          <a:ln w="38100">
            <a:solidFill>
              <a:srgbClr val="0000FF"/>
            </a:solidFill>
            <a:round/>
            <a:headEnd/>
            <a:tailEnd/>
          </a:ln>
        </p:spPr>
        <p:txBody>
          <a:bodyPr wrap="none" anchor="ctr"/>
          <a:lstStyle/>
          <a:p>
            <a:pPr algn="ctr"/>
            <a:endParaRPr lang="en-US"/>
          </a:p>
        </p:txBody>
      </p:sp>
      <p:pic>
        <p:nvPicPr>
          <p:cNvPr id="11280" name="tan co 4.mp3">
            <a:hlinkClick r:id="" action="ppaction://media"/>
          </p:cNvPr>
          <p:cNvPicPr>
            <a:picLocks noRot="1" noChangeAspect="1" noChangeArrowheads="1"/>
          </p:cNvPicPr>
          <p:nvPr>
            <a:audioFile r:link="rId1"/>
          </p:nvPr>
        </p:nvPicPr>
        <p:blipFill>
          <a:blip r:embed="rId4"/>
          <a:srcRect/>
          <a:stretch>
            <a:fillRect/>
          </a:stretch>
        </p:blipFill>
        <p:spPr bwMode="auto">
          <a:xfrm>
            <a:off x="838200" y="6019800"/>
            <a:ext cx="76200" cy="76200"/>
          </a:xfrm>
          <a:prstGeom prst="rect">
            <a:avLst/>
          </a:prstGeom>
          <a:noFill/>
          <a:ln w="9525">
            <a:noFill/>
            <a:miter lim="800000"/>
            <a:headEnd/>
            <a:tailEnd/>
          </a:ln>
        </p:spPr>
      </p:pic>
      <p:pic>
        <p:nvPicPr>
          <p:cNvPr id="14350" name="Picture 17" descr="atom1"/>
          <p:cNvPicPr>
            <a:picLocks noChangeAspect="1" noChangeArrowheads="1" noCrop="1"/>
          </p:cNvPicPr>
          <p:nvPr/>
        </p:nvPicPr>
        <p:blipFill>
          <a:blip r:embed="rId5"/>
          <a:srcRect/>
          <a:stretch>
            <a:fillRect/>
          </a:stretch>
        </p:blipFill>
        <p:spPr bwMode="auto">
          <a:xfrm>
            <a:off x="0" y="4857750"/>
            <a:ext cx="2667000" cy="2000250"/>
          </a:xfrm>
          <a:prstGeom prst="rect">
            <a:avLst/>
          </a:prstGeom>
          <a:noFill/>
          <a:ln w="9525">
            <a:noFill/>
            <a:miter lim="800000"/>
            <a:headEnd/>
            <a:tailEnd/>
          </a:ln>
        </p:spPr>
      </p:pic>
      <p:sp>
        <p:nvSpPr>
          <p:cNvPr id="14351" name="Rectangle 23"/>
          <p:cNvSpPr>
            <a:spLocks noChangeArrowheads="1"/>
          </p:cNvSpPr>
          <p:nvPr/>
        </p:nvSpPr>
        <p:spPr bwMode="auto">
          <a:xfrm>
            <a:off x="0" y="0"/>
            <a:ext cx="9144000" cy="6858000"/>
          </a:xfrm>
          <a:prstGeom prst="rect">
            <a:avLst/>
          </a:prstGeom>
          <a:noFill/>
          <a:ln w="263525">
            <a:pattFill prst="sphere">
              <a:fgClr>
                <a:srgbClr val="00FF00"/>
              </a:fgClr>
              <a:bgClr>
                <a:srgbClr val="FF3300"/>
              </a:bgClr>
            </a:pattFill>
            <a:miter lim="800000"/>
            <a:headEnd/>
            <a:tailEnd/>
          </a:ln>
        </p:spPr>
        <p:txBody>
          <a:bodyPr wrap="none" anchor="ctr"/>
          <a:lstStyle/>
          <a:p>
            <a:endParaRPr lang="en-US"/>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11268">
                                            <p:txEl>
                                              <p:pRg st="0" end="0"/>
                                            </p:txEl>
                                          </p:spTgt>
                                        </p:tgtEl>
                                        <p:attrNameLst>
                                          <p:attrName>style.visibility</p:attrName>
                                        </p:attrNameLst>
                                      </p:cBhvr>
                                      <p:to>
                                        <p:strVal val="visible"/>
                                      </p:to>
                                    </p:set>
                                    <p:animEffect transition="in" filter="wheel(4)">
                                      <p:cBhvr>
                                        <p:cTn id="7" dur="2000"/>
                                        <p:tgtEl>
                                          <p:spTgt spid="1126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1273"/>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3" presetClass="entr" presetSubtype="16" fill="hold" nodeType="withEffect">
                                  <p:stCondLst>
                                    <p:cond delay="0"/>
                                  </p:stCondLst>
                                  <p:childTnLst>
                                    <p:set>
                                      <p:cBhvr>
                                        <p:cTn id="12" dur="1" fill="hold">
                                          <p:stCondLst>
                                            <p:cond delay="0"/>
                                          </p:stCondLst>
                                        </p:cTn>
                                        <p:tgtEl>
                                          <p:spTgt spid="11269">
                                            <p:txEl>
                                              <p:pRg st="0" end="0"/>
                                            </p:txEl>
                                          </p:spTgt>
                                        </p:tgtEl>
                                        <p:attrNameLst>
                                          <p:attrName>style.visibility</p:attrName>
                                        </p:attrNameLst>
                                      </p:cBhvr>
                                      <p:to>
                                        <p:strVal val="visible"/>
                                      </p:to>
                                    </p:set>
                                    <p:animEffect transition="in" filter="plus(in)">
                                      <p:cBhvr>
                                        <p:cTn id="13" dur="2000"/>
                                        <p:tgtEl>
                                          <p:spTgt spid="11269">
                                            <p:txEl>
                                              <p:pRg st="0" end="0"/>
                                            </p:txEl>
                                          </p:spTgt>
                                        </p:tgtEl>
                                      </p:cBhvr>
                                    </p:animEffect>
                                  </p:childTnLst>
                                </p:cTn>
                              </p:par>
                              <p:par>
                                <p:cTn id="14" presetID="13" presetClass="entr" presetSubtype="16" fill="hold" nodeType="withEffect">
                                  <p:stCondLst>
                                    <p:cond delay="0"/>
                                  </p:stCondLst>
                                  <p:childTnLst>
                                    <p:set>
                                      <p:cBhvr>
                                        <p:cTn id="15" dur="1" fill="hold">
                                          <p:stCondLst>
                                            <p:cond delay="0"/>
                                          </p:stCondLst>
                                        </p:cTn>
                                        <p:tgtEl>
                                          <p:spTgt spid="11269">
                                            <p:txEl>
                                              <p:pRg st="1" end="1"/>
                                            </p:txEl>
                                          </p:spTgt>
                                        </p:tgtEl>
                                        <p:attrNameLst>
                                          <p:attrName>style.visibility</p:attrName>
                                        </p:attrNameLst>
                                      </p:cBhvr>
                                      <p:to>
                                        <p:strVal val="visible"/>
                                      </p:to>
                                    </p:set>
                                    <p:animEffect transition="in" filter="plus(in)">
                                      <p:cBhvr>
                                        <p:cTn id="16" dur="2000"/>
                                        <p:tgtEl>
                                          <p:spTgt spid="11269">
                                            <p:txEl>
                                              <p:pRg st="1" end="1"/>
                                            </p:txEl>
                                          </p:spTgt>
                                        </p:tgtEl>
                                      </p:cBhvr>
                                    </p:animEffect>
                                  </p:childTnLst>
                                </p:cTn>
                              </p:par>
                              <p:par>
                                <p:cTn id="17" presetID="13" presetClass="entr" presetSubtype="16" fill="hold" nodeType="withEffect">
                                  <p:stCondLst>
                                    <p:cond delay="0"/>
                                  </p:stCondLst>
                                  <p:childTnLst>
                                    <p:set>
                                      <p:cBhvr>
                                        <p:cTn id="18" dur="1" fill="hold">
                                          <p:stCondLst>
                                            <p:cond delay="0"/>
                                          </p:stCondLst>
                                        </p:cTn>
                                        <p:tgtEl>
                                          <p:spTgt spid="11269">
                                            <p:txEl>
                                              <p:pRg st="2" end="2"/>
                                            </p:txEl>
                                          </p:spTgt>
                                        </p:tgtEl>
                                        <p:attrNameLst>
                                          <p:attrName>style.visibility</p:attrName>
                                        </p:attrNameLst>
                                      </p:cBhvr>
                                      <p:to>
                                        <p:strVal val="visible"/>
                                      </p:to>
                                    </p:set>
                                    <p:animEffect transition="in" filter="plus(in)">
                                      <p:cBhvr>
                                        <p:cTn id="19" dur="2000"/>
                                        <p:tgtEl>
                                          <p:spTgt spid="11269">
                                            <p:txEl>
                                              <p:pRg st="2" end="2"/>
                                            </p:txEl>
                                          </p:spTgt>
                                        </p:tgtEl>
                                      </p:cBhvr>
                                    </p:animEffect>
                                  </p:childTnLst>
                                </p:cTn>
                              </p:par>
                              <p:par>
                                <p:cTn id="20" presetID="13" presetClass="entr" presetSubtype="16" fill="hold" nodeType="withEffect">
                                  <p:stCondLst>
                                    <p:cond delay="0"/>
                                  </p:stCondLst>
                                  <p:childTnLst>
                                    <p:set>
                                      <p:cBhvr>
                                        <p:cTn id="21" dur="1" fill="hold">
                                          <p:stCondLst>
                                            <p:cond delay="0"/>
                                          </p:stCondLst>
                                        </p:cTn>
                                        <p:tgtEl>
                                          <p:spTgt spid="11269">
                                            <p:txEl>
                                              <p:pRg st="3" end="3"/>
                                            </p:txEl>
                                          </p:spTgt>
                                        </p:tgtEl>
                                        <p:attrNameLst>
                                          <p:attrName>style.visibility</p:attrName>
                                        </p:attrNameLst>
                                      </p:cBhvr>
                                      <p:to>
                                        <p:strVal val="visible"/>
                                      </p:to>
                                    </p:set>
                                    <p:animEffect transition="in" filter="plus(in)">
                                      <p:cBhvr>
                                        <p:cTn id="22" dur="2000"/>
                                        <p:tgtEl>
                                          <p:spTgt spid="1126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11278"/>
                                        </p:tgtEl>
                                        <p:attrNameLst>
                                          <p:attrName>style.visibility</p:attrName>
                                        </p:attrNameLst>
                                      </p:cBhvr>
                                      <p:to>
                                        <p:strVal val="visible"/>
                                      </p:to>
                                    </p:set>
                                    <p:animEffect transition="in" filter="diamond(in)">
                                      <p:cBhvr>
                                        <p:cTn id="27" dur="2000"/>
                                        <p:tgtEl>
                                          <p:spTgt spid="11278"/>
                                        </p:tgtEl>
                                      </p:cBhvr>
                                    </p:animEffect>
                                  </p:childTnLst>
                                </p:cTn>
                              </p:par>
                            </p:childTnLst>
                          </p:cTn>
                        </p:par>
                      </p:childTnLst>
                    </p:cTn>
                  </p:par>
                </p:childTnLst>
              </p:cTn>
              <p:nextCondLst>
                <p:cond evt="onClick" delay="0">
                  <p:tgtEl>
                    <p:spTgt spid="11273"/>
                  </p:tgtEl>
                </p:cond>
              </p:nextCondLst>
            </p:seq>
            <p:seq concurrent="1" nextAc="seek">
              <p:cTn id="28" restart="whenNotActive" fill="hold" evtFilter="cancelBubble" nodeType="interactiveSeq">
                <p:stCondLst>
                  <p:cond evt="onClick" delay="0">
                    <p:tgtEl>
                      <p:spTgt spid="11270"/>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13" presetClass="entr" presetSubtype="16" fill="hold" nodeType="withEffect">
                                  <p:stCondLst>
                                    <p:cond delay="0"/>
                                  </p:stCondLst>
                                  <p:childTnLst>
                                    <p:set>
                                      <p:cBhvr>
                                        <p:cTn id="32" dur="1" fill="hold">
                                          <p:stCondLst>
                                            <p:cond delay="0"/>
                                          </p:stCondLst>
                                        </p:cTn>
                                        <p:tgtEl>
                                          <p:spTgt spid="11270">
                                            <p:txEl>
                                              <p:pRg st="0" end="0"/>
                                            </p:txEl>
                                          </p:spTgt>
                                        </p:tgtEl>
                                        <p:attrNameLst>
                                          <p:attrName>style.visibility</p:attrName>
                                        </p:attrNameLst>
                                      </p:cBhvr>
                                      <p:to>
                                        <p:strVal val="visible"/>
                                      </p:to>
                                    </p:set>
                                    <p:animEffect transition="in" filter="plus(in)">
                                      <p:cBhvr>
                                        <p:cTn id="33" dur="2000"/>
                                        <p:tgtEl>
                                          <p:spTgt spid="11270">
                                            <p:txEl>
                                              <p:pRg st="0" end="0"/>
                                            </p:txEl>
                                          </p:spTgt>
                                        </p:tgtEl>
                                      </p:cBhvr>
                                    </p:animEffect>
                                  </p:childTnLst>
                                </p:cTn>
                              </p:par>
                              <p:par>
                                <p:cTn id="34" presetID="13" presetClass="entr" presetSubtype="16" fill="hold" nodeType="withEffect">
                                  <p:stCondLst>
                                    <p:cond delay="0"/>
                                  </p:stCondLst>
                                  <p:childTnLst>
                                    <p:set>
                                      <p:cBhvr>
                                        <p:cTn id="35" dur="1" fill="hold">
                                          <p:stCondLst>
                                            <p:cond delay="0"/>
                                          </p:stCondLst>
                                        </p:cTn>
                                        <p:tgtEl>
                                          <p:spTgt spid="11270">
                                            <p:txEl>
                                              <p:pRg st="1" end="1"/>
                                            </p:txEl>
                                          </p:spTgt>
                                        </p:tgtEl>
                                        <p:attrNameLst>
                                          <p:attrName>style.visibility</p:attrName>
                                        </p:attrNameLst>
                                      </p:cBhvr>
                                      <p:to>
                                        <p:strVal val="visible"/>
                                      </p:to>
                                    </p:set>
                                    <p:animEffect transition="in" filter="plus(in)">
                                      <p:cBhvr>
                                        <p:cTn id="36" dur="2000"/>
                                        <p:tgtEl>
                                          <p:spTgt spid="11270">
                                            <p:txEl>
                                              <p:pRg st="1" end="1"/>
                                            </p:txEl>
                                          </p:spTgt>
                                        </p:tgtEl>
                                      </p:cBhvr>
                                    </p:animEffect>
                                  </p:childTnLst>
                                </p:cTn>
                              </p:par>
                              <p:par>
                                <p:cTn id="37" presetID="13" presetClass="entr" presetSubtype="16" fill="hold" nodeType="withEffect">
                                  <p:stCondLst>
                                    <p:cond delay="0"/>
                                  </p:stCondLst>
                                  <p:childTnLst>
                                    <p:set>
                                      <p:cBhvr>
                                        <p:cTn id="38" dur="1" fill="hold">
                                          <p:stCondLst>
                                            <p:cond delay="0"/>
                                          </p:stCondLst>
                                        </p:cTn>
                                        <p:tgtEl>
                                          <p:spTgt spid="11270">
                                            <p:txEl>
                                              <p:pRg st="2" end="2"/>
                                            </p:txEl>
                                          </p:spTgt>
                                        </p:tgtEl>
                                        <p:attrNameLst>
                                          <p:attrName>style.visibility</p:attrName>
                                        </p:attrNameLst>
                                      </p:cBhvr>
                                      <p:to>
                                        <p:strVal val="visible"/>
                                      </p:to>
                                    </p:set>
                                    <p:animEffect transition="in" filter="plus(in)">
                                      <p:cBhvr>
                                        <p:cTn id="39" dur="2000"/>
                                        <p:tgtEl>
                                          <p:spTgt spid="11270">
                                            <p:txEl>
                                              <p:pRg st="2" end="2"/>
                                            </p:txEl>
                                          </p:spTgt>
                                        </p:tgtEl>
                                      </p:cBhvr>
                                    </p:animEffect>
                                  </p:childTnLst>
                                </p:cTn>
                              </p:par>
                            </p:childTnLst>
                          </p:cTn>
                        </p:par>
                      </p:childTnLst>
                    </p:cTn>
                  </p:par>
                </p:childTnLst>
              </p:cTn>
              <p:nextCondLst>
                <p:cond evt="onClick" delay="0">
                  <p:tgtEl>
                    <p:spTgt spid="11270"/>
                  </p:tgtEl>
                </p:cond>
              </p:nextCondLst>
            </p:seq>
            <p:seq concurrent="1" nextAc="seek">
              <p:cTn id="40" restart="whenNotActive" fill="hold" evtFilter="cancelBubble" nodeType="interactiveSeq">
                <p:stCondLst>
                  <p:cond evt="onClick" delay="0">
                    <p:tgtEl>
                      <p:spTgt spid="11275"/>
                    </p:tgtEl>
                  </p:cond>
                </p:stCondLst>
                <p:endSync evt="end" delay="0">
                  <p:rtn val="all"/>
                </p:endSync>
                <p:childTnLst>
                  <p:par>
                    <p:cTn id="41" fill="hold" nodeType="clickPar">
                      <p:stCondLst>
                        <p:cond delay="0"/>
                      </p:stCondLst>
                      <p:childTnLst>
                        <p:par>
                          <p:cTn id="42" fill="hold" nodeType="withGroup">
                            <p:stCondLst>
                              <p:cond delay="0"/>
                            </p:stCondLst>
                            <p:childTnLst>
                              <p:par>
                                <p:cTn id="43" presetID="13" presetClass="entr" presetSubtype="16" fill="hold" grpId="1" nodeType="clickEffect">
                                  <p:stCondLst>
                                    <p:cond delay="0"/>
                                  </p:stCondLst>
                                  <p:childTnLst>
                                    <p:set>
                                      <p:cBhvr>
                                        <p:cTn id="44" dur="1" fill="hold">
                                          <p:stCondLst>
                                            <p:cond delay="0"/>
                                          </p:stCondLst>
                                        </p:cTn>
                                        <p:tgtEl>
                                          <p:spTgt spid="11278"/>
                                        </p:tgtEl>
                                        <p:attrNameLst>
                                          <p:attrName>style.visibility</p:attrName>
                                        </p:attrNameLst>
                                      </p:cBhvr>
                                      <p:to>
                                        <p:strVal val="visible"/>
                                      </p:to>
                                    </p:set>
                                    <p:animEffect transition="in" filter="plus(in)">
                                      <p:cBhvr>
                                        <p:cTn id="45" dur="2000"/>
                                        <p:tgtEl>
                                          <p:spTgt spid="11278"/>
                                        </p:tgtEl>
                                      </p:cBhvr>
                                    </p:animEffect>
                                  </p:childTnLst>
                                </p:cTn>
                              </p:par>
                              <p:par>
                                <p:cTn id="46" presetID="19" presetClass="emph" presetSubtype="0" fill="hold" nodeType="withEffect">
                                  <p:stCondLst>
                                    <p:cond delay="0"/>
                                  </p:stCondLst>
                                  <p:childTnLst>
                                    <p:animClr clrSpc="rgb" dir="cw">
                                      <p:cBhvr override="childStyle">
                                        <p:cTn id="47" dur="500" fill="hold"/>
                                        <p:tgtEl>
                                          <p:spTgt spid="11270">
                                            <p:txEl>
                                              <p:pRg st="2" end="2"/>
                                            </p:txEl>
                                          </p:spTgt>
                                        </p:tgtEl>
                                        <p:attrNameLst>
                                          <p:attrName>style.color</p:attrName>
                                        </p:attrNameLst>
                                      </p:cBhvr>
                                      <p:to>
                                        <a:srgbClr val="0000FF"/>
                                      </p:to>
                                    </p:animClr>
                                    <p:animClr clrSpc="rgb" dir="cw">
                                      <p:cBhvr>
                                        <p:cTn id="48" dur="500" fill="hold"/>
                                        <p:tgtEl>
                                          <p:spTgt spid="11270">
                                            <p:txEl>
                                              <p:pRg st="2" end="2"/>
                                            </p:txEl>
                                          </p:spTgt>
                                        </p:tgtEl>
                                        <p:attrNameLst>
                                          <p:attrName>fillcolor</p:attrName>
                                        </p:attrNameLst>
                                      </p:cBhvr>
                                      <p:to>
                                        <a:srgbClr val="0000FF"/>
                                      </p:to>
                                    </p:animClr>
                                    <p:set>
                                      <p:cBhvr>
                                        <p:cTn id="49" dur="500" fill="hold"/>
                                        <p:tgtEl>
                                          <p:spTgt spid="11270">
                                            <p:txEl>
                                              <p:pRg st="2" end="2"/>
                                            </p:txEl>
                                          </p:spTgt>
                                        </p:tgtEl>
                                        <p:attrNameLst>
                                          <p:attrName>fill.type</p:attrName>
                                        </p:attrNameLst>
                                      </p:cBhvr>
                                      <p:to>
                                        <p:strVal val="solid"/>
                                      </p:to>
                                    </p:set>
                                    <p:set>
                                      <p:cBhvr>
                                        <p:cTn id="50" dur="500" fill="hold"/>
                                        <p:tgtEl>
                                          <p:spTgt spid="11270">
                                            <p:txEl>
                                              <p:pRg st="2" end="2"/>
                                            </p:txEl>
                                          </p:spTgt>
                                        </p:tgtEl>
                                        <p:attrNameLst>
                                          <p:attrName>fill.on</p:attrName>
                                        </p:attrNameLst>
                                      </p:cBhvr>
                                      <p:to>
                                        <p:strVal val="true"/>
                                      </p:to>
                                    </p:set>
                                  </p:childTnLst>
                                  <p:subTnLst>
                                    <p:audio>
                                      <p:cMediaNode>
                                        <p:cTn display="0" masterRel="sameClick">
                                          <p:stCondLst>
                                            <p:cond evt="begin" delay="0">
                                              <p:tn val="46"/>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1275"/>
                  </p:tgtEl>
                </p:cond>
              </p:nextCondLst>
            </p:seq>
            <p:seq concurrent="1" nextAc="seek">
              <p:cTn id="51" restart="whenNotActive" fill="hold" evtFilter="cancelBubble" nodeType="interactiveSeq">
                <p:stCondLst>
                  <p:cond evt="onClick" delay="0">
                    <p:tgtEl>
                      <p:spTgt spid="11274"/>
                    </p:tgtEl>
                  </p:cond>
                </p:stCondLst>
                <p:endSync evt="end" delay="0">
                  <p:rtn val="all"/>
                </p:endSync>
                <p:childTnLst>
                  <p:par>
                    <p:cTn id="52" fill="hold" nodeType="clickPar">
                      <p:stCondLst>
                        <p:cond delay="0"/>
                      </p:stCondLst>
                      <p:childTnLst>
                        <p:par>
                          <p:cTn id="53" fill="hold" nodeType="withGroup">
                            <p:stCondLst>
                              <p:cond delay="0"/>
                            </p:stCondLst>
                            <p:childTnLst>
                              <p:par>
                                <p:cTn id="54" presetID="21" presetClass="entr" presetSubtype="4" fill="hold" nodeType="withEffect">
                                  <p:stCondLst>
                                    <p:cond delay="0"/>
                                  </p:stCondLst>
                                  <p:childTnLst>
                                    <p:set>
                                      <p:cBhvr>
                                        <p:cTn id="55" dur="1" fill="hold">
                                          <p:stCondLst>
                                            <p:cond delay="0"/>
                                          </p:stCondLst>
                                        </p:cTn>
                                        <p:tgtEl>
                                          <p:spTgt spid="11271">
                                            <p:txEl>
                                              <p:pRg st="0" end="0"/>
                                            </p:txEl>
                                          </p:spTgt>
                                        </p:tgtEl>
                                        <p:attrNameLst>
                                          <p:attrName>style.visibility</p:attrName>
                                        </p:attrNameLst>
                                      </p:cBhvr>
                                      <p:to>
                                        <p:strVal val="visible"/>
                                      </p:to>
                                    </p:set>
                                    <p:animEffect transition="in" filter="wheel(4)">
                                      <p:cBhvr>
                                        <p:cTn id="56" dur="2000"/>
                                        <p:tgtEl>
                                          <p:spTgt spid="11271">
                                            <p:txEl>
                                              <p:pRg st="0" end="0"/>
                                            </p:txEl>
                                          </p:spTgt>
                                        </p:tgtEl>
                                      </p:cBhvr>
                                    </p:animEffect>
                                  </p:childTnLst>
                                </p:cTn>
                              </p:par>
                              <p:par>
                                <p:cTn id="57" presetID="21" presetClass="entr" presetSubtype="4" fill="hold" nodeType="withEffect">
                                  <p:stCondLst>
                                    <p:cond delay="0"/>
                                  </p:stCondLst>
                                  <p:childTnLst>
                                    <p:set>
                                      <p:cBhvr>
                                        <p:cTn id="58" dur="1" fill="hold">
                                          <p:stCondLst>
                                            <p:cond delay="0"/>
                                          </p:stCondLst>
                                        </p:cTn>
                                        <p:tgtEl>
                                          <p:spTgt spid="11271">
                                            <p:txEl>
                                              <p:pRg st="1" end="1"/>
                                            </p:txEl>
                                          </p:spTgt>
                                        </p:tgtEl>
                                        <p:attrNameLst>
                                          <p:attrName>style.visibility</p:attrName>
                                        </p:attrNameLst>
                                      </p:cBhvr>
                                      <p:to>
                                        <p:strVal val="visible"/>
                                      </p:to>
                                    </p:set>
                                    <p:animEffect transition="in" filter="wheel(4)">
                                      <p:cBhvr>
                                        <p:cTn id="59" dur="2000"/>
                                        <p:tgtEl>
                                          <p:spTgt spid="11271">
                                            <p:txEl>
                                              <p:pRg st="1" end="1"/>
                                            </p:txEl>
                                          </p:spTgt>
                                        </p:tgtEl>
                                      </p:cBhvr>
                                    </p:animEffect>
                                  </p:childTnLst>
                                </p:cTn>
                              </p:par>
                              <p:par>
                                <p:cTn id="60" presetID="21" presetClass="entr" presetSubtype="4" fill="hold" nodeType="withEffect">
                                  <p:stCondLst>
                                    <p:cond delay="0"/>
                                  </p:stCondLst>
                                  <p:childTnLst>
                                    <p:set>
                                      <p:cBhvr>
                                        <p:cTn id="61" dur="1" fill="hold">
                                          <p:stCondLst>
                                            <p:cond delay="0"/>
                                          </p:stCondLst>
                                        </p:cTn>
                                        <p:tgtEl>
                                          <p:spTgt spid="11271">
                                            <p:txEl>
                                              <p:pRg st="2" end="2"/>
                                            </p:txEl>
                                          </p:spTgt>
                                        </p:tgtEl>
                                        <p:attrNameLst>
                                          <p:attrName>style.visibility</p:attrName>
                                        </p:attrNameLst>
                                      </p:cBhvr>
                                      <p:to>
                                        <p:strVal val="visible"/>
                                      </p:to>
                                    </p:set>
                                    <p:animEffect transition="in" filter="wheel(4)">
                                      <p:cBhvr>
                                        <p:cTn id="62" dur="2000"/>
                                        <p:tgtEl>
                                          <p:spTgt spid="11271">
                                            <p:txEl>
                                              <p:pRg st="2" end="2"/>
                                            </p:txEl>
                                          </p:spTgt>
                                        </p:tgtEl>
                                      </p:cBhvr>
                                    </p:animEffect>
                                  </p:childTnLst>
                                </p:cTn>
                              </p:par>
                            </p:childTnLst>
                          </p:cTn>
                        </p:par>
                      </p:childTnLst>
                    </p:cTn>
                  </p:par>
                </p:childTnLst>
              </p:cTn>
              <p:nextCondLst>
                <p:cond evt="onClick" delay="0">
                  <p:tgtEl>
                    <p:spTgt spid="11274"/>
                  </p:tgtEl>
                </p:cond>
              </p:nextCondLst>
            </p:seq>
            <p:seq concurrent="1" nextAc="seek">
              <p:cTn id="63" restart="whenNotActive" fill="hold" evtFilter="cancelBubble" nodeType="interactiveSeq">
                <p:stCondLst>
                  <p:cond evt="onClick" delay="0">
                    <p:tgtEl>
                      <p:spTgt spid="11272"/>
                    </p:tgtEl>
                  </p:cond>
                </p:stCondLst>
                <p:endSync evt="end" delay="0">
                  <p:rtn val="all"/>
                </p:endSync>
                <p:childTnLst>
                  <p:par>
                    <p:cTn id="64" fill="hold" nodeType="clickPar">
                      <p:stCondLst>
                        <p:cond delay="0"/>
                      </p:stCondLst>
                      <p:childTnLst>
                        <p:par>
                          <p:cTn id="65" fill="hold" nodeType="withGroup">
                            <p:stCondLst>
                              <p:cond delay="0"/>
                            </p:stCondLst>
                            <p:childTnLst>
                              <p:par>
                                <p:cTn id="66" presetID="21" presetClass="entr" presetSubtype="4" fill="hold" nodeType="withEffect">
                                  <p:stCondLst>
                                    <p:cond delay="0"/>
                                  </p:stCondLst>
                                  <p:childTnLst>
                                    <p:set>
                                      <p:cBhvr>
                                        <p:cTn id="67" dur="1" fill="hold">
                                          <p:stCondLst>
                                            <p:cond delay="0"/>
                                          </p:stCondLst>
                                        </p:cTn>
                                        <p:tgtEl>
                                          <p:spTgt spid="11272">
                                            <p:txEl>
                                              <p:pRg st="0" end="0"/>
                                            </p:txEl>
                                          </p:spTgt>
                                        </p:tgtEl>
                                        <p:attrNameLst>
                                          <p:attrName>style.visibility</p:attrName>
                                        </p:attrNameLst>
                                      </p:cBhvr>
                                      <p:to>
                                        <p:strVal val="visible"/>
                                      </p:to>
                                    </p:set>
                                    <p:animEffect transition="in" filter="wheel(4)">
                                      <p:cBhvr>
                                        <p:cTn id="68" dur="2000"/>
                                        <p:tgtEl>
                                          <p:spTgt spid="11272">
                                            <p:txEl>
                                              <p:pRg st="0" end="0"/>
                                            </p:txEl>
                                          </p:spTgt>
                                        </p:tgtEl>
                                      </p:cBhvr>
                                    </p:animEffect>
                                  </p:childTnLst>
                                </p:cTn>
                              </p:par>
                              <p:par>
                                <p:cTn id="69" presetID="21" presetClass="entr" presetSubtype="4" fill="hold" nodeType="withEffect">
                                  <p:stCondLst>
                                    <p:cond delay="0"/>
                                  </p:stCondLst>
                                  <p:childTnLst>
                                    <p:set>
                                      <p:cBhvr>
                                        <p:cTn id="70" dur="1" fill="hold">
                                          <p:stCondLst>
                                            <p:cond delay="0"/>
                                          </p:stCondLst>
                                        </p:cTn>
                                        <p:tgtEl>
                                          <p:spTgt spid="11272">
                                            <p:txEl>
                                              <p:pRg st="1" end="1"/>
                                            </p:txEl>
                                          </p:spTgt>
                                        </p:tgtEl>
                                        <p:attrNameLst>
                                          <p:attrName>style.visibility</p:attrName>
                                        </p:attrNameLst>
                                      </p:cBhvr>
                                      <p:to>
                                        <p:strVal val="visible"/>
                                      </p:to>
                                    </p:set>
                                    <p:animEffect transition="in" filter="wheel(4)">
                                      <p:cBhvr>
                                        <p:cTn id="71" dur="2000"/>
                                        <p:tgtEl>
                                          <p:spTgt spid="11272">
                                            <p:txEl>
                                              <p:pRg st="1" end="1"/>
                                            </p:txEl>
                                          </p:spTgt>
                                        </p:tgtEl>
                                      </p:cBhvr>
                                    </p:animEffect>
                                  </p:childTnLst>
                                </p:cTn>
                              </p:par>
                              <p:par>
                                <p:cTn id="72" presetID="21" presetClass="entr" presetSubtype="4" fill="hold" nodeType="withEffect">
                                  <p:stCondLst>
                                    <p:cond delay="0"/>
                                  </p:stCondLst>
                                  <p:childTnLst>
                                    <p:set>
                                      <p:cBhvr>
                                        <p:cTn id="73" dur="1" fill="hold">
                                          <p:stCondLst>
                                            <p:cond delay="0"/>
                                          </p:stCondLst>
                                        </p:cTn>
                                        <p:tgtEl>
                                          <p:spTgt spid="11272">
                                            <p:txEl>
                                              <p:pRg st="2" end="2"/>
                                            </p:txEl>
                                          </p:spTgt>
                                        </p:tgtEl>
                                        <p:attrNameLst>
                                          <p:attrName>style.visibility</p:attrName>
                                        </p:attrNameLst>
                                      </p:cBhvr>
                                      <p:to>
                                        <p:strVal val="visible"/>
                                      </p:to>
                                    </p:set>
                                    <p:animEffect transition="in" filter="wheel(4)">
                                      <p:cBhvr>
                                        <p:cTn id="74" dur="2000"/>
                                        <p:tgtEl>
                                          <p:spTgt spid="11272">
                                            <p:txEl>
                                              <p:pRg st="2" end="2"/>
                                            </p:txEl>
                                          </p:spTgt>
                                        </p:tgtEl>
                                      </p:cBhvr>
                                    </p:animEffect>
                                  </p:childTnLst>
                                </p:cTn>
                              </p:par>
                            </p:childTnLst>
                          </p:cTn>
                        </p:par>
                      </p:childTnLst>
                    </p:cTn>
                  </p:par>
                </p:childTnLst>
              </p:cTn>
              <p:nextCondLst>
                <p:cond evt="onClick" delay="0">
                  <p:tgtEl>
                    <p:spTgt spid="11272"/>
                  </p:tgtEl>
                </p:cond>
              </p:nextCondLst>
            </p:seq>
            <p:seq concurrent="1" nextAc="seek">
              <p:cTn id="75" restart="whenNotActive" fill="hold" evtFilter="cancelBubble" nodeType="interactiveSeq">
                <p:stCondLst>
                  <p:cond evt="onClick" delay="0">
                    <p:tgtEl>
                      <p:spTgt spid="11277"/>
                    </p:tgtEl>
                  </p:cond>
                </p:stCondLst>
                <p:endSync evt="end" delay="0">
                  <p:rtn val="all"/>
                </p:endSync>
                <p:childTnLst>
                  <p:par>
                    <p:cTn id="76" fill="hold" nodeType="clickPar">
                      <p:stCondLst>
                        <p:cond delay="0"/>
                      </p:stCondLst>
                      <p:childTnLst>
                        <p:par>
                          <p:cTn id="77" fill="hold" nodeType="withGroup">
                            <p:stCondLst>
                              <p:cond delay="0"/>
                            </p:stCondLst>
                            <p:childTnLst>
                              <p:par>
                                <p:cTn id="78" presetID="13" presetClass="entr" presetSubtype="16" fill="hold" grpId="0" nodeType="clickEffect">
                                  <p:stCondLst>
                                    <p:cond delay="0"/>
                                  </p:stCondLst>
                                  <p:childTnLst>
                                    <p:set>
                                      <p:cBhvr>
                                        <p:cTn id="79" dur="1" fill="hold">
                                          <p:stCondLst>
                                            <p:cond delay="0"/>
                                          </p:stCondLst>
                                        </p:cTn>
                                        <p:tgtEl>
                                          <p:spTgt spid="11279"/>
                                        </p:tgtEl>
                                        <p:attrNameLst>
                                          <p:attrName>style.visibility</p:attrName>
                                        </p:attrNameLst>
                                      </p:cBhvr>
                                      <p:to>
                                        <p:strVal val="visible"/>
                                      </p:to>
                                    </p:set>
                                    <p:animEffect transition="in" filter="plus(in)">
                                      <p:cBhvr>
                                        <p:cTn id="80" dur="2000"/>
                                        <p:tgtEl>
                                          <p:spTgt spid="11279"/>
                                        </p:tgtEl>
                                      </p:cBhvr>
                                    </p:animEffect>
                                  </p:childTnLst>
                                  <p:subTnLst>
                                    <p:audio>
                                      <p:cMediaNode>
                                        <p:cTn display="0" masterRel="sameClick">
                                          <p:stCondLst>
                                            <p:cond evt="begin" delay="0">
                                              <p:tn val="78"/>
                                            </p:cond>
                                          </p:stCondLst>
                                          <p:endCondLst>
                                            <p:cond evt="onStopAudio" delay="0">
                                              <p:tgtEl>
                                                <p:sldTgt/>
                                              </p:tgtEl>
                                            </p:cond>
                                          </p:endCondLst>
                                        </p:cTn>
                                        <p:tgtEl>
                                          <p:sndTgt r:embed="rId3" name="chimes.wav"/>
                                        </p:tgtEl>
                                      </p:cMediaNode>
                                    </p:audio>
                                  </p:subTnLst>
                                </p:cTn>
                              </p:par>
                              <p:par>
                                <p:cTn id="81" presetID="19" presetClass="emph" presetSubtype="0" fill="hold" nodeType="withEffect">
                                  <p:stCondLst>
                                    <p:cond delay="0"/>
                                  </p:stCondLst>
                                  <p:childTnLst>
                                    <p:animClr clrSpc="rgb" dir="cw">
                                      <p:cBhvr override="childStyle">
                                        <p:cTn id="82" dur="500" fill="hold"/>
                                        <p:tgtEl>
                                          <p:spTgt spid="11272">
                                            <p:txEl>
                                              <p:pRg st="1" end="1"/>
                                            </p:txEl>
                                          </p:spTgt>
                                        </p:tgtEl>
                                        <p:attrNameLst>
                                          <p:attrName>style.color</p:attrName>
                                        </p:attrNameLst>
                                      </p:cBhvr>
                                      <p:to>
                                        <a:srgbClr val="0000FF"/>
                                      </p:to>
                                    </p:animClr>
                                    <p:animClr clrSpc="rgb" dir="cw">
                                      <p:cBhvr>
                                        <p:cTn id="83" dur="500" fill="hold"/>
                                        <p:tgtEl>
                                          <p:spTgt spid="11272">
                                            <p:txEl>
                                              <p:pRg st="1" end="1"/>
                                            </p:txEl>
                                          </p:spTgt>
                                        </p:tgtEl>
                                        <p:attrNameLst>
                                          <p:attrName>fillcolor</p:attrName>
                                        </p:attrNameLst>
                                      </p:cBhvr>
                                      <p:to>
                                        <a:srgbClr val="0000FF"/>
                                      </p:to>
                                    </p:animClr>
                                    <p:set>
                                      <p:cBhvr>
                                        <p:cTn id="84" dur="500" fill="hold"/>
                                        <p:tgtEl>
                                          <p:spTgt spid="11272">
                                            <p:txEl>
                                              <p:pRg st="1" end="1"/>
                                            </p:txEl>
                                          </p:spTgt>
                                        </p:tgtEl>
                                        <p:attrNameLst>
                                          <p:attrName>fill.type</p:attrName>
                                        </p:attrNameLst>
                                      </p:cBhvr>
                                      <p:to>
                                        <p:strVal val="solid"/>
                                      </p:to>
                                    </p:set>
                                    <p:set>
                                      <p:cBhvr>
                                        <p:cTn id="85" dur="500" fill="hold"/>
                                        <p:tgtEl>
                                          <p:spTgt spid="11272">
                                            <p:txEl>
                                              <p:pRg st="1" end="1"/>
                                            </p:txEl>
                                          </p:spTgt>
                                        </p:tgtEl>
                                        <p:attrNameLst>
                                          <p:attrName>fill.on</p:attrName>
                                        </p:attrNameLst>
                                      </p:cBhvr>
                                      <p:to>
                                        <p:strVal val="true"/>
                                      </p:to>
                                    </p:set>
                                  </p:childTnLst>
                                </p:cTn>
                              </p:par>
                            </p:childTnLst>
                          </p:cTn>
                        </p:par>
                      </p:childTnLst>
                    </p:cTn>
                  </p:par>
                </p:childTnLst>
              </p:cTn>
              <p:nextCondLst>
                <p:cond evt="onClick" delay="0">
                  <p:tgtEl>
                    <p:spTgt spid="11277"/>
                  </p:tgtEl>
                </p:cond>
              </p:nextCondLst>
            </p:seq>
            <p:audio>
              <p:cMediaNode>
                <p:cTn id="86" fill="hold" display="0">
                  <p:stCondLst>
                    <p:cond delay="indefinite"/>
                  </p:stCondLst>
                  <p:endCondLst>
                    <p:cond evt="onNext" delay="0">
                      <p:tgtEl>
                        <p:sldTgt/>
                      </p:tgtEl>
                    </p:cond>
                    <p:cond evt="onPrev" delay="0">
                      <p:tgtEl>
                        <p:sldTgt/>
                      </p:tgtEl>
                    </p:cond>
                    <p:cond evt="onStopAudio" delay="0">
                      <p:tgtEl>
                        <p:sldTgt/>
                      </p:tgtEl>
                    </p:cond>
                  </p:endCondLst>
                </p:cTn>
                <p:tgtEl>
                  <p:spTgt spid="11280"/>
                </p:tgtEl>
              </p:cMediaNode>
            </p:audio>
          </p:childTnLst>
        </p:cTn>
      </p:par>
    </p:tnLst>
    <p:bldLst>
      <p:bldP spid="11278" grpId="0" animBg="1"/>
      <p:bldP spid="11278" grpId="1" animBg="1"/>
      <p:bldP spid="1127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Text Box 4"/>
          <p:cNvSpPr>
            <a:spLocks noGrp="1" noChangeArrowheads="1"/>
          </p:cNvSpPr>
          <p:nvPr>
            <p:ph type="body" idx="1"/>
          </p:nvPr>
        </p:nvSpPr>
        <p:spPr>
          <a:xfrm>
            <a:off x="609600" y="1143000"/>
            <a:ext cx="8001000" cy="4525963"/>
          </a:xfrm>
          <a:noFill/>
          <a:ln w="76200">
            <a:pattFill prst="smCheck">
              <a:fgClr>
                <a:srgbClr val="0000FF"/>
              </a:fgClr>
              <a:bgClr>
                <a:srgbClr val="FFFFFF"/>
              </a:bgClr>
            </a:pattFill>
          </a:ln>
        </p:spPr>
        <p:txBody>
          <a:bodyPr/>
          <a:lstStyle/>
          <a:p>
            <a:pPr eaLnBrk="1" hangingPunct="1">
              <a:spcBef>
                <a:spcPct val="50000"/>
              </a:spcBef>
              <a:buFontTx/>
              <a:buNone/>
            </a:pPr>
            <a:r>
              <a:rPr lang="en-US" smtClean="0">
                <a:solidFill>
                  <a:srgbClr val="FF0000"/>
                </a:solidFill>
              </a:rPr>
              <a:t>      </a:t>
            </a:r>
            <a:r>
              <a:rPr lang="en-US" b="1" smtClean="0">
                <a:solidFill>
                  <a:srgbClr val="FF0000"/>
                </a:solidFill>
              </a:rPr>
              <a:t>Việc bầu cử Quốc hội thống nhất và kì họp đầu tiên của Quốc hội thống nhất có ý nghĩa lịch sử vô cùng trọng đại. Từ đây nước ta có bộ máy nhà nước thống nhất, tạo điều kiện để cả nước cùng chung tay xây dựng chủ nghĩa xã hội, xây dựng một đất nước Việt Nam giàu mạnh.</a:t>
            </a:r>
          </a:p>
        </p:txBody>
      </p:sp>
      <p:sp>
        <p:nvSpPr>
          <p:cNvPr id="15363" name="Rectangle 5"/>
          <p:cNvSpPr>
            <a:spLocks noChangeArrowheads="1"/>
          </p:cNvSpPr>
          <p:nvPr/>
        </p:nvSpPr>
        <p:spPr bwMode="auto">
          <a:xfrm>
            <a:off x="0" y="0"/>
            <a:ext cx="9144000" cy="6858000"/>
          </a:xfrm>
          <a:prstGeom prst="rect">
            <a:avLst/>
          </a:prstGeom>
          <a:noFill/>
          <a:ln w="263525">
            <a:pattFill prst="divot">
              <a:fgClr>
                <a:srgbClr val="00FF00"/>
              </a:fgClr>
              <a:bgClr>
                <a:srgbClr val="FF3300"/>
              </a:bgClr>
            </a:pattFill>
            <a:miter lim="800000"/>
            <a:headEnd/>
            <a:tailEnd/>
          </a:ln>
        </p:spPr>
        <p:txBody>
          <a:bodyPr wrap="none" anchor="ctr"/>
          <a:lstStyle/>
          <a:p>
            <a:endParaRPr lang="en-US"/>
          </a:p>
        </p:txBody>
      </p:sp>
      <p:sp>
        <p:nvSpPr>
          <p:cNvPr id="15364" name="WordArt 6"/>
          <p:cNvSpPr>
            <a:spLocks noChangeArrowheads="1" noChangeShapeType="1" noTextEdit="1"/>
          </p:cNvSpPr>
          <p:nvPr/>
        </p:nvSpPr>
        <p:spPr bwMode="auto">
          <a:xfrm>
            <a:off x="3124200" y="381000"/>
            <a:ext cx="2971800" cy="611188"/>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00FF00"/>
                </a:solidFill>
                <a:latin typeface="Arial"/>
                <a:cs typeface="Arial"/>
              </a:rPr>
              <a:t>Kết luận</a:t>
            </a:r>
          </a:p>
        </p:txBody>
      </p:sp>
      <p:pic>
        <p:nvPicPr>
          <p:cNvPr id="15365" name="Picture 7" descr="202"/>
          <p:cNvPicPr>
            <a:picLocks noChangeAspect="1" noChangeArrowheads="1" noCrop="1"/>
          </p:cNvPicPr>
          <p:nvPr/>
        </p:nvPicPr>
        <p:blipFill>
          <a:blip r:embed="rId3"/>
          <a:srcRect/>
          <a:stretch>
            <a:fillRect/>
          </a:stretch>
        </p:blipFill>
        <p:spPr bwMode="auto">
          <a:xfrm>
            <a:off x="4495800" y="3581400"/>
            <a:ext cx="3790950" cy="1885950"/>
          </a:xfrm>
          <a:prstGeom prst="rect">
            <a:avLst/>
          </a:prstGeom>
          <a:noFill/>
          <a:ln w="9525">
            <a:noFill/>
            <a:miter lim="800000"/>
            <a:headEnd/>
            <a:tailEnd/>
          </a:ln>
        </p:spPr>
      </p:pic>
      <p:pic>
        <p:nvPicPr>
          <p:cNvPr id="15366" name="Picture 8" descr="202"/>
          <p:cNvPicPr>
            <a:picLocks noChangeAspect="1" noChangeArrowheads="1" noCrop="1"/>
          </p:cNvPicPr>
          <p:nvPr/>
        </p:nvPicPr>
        <p:blipFill>
          <a:blip r:embed="rId3"/>
          <a:srcRect/>
          <a:stretch>
            <a:fillRect/>
          </a:stretch>
        </p:blipFill>
        <p:spPr bwMode="auto">
          <a:xfrm>
            <a:off x="3429000" y="4495800"/>
            <a:ext cx="3790950" cy="1885950"/>
          </a:xfrm>
          <a:prstGeom prst="rect">
            <a:avLst/>
          </a:prstGeom>
          <a:noFill/>
          <a:ln w="9525">
            <a:noFill/>
            <a:miter lim="800000"/>
            <a:headEnd/>
            <a:tailEnd/>
          </a:ln>
        </p:spPr>
      </p:pic>
      <p:pic>
        <p:nvPicPr>
          <p:cNvPr id="15367" name="Picture 9" descr="202"/>
          <p:cNvPicPr>
            <a:picLocks noChangeAspect="1" noChangeArrowheads="1" noCrop="1"/>
          </p:cNvPicPr>
          <p:nvPr/>
        </p:nvPicPr>
        <p:blipFill>
          <a:blip r:embed="rId3"/>
          <a:srcRect/>
          <a:stretch>
            <a:fillRect/>
          </a:stretch>
        </p:blipFill>
        <p:spPr bwMode="auto">
          <a:xfrm>
            <a:off x="0" y="3352800"/>
            <a:ext cx="3790950" cy="1885950"/>
          </a:xfrm>
          <a:prstGeom prst="rect">
            <a:avLst/>
          </a:prstGeom>
          <a:noFill/>
          <a:ln w="9525">
            <a:noFill/>
            <a:miter lim="800000"/>
            <a:headEnd/>
            <a:tailEnd/>
          </a:ln>
        </p:spPr>
      </p:pic>
      <p:pic>
        <p:nvPicPr>
          <p:cNvPr id="15368" name="Picture 10" descr="202"/>
          <p:cNvPicPr>
            <a:picLocks noChangeAspect="1" noChangeArrowheads="1" noCrop="1"/>
          </p:cNvPicPr>
          <p:nvPr/>
        </p:nvPicPr>
        <p:blipFill>
          <a:blip r:embed="rId3"/>
          <a:srcRect/>
          <a:stretch>
            <a:fillRect/>
          </a:stretch>
        </p:blipFill>
        <p:spPr bwMode="auto">
          <a:xfrm>
            <a:off x="609600" y="4495800"/>
            <a:ext cx="3790950" cy="1885950"/>
          </a:xfrm>
          <a:prstGeom prst="rect">
            <a:avLst/>
          </a:prstGeom>
          <a:noFill/>
          <a:ln w="9525">
            <a:noFill/>
            <a:miter lim="800000"/>
            <a:headEnd/>
            <a:tailEnd/>
          </a:ln>
        </p:spPr>
      </p:pic>
      <p:pic>
        <p:nvPicPr>
          <p:cNvPr id="15369" name="Picture 11" descr="202"/>
          <p:cNvPicPr>
            <a:picLocks noChangeAspect="1" noChangeArrowheads="1" noCrop="1"/>
          </p:cNvPicPr>
          <p:nvPr/>
        </p:nvPicPr>
        <p:blipFill>
          <a:blip r:embed="rId3"/>
          <a:srcRect/>
          <a:stretch>
            <a:fillRect/>
          </a:stretch>
        </p:blipFill>
        <p:spPr bwMode="auto">
          <a:xfrm>
            <a:off x="-838200" y="4495800"/>
            <a:ext cx="3790950" cy="1885950"/>
          </a:xfrm>
          <a:prstGeom prst="rect">
            <a:avLst/>
          </a:prstGeom>
          <a:noFill/>
          <a:ln w="9525">
            <a:noFill/>
            <a:miter lim="800000"/>
            <a:headEnd/>
            <a:tailEnd/>
          </a:ln>
        </p:spPr>
      </p:pic>
      <p:sp>
        <p:nvSpPr>
          <p:cNvPr id="52236" name="AutoShape 12"/>
          <p:cNvSpPr>
            <a:spLocks noChangeArrowheads="1"/>
          </p:cNvSpPr>
          <p:nvPr/>
        </p:nvSpPr>
        <p:spPr bwMode="auto">
          <a:xfrm>
            <a:off x="1828800" y="609600"/>
            <a:ext cx="385763" cy="439738"/>
          </a:xfrm>
          <a:prstGeom prst="star5">
            <a:avLst/>
          </a:prstGeom>
          <a:solidFill>
            <a:srgbClr val="00FF00"/>
          </a:solidFill>
          <a:ln w="9525">
            <a:solidFill>
              <a:srgbClr val="FF0066"/>
            </a:solidFill>
            <a:miter lim="800000"/>
            <a:headEnd/>
            <a:tailEnd/>
          </a:ln>
          <a:effectLst/>
        </p:spPr>
        <p:txBody>
          <a:bodyPr wrap="none" anchor="ctr"/>
          <a:lstStyle/>
          <a:p>
            <a:pPr>
              <a:defRPr/>
            </a:pPr>
            <a:endParaRPr lang="en-US">
              <a:latin typeface="Arial"/>
              <a:cs typeface="Arial" charset="0"/>
            </a:endParaRPr>
          </a:p>
        </p:txBody>
      </p:sp>
      <p:sp>
        <p:nvSpPr>
          <p:cNvPr id="52237" name="AutoShape 13"/>
          <p:cNvSpPr>
            <a:spLocks noChangeArrowheads="1"/>
          </p:cNvSpPr>
          <p:nvPr/>
        </p:nvSpPr>
        <p:spPr bwMode="auto">
          <a:xfrm>
            <a:off x="2590800" y="609600"/>
            <a:ext cx="385763" cy="439738"/>
          </a:xfrm>
          <a:prstGeom prst="star5">
            <a:avLst/>
          </a:prstGeom>
          <a:solidFill>
            <a:srgbClr val="0000FF"/>
          </a:solidFill>
          <a:ln w="9525">
            <a:solidFill>
              <a:srgbClr val="FF0066"/>
            </a:solidFill>
            <a:miter lim="800000"/>
            <a:headEnd/>
            <a:tailEnd/>
          </a:ln>
          <a:effectLst/>
        </p:spPr>
        <p:txBody>
          <a:bodyPr wrap="none" anchor="ctr"/>
          <a:lstStyle/>
          <a:p>
            <a:pPr>
              <a:defRPr/>
            </a:pPr>
            <a:endParaRPr lang="en-US">
              <a:latin typeface="Arial"/>
              <a:cs typeface="Arial" charset="0"/>
            </a:endParaRPr>
          </a:p>
        </p:txBody>
      </p:sp>
      <p:sp>
        <p:nvSpPr>
          <p:cNvPr id="52238" name="AutoShape 14"/>
          <p:cNvSpPr>
            <a:spLocks noChangeArrowheads="1"/>
          </p:cNvSpPr>
          <p:nvPr/>
        </p:nvSpPr>
        <p:spPr bwMode="auto">
          <a:xfrm>
            <a:off x="4495800" y="838200"/>
            <a:ext cx="385763" cy="439738"/>
          </a:xfrm>
          <a:prstGeom prst="star5">
            <a:avLst/>
          </a:prstGeom>
          <a:solidFill>
            <a:srgbClr val="FFFF00"/>
          </a:solidFill>
          <a:ln w="9525">
            <a:solidFill>
              <a:srgbClr val="FF0066"/>
            </a:solidFill>
            <a:miter lim="800000"/>
            <a:headEnd/>
            <a:tailEnd/>
          </a:ln>
          <a:effectLst/>
        </p:spPr>
        <p:txBody>
          <a:bodyPr wrap="none" anchor="ctr"/>
          <a:lstStyle/>
          <a:p>
            <a:pPr>
              <a:defRPr/>
            </a:pPr>
            <a:endParaRPr lang="en-US">
              <a:latin typeface="Arial"/>
              <a:cs typeface="Arial" charset="0"/>
            </a:endParaRPr>
          </a:p>
        </p:txBody>
      </p:sp>
      <p:sp>
        <p:nvSpPr>
          <p:cNvPr id="52239" name="AutoShape 15"/>
          <p:cNvSpPr>
            <a:spLocks noChangeArrowheads="1"/>
          </p:cNvSpPr>
          <p:nvPr/>
        </p:nvSpPr>
        <p:spPr bwMode="auto">
          <a:xfrm>
            <a:off x="5257800" y="838200"/>
            <a:ext cx="385763" cy="439738"/>
          </a:xfrm>
          <a:prstGeom prst="star5">
            <a:avLst/>
          </a:prstGeom>
          <a:solidFill>
            <a:srgbClr val="FFFF00"/>
          </a:solidFill>
          <a:ln w="9525">
            <a:solidFill>
              <a:srgbClr val="FF0066"/>
            </a:solidFill>
            <a:miter lim="800000"/>
            <a:headEnd/>
            <a:tailEnd/>
          </a:ln>
          <a:effectLst/>
        </p:spPr>
        <p:txBody>
          <a:bodyPr wrap="none" anchor="ctr"/>
          <a:lstStyle/>
          <a:p>
            <a:pPr>
              <a:defRPr/>
            </a:pPr>
            <a:endParaRPr lang="en-US">
              <a:latin typeface="Arial"/>
              <a:cs typeface="Arial" charset="0"/>
            </a:endParaRPr>
          </a:p>
        </p:txBody>
      </p:sp>
      <p:sp>
        <p:nvSpPr>
          <p:cNvPr id="52240" name="AutoShape 16"/>
          <p:cNvSpPr>
            <a:spLocks noChangeArrowheads="1"/>
          </p:cNvSpPr>
          <p:nvPr/>
        </p:nvSpPr>
        <p:spPr bwMode="auto">
          <a:xfrm>
            <a:off x="6019800" y="533400"/>
            <a:ext cx="385763" cy="439738"/>
          </a:xfrm>
          <a:prstGeom prst="star5">
            <a:avLst/>
          </a:prstGeom>
          <a:solidFill>
            <a:srgbClr val="0000FF"/>
          </a:solidFill>
          <a:ln w="9525">
            <a:solidFill>
              <a:srgbClr val="FF0066"/>
            </a:solidFill>
            <a:miter lim="800000"/>
            <a:headEnd/>
            <a:tailEnd/>
          </a:ln>
          <a:effectLst/>
        </p:spPr>
        <p:txBody>
          <a:bodyPr wrap="none" anchor="ctr"/>
          <a:lstStyle/>
          <a:p>
            <a:pPr>
              <a:defRPr/>
            </a:pPr>
            <a:endParaRPr lang="en-US">
              <a:latin typeface="Arial"/>
              <a:cs typeface="Arial" charset="0"/>
            </a:endParaRP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52228">
                                            <p:bg/>
                                          </p:spTgt>
                                        </p:tgtEl>
                                        <p:attrNameLst>
                                          <p:attrName>style.visibility</p:attrName>
                                        </p:attrNameLst>
                                      </p:cBhvr>
                                      <p:to>
                                        <p:strVal val="visible"/>
                                      </p:to>
                                    </p:set>
                                    <p:anim calcmode="lin" valueType="num">
                                      <p:cBhvr>
                                        <p:cTn id="7" dur="2000" fill="hold"/>
                                        <p:tgtEl>
                                          <p:spTgt spid="52228">
                                            <p:bg/>
                                          </p:spTgt>
                                        </p:tgtEl>
                                        <p:attrNameLst>
                                          <p:attrName>ppt_w</p:attrName>
                                        </p:attrNameLst>
                                      </p:cBhvr>
                                      <p:tavLst>
                                        <p:tav tm="0">
                                          <p:val>
                                            <p:fltVal val="0"/>
                                          </p:val>
                                        </p:tav>
                                        <p:tav tm="100000">
                                          <p:val>
                                            <p:strVal val="#ppt_w"/>
                                          </p:val>
                                        </p:tav>
                                      </p:tavLst>
                                    </p:anim>
                                    <p:anim calcmode="lin" valueType="num">
                                      <p:cBhvr>
                                        <p:cTn id="8" dur="2000" fill="hold"/>
                                        <p:tgtEl>
                                          <p:spTgt spid="52228">
                                            <p:bg/>
                                          </p:spTgt>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wmpaud2.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52228">
                                            <p:txEl>
                                              <p:pRg st="0" end="0"/>
                                            </p:txEl>
                                          </p:spTgt>
                                        </p:tgtEl>
                                        <p:attrNameLst>
                                          <p:attrName>style.visibility</p:attrName>
                                        </p:attrNameLst>
                                      </p:cBhvr>
                                      <p:to>
                                        <p:strVal val="visible"/>
                                      </p:to>
                                    </p:set>
                                    <p:anim calcmode="lin" valueType="num">
                                      <p:cBhvr>
                                        <p:cTn id="13" dur="2000" fill="hold"/>
                                        <p:tgtEl>
                                          <p:spTgt spid="52228">
                                            <p:txEl>
                                              <p:pRg st="0" end="0"/>
                                            </p:txEl>
                                          </p:spTgt>
                                        </p:tgtEl>
                                        <p:attrNameLst>
                                          <p:attrName>ppt_w</p:attrName>
                                        </p:attrNameLst>
                                      </p:cBhvr>
                                      <p:tavLst>
                                        <p:tav tm="0">
                                          <p:val>
                                            <p:fltVal val="0"/>
                                          </p:val>
                                        </p:tav>
                                        <p:tav tm="100000">
                                          <p:val>
                                            <p:strVal val="#ppt_w"/>
                                          </p:val>
                                        </p:tav>
                                      </p:tavLst>
                                    </p:anim>
                                    <p:anim calcmode="lin" valueType="num">
                                      <p:cBhvr>
                                        <p:cTn id="14" dur="2000" fill="hold"/>
                                        <p:tgtEl>
                                          <p:spTgt spid="52228">
                                            <p:txEl>
                                              <p:pRg st="0" end="0"/>
                                            </p:txEl>
                                          </p:spTgt>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2" name="wmpaud2.wav"/>
                                        </p:tgtEl>
                                      </p:cMediaNode>
                                    </p:audio>
                                  </p:subTnLst>
                                </p:cTn>
                              </p:par>
                              <p:par>
                                <p:cTn id="15" presetID="23" presetClass="entr" presetSubtype="528" repeatCount="indefinite" fill="hold" nodeType="withEffect">
                                  <p:stCondLst>
                                    <p:cond delay="0"/>
                                  </p:stCondLst>
                                  <p:childTnLst>
                                    <p:set>
                                      <p:cBhvr>
                                        <p:cTn id="16" dur="1" fill="hold">
                                          <p:stCondLst>
                                            <p:cond delay="0"/>
                                          </p:stCondLst>
                                        </p:cTn>
                                        <p:tgtEl>
                                          <p:spTgt spid="52236"/>
                                        </p:tgtEl>
                                        <p:attrNameLst>
                                          <p:attrName>style.visibility</p:attrName>
                                        </p:attrNameLst>
                                      </p:cBhvr>
                                      <p:to>
                                        <p:strVal val="visible"/>
                                      </p:to>
                                    </p:set>
                                    <p:anim calcmode="lin" valueType="num">
                                      <p:cBhvr>
                                        <p:cTn id="17" dur="1000" fill="hold"/>
                                        <p:tgtEl>
                                          <p:spTgt spid="52236"/>
                                        </p:tgtEl>
                                        <p:attrNameLst>
                                          <p:attrName>ppt_w</p:attrName>
                                        </p:attrNameLst>
                                      </p:cBhvr>
                                      <p:tavLst>
                                        <p:tav tm="0">
                                          <p:val>
                                            <p:fltVal val="0"/>
                                          </p:val>
                                        </p:tav>
                                        <p:tav tm="100000">
                                          <p:val>
                                            <p:strVal val="#ppt_w"/>
                                          </p:val>
                                        </p:tav>
                                      </p:tavLst>
                                    </p:anim>
                                    <p:anim calcmode="lin" valueType="num">
                                      <p:cBhvr>
                                        <p:cTn id="18" dur="1000" fill="hold"/>
                                        <p:tgtEl>
                                          <p:spTgt spid="52236"/>
                                        </p:tgtEl>
                                        <p:attrNameLst>
                                          <p:attrName>ppt_h</p:attrName>
                                        </p:attrNameLst>
                                      </p:cBhvr>
                                      <p:tavLst>
                                        <p:tav tm="0">
                                          <p:val>
                                            <p:fltVal val="0"/>
                                          </p:val>
                                        </p:tav>
                                        <p:tav tm="100000">
                                          <p:val>
                                            <p:strVal val="#ppt_h"/>
                                          </p:val>
                                        </p:tav>
                                      </p:tavLst>
                                    </p:anim>
                                    <p:anim calcmode="lin" valueType="num">
                                      <p:cBhvr>
                                        <p:cTn id="19" dur="1000" fill="hold"/>
                                        <p:tgtEl>
                                          <p:spTgt spid="52236"/>
                                        </p:tgtEl>
                                        <p:attrNameLst>
                                          <p:attrName>ppt_x</p:attrName>
                                        </p:attrNameLst>
                                      </p:cBhvr>
                                      <p:tavLst>
                                        <p:tav tm="0">
                                          <p:val>
                                            <p:fltVal val="0.5"/>
                                          </p:val>
                                        </p:tav>
                                        <p:tav tm="100000">
                                          <p:val>
                                            <p:strVal val="#ppt_x"/>
                                          </p:val>
                                        </p:tav>
                                      </p:tavLst>
                                    </p:anim>
                                    <p:anim calcmode="lin" valueType="num">
                                      <p:cBhvr>
                                        <p:cTn id="20" dur="1000" fill="hold"/>
                                        <p:tgtEl>
                                          <p:spTgt spid="52236"/>
                                        </p:tgtEl>
                                        <p:attrNameLst>
                                          <p:attrName>ppt_y</p:attrName>
                                        </p:attrNameLst>
                                      </p:cBhvr>
                                      <p:tavLst>
                                        <p:tav tm="0">
                                          <p:val>
                                            <p:fltVal val="0.5"/>
                                          </p:val>
                                        </p:tav>
                                        <p:tav tm="100000">
                                          <p:val>
                                            <p:strVal val="#ppt_y"/>
                                          </p:val>
                                        </p:tav>
                                      </p:tavLst>
                                    </p:anim>
                                  </p:childTnLst>
                                </p:cTn>
                              </p:par>
                              <p:par>
                                <p:cTn id="21" presetID="23" presetClass="entr" presetSubtype="528" repeatCount="indefinite" fill="hold" nodeType="withEffect">
                                  <p:stCondLst>
                                    <p:cond delay="0"/>
                                  </p:stCondLst>
                                  <p:childTnLst>
                                    <p:set>
                                      <p:cBhvr>
                                        <p:cTn id="22" dur="1" fill="hold">
                                          <p:stCondLst>
                                            <p:cond delay="0"/>
                                          </p:stCondLst>
                                        </p:cTn>
                                        <p:tgtEl>
                                          <p:spTgt spid="52237"/>
                                        </p:tgtEl>
                                        <p:attrNameLst>
                                          <p:attrName>style.visibility</p:attrName>
                                        </p:attrNameLst>
                                      </p:cBhvr>
                                      <p:to>
                                        <p:strVal val="visible"/>
                                      </p:to>
                                    </p:set>
                                    <p:anim calcmode="lin" valueType="num">
                                      <p:cBhvr>
                                        <p:cTn id="23" dur="1000" fill="hold"/>
                                        <p:tgtEl>
                                          <p:spTgt spid="52237"/>
                                        </p:tgtEl>
                                        <p:attrNameLst>
                                          <p:attrName>ppt_w</p:attrName>
                                        </p:attrNameLst>
                                      </p:cBhvr>
                                      <p:tavLst>
                                        <p:tav tm="0">
                                          <p:val>
                                            <p:fltVal val="0"/>
                                          </p:val>
                                        </p:tav>
                                        <p:tav tm="100000">
                                          <p:val>
                                            <p:strVal val="#ppt_w"/>
                                          </p:val>
                                        </p:tav>
                                      </p:tavLst>
                                    </p:anim>
                                    <p:anim calcmode="lin" valueType="num">
                                      <p:cBhvr>
                                        <p:cTn id="24" dur="1000" fill="hold"/>
                                        <p:tgtEl>
                                          <p:spTgt spid="52237"/>
                                        </p:tgtEl>
                                        <p:attrNameLst>
                                          <p:attrName>ppt_h</p:attrName>
                                        </p:attrNameLst>
                                      </p:cBhvr>
                                      <p:tavLst>
                                        <p:tav tm="0">
                                          <p:val>
                                            <p:fltVal val="0"/>
                                          </p:val>
                                        </p:tav>
                                        <p:tav tm="100000">
                                          <p:val>
                                            <p:strVal val="#ppt_h"/>
                                          </p:val>
                                        </p:tav>
                                      </p:tavLst>
                                    </p:anim>
                                    <p:anim calcmode="lin" valueType="num">
                                      <p:cBhvr>
                                        <p:cTn id="25" dur="1000" fill="hold"/>
                                        <p:tgtEl>
                                          <p:spTgt spid="52237"/>
                                        </p:tgtEl>
                                        <p:attrNameLst>
                                          <p:attrName>ppt_x</p:attrName>
                                        </p:attrNameLst>
                                      </p:cBhvr>
                                      <p:tavLst>
                                        <p:tav tm="0">
                                          <p:val>
                                            <p:fltVal val="0.5"/>
                                          </p:val>
                                        </p:tav>
                                        <p:tav tm="100000">
                                          <p:val>
                                            <p:strVal val="#ppt_x"/>
                                          </p:val>
                                        </p:tav>
                                      </p:tavLst>
                                    </p:anim>
                                    <p:anim calcmode="lin" valueType="num">
                                      <p:cBhvr>
                                        <p:cTn id="26" dur="1000" fill="hold"/>
                                        <p:tgtEl>
                                          <p:spTgt spid="52237"/>
                                        </p:tgtEl>
                                        <p:attrNameLst>
                                          <p:attrName>ppt_y</p:attrName>
                                        </p:attrNameLst>
                                      </p:cBhvr>
                                      <p:tavLst>
                                        <p:tav tm="0">
                                          <p:val>
                                            <p:fltVal val="0.5"/>
                                          </p:val>
                                        </p:tav>
                                        <p:tav tm="100000">
                                          <p:val>
                                            <p:strVal val="#ppt_y"/>
                                          </p:val>
                                        </p:tav>
                                      </p:tavLst>
                                    </p:anim>
                                  </p:childTnLst>
                                </p:cTn>
                              </p:par>
                              <p:par>
                                <p:cTn id="27" presetID="23" presetClass="entr" presetSubtype="528" repeatCount="indefinite" fill="hold" nodeType="withEffect">
                                  <p:stCondLst>
                                    <p:cond delay="0"/>
                                  </p:stCondLst>
                                  <p:childTnLst>
                                    <p:set>
                                      <p:cBhvr>
                                        <p:cTn id="28" dur="1" fill="hold">
                                          <p:stCondLst>
                                            <p:cond delay="0"/>
                                          </p:stCondLst>
                                        </p:cTn>
                                        <p:tgtEl>
                                          <p:spTgt spid="52238"/>
                                        </p:tgtEl>
                                        <p:attrNameLst>
                                          <p:attrName>style.visibility</p:attrName>
                                        </p:attrNameLst>
                                      </p:cBhvr>
                                      <p:to>
                                        <p:strVal val="visible"/>
                                      </p:to>
                                    </p:set>
                                    <p:anim calcmode="lin" valueType="num">
                                      <p:cBhvr>
                                        <p:cTn id="29" dur="1000" fill="hold"/>
                                        <p:tgtEl>
                                          <p:spTgt spid="52238"/>
                                        </p:tgtEl>
                                        <p:attrNameLst>
                                          <p:attrName>ppt_w</p:attrName>
                                        </p:attrNameLst>
                                      </p:cBhvr>
                                      <p:tavLst>
                                        <p:tav tm="0">
                                          <p:val>
                                            <p:fltVal val="0"/>
                                          </p:val>
                                        </p:tav>
                                        <p:tav tm="100000">
                                          <p:val>
                                            <p:strVal val="#ppt_w"/>
                                          </p:val>
                                        </p:tav>
                                      </p:tavLst>
                                    </p:anim>
                                    <p:anim calcmode="lin" valueType="num">
                                      <p:cBhvr>
                                        <p:cTn id="30" dur="1000" fill="hold"/>
                                        <p:tgtEl>
                                          <p:spTgt spid="52238"/>
                                        </p:tgtEl>
                                        <p:attrNameLst>
                                          <p:attrName>ppt_h</p:attrName>
                                        </p:attrNameLst>
                                      </p:cBhvr>
                                      <p:tavLst>
                                        <p:tav tm="0">
                                          <p:val>
                                            <p:fltVal val="0"/>
                                          </p:val>
                                        </p:tav>
                                        <p:tav tm="100000">
                                          <p:val>
                                            <p:strVal val="#ppt_h"/>
                                          </p:val>
                                        </p:tav>
                                      </p:tavLst>
                                    </p:anim>
                                    <p:anim calcmode="lin" valueType="num">
                                      <p:cBhvr>
                                        <p:cTn id="31" dur="1000" fill="hold"/>
                                        <p:tgtEl>
                                          <p:spTgt spid="52238"/>
                                        </p:tgtEl>
                                        <p:attrNameLst>
                                          <p:attrName>ppt_x</p:attrName>
                                        </p:attrNameLst>
                                      </p:cBhvr>
                                      <p:tavLst>
                                        <p:tav tm="0">
                                          <p:val>
                                            <p:fltVal val="0.5"/>
                                          </p:val>
                                        </p:tav>
                                        <p:tav tm="100000">
                                          <p:val>
                                            <p:strVal val="#ppt_x"/>
                                          </p:val>
                                        </p:tav>
                                      </p:tavLst>
                                    </p:anim>
                                    <p:anim calcmode="lin" valueType="num">
                                      <p:cBhvr>
                                        <p:cTn id="32" dur="1000" fill="hold"/>
                                        <p:tgtEl>
                                          <p:spTgt spid="52238"/>
                                        </p:tgtEl>
                                        <p:attrNameLst>
                                          <p:attrName>ppt_y</p:attrName>
                                        </p:attrNameLst>
                                      </p:cBhvr>
                                      <p:tavLst>
                                        <p:tav tm="0">
                                          <p:val>
                                            <p:fltVal val="0.5"/>
                                          </p:val>
                                        </p:tav>
                                        <p:tav tm="100000">
                                          <p:val>
                                            <p:strVal val="#ppt_y"/>
                                          </p:val>
                                        </p:tav>
                                      </p:tavLst>
                                    </p:anim>
                                  </p:childTnLst>
                                </p:cTn>
                              </p:par>
                              <p:par>
                                <p:cTn id="33" presetID="23" presetClass="entr" presetSubtype="528" repeatCount="indefinite" fill="hold" nodeType="withEffect">
                                  <p:stCondLst>
                                    <p:cond delay="0"/>
                                  </p:stCondLst>
                                  <p:childTnLst>
                                    <p:set>
                                      <p:cBhvr>
                                        <p:cTn id="34" dur="1" fill="hold">
                                          <p:stCondLst>
                                            <p:cond delay="0"/>
                                          </p:stCondLst>
                                        </p:cTn>
                                        <p:tgtEl>
                                          <p:spTgt spid="52239"/>
                                        </p:tgtEl>
                                        <p:attrNameLst>
                                          <p:attrName>style.visibility</p:attrName>
                                        </p:attrNameLst>
                                      </p:cBhvr>
                                      <p:to>
                                        <p:strVal val="visible"/>
                                      </p:to>
                                    </p:set>
                                    <p:anim calcmode="lin" valueType="num">
                                      <p:cBhvr>
                                        <p:cTn id="35" dur="1000" fill="hold"/>
                                        <p:tgtEl>
                                          <p:spTgt spid="52239"/>
                                        </p:tgtEl>
                                        <p:attrNameLst>
                                          <p:attrName>ppt_w</p:attrName>
                                        </p:attrNameLst>
                                      </p:cBhvr>
                                      <p:tavLst>
                                        <p:tav tm="0">
                                          <p:val>
                                            <p:fltVal val="0"/>
                                          </p:val>
                                        </p:tav>
                                        <p:tav tm="100000">
                                          <p:val>
                                            <p:strVal val="#ppt_w"/>
                                          </p:val>
                                        </p:tav>
                                      </p:tavLst>
                                    </p:anim>
                                    <p:anim calcmode="lin" valueType="num">
                                      <p:cBhvr>
                                        <p:cTn id="36" dur="1000" fill="hold"/>
                                        <p:tgtEl>
                                          <p:spTgt spid="52239"/>
                                        </p:tgtEl>
                                        <p:attrNameLst>
                                          <p:attrName>ppt_h</p:attrName>
                                        </p:attrNameLst>
                                      </p:cBhvr>
                                      <p:tavLst>
                                        <p:tav tm="0">
                                          <p:val>
                                            <p:fltVal val="0"/>
                                          </p:val>
                                        </p:tav>
                                        <p:tav tm="100000">
                                          <p:val>
                                            <p:strVal val="#ppt_h"/>
                                          </p:val>
                                        </p:tav>
                                      </p:tavLst>
                                    </p:anim>
                                    <p:anim calcmode="lin" valueType="num">
                                      <p:cBhvr>
                                        <p:cTn id="37" dur="1000" fill="hold"/>
                                        <p:tgtEl>
                                          <p:spTgt spid="52239"/>
                                        </p:tgtEl>
                                        <p:attrNameLst>
                                          <p:attrName>ppt_x</p:attrName>
                                        </p:attrNameLst>
                                      </p:cBhvr>
                                      <p:tavLst>
                                        <p:tav tm="0">
                                          <p:val>
                                            <p:fltVal val="0.5"/>
                                          </p:val>
                                        </p:tav>
                                        <p:tav tm="100000">
                                          <p:val>
                                            <p:strVal val="#ppt_x"/>
                                          </p:val>
                                        </p:tav>
                                      </p:tavLst>
                                    </p:anim>
                                    <p:anim calcmode="lin" valueType="num">
                                      <p:cBhvr>
                                        <p:cTn id="38" dur="1000" fill="hold"/>
                                        <p:tgtEl>
                                          <p:spTgt spid="52239"/>
                                        </p:tgtEl>
                                        <p:attrNameLst>
                                          <p:attrName>ppt_y</p:attrName>
                                        </p:attrNameLst>
                                      </p:cBhvr>
                                      <p:tavLst>
                                        <p:tav tm="0">
                                          <p:val>
                                            <p:fltVal val="0.5"/>
                                          </p:val>
                                        </p:tav>
                                        <p:tav tm="100000">
                                          <p:val>
                                            <p:strVal val="#ppt_y"/>
                                          </p:val>
                                        </p:tav>
                                      </p:tavLst>
                                    </p:anim>
                                  </p:childTnLst>
                                </p:cTn>
                              </p:par>
                              <p:par>
                                <p:cTn id="39" presetID="23" presetClass="entr" presetSubtype="528" repeatCount="indefinite" fill="hold" nodeType="withEffect">
                                  <p:stCondLst>
                                    <p:cond delay="0"/>
                                  </p:stCondLst>
                                  <p:childTnLst>
                                    <p:set>
                                      <p:cBhvr>
                                        <p:cTn id="40" dur="1" fill="hold">
                                          <p:stCondLst>
                                            <p:cond delay="0"/>
                                          </p:stCondLst>
                                        </p:cTn>
                                        <p:tgtEl>
                                          <p:spTgt spid="52240"/>
                                        </p:tgtEl>
                                        <p:attrNameLst>
                                          <p:attrName>style.visibility</p:attrName>
                                        </p:attrNameLst>
                                      </p:cBhvr>
                                      <p:to>
                                        <p:strVal val="visible"/>
                                      </p:to>
                                    </p:set>
                                    <p:anim calcmode="lin" valueType="num">
                                      <p:cBhvr>
                                        <p:cTn id="41" dur="1000" fill="hold"/>
                                        <p:tgtEl>
                                          <p:spTgt spid="52240"/>
                                        </p:tgtEl>
                                        <p:attrNameLst>
                                          <p:attrName>ppt_w</p:attrName>
                                        </p:attrNameLst>
                                      </p:cBhvr>
                                      <p:tavLst>
                                        <p:tav tm="0">
                                          <p:val>
                                            <p:fltVal val="0"/>
                                          </p:val>
                                        </p:tav>
                                        <p:tav tm="100000">
                                          <p:val>
                                            <p:strVal val="#ppt_w"/>
                                          </p:val>
                                        </p:tav>
                                      </p:tavLst>
                                    </p:anim>
                                    <p:anim calcmode="lin" valueType="num">
                                      <p:cBhvr>
                                        <p:cTn id="42" dur="1000" fill="hold"/>
                                        <p:tgtEl>
                                          <p:spTgt spid="52240"/>
                                        </p:tgtEl>
                                        <p:attrNameLst>
                                          <p:attrName>ppt_h</p:attrName>
                                        </p:attrNameLst>
                                      </p:cBhvr>
                                      <p:tavLst>
                                        <p:tav tm="0">
                                          <p:val>
                                            <p:fltVal val="0"/>
                                          </p:val>
                                        </p:tav>
                                        <p:tav tm="100000">
                                          <p:val>
                                            <p:strVal val="#ppt_h"/>
                                          </p:val>
                                        </p:tav>
                                      </p:tavLst>
                                    </p:anim>
                                    <p:anim calcmode="lin" valueType="num">
                                      <p:cBhvr>
                                        <p:cTn id="43" dur="1000" fill="hold"/>
                                        <p:tgtEl>
                                          <p:spTgt spid="52240"/>
                                        </p:tgtEl>
                                        <p:attrNameLst>
                                          <p:attrName>ppt_x</p:attrName>
                                        </p:attrNameLst>
                                      </p:cBhvr>
                                      <p:tavLst>
                                        <p:tav tm="0">
                                          <p:val>
                                            <p:fltVal val="0.5"/>
                                          </p:val>
                                        </p:tav>
                                        <p:tav tm="100000">
                                          <p:val>
                                            <p:strVal val="#ppt_x"/>
                                          </p:val>
                                        </p:tav>
                                      </p:tavLst>
                                    </p:anim>
                                    <p:anim calcmode="lin" valueType="num">
                                      <p:cBhvr>
                                        <p:cTn id="44" dur="1000" fill="hold"/>
                                        <p:tgtEl>
                                          <p:spTgt spid="522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8"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0" y="0"/>
            <a:ext cx="9144000" cy="6858000"/>
          </a:xfrm>
          <a:prstGeom prst="rect">
            <a:avLst/>
          </a:prstGeom>
          <a:gradFill rotWithShape="1">
            <a:gsLst>
              <a:gs pos="0">
                <a:srgbClr val="CC0099"/>
              </a:gs>
              <a:gs pos="100000">
                <a:srgbClr val="00FF00"/>
              </a:gs>
            </a:gsLst>
            <a:path path="shape">
              <a:fillToRect l="50000" t="50000" r="50000" b="50000"/>
            </a:path>
          </a:gradFill>
          <a:ln w="9525">
            <a:solidFill>
              <a:schemeClr val="tx1"/>
            </a:solidFill>
            <a:miter lim="800000"/>
            <a:headEnd/>
            <a:tailEnd/>
          </a:ln>
        </p:spPr>
        <p:txBody>
          <a:bodyPr wrap="none" anchor="ctr"/>
          <a:lstStyle/>
          <a:p>
            <a:endParaRPr lang="en-US"/>
          </a:p>
        </p:txBody>
      </p:sp>
      <p:pic>
        <p:nvPicPr>
          <p:cNvPr id="2051" name="Picture 3" descr="Picture1"/>
          <p:cNvPicPr>
            <a:picLocks noChangeAspect="1" noChangeArrowheads="1"/>
          </p:cNvPicPr>
          <p:nvPr/>
        </p:nvPicPr>
        <p:blipFill>
          <a:blip r:embed="rId4"/>
          <a:srcRect/>
          <a:stretch>
            <a:fillRect/>
          </a:stretch>
        </p:blipFill>
        <p:spPr bwMode="auto">
          <a:xfrm>
            <a:off x="0" y="6858000"/>
            <a:ext cx="9144000" cy="152400"/>
          </a:xfrm>
          <a:prstGeom prst="rect">
            <a:avLst/>
          </a:prstGeom>
          <a:noFill/>
          <a:ln w="9525">
            <a:noFill/>
            <a:miter lim="800000"/>
            <a:headEnd/>
            <a:tailEnd/>
          </a:ln>
        </p:spPr>
      </p:pic>
      <p:sp>
        <p:nvSpPr>
          <p:cNvPr id="57348" name="Text Box 4"/>
          <p:cNvSpPr txBox="1">
            <a:spLocks noChangeArrowheads="1"/>
          </p:cNvSpPr>
          <p:nvPr/>
        </p:nvSpPr>
        <p:spPr bwMode="auto">
          <a:xfrm>
            <a:off x="990600" y="1676400"/>
            <a:ext cx="838200" cy="366713"/>
          </a:xfrm>
          <a:prstGeom prst="rect">
            <a:avLst/>
          </a:prstGeom>
          <a:noFill/>
          <a:ln w="9525">
            <a:noFill/>
            <a:miter lim="800000"/>
            <a:headEnd/>
            <a:tailEnd/>
          </a:ln>
        </p:spPr>
        <p:txBody>
          <a:bodyPr>
            <a:spAutoFit/>
          </a:bodyPr>
          <a:lstStyle/>
          <a:p>
            <a:pPr>
              <a:spcBef>
                <a:spcPct val="50000"/>
              </a:spcBef>
            </a:pPr>
            <a:endParaRPr lang="en-US"/>
          </a:p>
        </p:txBody>
      </p:sp>
      <p:sp>
        <p:nvSpPr>
          <p:cNvPr id="57349" name="Text Box 5"/>
          <p:cNvSpPr txBox="1">
            <a:spLocks noChangeArrowheads="1"/>
          </p:cNvSpPr>
          <p:nvPr/>
        </p:nvSpPr>
        <p:spPr bwMode="auto">
          <a:xfrm>
            <a:off x="990600" y="1676400"/>
            <a:ext cx="838200" cy="366713"/>
          </a:xfrm>
          <a:prstGeom prst="rect">
            <a:avLst/>
          </a:prstGeom>
          <a:noFill/>
          <a:ln w="9525">
            <a:noFill/>
            <a:miter lim="800000"/>
            <a:headEnd/>
            <a:tailEnd/>
          </a:ln>
        </p:spPr>
        <p:txBody>
          <a:bodyPr>
            <a:spAutoFit/>
          </a:bodyPr>
          <a:lstStyle/>
          <a:p>
            <a:pPr>
              <a:spcBef>
                <a:spcPct val="50000"/>
              </a:spcBef>
            </a:pPr>
            <a:endParaRPr lang="en-US"/>
          </a:p>
        </p:txBody>
      </p:sp>
      <p:sp>
        <p:nvSpPr>
          <p:cNvPr id="57350" name="Text Box 6"/>
          <p:cNvSpPr txBox="1">
            <a:spLocks noChangeArrowheads="1"/>
          </p:cNvSpPr>
          <p:nvPr/>
        </p:nvSpPr>
        <p:spPr bwMode="auto">
          <a:xfrm>
            <a:off x="990600" y="1676400"/>
            <a:ext cx="838200" cy="366713"/>
          </a:xfrm>
          <a:prstGeom prst="rect">
            <a:avLst/>
          </a:prstGeom>
          <a:noFill/>
          <a:ln w="9525">
            <a:noFill/>
            <a:miter lim="800000"/>
            <a:headEnd/>
            <a:tailEnd/>
          </a:ln>
        </p:spPr>
        <p:txBody>
          <a:bodyPr>
            <a:spAutoFit/>
          </a:bodyPr>
          <a:lstStyle/>
          <a:p>
            <a:pPr>
              <a:spcBef>
                <a:spcPct val="50000"/>
              </a:spcBef>
            </a:pPr>
            <a:endParaRPr lang="en-US"/>
          </a:p>
        </p:txBody>
      </p:sp>
      <p:sp>
        <p:nvSpPr>
          <p:cNvPr id="2055" name="Text Box 7">
            <a:hlinkClick r:id="rId5" action="ppaction://hlinksldjump"/>
          </p:cNvPr>
          <p:cNvSpPr txBox="1">
            <a:spLocks noChangeArrowheads="1"/>
          </p:cNvSpPr>
          <p:nvPr/>
        </p:nvSpPr>
        <p:spPr bwMode="auto">
          <a:xfrm>
            <a:off x="7162800" y="6415088"/>
            <a:ext cx="1219200" cy="519112"/>
          </a:xfrm>
          <a:prstGeom prst="rect">
            <a:avLst/>
          </a:prstGeom>
          <a:noFill/>
          <a:ln w="12700" cap="sq">
            <a:noFill/>
            <a:miter lim="800000"/>
            <a:headEnd type="none" w="sm" len="sm"/>
            <a:tailEnd type="none" w="sm" len="sm"/>
          </a:ln>
          <a:effectLst>
            <a:outerShdw dist="35921" dir="2700000" algn="ctr" rotWithShape="0">
              <a:schemeClr val="bg2"/>
            </a:outerShdw>
          </a:effectLst>
        </p:spPr>
        <p:txBody>
          <a:bodyPr>
            <a:spAutoFit/>
          </a:bodyPr>
          <a:lstStyle/>
          <a:p>
            <a:pPr>
              <a:spcBef>
                <a:spcPct val="50000"/>
              </a:spcBef>
              <a:defRPr/>
            </a:pPr>
            <a:r>
              <a:rPr lang="en-US" sz="2800">
                <a:solidFill>
                  <a:srgbClr val="FFFF66"/>
                </a:solidFill>
                <a:latin typeface="Arial" charset="0"/>
                <a:cs typeface="Arial" charset="0"/>
              </a:rPr>
              <a:t>BACK</a:t>
            </a:r>
          </a:p>
        </p:txBody>
      </p:sp>
      <p:sp>
        <p:nvSpPr>
          <p:cNvPr id="2056" name="Rectangle 8"/>
          <p:cNvSpPr>
            <a:spLocks noChangeArrowheads="1"/>
          </p:cNvSpPr>
          <p:nvPr/>
        </p:nvSpPr>
        <p:spPr bwMode="auto">
          <a:xfrm>
            <a:off x="0" y="0"/>
            <a:ext cx="9144000" cy="6858000"/>
          </a:xfrm>
          <a:prstGeom prst="rect">
            <a:avLst/>
          </a:prstGeom>
          <a:noFill/>
          <a:ln w="263525">
            <a:pattFill prst="sphere">
              <a:fgClr>
                <a:srgbClr val="00FF00"/>
              </a:fgClr>
              <a:bgClr>
                <a:srgbClr val="0000FF"/>
              </a:bgClr>
            </a:pattFill>
            <a:miter lim="800000"/>
            <a:headEnd/>
            <a:tailEnd/>
          </a:ln>
        </p:spPr>
        <p:txBody>
          <a:bodyPr wrap="none" anchor="ctr"/>
          <a:lstStyle/>
          <a:p>
            <a:endParaRPr lang="en-US"/>
          </a:p>
        </p:txBody>
      </p:sp>
      <p:sp>
        <p:nvSpPr>
          <p:cNvPr id="2057" name="Text Box 9"/>
          <p:cNvSpPr txBox="1">
            <a:spLocks noChangeArrowheads="1"/>
          </p:cNvSpPr>
          <p:nvPr/>
        </p:nvSpPr>
        <p:spPr bwMode="auto">
          <a:xfrm>
            <a:off x="228600" y="304800"/>
            <a:ext cx="8610600" cy="1160463"/>
          </a:xfrm>
          <a:prstGeom prst="rect">
            <a:avLst/>
          </a:prstGeom>
          <a:noFill/>
          <a:ln w="9525">
            <a:noFill/>
            <a:miter lim="800000"/>
            <a:headEnd/>
            <a:tailEnd/>
          </a:ln>
        </p:spPr>
        <p:txBody>
          <a:bodyPr>
            <a:spAutoFit/>
          </a:bodyPr>
          <a:lstStyle/>
          <a:p>
            <a:pPr>
              <a:spcBef>
                <a:spcPct val="50000"/>
              </a:spcBef>
            </a:pPr>
            <a:r>
              <a:rPr lang="en-US" sz="2800" b="1">
                <a:solidFill>
                  <a:srgbClr val="0000FF"/>
                </a:solidFill>
              </a:rPr>
              <a:t>            </a:t>
            </a:r>
          </a:p>
          <a:p>
            <a:pPr>
              <a:spcBef>
                <a:spcPct val="50000"/>
              </a:spcBef>
            </a:pPr>
            <a:r>
              <a:rPr lang="en-US" sz="2800" b="1">
                <a:solidFill>
                  <a:srgbClr val="0000FF"/>
                </a:solidFill>
              </a:rPr>
              <a:t>                                    </a:t>
            </a:r>
            <a:r>
              <a:rPr lang="en-US" sz="2800" b="1" u="sng">
                <a:solidFill>
                  <a:srgbClr val="0000FF"/>
                </a:solidFill>
              </a:rPr>
              <a:t>Lịch sử</a:t>
            </a:r>
            <a:endParaRPr lang="en-US" sz="2800" b="1">
              <a:solidFill>
                <a:srgbClr val="0000FF"/>
              </a:solidFill>
            </a:endParaRPr>
          </a:p>
        </p:txBody>
      </p:sp>
      <p:sp>
        <p:nvSpPr>
          <p:cNvPr id="57354" name="WordArt 10"/>
          <p:cNvSpPr>
            <a:spLocks noChangeArrowheads="1" noChangeShapeType="1" noTextEdit="1"/>
          </p:cNvSpPr>
          <p:nvPr/>
        </p:nvSpPr>
        <p:spPr bwMode="auto">
          <a:xfrm>
            <a:off x="609600" y="1524000"/>
            <a:ext cx="7934325" cy="1143000"/>
          </a:xfrm>
          <a:prstGeom prst="rect">
            <a:avLst/>
          </a:prstGeom>
        </p:spPr>
        <p:txBody>
          <a:bodyPr wrap="none" fromWordArt="1">
            <a:prstTxWarp prst="textPlain">
              <a:avLst>
                <a:gd name="adj" fmla="val 50000"/>
              </a:avLst>
            </a:prstTxWarp>
          </a:bodyPr>
          <a:lstStyle/>
          <a:p>
            <a:pPr algn="ctr"/>
            <a:r>
              <a:rPr lang="vi-VN" sz="4400" b="1" kern="10">
                <a:ln w="9525">
                  <a:solidFill>
                    <a:schemeClr val="tx2"/>
                  </a:solidFill>
                  <a:round/>
                  <a:headEnd/>
                  <a:tailEnd/>
                </a:ln>
                <a:solidFill>
                  <a:srgbClr val="0000FF"/>
                </a:solidFill>
                <a:latin typeface="Arial"/>
                <a:cs typeface="Arial"/>
              </a:rPr>
              <a:t>Hoàn thành thống nhất đất nước</a:t>
            </a:r>
            <a:endParaRPr lang="en-US" sz="4400" b="1" kern="10">
              <a:ln w="9525">
                <a:solidFill>
                  <a:schemeClr val="tx2"/>
                </a:solidFill>
                <a:round/>
                <a:headEnd/>
                <a:tailEnd/>
              </a:ln>
              <a:solidFill>
                <a:srgbClr val="0000FF"/>
              </a:solidFill>
              <a:latin typeface="Arial"/>
              <a:cs typeface="Arial"/>
            </a:endParaRPr>
          </a:p>
        </p:txBody>
      </p:sp>
      <p:pic>
        <p:nvPicPr>
          <p:cNvPr id="2059" name="Picture 12" descr="979084a5ntsqaagf"/>
          <p:cNvPicPr>
            <a:picLocks noChangeAspect="1" noChangeArrowheads="1" noCrop="1"/>
          </p:cNvPicPr>
          <p:nvPr/>
        </p:nvPicPr>
        <p:blipFill>
          <a:blip r:embed="rId6"/>
          <a:srcRect/>
          <a:stretch>
            <a:fillRect/>
          </a:stretch>
        </p:blipFill>
        <p:spPr bwMode="auto">
          <a:xfrm rot="-5400000">
            <a:off x="1657350" y="4819650"/>
            <a:ext cx="762000" cy="2857500"/>
          </a:xfrm>
          <a:prstGeom prst="rect">
            <a:avLst/>
          </a:prstGeom>
          <a:noFill/>
          <a:ln w="9525">
            <a:noFill/>
            <a:miter lim="800000"/>
            <a:headEnd/>
            <a:tailEnd/>
          </a:ln>
        </p:spPr>
      </p:pic>
      <p:pic>
        <p:nvPicPr>
          <p:cNvPr id="2060" name="Picture 13" descr="979084a5ntsqaagf"/>
          <p:cNvPicPr>
            <a:picLocks noChangeAspect="1" noChangeArrowheads="1" noCrop="1"/>
          </p:cNvPicPr>
          <p:nvPr/>
        </p:nvPicPr>
        <p:blipFill>
          <a:blip r:embed="rId6"/>
          <a:srcRect/>
          <a:stretch>
            <a:fillRect/>
          </a:stretch>
        </p:blipFill>
        <p:spPr bwMode="auto">
          <a:xfrm rot="-5400000">
            <a:off x="6915150" y="4743450"/>
            <a:ext cx="762000" cy="2857500"/>
          </a:xfrm>
          <a:prstGeom prst="rect">
            <a:avLst/>
          </a:prstGeom>
          <a:noFill/>
          <a:ln w="9525">
            <a:noFill/>
            <a:miter lim="800000"/>
            <a:headEnd/>
            <a:tailEnd/>
          </a:ln>
        </p:spPr>
      </p:pic>
      <p:pic>
        <p:nvPicPr>
          <p:cNvPr id="2061" name="Picture 14" descr="979084a5ntsqaagf"/>
          <p:cNvPicPr>
            <a:picLocks noChangeAspect="1" noChangeArrowheads="1" noCrop="1"/>
          </p:cNvPicPr>
          <p:nvPr/>
        </p:nvPicPr>
        <p:blipFill>
          <a:blip r:embed="rId6"/>
          <a:srcRect/>
          <a:stretch>
            <a:fillRect/>
          </a:stretch>
        </p:blipFill>
        <p:spPr bwMode="auto">
          <a:xfrm rot="-5400000">
            <a:off x="4248150" y="4819650"/>
            <a:ext cx="762000" cy="2857500"/>
          </a:xfrm>
          <a:prstGeom prst="rect">
            <a:avLst/>
          </a:prstGeom>
          <a:noFill/>
          <a:ln w="9525">
            <a:noFill/>
            <a:miter lim="800000"/>
            <a:headEnd/>
            <a:tailEnd/>
          </a:ln>
        </p:spPr>
      </p:pic>
      <p:pic>
        <p:nvPicPr>
          <p:cNvPr id="2062" name="Picture 15" descr="696935moqx8boxau"/>
          <p:cNvPicPr>
            <a:picLocks noChangeAspect="1" noChangeArrowheads="1" noCrop="1"/>
          </p:cNvPicPr>
          <p:nvPr/>
        </p:nvPicPr>
        <p:blipFill>
          <a:blip r:embed="rId7"/>
          <a:srcRect/>
          <a:stretch>
            <a:fillRect/>
          </a:stretch>
        </p:blipFill>
        <p:spPr bwMode="auto">
          <a:xfrm>
            <a:off x="7848600" y="3048000"/>
            <a:ext cx="857250" cy="2914650"/>
          </a:xfrm>
          <a:prstGeom prst="rect">
            <a:avLst/>
          </a:prstGeom>
          <a:noFill/>
          <a:ln w="9525">
            <a:noFill/>
            <a:miter lim="800000"/>
            <a:headEnd/>
            <a:tailEnd/>
          </a:ln>
        </p:spPr>
      </p:pic>
      <p:pic>
        <p:nvPicPr>
          <p:cNvPr id="2063" name="Picture 16" descr="696935moqx8boxau"/>
          <p:cNvPicPr>
            <a:picLocks noChangeAspect="1" noChangeArrowheads="1" noCrop="1"/>
          </p:cNvPicPr>
          <p:nvPr/>
        </p:nvPicPr>
        <p:blipFill>
          <a:blip r:embed="rId7"/>
          <a:srcRect/>
          <a:stretch>
            <a:fillRect/>
          </a:stretch>
        </p:blipFill>
        <p:spPr bwMode="auto">
          <a:xfrm>
            <a:off x="381000" y="3657600"/>
            <a:ext cx="857250" cy="2914650"/>
          </a:xfrm>
          <a:prstGeom prst="rect">
            <a:avLst/>
          </a:prstGeom>
          <a:noFill/>
          <a:ln w="9525">
            <a:noFill/>
            <a:miter lim="800000"/>
            <a:headEnd/>
            <a:tailEnd/>
          </a:ln>
        </p:spPr>
      </p:pic>
      <p:pic>
        <p:nvPicPr>
          <p:cNvPr id="57361" name="Picture 17" descr="BOOK1"/>
          <p:cNvPicPr>
            <a:picLocks noChangeAspect="1" noChangeArrowheads="1"/>
          </p:cNvPicPr>
          <p:nvPr/>
        </p:nvPicPr>
        <p:blipFill>
          <a:blip r:embed="rId8"/>
          <a:srcRect/>
          <a:stretch>
            <a:fillRect/>
          </a:stretch>
        </p:blipFill>
        <p:spPr bwMode="auto">
          <a:xfrm>
            <a:off x="2819400" y="2514600"/>
            <a:ext cx="3505200" cy="2133600"/>
          </a:xfrm>
          <a:prstGeom prst="rect">
            <a:avLst/>
          </a:prstGeom>
          <a:noFill/>
          <a:ln w="9525">
            <a:noFill/>
            <a:miter lim="800000"/>
            <a:headEnd/>
            <a:tailEnd/>
          </a:ln>
        </p:spPr>
      </p:pic>
      <p:pic>
        <p:nvPicPr>
          <p:cNvPr id="57363" name="wmpa1428.wav">
            <a:hlinkClick r:id="" action="ppaction://media"/>
          </p:cNvPr>
          <p:cNvPicPr>
            <a:picLocks noGrp="1" noRot="1" noChangeAspect="1" noChangeArrowheads="1"/>
          </p:cNvPicPr>
          <p:nvPr>
            <p:ph/>
            <a:wavAudioFile r:embed="rId1" name="wmpaud2.wav"/>
          </p:nvPr>
        </p:nvPicPr>
        <p:blipFill>
          <a:blip r:embed="rId9"/>
          <a:srcRect/>
          <a:stretch>
            <a:fillRect/>
          </a:stretch>
        </p:blipFill>
        <p:spPr>
          <a:xfrm>
            <a:off x="990600" y="3200400"/>
            <a:ext cx="762000" cy="609600"/>
          </a:xfrm>
        </p:spPr>
      </p:pic>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nodePh="1">
                                  <p:stCondLst>
                                    <p:cond delay="0"/>
                                  </p:stCondLst>
                                  <p:endCondLst>
                                    <p:cond evt="begin" delay="0">
                                      <p:tn val="5"/>
                                    </p:cond>
                                  </p:endCondLst>
                                  <p:iterate type="wd">
                                    <p:tmPct val="16000"/>
                                  </p:iterate>
                                  <p:childTnLst>
                                    <p:set>
                                      <p:cBhvr>
                                        <p:cTn id="6" dur="1" fill="hold">
                                          <p:stCondLst>
                                            <p:cond delay="0"/>
                                          </p:stCondLst>
                                        </p:cTn>
                                        <p:tgtEl>
                                          <p:spTgt spid="57348"/>
                                        </p:tgtEl>
                                        <p:attrNameLst>
                                          <p:attrName>style.visibility</p:attrName>
                                        </p:attrNameLst>
                                      </p:cBhvr>
                                      <p:to>
                                        <p:strVal val="visible"/>
                                      </p:to>
                                    </p:set>
                                    <p:animEffect transition="in" filter="wipe(left)">
                                      <p:cBhvr>
                                        <p:cTn id="7" dur="500"/>
                                        <p:tgtEl>
                                          <p:spTgt spid="57348"/>
                                        </p:tgtEl>
                                      </p:cBhvr>
                                    </p:animEffect>
                                  </p:childTnLst>
                                </p:cTn>
                              </p:par>
                              <p:par>
                                <p:cTn id="8" presetID="22" presetClass="entr" presetSubtype="8" fill="hold" grpId="0" nodeType="withEffect" nodePh="1">
                                  <p:stCondLst>
                                    <p:cond delay="0"/>
                                  </p:stCondLst>
                                  <p:endCondLst>
                                    <p:cond evt="begin" delay="0">
                                      <p:tn val="8"/>
                                    </p:cond>
                                  </p:endCondLst>
                                  <p:iterate type="wd">
                                    <p:tmPct val="16000"/>
                                  </p:iterate>
                                  <p:childTnLst>
                                    <p:set>
                                      <p:cBhvr>
                                        <p:cTn id="9" dur="1" fill="hold">
                                          <p:stCondLst>
                                            <p:cond delay="0"/>
                                          </p:stCondLst>
                                        </p:cTn>
                                        <p:tgtEl>
                                          <p:spTgt spid="57349"/>
                                        </p:tgtEl>
                                        <p:attrNameLst>
                                          <p:attrName>style.visibility</p:attrName>
                                        </p:attrNameLst>
                                      </p:cBhvr>
                                      <p:to>
                                        <p:strVal val="visible"/>
                                      </p:to>
                                    </p:set>
                                    <p:animEffect transition="in" filter="wipe(left)">
                                      <p:cBhvr>
                                        <p:cTn id="10" dur="500"/>
                                        <p:tgtEl>
                                          <p:spTgt spid="5734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nodePh="1">
                                  <p:stCondLst>
                                    <p:cond delay="0"/>
                                  </p:stCondLst>
                                  <p:endCondLst>
                                    <p:cond evt="begin" delay="0">
                                      <p:tn val="13"/>
                                    </p:cond>
                                  </p:endCondLst>
                                  <p:iterate type="wd">
                                    <p:tmPct val="16000"/>
                                  </p:iterate>
                                  <p:childTnLst>
                                    <p:set>
                                      <p:cBhvr>
                                        <p:cTn id="14" dur="1" fill="hold">
                                          <p:stCondLst>
                                            <p:cond delay="0"/>
                                          </p:stCondLst>
                                        </p:cTn>
                                        <p:tgtEl>
                                          <p:spTgt spid="57350"/>
                                        </p:tgtEl>
                                        <p:attrNameLst>
                                          <p:attrName>style.visibility</p:attrName>
                                        </p:attrNameLst>
                                      </p:cBhvr>
                                      <p:to>
                                        <p:strVal val="visible"/>
                                      </p:to>
                                    </p:set>
                                    <p:animEffect transition="in" filter="wipe(left)">
                                      <p:cBhvr>
                                        <p:cTn id="15" dur="500"/>
                                        <p:tgtEl>
                                          <p:spTgt spid="5735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7354"/>
                                        </p:tgtEl>
                                        <p:attrNameLst>
                                          <p:attrName>style.visibility</p:attrName>
                                        </p:attrNameLst>
                                      </p:cBhvr>
                                      <p:to>
                                        <p:strVal val="visible"/>
                                      </p:to>
                                    </p:set>
                                    <p:animEffect transition="in" filter="fade">
                                      <p:cBhvr>
                                        <p:cTn id="20" dur="1000"/>
                                        <p:tgtEl>
                                          <p:spTgt spid="57354"/>
                                        </p:tgtEl>
                                      </p:cBhvr>
                                    </p:animEffect>
                                    <p:anim calcmode="lin" valueType="num">
                                      <p:cBhvr>
                                        <p:cTn id="21" dur="1000" fill="hold"/>
                                        <p:tgtEl>
                                          <p:spTgt spid="57354"/>
                                        </p:tgtEl>
                                        <p:attrNameLst>
                                          <p:attrName>ppt_x</p:attrName>
                                        </p:attrNameLst>
                                      </p:cBhvr>
                                      <p:tavLst>
                                        <p:tav tm="0">
                                          <p:val>
                                            <p:strVal val="#ppt_x"/>
                                          </p:val>
                                        </p:tav>
                                        <p:tav tm="100000">
                                          <p:val>
                                            <p:strVal val="#ppt_x"/>
                                          </p:val>
                                        </p:tav>
                                      </p:tavLst>
                                    </p:anim>
                                    <p:anim calcmode="lin" valueType="num">
                                      <p:cBhvr>
                                        <p:cTn id="22" dur="1000" fill="hold"/>
                                        <p:tgtEl>
                                          <p:spTgt spid="5735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3" name="T009824B.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17" presetClass="entr" presetSubtype="10" fill="hold" nodeType="clickEffect">
                                  <p:stCondLst>
                                    <p:cond delay="0"/>
                                  </p:stCondLst>
                                  <p:childTnLst>
                                    <p:set>
                                      <p:cBhvr>
                                        <p:cTn id="26" dur="1" fill="hold">
                                          <p:stCondLst>
                                            <p:cond delay="0"/>
                                          </p:stCondLst>
                                        </p:cTn>
                                        <p:tgtEl>
                                          <p:spTgt spid="57361"/>
                                        </p:tgtEl>
                                        <p:attrNameLst>
                                          <p:attrName>style.visibility</p:attrName>
                                        </p:attrNameLst>
                                      </p:cBhvr>
                                      <p:to>
                                        <p:strVal val="visible"/>
                                      </p:to>
                                    </p:set>
                                    <p:anim calcmode="lin" valueType="num">
                                      <p:cBhvr>
                                        <p:cTn id="27" dur="500" fill="hold"/>
                                        <p:tgtEl>
                                          <p:spTgt spid="57361"/>
                                        </p:tgtEl>
                                        <p:attrNameLst>
                                          <p:attrName>ppt_w</p:attrName>
                                        </p:attrNameLst>
                                      </p:cBhvr>
                                      <p:tavLst>
                                        <p:tav tm="0">
                                          <p:val>
                                            <p:fltVal val="0"/>
                                          </p:val>
                                        </p:tav>
                                        <p:tav tm="100000">
                                          <p:val>
                                            <p:strVal val="#ppt_w"/>
                                          </p:val>
                                        </p:tav>
                                      </p:tavLst>
                                    </p:anim>
                                    <p:anim calcmode="lin" valueType="num">
                                      <p:cBhvr>
                                        <p:cTn id="28" dur="500" fill="hold"/>
                                        <p:tgtEl>
                                          <p:spTgt spid="57361"/>
                                        </p:tgtEl>
                                        <p:attrNameLst>
                                          <p:attrName>ppt_h</p:attrName>
                                        </p:attrNameLst>
                                      </p:cBhvr>
                                      <p:tavLst>
                                        <p:tav tm="0">
                                          <p:val>
                                            <p:strVal val="#ppt_h"/>
                                          </p:val>
                                        </p:tav>
                                        <p:tav tm="100000">
                                          <p:val>
                                            <p:strVal val="#ppt_h"/>
                                          </p:val>
                                        </p:tav>
                                      </p:tavLst>
                                    </p:anim>
                                  </p:childTnLst>
                                </p:cTn>
                              </p:par>
                              <p:par>
                                <p:cTn id="29" presetID="1" presetClass="mediacall" presetSubtype="0" fill="hold" nodeType="withEffect">
                                  <p:stCondLst>
                                    <p:cond delay="0"/>
                                  </p:stCondLst>
                                  <p:childTnLst>
                                    <p:cmd type="call" cmd="playFrom(0.0)">
                                      <p:cBhvr>
                                        <p:cTn id="30" dur="3856" fill="hold"/>
                                        <p:tgtEl>
                                          <p:spTgt spid="5736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31" fill="hold" display="0">
                  <p:stCondLst>
                    <p:cond delay="indefinite"/>
                  </p:stCondLst>
                  <p:endCondLst>
                    <p:cond evt="onNext" delay="0">
                      <p:tgtEl>
                        <p:sldTgt/>
                      </p:tgtEl>
                    </p:cond>
                    <p:cond evt="onPrev" delay="0">
                      <p:tgtEl>
                        <p:sldTgt/>
                      </p:tgtEl>
                    </p:cond>
                    <p:cond evt="onStopAudio" delay="0">
                      <p:tgtEl>
                        <p:sldTgt/>
                      </p:tgtEl>
                    </p:cond>
                  </p:endCondLst>
                </p:cTn>
                <p:tgtEl>
                  <p:spTgt spid="57363"/>
                </p:tgtEl>
              </p:cMediaNode>
            </p:audio>
          </p:childTnLst>
        </p:cTn>
      </p:par>
    </p:tnLst>
    <p:bldLst>
      <p:bldP spid="57348" grpId="0"/>
      <p:bldP spid="57349" grpId="0"/>
      <p:bldP spid="57350" grpId="0"/>
      <p:bldP spid="5735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5"/>
          <p:cNvSpPr txBox="1">
            <a:spLocks noChangeArrowheads="1"/>
          </p:cNvSpPr>
          <p:nvPr/>
        </p:nvSpPr>
        <p:spPr bwMode="auto">
          <a:xfrm>
            <a:off x="4038600" y="685800"/>
            <a:ext cx="3352800" cy="519113"/>
          </a:xfrm>
          <a:prstGeom prst="rect">
            <a:avLst/>
          </a:prstGeom>
          <a:noFill/>
          <a:ln w="9525">
            <a:noFill/>
            <a:miter lim="800000"/>
            <a:headEnd/>
            <a:tailEnd/>
          </a:ln>
        </p:spPr>
        <p:txBody>
          <a:bodyPr>
            <a:spAutoFit/>
          </a:bodyPr>
          <a:lstStyle/>
          <a:p>
            <a:pPr>
              <a:spcBef>
                <a:spcPct val="50000"/>
              </a:spcBef>
            </a:pPr>
            <a:r>
              <a:rPr lang="en-US" sz="2800" b="1" u="sng">
                <a:solidFill>
                  <a:srgbClr val="0000FF"/>
                </a:solidFill>
              </a:rPr>
              <a:t>Lịch sử </a:t>
            </a:r>
          </a:p>
        </p:txBody>
      </p:sp>
      <p:sp>
        <p:nvSpPr>
          <p:cNvPr id="14343" name="Text Box 7"/>
          <p:cNvSpPr txBox="1">
            <a:spLocks noChangeArrowheads="1"/>
          </p:cNvSpPr>
          <p:nvPr/>
        </p:nvSpPr>
        <p:spPr bwMode="auto">
          <a:xfrm>
            <a:off x="304800" y="2286000"/>
            <a:ext cx="8458200" cy="4151313"/>
          </a:xfrm>
          <a:prstGeom prst="rect">
            <a:avLst/>
          </a:prstGeom>
          <a:noFill/>
          <a:ln w="9525">
            <a:noFill/>
            <a:miter lim="800000"/>
            <a:headEnd/>
            <a:tailEnd/>
          </a:ln>
        </p:spPr>
        <p:txBody>
          <a:bodyPr>
            <a:spAutoFit/>
          </a:bodyPr>
          <a:lstStyle/>
          <a:p>
            <a:pPr>
              <a:spcBef>
                <a:spcPct val="50000"/>
              </a:spcBef>
            </a:pPr>
            <a:r>
              <a:rPr lang="en-US" sz="2800" b="1"/>
              <a:t> </a:t>
            </a:r>
            <a:r>
              <a:rPr lang="en-US" sz="2800" b="1">
                <a:solidFill>
                  <a:srgbClr val="FF0000"/>
                </a:solidFill>
              </a:rPr>
              <a:t>- Ngày 25- 4- 1976, trên đất nước ta diễn ra sự kiện lịch sử gì ?</a:t>
            </a:r>
          </a:p>
          <a:p>
            <a:pPr>
              <a:spcBef>
                <a:spcPct val="50000"/>
              </a:spcBef>
            </a:pPr>
            <a:r>
              <a:rPr lang="en-US" sz="2800" b="1">
                <a:solidFill>
                  <a:srgbClr val="0000FF"/>
                </a:solidFill>
              </a:rPr>
              <a:t>+  ngày 25- 4- 1976, Cuộc Tổng tuyển cử bầu Quốc hội chung được tổ chức trong cả nước.</a:t>
            </a:r>
          </a:p>
          <a:p>
            <a:pPr>
              <a:spcBef>
                <a:spcPct val="50000"/>
              </a:spcBef>
            </a:pPr>
            <a:r>
              <a:rPr lang="en-US" sz="2800" b="1"/>
              <a:t> </a:t>
            </a:r>
            <a:r>
              <a:rPr lang="en-US" sz="2800" b="1">
                <a:solidFill>
                  <a:srgbClr val="FF0000"/>
                </a:solidFill>
              </a:rPr>
              <a:t>- Quang cảnh Hà Nội, Sài Gòn và khắp nơi trên đất nước trong ngày này như thế nào ?</a:t>
            </a:r>
          </a:p>
          <a:p>
            <a:pPr>
              <a:spcBef>
                <a:spcPct val="50000"/>
              </a:spcBef>
            </a:pPr>
            <a:r>
              <a:rPr lang="en-US" sz="2800" b="1"/>
              <a:t> </a:t>
            </a:r>
            <a:r>
              <a:rPr lang="en-US" sz="2800" b="1">
                <a:solidFill>
                  <a:srgbClr val="0000FF"/>
                </a:solidFill>
              </a:rPr>
              <a:t>+ Hà Nội, Sài Gòn, và khắp nơi trên cả nước tràn ngập cờ, hoa, biểu ngữ.</a:t>
            </a:r>
          </a:p>
        </p:txBody>
      </p:sp>
      <p:sp>
        <p:nvSpPr>
          <p:cNvPr id="3076" name="Rectangle 8"/>
          <p:cNvSpPr>
            <a:spLocks noChangeArrowheads="1"/>
          </p:cNvSpPr>
          <p:nvPr/>
        </p:nvSpPr>
        <p:spPr bwMode="auto">
          <a:xfrm>
            <a:off x="0" y="0"/>
            <a:ext cx="9144000" cy="6858000"/>
          </a:xfrm>
          <a:prstGeom prst="rect">
            <a:avLst/>
          </a:prstGeom>
          <a:noFill/>
          <a:ln w="263525">
            <a:pattFill prst="openDmnd">
              <a:fgClr>
                <a:srgbClr val="00FF00"/>
              </a:fgClr>
              <a:bgClr>
                <a:srgbClr val="FF3300"/>
              </a:bgClr>
            </a:pattFill>
            <a:miter lim="800000"/>
            <a:headEnd/>
            <a:tailEnd/>
          </a:ln>
        </p:spPr>
        <p:txBody>
          <a:bodyPr wrap="none" anchor="ctr"/>
          <a:lstStyle/>
          <a:p>
            <a:endParaRPr lang="en-US"/>
          </a:p>
        </p:txBody>
      </p:sp>
      <p:sp>
        <p:nvSpPr>
          <p:cNvPr id="14345" name="WordArt 9"/>
          <p:cNvSpPr>
            <a:spLocks noChangeArrowheads="1" noChangeShapeType="1" noTextEdit="1"/>
          </p:cNvSpPr>
          <p:nvPr/>
        </p:nvSpPr>
        <p:spPr bwMode="auto">
          <a:xfrm>
            <a:off x="533400" y="1295400"/>
            <a:ext cx="7934325" cy="990600"/>
          </a:xfrm>
          <a:prstGeom prst="rect">
            <a:avLst/>
          </a:prstGeom>
        </p:spPr>
        <p:txBody>
          <a:bodyPr wrap="none" fromWordArt="1">
            <a:prstTxWarp prst="textPlain">
              <a:avLst>
                <a:gd name="adj" fmla="val 50000"/>
              </a:avLst>
            </a:prstTxWarp>
          </a:bodyPr>
          <a:lstStyle/>
          <a:p>
            <a:pPr algn="ctr"/>
            <a:r>
              <a:rPr lang="vi-VN" sz="4400" b="1" kern="10">
                <a:ln w="9525">
                  <a:solidFill>
                    <a:srgbClr val="FF0000"/>
                  </a:solidFill>
                  <a:round/>
                  <a:headEnd/>
                  <a:tailEnd/>
                </a:ln>
                <a:solidFill>
                  <a:srgbClr val="0000FF"/>
                </a:solidFill>
                <a:latin typeface="Arial"/>
                <a:cs typeface="Arial"/>
              </a:rPr>
              <a:t>Hoàn thành thống nhất đất nước</a:t>
            </a:r>
            <a:endParaRPr lang="en-US" sz="4400" b="1" kern="10">
              <a:ln w="9525">
                <a:solidFill>
                  <a:srgbClr val="FF0000"/>
                </a:solidFill>
                <a:round/>
                <a:headEnd/>
                <a:tailEnd/>
              </a:ln>
              <a:solidFill>
                <a:srgbClr val="0000FF"/>
              </a:solidFill>
              <a:latin typeface="Arial"/>
              <a:cs typeface="Arial"/>
            </a:endParaRP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4343">
                                            <p:txEl>
                                              <p:pRg st="0" end="0"/>
                                            </p:txEl>
                                          </p:spTgt>
                                        </p:tgtEl>
                                        <p:attrNameLst>
                                          <p:attrName>style.visibility</p:attrName>
                                        </p:attrNameLst>
                                      </p:cBhvr>
                                      <p:to>
                                        <p:strVal val="visible"/>
                                      </p:to>
                                    </p:set>
                                    <p:animEffect transition="in" filter="diamond(in)">
                                      <p:cBhvr>
                                        <p:cTn id="7" dur="2000"/>
                                        <p:tgtEl>
                                          <p:spTgt spid="143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14343">
                                            <p:txEl>
                                              <p:pRg st="1" end="1"/>
                                            </p:txEl>
                                          </p:spTgt>
                                        </p:tgtEl>
                                        <p:attrNameLst>
                                          <p:attrName>style.visibility</p:attrName>
                                        </p:attrNameLst>
                                      </p:cBhvr>
                                      <p:to>
                                        <p:strVal val="visible"/>
                                      </p:to>
                                    </p:set>
                                    <p:animEffect transition="in" filter="diamond(in)">
                                      <p:cBhvr>
                                        <p:cTn id="12" dur="2000"/>
                                        <p:tgtEl>
                                          <p:spTgt spid="143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14343">
                                            <p:txEl>
                                              <p:pRg st="2" end="2"/>
                                            </p:txEl>
                                          </p:spTgt>
                                        </p:tgtEl>
                                        <p:attrNameLst>
                                          <p:attrName>style.visibility</p:attrName>
                                        </p:attrNameLst>
                                      </p:cBhvr>
                                      <p:to>
                                        <p:strVal val="visible"/>
                                      </p:to>
                                    </p:set>
                                    <p:animEffect transition="in" filter="diamond(in)">
                                      <p:cBhvr>
                                        <p:cTn id="17" dur="2000"/>
                                        <p:tgtEl>
                                          <p:spTgt spid="1434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nodeType="clickEffect">
                                  <p:stCondLst>
                                    <p:cond delay="0"/>
                                  </p:stCondLst>
                                  <p:childTnLst>
                                    <p:set>
                                      <p:cBhvr>
                                        <p:cTn id="21" dur="1" fill="hold">
                                          <p:stCondLst>
                                            <p:cond delay="0"/>
                                          </p:stCondLst>
                                        </p:cTn>
                                        <p:tgtEl>
                                          <p:spTgt spid="14343">
                                            <p:txEl>
                                              <p:pRg st="3" end="3"/>
                                            </p:txEl>
                                          </p:spTgt>
                                        </p:tgtEl>
                                        <p:attrNameLst>
                                          <p:attrName>style.visibility</p:attrName>
                                        </p:attrNameLst>
                                      </p:cBhvr>
                                      <p:to>
                                        <p:strVal val="visible"/>
                                      </p:to>
                                    </p:set>
                                    <p:animEffect transition="in" filter="diamond(in)">
                                      <p:cBhvr>
                                        <p:cTn id="22" dur="2000"/>
                                        <p:tgtEl>
                                          <p:spTgt spid="1434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4345"/>
                                        </p:tgtEl>
                                        <p:attrNameLst>
                                          <p:attrName>style.visibility</p:attrName>
                                        </p:attrNameLst>
                                      </p:cBhvr>
                                      <p:to>
                                        <p:strVal val="visible"/>
                                      </p:to>
                                    </p:set>
                                    <p:animEffect transition="in" filter="fade">
                                      <p:cBhvr>
                                        <p:cTn id="27" dur="1000"/>
                                        <p:tgtEl>
                                          <p:spTgt spid="14345"/>
                                        </p:tgtEl>
                                      </p:cBhvr>
                                    </p:animEffect>
                                    <p:anim calcmode="lin" valueType="num">
                                      <p:cBhvr>
                                        <p:cTn id="28" dur="1000" fill="hold"/>
                                        <p:tgtEl>
                                          <p:spTgt spid="14345"/>
                                        </p:tgtEl>
                                        <p:attrNameLst>
                                          <p:attrName>ppt_x</p:attrName>
                                        </p:attrNameLst>
                                      </p:cBhvr>
                                      <p:tavLst>
                                        <p:tav tm="0">
                                          <p:val>
                                            <p:strVal val="#ppt_x"/>
                                          </p:val>
                                        </p:tav>
                                        <p:tav tm="100000">
                                          <p:val>
                                            <p:strVal val="#ppt_x"/>
                                          </p:val>
                                        </p:tav>
                                      </p:tavLst>
                                    </p:anim>
                                    <p:anim calcmode="lin" valueType="num">
                                      <p:cBhvr>
                                        <p:cTn id="29" dur="1000" fill="hold"/>
                                        <p:tgtEl>
                                          <p:spTgt spid="1434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2" name="T009824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5"/>
          <p:cNvSpPr txBox="1">
            <a:spLocks noChangeArrowheads="1"/>
          </p:cNvSpPr>
          <p:nvPr/>
        </p:nvSpPr>
        <p:spPr bwMode="auto">
          <a:xfrm>
            <a:off x="3810000" y="152400"/>
            <a:ext cx="2743200" cy="519113"/>
          </a:xfrm>
          <a:prstGeom prst="rect">
            <a:avLst/>
          </a:prstGeom>
          <a:noFill/>
          <a:ln w="9525">
            <a:noFill/>
            <a:miter lim="800000"/>
            <a:headEnd/>
            <a:tailEnd/>
          </a:ln>
        </p:spPr>
        <p:txBody>
          <a:bodyPr>
            <a:spAutoFit/>
          </a:bodyPr>
          <a:lstStyle/>
          <a:p>
            <a:pPr>
              <a:spcBef>
                <a:spcPct val="50000"/>
              </a:spcBef>
            </a:pPr>
            <a:r>
              <a:rPr lang="en-US" sz="2800" b="1" u="sng">
                <a:solidFill>
                  <a:srgbClr val="FF0000"/>
                </a:solidFill>
              </a:rPr>
              <a:t>Lịch sử</a:t>
            </a:r>
            <a:r>
              <a:rPr lang="en-US" sz="2800" b="1" u="sng"/>
              <a:t> </a:t>
            </a:r>
          </a:p>
        </p:txBody>
      </p:sp>
      <p:sp>
        <p:nvSpPr>
          <p:cNvPr id="4099" name="Rectangle 10"/>
          <p:cNvSpPr>
            <a:spLocks noChangeArrowheads="1"/>
          </p:cNvSpPr>
          <p:nvPr/>
        </p:nvSpPr>
        <p:spPr bwMode="auto">
          <a:xfrm>
            <a:off x="0" y="0"/>
            <a:ext cx="9144000" cy="6858000"/>
          </a:xfrm>
          <a:prstGeom prst="rect">
            <a:avLst/>
          </a:prstGeom>
          <a:noFill/>
          <a:ln w="263525">
            <a:pattFill prst="sphere">
              <a:fgClr>
                <a:srgbClr val="00FF00"/>
              </a:fgClr>
              <a:bgClr>
                <a:srgbClr val="FF3300"/>
              </a:bgClr>
            </a:pattFill>
            <a:miter lim="800000"/>
            <a:headEnd/>
            <a:tailEnd/>
          </a:ln>
        </p:spPr>
        <p:txBody>
          <a:bodyPr wrap="none" anchor="ctr"/>
          <a:lstStyle/>
          <a:p>
            <a:endParaRPr lang="en-US"/>
          </a:p>
        </p:txBody>
      </p:sp>
      <p:sp>
        <p:nvSpPr>
          <p:cNvPr id="15371" name="WordArt 11"/>
          <p:cNvSpPr>
            <a:spLocks noChangeArrowheads="1" noChangeShapeType="1" noTextEdit="1"/>
          </p:cNvSpPr>
          <p:nvPr/>
        </p:nvSpPr>
        <p:spPr bwMode="auto">
          <a:xfrm>
            <a:off x="533400" y="609600"/>
            <a:ext cx="7934325" cy="990600"/>
          </a:xfrm>
          <a:prstGeom prst="rect">
            <a:avLst/>
          </a:prstGeom>
        </p:spPr>
        <p:txBody>
          <a:bodyPr wrap="none" fromWordArt="1">
            <a:prstTxWarp prst="textPlain">
              <a:avLst>
                <a:gd name="adj" fmla="val 50000"/>
              </a:avLst>
            </a:prstTxWarp>
          </a:bodyPr>
          <a:lstStyle/>
          <a:p>
            <a:pPr algn="ctr"/>
            <a:r>
              <a:rPr lang="vi-VN" sz="4400" b="1" kern="10">
                <a:ln w="9525">
                  <a:solidFill>
                    <a:srgbClr val="FF0000"/>
                  </a:solidFill>
                  <a:round/>
                  <a:headEnd/>
                  <a:tailEnd/>
                </a:ln>
                <a:solidFill>
                  <a:srgbClr val="0000FF"/>
                </a:solidFill>
                <a:latin typeface="Arial"/>
                <a:cs typeface="Arial"/>
              </a:rPr>
              <a:t>Hoàn thành thống nhất đất nước</a:t>
            </a:r>
            <a:endParaRPr lang="en-US" sz="4400" b="1" kern="10">
              <a:ln w="9525">
                <a:solidFill>
                  <a:srgbClr val="FF0000"/>
                </a:solidFill>
                <a:round/>
                <a:headEnd/>
                <a:tailEnd/>
              </a:ln>
              <a:solidFill>
                <a:srgbClr val="0000FF"/>
              </a:solidFill>
              <a:latin typeface="Arial"/>
              <a:cs typeface="Arial"/>
            </a:endParaRPr>
          </a:p>
        </p:txBody>
      </p:sp>
      <p:sp>
        <p:nvSpPr>
          <p:cNvPr id="15372" name="Text Box 12"/>
          <p:cNvSpPr txBox="1">
            <a:spLocks noChangeArrowheads="1"/>
          </p:cNvSpPr>
          <p:nvPr/>
        </p:nvSpPr>
        <p:spPr bwMode="auto">
          <a:xfrm>
            <a:off x="304800" y="1676400"/>
            <a:ext cx="8382000" cy="946150"/>
          </a:xfrm>
          <a:prstGeom prst="rect">
            <a:avLst/>
          </a:prstGeom>
          <a:noFill/>
          <a:ln w="9525">
            <a:noFill/>
            <a:miter lim="800000"/>
            <a:headEnd/>
            <a:tailEnd/>
          </a:ln>
        </p:spPr>
        <p:txBody>
          <a:bodyPr>
            <a:spAutoFit/>
          </a:bodyPr>
          <a:lstStyle/>
          <a:p>
            <a:pPr>
              <a:spcBef>
                <a:spcPct val="50000"/>
              </a:spcBef>
            </a:pPr>
            <a:r>
              <a:rPr lang="en-US" sz="2800" b="1">
                <a:solidFill>
                  <a:srgbClr val="0000FF"/>
                </a:solidFill>
              </a:rPr>
              <a:t>   + Sau ngày 30-4- 1975, nhiệm vu đặt ra cho nhà nước ta là gì?</a:t>
            </a:r>
          </a:p>
        </p:txBody>
      </p:sp>
      <p:sp>
        <p:nvSpPr>
          <p:cNvPr id="15373" name="Text Box 13"/>
          <p:cNvSpPr txBox="1">
            <a:spLocks noChangeArrowheads="1"/>
          </p:cNvSpPr>
          <p:nvPr/>
        </p:nvSpPr>
        <p:spPr bwMode="auto">
          <a:xfrm>
            <a:off x="609600" y="2819400"/>
            <a:ext cx="8001000" cy="3560763"/>
          </a:xfrm>
          <a:prstGeom prst="rect">
            <a:avLst/>
          </a:prstGeom>
          <a:noFill/>
          <a:ln w="57150">
            <a:pattFill prst="sphere">
              <a:fgClr>
                <a:srgbClr val="0000FF"/>
              </a:fgClr>
              <a:bgClr>
                <a:srgbClr val="00FF00"/>
              </a:bgClr>
            </a:pattFill>
            <a:miter lim="800000"/>
            <a:headEnd/>
            <a:tailEnd/>
          </a:ln>
        </p:spPr>
        <p:txBody>
          <a:bodyPr>
            <a:spAutoFit/>
          </a:bodyPr>
          <a:lstStyle/>
          <a:p>
            <a:pPr>
              <a:spcBef>
                <a:spcPct val="50000"/>
              </a:spcBef>
            </a:pPr>
            <a:r>
              <a:rPr lang="en-US" sz="2800" b="1">
                <a:solidFill>
                  <a:srgbClr val="FF0000"/>
                </a:solidFill>
                <a:latin typeface="Andong" pitchFamily="2" charset="0"/>
              </a:rPr>
              <a:t>   </a:t>
            </a:r>
            <a:r>
              <a:rPr lang="en-US" sz="3200" b="1">
                <a:solidFill>
                  <a:srgbClr val="FF0000"/>
                </a:solidFill>
              </a:rPr>
              <a:t>*Ngày 30-4-1975, miền Nam được giải phóng, đất nước đã được thống nhất về mặt lãnh thổ. Nhưng nước ta chưa có một nhà nước chung do nhân dân cả nước bầu ra. Nhiệm vụ đặt ra là phải thống nhất về mặt nhà nước, tức là phải lập ra Quốc hội chung cho cả nước.</a:t>
            </a: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371"/>
                                        </p:tgtEl>
                                        <p:attrNameLst>
                                          <p:attrName>style.visibility</p:attrName>
                                        </p:attrNameLst>
                                      </p:cBhvr>
                                      <p:to>
                                        <p:strVal val="visible"/>
                                      </p:to>
                                    </p:set>
                                    <p:animEffect transition="in" filter="fade">
                                      <p:cBhvr>
                                        <p:cTn id="7" dur="1000"/>
                                        <p:tgtEl>
                                          <p:spTgt spid="15371"/>
                                        </p:tgtEl>
                                      </p:cBhvr>
                                    </p:animEffect>
                                    <p:anim calcmode="lin" valueType="num">
                                      <p:cBhvr>
                                        <p:cTn id="8" dur="1000" fill="hold"/>
                                        <p:tgtEl>
                                          <p:spTgt spid="15371"/>
                                        </p:tgtEl>
                                        <p:attrNameLst>
                                          <p:attrName>ppt_x</p:attrName>
                                        </p:attrNameLst>
                                      </p:cBhvr>
                                      <p:tavLst>
                                        <p:tav tm="0">
                                          <p:val>
                                            <p:strVal val="#ppt_x"/>
                                          </p:val>
                                        </p:tav>
                                        <p:tav tm="100000">
                                          <p:val>
                                            <p:strVal val="#ppt_x"/>
                                          </p:val>
                                        </p:tav>
                                      </p:tavLst>
                                    </p:anim>
                                    <p:anim calcmode="lin" valueType="num">
                                      <p:cBhvr>
                                        <p:cTn id="9" dur="1000" fill="hold"/>
                                        <p:tgtEl>
                                          <p:spTgt spid="1537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009824B.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5372"/>
                                        </p:tgtEl>
                                        <p:attrNameLst>
                                          <p:attrName>style.visibility</p:attrName>
                                        </p:attrNameLst>
                                      </p:cBhvr>
                                      <p:to>
                                        <p:strVal val="visible"/>
                                      </p:to>
                                    </p:set>
                                    <p:anim calcmode="discrete" valueType="clr">
                                      <p:cBhvr override="childStyle">
                                        <p:cTn id="14" dur="80"/>
                                        <p:tgtEl>
                                          <p:spTgt spid="15372"/>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5372"/>
                                        </p:tgtEl>
                                        <p:attrNameLst>
                                          <p:attrName>fillcolor</p:attrName>
                                        </p:attrNameLst>
                                      </p:cBhvr>
                                      <p:tavLst>
                                        <p:tav tm="0">
                                          <p:val>
                                            <p:clrVal>
                                              <a:schemeClr val="accent2"/>
                                            </p:clrVal>
                                          </p:val>
                                        </p:tav>
                                        <p:tav tm="50000">
                                          <p:val>
                                            <p:clrVal>
                                              <a:schemeClr val="hlink"/>
                                            </p:clrVal>
                                          </p:val>
                                        </p:tav>
                                      </p:tavLst>
                                    </p:anim>
                                    <p:set>
                                      <p:cBhvr>
                                        <p:cTn id="16" dur="80"/>
                                        <p:tgtEl>
                                          <p:spTgt spid="15372"/>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7" presetClass="entr" presetSubtype="10" fill="hold" grpId="0" nodeType="clickEffect">
                                  <p:stCondLst>
                                    <p:cond delay="0"/>
                                  </p:stCondLst>
                                  <p:childTnLst>
                                    <p:set>
                                      <p:cBhvr>
                                        <p:cTn id="20" dur="1" fill="hold">
                                          <p:stCondLst>
                                            <p:cond delay="0"/>
                                          </p:stCondLst>
                                        </p:cTn>
                                        <p:tgtEl>
                                          <p:spTgt spid="15373"/>
                                        </p:tgtEl>
                                        <p:attrNameLst>
                                          <p:attrName>style.visibility</p:attrName>
                                        </p:attrNameLst>
                                      </p:cBhvr>
                                      <p:to>
                                        <p:strVal val="visible"/>
                                      </p:to>
                                    </p:set>
                                    <p:anim calcmode="lin" valueType="num">
                                      <p:cBhvr>
                                        <p:cTn id="21" dur="2000" fill="hold"/>
                                        <p:tgtEl>
                                          <p:spTgt spid="15373"/>
                                        </p:tgtEl>
                                        <p:attrNameLst>
                                          <p:attrName>ppt_w</p:attrName>
                                        </p:attrNameLst>
                                      </p:cBhvr>
                                      <p:tavLst>
                                        <p:tav tm="0">
                                          <p:val>
                                            <p:fltVal val="0"/>
                                          </p:val>
                                        </p:tav>
                                        <p:tav tm="100000">
                                          <p:val>
                                            <p:strVal val="#ppt_w"/>
                                          </p:val>
                                        </p:tav>
                                      </p:tavLst>
                                    </p:anim>
                                    <p:anim calcmode="lin" valueType="num">
                                      <p:cBhvr>
                                        <p:cTn id="22" dur="2000" fill="hold"/>
                                        <p:tgtEl>
                                          <p:spTgt spid="1537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2" name="T009824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1" grpId="0" animBg="1"/>
      <p:bldP spid="15372" grpId="0"/>
      <p:bldP spid="153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Text Box 4"/>
          <p:cNvSpPr>
            <a:spLocks noGrp="1" noChangeArrowheads="1"/>
          </p:cNvSpPr>
          <p:nvPr>
            <p:ph type="title"/>
          </p:nvPr>
        </p:nvSpPr>
        <p:spPr>
          <a:xfrm>
            <a:off x="0" y="1600200"/>
            <a:ext cx="8915400" cy="2057400"/>
          </a:xfrm>
          <a:noFill/>
        </p:spPr>
        <p:txBody>
          <a:bodyPr/>
          <a:lstStyle/>
          <a:p>
            <a:pPr algn="l" eaLnBrk="1" hangingPunct="1">
              <a:spcBef>
                <a:spcPct val="50000"/>
              </a:spcBef>
            </a:pPr>
            <a:r>
              <a:rPr lang="en-US" sz="3600" smtClean="0"/>
              <a:t> </a:t>
            </a:r>
            <a:r>
              <a:rPr lang="en-US" sz="3200" smtClean="0"/>
              <a:t>-Tinh thần của nhân dân ta trong ngày này ra sao ?</a:t>
            </a:r>
            <a:br>
              <a:rPr lang="en-US" sz="3200" smtClean="0"/>
            </a:br>
            <a:r>
              <a:rPr lang="en-US" sz="3200" smtClean="0"/>
              <a:t>- Kết quả của cuộc Tổng tuyển cử bầu Quốc hội chung trên cả nước ngày 25- 4- 1976 ?</a:t>
            </a:r>
            <a:br>
              <a:rPr lang="en-US" sz="3200" smtClean="0"/>
            </a:br>
            <a:r>
              <a:rPr lang="en-US" sz="3200" smtClean="0"/>
              <a:t> + Chiều 25- 4- 1976, cuộc bầu cử kết thúc tốt đẹp, cả nước có 98,8% tổng số cử tri đi bầu cử.</a:t>
            </a:r>
          </a:p>
        </p:txBody>
      </p:sp>
      <p:sp>
        <p:nvSpPr>
          <p:cNvPr id="41989" name="Text Box 5"/>
          <p:cNvSpPr txBox="1">
            <a:spLocks noChangeArrowheads="1"/>
          </p:cNvSpPr>
          <p:nvPr/>
        </p:nvSpPr>
        <p:spPr bwMode="auto">
          <a:xfrm>
            <a:off x="457200" y="4953000"/>
            <a:ext cx="8229600" cy="830263"/>
          </a:xfrm>
          <a:prstGeom prst="rect">
            <a:avLst/>
          </a:prstGeom>
          <a:noFill/>
          <a:ln w="9525">
            <a:noFill/>
            <a:miter lim="800000"/>
            <a:headEnd/>
            <a:tailEnd/>
          </a:ln>
        </p:spPr>
        <p:txBody>
          <a:bodyPr>
            <a:spAutoFit/>
          </a:bodyPr>
          <a:lstStyle/>
          <a:p>
            <a:pPr>
              <a:spcBef>
                <a:spcPct val="50000"/>
              </a:spcBef>
            </a:pPr>
            <a:r>
              <a:rPr lang="en-US" sz="2400"/>
              <a:t>     </a:t>
            </a:r>
            <a:r>
              <a:rPr lang="en-US" sz="2400">
                <a:solidFill>
                  <a:srgbClr val="FF0000"/>
                </a:solidFill>
              </a:rPr>
              <a:t>Nhân dân Tây Nguyên bỏ phiếu bầu đại biểu Quốc hội nước Việt Nam thống nhất (khoá VI)</a:t>
            </a: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41988">
                                            <p:txEl>
                                              <p:charRg st="0" end="52"/>
                                            </p:txEl>
                                          </p:spTgt>
                                        </p:tgtEl>
                                        <p:attrNameLst>
                                          <p:attrName>style.visibility</p:attrName>
                                        </p:attrNameLst>
                                      </p:cBhvr>
                                      <p:to>
                                        <p:strVal val="visible"/>
                                      </p:to>
                                    </p:set>
                                    <p:animEffect transition="in" filter="diamond(in)">
                                      <p:cBhvr>
                                        <p:cTn id="7" dur="2000"/>
                                        <p:tgtEl>
                                          <p:spTgt spid="41988">
                                            <p:txEl>
                                              <p:charRg st="0" end="5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41988">
                                            <p:txEl>
                                              <p:charRg st="52" end="136"/>
                                            </p:txEl>
                                          </p:spTgt>
                                        </p:tgtEl>
                                        <p:attrNameLst>
                                          <p:attrName>style.visibility</p:attrName>
                                        </p:attrNameLst>
                                      </p:cBhvr>
                                      <p:to>
                                        <p:strVal val="visible"/>
                                      </p:to>
                                    </p:set>
                                    <p:animEffect transition="in" filter="diamond(in)">
                                      <p:cBhvr>
                                        <p:cTn id="12" dur="2000"/>
                                        <p:tgtEl>
                                          <p:spTgt spid="41988">
                                            <p:txEl>
                                              <p:charRg st="52" end="136"/>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41988">
                                            <p:txEl>
                                              <p:charRg st="136" end="231"/>
                                            </p:txEl>
                                          </p:spTgt>
                                        </p:tgtEl>
                                        <p:attrNameLst>
                                          <p:attrName>style.visibility</p:attrName>
                                        </p:attrNameLst>
                                      </p:cBhvr>
                                      <p:to>
                                        <p:strVal val="visible"/>
                                      </p:to>
                                    </p:set>
                                    <p:animEffect transition="in" filter="diamond(in)">
                                      <p:cBhvr>
                                        <p:cTn id="17" dur="2000"/>
                                        <p:tgtEl>
                                          <p:spTgt spid="41988">
                                            <p:txEl>
                                              <p:charRg st="136" end="231"/>
                                            </p:txEl>
                                          </p:spTgt>
                                        </p:tgtEl>
                                      </p:cBhvr>
                                    </p:animEffect>
                                  </p:childTnLst>
                                </p:cTn>
                              </p:par>
                              <p:par>
                                <p:cTn id="18" presetID="8" presetClass="entr" presetSubtype="16" fill="hold" grpId="0" nodeType="withEffect">
                                  <p:stCondLst>
                                    <p:cond delay="0"/>
                                  </p:stCondLst>
                                  <p:childTnLst>
                                    <p:set>
                                      <p:cBhvr>
                                        <p:cTn id="19" dur="1" fill="hold">
                                          <p:stCondLst>
                                            <p:cond delay="0"/>
                                          </p:stCondLst>
                                        </p:cTn>
                                        <p:tgtEl>
                                          <p:spTgt spid="41989"/>
                                        </p:tgtEl>
                                        <p:attrNameLst>
                                          <p:attrName>style.visibility</p:attrName>
                                        </p:attrNameLst>
                                      </p:cBhvr>
                                      <p:to>
                                        <p:strVal val="visible"/>
                                      </p:to>
                                    </p:set>
                                    <p:animEffect transition="in" filter="diamond(in)">
                                      <p:cBhvr>
                                        <p:cTn id="20" dur="2000"/>
                                        <p:tgtEl>
                                          <p:spTgt spid="41989"/>
                                        </p:tgtEl>
                                      </p:cBhvr>
                                    </p:animEffect>
                                  </p:childTnLst>
                                </p:cTn>
                              </p:par>
                              <p:par>
                                <p:cTn id="21" presetID="8" presetClass="exit" presetSubtype="16" fill="hold" grpId="1" nodeType="withEffect">
                                  <p:stCondLst>
                                    <p:cond delay="0"/>
                                  </p:stCondLst>
                                  <p:childTnLst>
                                    <p:animEffect transition="out" filter="diamond(in)">
                                      <p:cBhvr>
                                        <p:cTn id="22" dur="2000"/>
                                        <p:tgtEl>
                                          <p:spTgt spid="41989"/>
                                        </p:tgtEl>
                                      </p:cBhvr>
                                    </p:animEffect>
                                    <p:set>
                                      <p:cBhvr>
                                        <p:cTn id="23" dur="1" fill="hold">
                                          <p:stCondLst>
                                            <p:cond delay="1999"/>
                                          </p:stCondLst>
                                        </p:cTn>
                                        <p:tgtEl>
                                          <p:spTgt spid="4198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9" grpId="0"/>
      <p:bldP spid="41989"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0"/>
          <p:cNvSpPr txBox="1">
            <a:spLocks noChangeArrowheads="1"/>
          </p:cNvSpPr>
          <p:nvPr/>
        </p:nvSpPr>
        <p:spPr bwMode="auto">
          <a:xfrm>
            <a:off x="457200" y="5486400"/>
            <a:ext cx="8686800" cy="366713"/>
          </a:xfrm>
          <a:prstGeom prst="rect">
            <a:avLst/>
          </a:prstGeom>
          <a:noFill/>
          <a:ln w="9525">
            <a:noFill/>
            <a:miter lim="800000"/>
            <a:headEnd/>
            <a:tailEnd/>
          </a:ln>
        </p:spPr>
        <p:txBody>
          <a:bodyPr>
            <a:spAutoFit/>
          </a:bodyPr>
          <a:lstStyle/>
          <a:p>
            <a:pPr>
              <a:spcBef>
                <a:spcPct val="50000"/>
              </a:spcBef>
            </a:pPr>
            <a:endParaRPr lang="en-US"/>
          </a:p>
        </p:txBody>
      </p:sp>
      <p:sp>
        <p:nvSpPr>
          <p:cNvPr id="6147" name="Text Box 12"/>
          <p:cNvSpPr txBox="1">
            <a:spLocks noChangeArrowheads="1"/>
          </p:cNvSpPr>
          <p:nvPr/>
        </p:nvSpPr>
        <p:spPr bwMode="auto">
          <a:xfrm>
            <a:off x="3124200" y="228600"/>
            <a:ext cx="2209800" cy="519113"/>
          </a:xfrm>
          <a:prstGeom prst="rect">
            <a:avLst/>
          </a:prstGeom>
          <a:noFill/>
          <a:ln w="9525">
            <a:noFill/>
            <a:miter lim="800000"/>
            <a:headEnd/>
            <a:tailEnd/>
          </a:ln>
        </p:spPr>
        <p:txBody>
          <a:bodyPr>
            <a:spAutoFit/>
          </a:bodyPr>
          <a:lstStyle/>
          <a:p>
            <a:pPr>
              <a:spcBef>
                <a:spcPct val="50000"/>
              </a:spcBef>
            </a:pPr>
            <a:r>
              <a:rPr lang="en-US" sz="2800" b="1" u="sng">
                <a:solidFill>
                  <a:srgbClr val="FF0000"/>
                </a:solidFill>
              </a:rPr>
              <a:t>Lịch sử:</a:t>
            </a:r>
            <a:r>
              <a:rPr lang="en-US" sz="2800" b="1" u="sng"/>
              <a:t> </a:t>
            </a:r>
          </a:p>
        </p:txBody>
      </p:sp>
      <p:sp>
        <p:nvSpPr>
          <p:cNvPr id="6148" name="Rectangle 14"/>
          <p:cNvSpPr>
            <a:spLocks noChangeArrowheads="1"/>
          </p:cNvSpPr>
          <p:nvPr/>
        </p:nvSpPr>
        <p:spPr bwMode="auto">
          <a:xfrm>
            <a:off x="0" y="0"/>
            <a:ext cx="9144000" cy="6858000"/>
          </a:xfrm>
          <a:prstGeom prst="rect">
            <a:avLst/>
          </a:prstGeom>
          <a:noFill/>
          <a:ln w="263525">
            <a:pattFill prst="sphere">
              <a:fgClr>
                <a:srgbClr val="00FF00"/>
              </a:fgClr>
              <a:bgClr>
                <a:srgbClr val="FF3300"/>
              </a:bgClr>
            </a:pattFill>
            <a:miter lim="800000"/>
            <a:headEnd/>
            <a:tailEnd/>
          </a:ln>
        </p:spPr>
        <p:txBody>
          <a:bodyPr wrap="none" anchor="ctr"/>
          <a:lstStyle/>
          <a:p>
            <a:endParaRPr lang="en-US"/>
          </a:p>
        </p:txBody>
      </p:sp>
      <p:sp>
        <p:nvSpPr>
          <p:cNvPr id="7183" name="WordArt 15"/>
          <p:cNvSpPr>
            <a:spLocks noChangeArrowheads="1" noChangeShapeType="1" noTextEdit="1"/>
          </p:cNvSpPr>
          <p:nvPr/>
        </p:nvSpPr>
        <p:spPr bwMode="auto">
          <a:xfrm>
            <a:off x="533400" y="685800"/>
            <a:ext cx="7934325" cy="762000"/>
          </a:xfrm>
          <a:prstGeom prst="rect">
            <a:avLst/>
          </a:prstGeom>
        </p:spPr>
        <p:txBody>
          <a:bodyPr wrap="none" fromWordArt="1">
            <a:prstTxWarp prst="textPlain">
              <a:avLst>
                <a:gd name="adj" fmla="val 50000"/>
              </a:avLst>
            </a:prstTxWarp>
          </a:bodyPr>
          <a:lstStyle/>
          <a:p>
            <a:pPr algn="ctr"/>
            <a:r>
              <a:rPr lang="vi-VN" sz="4400" b="1" kern="10">
                <a:ln w="9525">
                  <a:solidFill>
                    <a:schemeClr val="tx1"/>
                  </a:solidFill>
                  <a:round/>
                  <a:headEnd/>
                  <a:tailEnd/>
                </a:ln>
                <a:solidFill>
                  <a:srgbClr val="9900CC"/>
                </a:solidFill>
                <a:latin typeface="Arial"/>
                <a:cs typeface="Arial"/>
              </a:rPr>
              <a:t>Hoàn thành thống nhất đất nước</a:t>
            </a:r>
            <a:endParaRPr lang="en-US" sz="4400" b="1" kern="10">
              <a:ln w="9525">
                <a:solidFill>
                  <a:schemeClr val="tx1"/>
                </a:solidFill>
                <a:round/>
                <a:headEnd/>
                <a:tailEnd/>
              </a:ln>
              <a:solidFill>
                <a:srgbClr val="9900CC"/>
              </a:solidFill>
              <a:latin typeface="Arial"/>
              <a:cs typeface="Arial"/>
            </a:endParaRPr>
          </a:p>
        </p:txBody>
      </p:sp>
      <p:sp>
        <p:nvSpPr>
          <p:cNvPr id="6150" name="Text Box 16"/>
          <p:cNvSpPr txBox="1">
            <a:spLocks noChangeArrowheads="1"/>
          </p:cNvSpPr>
          <p:nvPr/>
        </p:nvSpPr>
        <p:spPr bwMode="auto">
          <a:xfrm>
            <a:off x="381000" y="1447800"/>
            <a:ext cx="8077200" cy="946150"/>
          </a:xfrm>
          <a:prstGeom prst="rect">
            <a:avLst/>
          </a:prstGeom>
          <a:noFill/>
          <a:ln w="9525">
            <a:noFill/>
            <a:miter lim="800000"/>
            <a:headEnd/>
            <a:tailEnd/>
          </a:ln>
        </p:spPr>
        <p:txBody>
          <a:bodyPr>
            <a:spAutoFit/>
          </a:bodyPr>
          <a:lstStyle/>
          <a:p>
            <a:pPr>
              <a:spcBef>
                <a:spcPct val="50000"/>
              </a:spcBef>
            </a:pPr>
            <a:r>
              <a:rPr lang="en-US" sz="2800" b="1">
                <a:solidFill>
                  <a:srgbClr val="0000FF"/>
                </a:solidFill>
              </a:rPr>
              <a:t>    Hoạt động 1</a:t>
            </a:r>
            <a:r>
              <a:rPr lang="en-US" sz="2800" b="1">
                <a:solidFill>
                  <a:srgbClr val="FF0000"/>
                </a:solidFill>
              </a:rPr>
              <a:t>: Cuộc Tổng tuyển cử bầu Quốc hội chung trong cả nước</a:t>
            </a:r>
          </a:p>
        </p:txBody>
      </p:sp>
      <p:sp>
        <p:nvSpPr>
          <p:cNvPr id="6151" name="Text Box 18"/>
          <p:cNvSpPr txBox="1">
            <a:spLocks noChangeArrowheads="1"/>
          </p:cNvSpPr>
          <p:nvPr/>
        </p:nvSpPr>
        <p:spPr bwMode="auto">
          <a:xfrm>
            <a:off x="533400" y="3352800"/>
            <a:ext cx="8229600" cy="366713"/>
          </a:xfrm>
          <a:prstGeom prst="rect">
            <a:avLst/>
          </a:prstGeom>
          <a:noFill/>
          <a:ln w="9525">
            <a:noFill/>
            <a:miter lim="800000"/>
            <a:headEnd/>
            <a:tailEnd/>
          </a:ln>
        </p:spPr>
        <p:txBody>
          <a:bodyPr>
            <a:spAutoFit/>
          </a:bodyPr>
          <a:lstStyle/>
          <a:p>
            <a:pPr>
              <a:spcBef>
                <a:spcPct val="50000"/>
              </a:spcBef>
            </a:pPr>
            <a:endParaRPr lang="en-US"/>
          </a:p>
        </p:txBody>
      </p:sp>
      <p:sp>
        <p:nvSpPr>
          <p:cNvPr id="7187" name="Text Box 19"/>
          <p:cNvSpPr txBox="1">
            <a:spLocks noChangeArrowheads="1"/>
          </p:cNvSpPr>
          <p:nvPr/>
        </p:nvSpPr>
        <p:spPr bwMode="auto">
          <a:xfrm>
            <a:off x="304800" y="2438400"/>
            <a:ext cx="8839200" cy="4151313"/>
          </a:xfrm>
          <a:prstGeom prst="rect">
            <a:avLst/>
          </a:prstGeom>
          <a:noFill/>
          <a:ln w="9525">
            <a:noFill/>
            <a:miter lim="800000"/>
            <a:headEnd/>
            <a:tailEnd/>
          </a:ln>
        </p:spPr>
        <p:txBody>
          <a:bodyPr>
            <a:spAutoFit/>
          </a:bodyPr>
          <a:lstStyle/>
          <a:p>
            <a:pPr marL="342900" indent="-342900">
              <a:spcBef>
                <a:spcPct val="50000"/>
              </a:spcBef>
              <a:buFontTx/>
              <a:buChar char="-"/>
            </a:pPr>
            <a:r>
              <a:rPr lang="en-US" sz="2800" b="1">
                <a:solidFill>
                  <a:srgbClr val="0000FF"/>
                </a:solidFill>
              </a:rPr>
              <a:t>Đọc nội dung đoạn “ Ngày 25-4-1975…cả nước có 98,8% tổng số cử tri đi bầu cử” và quan sát hình 1, 2 trong SGK để trả lời các câu hỏi sau:</a:t>
            </a:r>
          </a:p>
          <a:p>
            <a:pPr marL="342900" indent="-342900">
              <a:spcBef>
                <a:spcPct val="50000"/>
              </a:spcBef>
              <a:buFontTx/>
              <a:buAutoNum type="arabicPeriod"/>
            </a:pPr>
            <a:r>
              <a:rPr lang="en-US" sz="2800" b="1">
                <a:solidFill>
                  <a:srgbClr val="0000FF"/>
                </a:solidFill>
              </a:rPr>
              <a:t>Cuộc Tổng tuyển cử bầu cử Quốc hội chung trong cả nước diễn ra vào thời gian nào?</a:t>
            </a:r>
          </a:p>
          <a:p>
            <a:pPr marL="342900" indent="-342900">
              <a:spcBef>
                <a:spcPct val="50000"/>
              </a:spcBef>
            </a:pPr>
            <a:r>
              <a:rPr lang="en-US" sz="2800" b="1">
                <a:solidFill>
                  <a:srgbClr val="0000FF"/>
                </a:solidFill>
              </a:rPr>
              <a:t>2. Cuộc bầu cử diễn ra trong khung cảnh như thế nào?</a:t>
            </a:r>
          </a:p>
          <a:p>
            <a:pPr marL="342900" indent="-342900">
              <a:spcBef>
                <a:spcPct val="50000"/>
              </a:spcBef>
            </a:pPr>
            <a:r>
              <a:rPr lang="en-US" sz="2800" b="1">
                <a:solidFill>
                  <a:srgbClr val="0000FF"/>
                </a:solidFill>
              </a:rPr>
              <a:t>3. Cuộc bầu cử đạt kết quả thế nào?</a:t>
            </a: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83"/>
                                        </p:tgtEl>
                                        <p:attrNameLst>
                                          <p:attrName>style.visibility</p:attrName>
                                        </p:attrNameLst>
                                      </p:cBhvr>
                                      <p:to>
                                        <p:strVal val="visible"/>
                                      </p:to>
                                    </p:set>
                                    <p:animEffect transition="in" filter="fade">
                                      <p:cBhvr>
                                        <p:cTn id="7" dur="1000"/>
                                        <p:tgtEl>
                                          <p:spTgt spid="7183"/>
                                        </p:tgtEl>
                                      </p:cBhvr>
                                    </p:animEffect>
                                    <p:anim calcmode="lin" valueType="num">
                                      <p:cBhvr>
                                        <p:cTn id="8" dur="1000" fill="hold"/>
                                        <p:tgtEl>
                                          <p:spTgt spid="7183"/>
                                        </p:tgtEl>
                                        <p:attrNameLst>
                                          <p:attrName>ppt_x</p:attrName>
                                        </p:attrNameLst>
                                      </p:cBhvr>
                                      <p:tavLst>
                                        <p:tav tm="0">
                                          <p:val>
                                            <p:strVal val="#ppt_x"/>
                                          </p:val>
                                        </p:tav>
                                        <p:tav tm="100000">
                                          <p:val>
                                            <p:strVal val="#ppt_x"/>
                                          </p:val>
                                        </p:tav>
                                      </p:tavLst>
                                    </p:anim>
                                    <p:anim calcmode="lin" valueType="num">
                                      <p:cBhvr>
                                        <p:cTn id="9" dur="1000" fill="hold"/>
                                        <p:tgtEl>
                                          <p:spTgt spid="718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009824B.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7187"/>
                                        </p:tgtEl>
                                        <p:attrNameLst>
                                          <p:attrName>style.visibility</p:attrName>
                                        </p:attrNameLst>
                                      </p:cBhvr>
                                      <p:to>
                                        <p:strVal val="visible"/>
                                      </p:to>
                                    </p:set>
                                    <p:animEffect transition="in" filter="fade">
                                      <p:cBhvr>
                                        <p:cTn id="14" dur="1000"/>
                                        <p:tgtEl>
                                          <p:spTgt spid="7187"/>
                                        </p:tgtEl>
                                      </p:cBhvr>
                                    </p:animEffect>
                                    <p:anim calcmode="lin" valueType="num">
                                      <p:cBhvr>
                                        <p:cTn id="15" dur="1000" fill="hold"/>
                                        <p:tgtEl>
                                          <p:spTgt spid="7187"/>
                                        </p:tgtEl>
                                        <p:attrNameLst>
                                          <p:attrName>ppt_x</p:attrName>
                                        </p:attrNameLst>
                                      </p:cBhvr>
                                      <p:tavLst>
                                        <p:tav tm="0">
                                          <p:val>
                                            <p:strVal val="#ppt_x"/>
                                          </p:val>
                                        </p:tav>
                                        <p:tav tm="100000">
                                          <p:val>
                                            <p:strVal val="#ppt_x"/>
                                          </p:val>
                                        </p:tav>
                                      </p:tavLst>
                                    </p:anim>
                                    <p:anim calcmode="lin" valueType="num">
                                      <p:cBhvr>
                                        <p:cTn id="16" dur="1000" fill="hold"/>
                                        <p:tgtEl>
                                          <p:spTgt spid="718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3" name="wmpaud2.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3" grpId="0" animBg="1"/>
      <p:bldP spid="718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8"/>
          <p:cNvSpPr>
            <a:spLocks noChangeArrowheads="1"/>
          </p:cNvSpPr>
          <p:nvPr/>
        </p:nvSpPr>
        <p:spPr bwMode="auto">
          <a:xfrm>
            <a:off x="0" y="0"/>
            <a:ext cx="9144000" cy="6858000"/>
          </a:xfrm>
          <a:prstGeom prst="rect">
            <a:avLst/>
          </a:prstGeom>
          <a:noFill/>
          <a:ln w="263525">
            <a:pattFill prst="sphere">
              <a:fgClr>
                <a:srgbClr val="00FF00"/>
              </a:fgClr>
              <a:bgClr>
                <a:srgbClr val="FF3300"/>
              </a:bgClr>
            </a:pattFill>
            <a:miter lim="800000"/>
            <a:headEnd/>
            <a:tailEnd/>
          </a:ln>
        </p:spPr>
        <p:txBody>
          <a:bodyPr wrap="none" anchor="ctr"/>
          <a:lstStyle/>
          <a:p>
            <a:endParaRPr lang="en-US"/>
          </a:p>
        </p:txBody>
      </p:sp>
      <p:sp>
        <p:nvSpPr>
          <p:cNvPr id="7171" name="Text Box 9"/>
          <p:cNvSpPr txBox="1">
            <a:spLocks noChangeArrowheads="1"/>
          </p:cNvSpPr>
          <p:nvPr/>
        </p:nvSpPr>
        <p:spPr bwMode="auto">
          <a:xfrm>
            <a:off x="381000" y="1524000"/>
            <a:ext cx="8077200" cy="946150"/>
          </a:xfrm>
          <a:prstGeom prst="rect">
            <a:avLst/>
          </a:prstGeom>
          <a:noFill/>
          <a:ln w="9525">
            <a:noFill/>
            <a:miter lim="800000"/>
            <a:headEnd/>
            <a:tailEnd/>
          </a:ln>
        </p:spPr>
        <p:txBody>
          <a:bodyPr>
            <a:spAutoFit/>
          </a:bodyPr>
          <a:lstStyle/>
          <a:p>
            <a:pPr>
              <a:spcBef>
                <a:spcPct val="50000"/>
              </a:spcBef>
            </a:pPr>
            <a:r>
              <a:rPr lang="en-US" sz="2800" b="1">
                <a:solidFill>
                  <a:srgbClr val="0000FF"/>
                </a:solidFill>
              </a:rPr>
              <a:t>    Hoạt động 1</a:t>
            </a:r>
            <a:r>
              <a:rPr lang="en-US" sz="2800" b="1">
                <a:solidFill>
                  <a:srgbClr val="FF0000"/>
                </a:solidFill>
              </a:rPr>
              <a:t>: Cuộc Tổng tuyển cử bầu Quốc hội chung trong cả nước</a:t>
            </a:r>
          </a:p>
        </p:txBody>
      </p:sp>
      <p:sp>
        <p:nvSpPr>
          <p:cNvPr id="7172" name="Text Box 10"/>
          <p:cNvSpPr txBox="1">
            <a:spLocks noChangeArrowheads="1"/>
          </p:cNvSpPr>
          <p:nvPr/>
        </p:nvSpPr>
        <p:spPr bwMode="auto">
          <a:xfrm>
            <a:off x="3810000" y="228600"/>
            <a:ext cx="1524000" cy="519113"/>
          </a:xfrm>
          <a:prstGeom prst="rect">
            <a:avLst/>
          </a:prstGeom>
          <a:noFill/>
          <a:ln w="9525">
            <a:noFill/>
            <a:miter lim="800000"/>
            <a:headEnd/>
            <a:tailEnd/>
          </a:ln>
        </p:spPr>
        <p:txBody>
          <a:bodyPr>
            <a:spAutoFit/>
          </a:bodyPr>
          <a:lstStyle/>
          <a:p>
            <a:pPr>
              <a:spcBef>
                <a:spcPct val="50000"/>
              </a:spcBef>
            </a:pPr>
            <a:r>
              <a:rPr lang="en-US" sz="2800" b="1" u="sng">
                <a:solidFill>
                  <a:srgbClr val="FF0000"/>
                </a:solidFill>
              </a:rPr>
              <a:t>Lịch sử</a:t>
            </a:r>
            <a:r>
              <a:rPr lang="en-US" sz="2800" b="1" u="sng"/>
              <a:t> </a:t>
            </a:r>
          </a:p>
        </p:txBody>
      </p:sp>
      <p:sp>
        <p:nvSpPr>
          <p:cNvPr id="43019" name="WordArt 11"/>
          <p:cNvSpPr>
            <a:spLocks noChangeArrowheads="1" noChangeShapeType="1" noTextEdit="1"/>
          </p:cNvSpPr>
          <p:nvPr/>
        </p:nvSpPr>
        <p:spPr bwMode="auto">
          <a:xfrm>
            <a:off x="533400" y="685800"/>
            <a:ext cx="7934325" cy="762000"/>
          </a:xfrm>
          <a:prstGeom prst="rect">
            <a:avLst/>
          </a:prstGeom>
        </p:spPr>
        <p:txBody>
          <a:bodyPr wrap="none" fromWordArt="1">
            <a:prstTxWarp prst="textPlain">
              <a:avLst>
                <a:gd name="adj" fmla="val 50000"/>
              </a:avLst>
            </a:prstTxWarp>
          </a:bodyPr>
          <a:lstStyle/>
          <a:p>
            <a:pPr algn="ctr"/>
            <a:r>
              <a:rPr lang="vi-VN" sz="4400" b="1" kern="10">
                <a:ln w="9525">
                  <a:solidFill>
                    <a:schemeClr val="tx1"/>
                  </a:solidFill>
                  <a:round/>
                  <a:headEnd/>
                  <a:tailEnd/>
                </a:ln>
                <a:solidFill>
                  <a:srgbClr val="9900CC"/>
                </a:solidFill>
                <a:latin typeface="Arial"/>
                <a:cs typeface="Arial"/>
              </a:rPr>
              <a:t>Hoàn thành thống nhất đất nước</a:t>
            </a:r>
            <a:endParaRPr lang="en-US" sz="4400" b="1" kern="10">
              <a:ln w="9525">
                <a:solidFill>
                  <a:schemeClr val="tx1"/>
                </a:solidFill>
                <a:round/>
                <a:headEnd/>
                <a:tailEnd/>
              </a:ln>
              <a:solidFill>
                <a:srgbClr val="9900CC"/>
              </a:solidFill>
              <a:latin typeface="Arial"/>
              <a:cs typeface="Arial"/>
            </a:endParaRPr>
          </a:p>
        </p:txBody>
      </p:sp>
      <p:sp>
        <p:nvSpPr>
          <p:cNvPr id="43020" name="Text Box 12"/>
          <p:cNvSpPr txBox="1">
            <a:spLocks noChangeArrowheads="1"/>
          </p:cNvSpPr>
          <p:nvPr/>
        </p:nvSpPr>
        <p:spPr bwMode="auto">
          <a:xfrm>
            <a:off x="457200" y="2743200"/>
            <a:ext cx="8305800" cy="3159125"/>
          </a:xfrm>
          <a:prstGeom prst="rect">
            <a:avLst/>
          </a:prstGeom>
          <a:noFill/>
          <a:ln w="76200">
            <a:pattFill prst="pct40">
              <a:fgClr>
                <a:srgbClr val="FF0000"/>
              </a:fgClr>
              <a:bgClr>
                <a:srgbClr val="FFFFFF"/>
              </a:bgClr>
            </a:pattFill>
            <a:miter lim="800000"/>
            <a:headEnd/>
            <a:tailEnd/>
          </a:ln>
        </p:spPr>
        <p:txBody>
          <a:bodyPr>
            <a:spAutoFit/>
          </a:bodyPr>
          <a:lstStyle/>
          <a:p>
            <a:pPr>
              <a:spcBef>
                <a:spcPct val="50000"/>
              </a:spcBef>
            </a:pPr>
            <a:r>
              <a:rPr lang="en-US" sz="2800" b="1">
                <a:solidFill>
                  <a:srgbClr val="6600CC"/>
                </a:solidFill>
              </a:rPr>
              <a:t>   - Ngày 25-4-1976, cuộc Tổng tuyển cử bầu cử Quốc hội chung được tổ chức trong cả nước.</a:t>
            </a:r>
          </a:p>
          <a:p>
            <a:pPr>
              <a:spcBef>
                <a:spcPct val="50000"/>
              </a:spcBef>
            </a:pPr>
            <a:r>
              <a:rPr lang="en-US" sz="2800" b="1">
                <a:solidFill>
                  <a:srgbClr val="6600CC"/>
                </a:solidFill>
              </a:rPr>
              <a:t>  - Cuộc bầu cử diễn ra trong không khí tưng bừng, khắp nơi tràn ngập cờ và hoa.</a:t>
            </a:r>
          </a:p>
          <a:p>
            <a:pPr>
              <a:spcBef>
                <a:spcPct val="50000"/>
              </a:spcBef>
            </a:pPr>
            <a:r>
              <a:rPr lang="en-US" sz="2800" b="1">
                <a:solidFill>
                  <a:srgbClr val="6600CC"/>
                </a:solidFill>
              </a:rPr>
              <a:t>  - Cuộc bầu của đã kết thúc tốt đẹp, cả nước có 98,8% tổng số cử tri đi bỏ phiếu.</a:t>
            </a: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3019"/>
                                        </p:tgtEl>
                                        <p:attrNameLst>
                                          <p:attrName>style.visibility</p:attrName>
                                        </p:attrNameLst>
                                      </p:cBhvr>
                                      <p:to>
                                        <p:strVal val="visible"/>
                                      </p:to>
                                    </p:set>
                                    <p:animEffect transition="in" filter="fade">
                                      <p:cBhvr>
                                        <p:cTn id="7" dur="1000"/>
                                        <p:tgtEl>
                                          <p:spTgt spid="43019"/>
                                        </p:tgtEl>
                                      </p:cBhvr>
                                    </p:animEffect>
                                    <p:anim calcmode="lin" valueType="num">
                                      <p:cBhvr>
                                        <p:cTn id="8" dur="1000" fill="hold"/>
                                        <p:tgtEl>
                                          <p:spTgt spid="43019"/>
                                        </p:tgtEl>
                                        <p:attrNameLst>
                                          <p:attrName>ppt_x</p:attrName>
                                        </p:attrNameLst>
                                      </p:cBhvr>
                                      <p:tavLst>
                                        <p:tav tm="0">
                                          <p:val>
                                            <p:strVal val="#ppt_x"/>
                                          </p:val>
                                        </p:tav>
                                        <p:tav tm="100000">
                                          <p:val>
                                            <p:strVal val="#ppt_x"/>
                                          </p:val>
                                        </p:tav>
                                      </p:tavLst>
                                    </p:anim>
                                    <p:anim calcmode="lin" valueType="num">
                                      <p:cBhvr>
                                        <p:cTn id="9" dur="1000" fill="hold"/>
                                        <p:tgtEl>
                                          <p:spTgt spid="4301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009824B.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3020"/>
                                        </p:tgtEl>
                                        <p:attrNameLst>
                                          <p:attrName>style.visibility</p:attrName>
                                        </p:attrNameLst>
                                      </p:cBhvr>
                                      <p:to>
                                        <p:strVal val="visible"/>
                                      </p:to>
                                    </p:set>
                                    <p:anim calcmode="lin" valueType="num">
                                      <p:cBhvr>
                                        <p:cTn id="14" dur="1000" fill="hold"/>
                                        <p:tgtEl>
                                          <p:spTgt spid="43020"/>
                                        </p:tgtEl>
                                        <p:attrNameLst>
                                          <p:attrName>ppt_w</p:attrName>
                                        </p:attrNameLst>
                                      </p:cBhvr>
                                      <p:tavLst>
                                        <p:tav tm="0">
                                          <p:val>
                                            <p:strVal val="#ppt_w*0.70"/>
                                          </p:val>
                                        </p:tav>
                                        <p:tav tm="100000">
                                          <p:val>
                                            <p:strVal val="#ppt_w"/>
                                          </p:val>
                                        </p:tav>
                                      </p:tavLst>
                                    </p:anim>
                                    <p:anim calcmode="lin" valueType="num">
                                      <p:cBhvr>
                                        <p:cTn id="15" dur="1000" fill="hold"/>
                                        <p:tgtEl>
                                          <p:spTgt spid="43020"/>
                                        </p:tgtEl>
                                        <p:attrNameLst>
                                          <p:attrName>ppt_h</p:attrName>
                                        </p:attrNameLst>
                                      </p:cBhvr>
                                      <p:tavLst>
                                        <p:tav tm="0">
                                          <p:val>
                                            <p:strVal val="#ppt_h"/>
                                          </p:val>
                                        </p:tav>
                                        <p:tav tm="100000">
                                          <p:val>
                                            <p:strVal val="#ppt_h"/>
                                          </p:val>
                                        </p:tav>
                                      </p:tavLst>
                                    </p:anim>
                                    <p:animEffect transition="in" filter="fade">
                                      <p:cBhvr>
                                        <p:cTn id="16" dur="1000"/>
                                        <p:tgtEl>
                                          <p:spTgt spid="43020"/>
                                        </p:tgtEl>
                                      </p:cBhvr>
                                    </p:animEffect>
                                  </p:childTnLst>
                                  <p:subTnLst>
                                    <p:audio>
                                      <p:cMediaNode>
                                        <p:cTn display="0" masterRel="sameClick">
                                          <p:stCondLst>
                                            <p:cond evt="begin" delay="0">
                                              <p:tn val="12"/>
                                            </p:cond>
                                          </p:stCondLst>
                                          <p:endCondLst>
                                            <p:cond evt="onStopAudio" delay="0">
                                              <p:tgtEl>
                                                <p:sldTgt/>
                                              </p:tgtEl>
                                            </p:cond>
                                          </p:endCondLst>
                                        </p:cTn>
                                        <p:tgtEl>
                                          <p:sndTgt r:embed="rId2" name="T009824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9" grpId="0" animBg="1"/>
      <p:bldP spid="430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1" name="Text Box 7"/>
          <p:cNvSpPr txBox="1">
            <a:spLocks noChangeArrowheads="1"/>
          </p:cNvSpPr>
          <p:nvPr/>
        </p:nvSpPr>
        <p:spPr bwMode="auto">
          <a:xfrm>
            <a:off x="304800" y="1219200"/>
            <a:ext cx="8534400" cy="946150"/>
          </a:xfrm>
          <a:prstGeom prst="rect">
            <a:avLst/>
          </a:prstGeom>
          <a:noFill/>
          <a:ln w="9525">
            <a:noFill/>
            <a:miter lim="800000"/>
            <a:headEnd/>
            <a:tailEnd/>
          </a:ln>
        </p:spPr>
        <p:txBody>
          <a:bodyPr>
            <a:spAutoFit/>
          </a:bodyPr>
          <a:lstStyle/>
          <a:p>
            <a:pPr>
              <a:spcBef>
                <a:spcPct val="50000"/>
              </a:spcBef>
            </a:pPr>
            <a:r>
              <a:rPr lang="en-US" sz="2800" b="1">
                <a:solidFill>
                  <a:srgbClr val="800080"/>
                </a:solidFill>
              </a:rPr>
              <a:t>  </a:t>
            </a:r>
            <a:r>
              <a:rPr lang="en-US" sz="2800" b="1">
                <a:solidFill>
                  <a:srgbClr val="FF0000"/>
                </a:solidFill>
              </a:rPr>
              <a:t>Hoạt động 2</a:t>
            </a:r>
            <a:r>
              <a:rPr lang="en-US" sz="2800" b="1">
                <a:solidFill>
                  <a:srgbClr val="800080"/>
                </a:solidFill>
              </a:rPr>
              <a:t>: </a:t>
            </a:r>
            <a:r>
              <a:rPr lang="en-US" sz="2800" b="1">
                <a:solidFill>
                  <a:srgbClr val="9900CC"/>
                </a:solidFill>
              </a:rPr>
              <a:t>Những quyết định trọng đại của kì họp đầu tiên- Quốc hội khóa VI </a:t>
            </a:r>
          </a:p>
        </p:txBody>
      </p:sp>
      <p:sp>
        <p:nvSpPr>
          <p:cNvPr id="8195" name="Text Box 17"/>
          <p:cNvSpPr txBox="1">
            <a:spLocks noChangeArrowheads="1"/>
          </p:cNvSpPr>
          <p:nvPr/>
        </p:nvSpPr>
        <p:spPr bwMode="auto">
          <a:xfrm>
            <a:off x="3962400" y="0"/>
            <a:ext cx="1828800" cy="519113"/>
          </a:xfrm>
          <a:prstGeom prst="rect">
            <a:avLst/>
          </a:prstGeom>
          <a:noFill/>
          <a:ln w="9525">
            <a:noFill/>
            <a:miter lim="800000"/>
            <a:headEnd/>
            <a:tailEnd/>
          </a:ln>
        </p:spPr>
        <p:txBody>
          <a:bodyPr>
            <a:spAutoFit/>
          </a:bodyPr>
          <a:lstStyle/>
          <a:p>
            <a:pPr>
              <a:spcBef>
                <a:spcPct val="50000"/>
              </a:spcBef>
            </a:pPr>
            <a:r>
              <a:rPr lang="en-US" sz="2800" u="sng">
                <a:solidFill>
                  <a:srgbClr val="FF0000"/>
                </a:solidFill>
              </a:rPr>
              <a:t>Lịch sử</a:t>
            </a:r>
          </a:p>
        </p:txBody>
      </p:sp>
      <p:sp>
        <p:nvSpPr>
          <p:cNvPr id="6163" name="Text Box 19"/>
          <p:cNvSpPr txBox="1">
            <a:spLocks noChangeArrowheads="1"/>
          </p:cNvSpPr>
          <p:nvPr/>
        </p:nvSpPr>
        <p:spPr bwMode="auto">
          <a:xfrm>
            <a:off x="228600" y="5484813"/>
            <a:ext cx="8915400" cy="1373187"/>
          </a:xfrm>
          <a:prstGeom prst="rect">
            <a:avLst/>
          </a:prstGeom>
          <a:noFill/>
          <a:ln w="9525">
            <a:noFill/>
            <a:miter lim="800000"/>
            <a:headEnd/>
            <a:tailEnd/>
          </a:ln>
        </p:spPr>
        <p:txBody>
          <a:bodyPr>
            <a:spAutoFit/>
          </a:bodyPr>
          <a:lstStyle/>
          <a:p>
            <a:pPr>
              <a:spcBef>
                <a:spcPct val="50000"/>
              </a:spcBef>
            </a:pPr>
            <a:r>
              <a:rPr lang="en-US" sz="2800" b="1"/>
              <a:t>3.</a:t>
            </a:r>
            <a:r>
              <a:rPr lang="en-US" sz="2800" b="1">
                <a:solidFill>
                  <a:srgbClr val="0000FF"/>
                </a:solidFill>
              </a:rPr>
              <a:t>Những quyết định của kì họp đầu tiên Quốc hội khoá VI thể hiện điều gì ?</a:t>
            </a:r>
          </a:p>
          <a:p>
            <a:r>
              <a:rPr lang="en-US" sz="2800" b="1"/>
              <a:t> </a:t>
            </a:r>
            <a:endParaRPr lang="en-US" sz="2800" b="1">
              <a:solidFill>
                <a:srgbClr val="FF0000"/>
              </a:solidFill>
            </a:endParaRPr>
          </a:p>
        </p:txBody>
      </p:sp>
      <p:sp>
        <p:nvSpPr>
          <p:cNvPr id="8197" name="Rectangle 20"/>
          <p:cNvSpPr>
            <a:spLocks noChangeArrowheads="1"/>
          </p:cNvSpPr>
          <p:nvPr/>
        </p:nvSpPr>
        <p:spPr bwMode="auto">
          <a:xfrm>
            <a:off x="0" y="0"/>
            <a:ext cx="9144000" cy="6858000"/>
          </a:xfrm>
          <a:prstGeom prst="rect">
            <a:avLst/>
          </a:prstGeom>
          <a:noFill/>
          <a:ln w="263525">
            <a:pattFill prst="sphere">
              <a:fgClr>
                <a:srgbClr val="00FF00"/>
              </a:fgClr>
              <a:bgClr>
                <a:srgbClr val="FF3300"/>
              </a:bgClr>
            </a:pattFill>
            <a:miter lim="800000"/>
            <a:headEnd/>
            <a:tailEnd/>
          </a:ln>
        </p:spPr>
        <p:txBody>
          <a:bodyPr wrap="none" anchor="ctr"/>
          <a:lstStyle/>
          <a:p>
            <a:endParaRPr lang="en-US"/>
          </a:p>
        </p:txBody>
      </p:sp>
      <p:sp>
        <p:nvSpPr>
          <p:cNvPr id="8198" name="WordArt 21"/>
          <p:cNvSpPr>
            <a:spLocks noChangeArrowheads="1" noChangeShapeType="1" noTextEdit="1"/>
          </p:cNvSpPr>
          <p:nvPr/>
        </p:nvSpPr>
        <p:spPr bwMode="auto">
          <a:xfrm>
            <a:off x="1066800" y="533400"/>
            <a:ext cx="6962775" cy="762000"/>
          </a:xfrm>
          <a:prstGeom prst="rect">
            <a:avLst/>
          </a:prstGeom>
        </p:spPr>
        <p:txBody>
          <a:bodyPr wrap="none" fromWordArt="1">
            <a:prstTxWarp prst="textPlain">
              <a:avLst>
                <a:gd name="adj" fmla="val 50000"/>
              </a:avLst>
            </a:prstTxWarp>
          </a:bodyPr>
          <a:lstStyle/>
          <a:p>
            <a:pPr algn="ctr"/>
            <a:r>
              <a:rPr lang="vi-VN" sz="4000" b="1" kern="10">
                <a:ln w="9525">
                  <a:solidFill>
                    <a:srgbClr val="000000"/>
                  </a:solidFill>
                  <a:round/>
                  <a:headEnd/>
                  <a:tailEnd/>
                </a:ln>
                <a:solidFill>
                  <a:srgbClr val="0000FF"/>
                </a:solidFill>
                <a:latin typeface="Arial"/>
                <a:cs typeface="Arial"/>
              </a:rPr>
              <a:t>Hoàn thành thống nhất đất nước</a:t>
            </a:r>
            <a:endParaRPr lang="en-US" sz="4000" b="1" kern="10">
              <a:ln w="9525">
                <a:solidFill>
                  <a:srgbClr val="000000"/>
                </a:solidFill>
                <a:round/>
                <a:headEnd/>
                <a:tailEnd/>
              </a:ln>
              <a:solidFill>
                <a:srgbClr val="0000FF"/>
              </a:solidFill>
              <a:latin typeface="Arial"/>
              <a:cs typeface="Arial"/>
            </a:endParaRPr>
          </a:p>
        </p:txBody>
      </p:sp>
      <p:sp>
        <p:nvSpPr>
          <p:cNvPr id="6166" name="Text Box 22"/>
          <p:cNvSpPr txBox="1">
            <a:spLocks noChangeArrowheads="1"/>
          </p:cNvSpPr>
          <p:nvPr/>
        </p:nvSpPr>
        <p:spPr bwMode="auto">
          <a:xfrm>
            <a:off x="304800" y="2133600"/>
            <a:ext cx="8458200" cy="3297238"/>
          </a:xfrm>
          <a:prstGeom prst="rect">
            <a:avLst/>
          </a:prstGeom>
          <a:noFill/>
          <a:ln w="9525">
            <a:noFill/>
            <a:miter lim="800000"/>
            <a:headEnd/>
            <a:tailEnd/>
          </a:ln>
        </p:spPr>
        <p:txBody>
          <a:bodyPr>
            <a:spAutoFit/>
          </a:bodyPr>
          <a:lstStyle/>
          <a:p>
            <a:pPr>
              <a:spcBef>
                <a:spcPct val="50000"/>
              </a:spcBef>
              <a:buFontTx/>
              <a:buChar char="-"/>
            </a:pPr>
            <a:r>
              <a:rPr lang="en-US" sz="2800" b="1">
                <a:solidFill>
                  <a:srgbClr val="FF0000"/>
                </a:solidFill>
                <a:latin typeface="Times New Roman" pitchFamily="18" charset="0"/>
              </a:rPr>
              <a:t>Làm việc trong nhóm 4.</a:t>
            </a:r>
          </a:p>
          <a:p>
            <a:pPr lvl="1">
              <a:spcBef>
                <a:spcPct val="50000"/>
              </a:spcBef>
              <a:buFontTx/>
              <a:buChar char="-"/>
            </a:pPr>
            <a:r>
              <a:rPr lang="en-US" sz="2800" b="1">
                <a:solidFill>
                  <a:srgbClr val="FF0000"/>
                </a:solidFill>
              </a:rPr>
              <a:t>Nhiệm vụ: Đọc </a:t>
            </a:r>
            <a:r>
              <a:rPr lang="vi-VN" sz="2800" b="1">
                <a:solidFill>
                  <a:srgbClr val="FF0000"/>
                </a:solidFill>
              </a:rPr>
              <a:t>đ</a:t>
            </a:r>
            <a:r>
              <a:rPr lang="en-US" sz="2800" b="1">
                <a:solidFill>
                  <a:srgbClr val="FF0000"/>
                </a:solidFill>
              </a:rPr>
              <a:t>oạn còn lại trong SGK, trả lời các câu hỏi sau:</a:t>
            </a:r>
          </a:p>
          <a:p>
            <a:pPr>
              <a:spcBef>
                <a:spcPct val="50000"/>
              </a:spcBef>
            </a:pPr>
            <a:r>
              <a:rPr lang="en-US" sz="2800" b="1">
                <a:solidFill>
                  <a:srgbClr val="FF0000"/>
                </a:solidFill>
                <a:latin typeface="Times New Roman" pitchFamily="18" charset="0"/>
              </a:rPr>
              <a:t>  </a:t>
            </a:r>
            <a:r>
              <a:rPr lang="en-US" sz="2800" b="1">
                <a:solidFill>
                  <a:srgbClr val="0000FF"/>
                </a:solidFill>
                <a:latin typeface="Times New Roman" pitchFamily="18" charset="0"/>
              </a:rPr>
              <a:t>1. Kì họp đầu tiên Quốc hội thống nhất ( Quốc hội khóa VI) diễn ra vào thời gian nào?</a:t>
            </a:r>
          </a:p>
          <a:p>
            <a:pPr>
              <a:spcBef>
                <a:spcPct val="50000"/>
              </a:spcBef>
            </a:pPr>
            <a:r>
              <a:rPr lang="en-US" sz="2800" b="1">
                <a:solidFill>
                  <a:srgbClr val="0000FF"/>
                </a:solidFill>
                <a:latin typeface="Times New Roman" pitchFamily="18" charset="0"/>
              </a:rPr>
              <a:t> 2. Kì họp đã có những quyết định trọng đại gì? </a:t>
            </a: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6151">
                                            <p:txEl>
                                              <p:pRg st="0" end="0"/>
                                            </p:txEl>
                                          </p:spTgt>
                                        </p:tgtEl>
                                        <p:attrNameLst>
                                          <p:attrName>style.visibility</p:attrName>
                                        </p:attrNameLst>
                                      </p:cBhvr>
                                      <p:to>
                                        <p:strVal val="visible"/>
                                      </p:to>
                                    </p:set>
                                    <p:anim calcmode="lin" valueType="num">
                                      <p:cBhvr>
                                        <p:cTn id="7" dur="1000" fill="hold"/>
                                        <p:tgtEl>
                                          <p:spTgt spid="6151">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6151">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6151">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7" presetClass="entr" presetSubtype="10" fill="hold" grpId="0" nodeType="clickEffect">
                                  <p:stCondLst>
                                    <p:cond delay="0"/>
                                  </p:stCondLst>
                                  <p:childTnLst>
                                    <p:set>
                                      <p:cBhvr>
                                        <p:cTn id="13" dur="1" fill="hold">
                                          <p:stCondLst>
                                            <p:cond delay="0"/>
                                          </p:stCondLst>
                                        </p:cTn>
                                        <p:tgtEl>
                                          <p:spTgt spid="6166"/>
                                        </p:tgtEl>
                                        <p:attrNameLst>
                                          <p:attrName>style.visibility</p:attrName>
                                        </p:attrNameLst>
                                      </p:cBhvr>
                                      <p:to>
                                        <p:strVal val="visible"/>
                                      </p:to>
                                    </p:set>
                                    <p:anim calcmode="lin" valueType="num">
                                      <p:cBhvr>
                                        <p:cTn id="14" dur="2000" fill="hold"/>
                                        <p:tgtEl>
                                          <p:spTgt spid="6166"/>
                                        </p:tgtEl>
                                        <p:attrNameLst>
                                          <p:attrName>ppt_w</p:attrName>
                                        </p:attrNameLst>
                                      </p:cBhvr>
                                      <p:tavLst>
                                        <p:tav tm="0">
                                          <p:val>
                                            <p:fltVal val="0"/>
                                          </p:val>
                                        </p:tav>
                                        <p:tav tm="100000">
                                          <p:val>
                                            <p:strVal val="#ppt_w"/>
                                          </p:val>
                                        </p:tav>
                                      </p:tavLst>
                                    </p:anim>
                                    <p:anim calcmode="lin" valueType="num">
                                      <p:cBhvr>
                                        <p:cTn id="15" dur="2000" fill="hold"/>
                                        <p:tgtEl>
                                          <p:spTgt spid="6166"/>
                                        </p:tgtEl>
                                        <p:attrNameLst>
                                          <p:attrName>ppt_h</p:attrName>
                                        </p:attrNameLst>
                                      </p:cBhvr>
                                      <p:tavLst>
                                        <p:tav tm="0">
                                          <p:val>
                                            <p:strVal val="#ppt_h"/>
                                          </p:val>
                                        </p:tav>
                                        <p:tav tm="100000">
                                          <p:val>
                                            <p:strVal val="#ppt_h"/>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6163"/>
                                        </p:tgtEl>
                                        <p:attrNameLst>
                                          <p:attrName>style.visibility</p:attrName>
                                        </p:attrNameLst>
                                      </p:cBhvr>
                                      <p:to>
                                        <p:strVal val="visible"/>
                                      </p:to>
                                    </p:set>
                                    <p:anim calcmode="lin" valueType="num">
                                      <p:cBhvr>
                                        <p:cTn id="20" dur="1000" fill="hold"/>
                                        <p:tgtEl>
                                          <p:spTgt spid="6163"/>
                                        </p:tgtEl>
                                        <p:attrNameLst>
                                          <p:attrName>ppt_w</p:attrName>
                                        </p:attrNameLst>
                                      </p:cBhvr>
                                      <p:tavLst>
                                        <p:tav tm="0">
                                          <p:val>
                                            <p:strVal val="#ppt_w*0.70"/>
                                          </p:val>
                                        </p:tav>
                                        <p:tav tm="100000">
                                          <p:val>
                                            <p:strVal val="#ppt_w"/>
                                          </p:val>
                                        </p:tav>
                                      </p:tavLst>
                                    </p:anim>
                                    <p:anim calcmode="lin" valueType="num">
                                      <p:cBhvr>
                                        <p:cTn id="21" dur="1000" fill="hold"/>
                                        <p:tgtEl>
                                          <p:spTgt spid="6163"/>
                                        </p:tgtEl>
                                        <p:attrNameLst>
                                          <p:attrName>ppt_h</p:attrName>
                                        </p:attrNameLst>
                                      </p:cBhvr>
                                      <p:tavLst>
                                        <p:tav tm="0">
                                          <p:val>
                                            <p:strVal val="#ppt_h"/>
                                          </p:val>
                                        </p:tav>
                                        <p:tav tm="100000">
                                          <p:val>
                                            <p:strVal val="#ppt_h"/>
                                          </p:val>
                                        </p:tav>
                                      </p:tavLst>
                                    </p:anim>
                                    <p:animEffect transition="in" filter="fade">
                                      <p:cBhvr>
                                        <p:cTn id="22" dur="1000"/>
                                        <p:tgtEl>
                                          <p:spTgt spid="6163"/>
                                        </p:tgtEl>
                                      </p:cBhvr>
                                    </p:animEffect>
                                  </p:childTnLst>
                                  <p:subTnLst>
                                    <p:audio>
                                      <p:cMediaNode>
                                        <p:cTn display="0" masterRel="sameClick">
                                          <p:stCondLst>
                                            <p:cond evt="begin" delay="0">
                                              <p:tn val="18"/>
                                            </p:cond>
                                          </p:stCondLst>
                                          <p:endCondLst>
                                            <p:cond evt="onStopAudio" delay="0">
                                              <p:tgtEl>
                                                <p:sldTgt/>
                                              </p:tgtEl>
                                            </p:cond>
                                          </p:endCondLst>
                                        </p:cTn>
                                        <p:tgtEl>
                                          <p:sndTgt r:embed="rId2" name="T009824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3" grpId="0"/>
      <p:bldP spid="616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endParaRPr lang="en-US" smtClean="0"/>
          </a:p>
        </p:txBody>
      </p:sp>
      <p:sp>
        <p:nvSpPr>
          <p:cNvPr id="9219" name="Rectangle 3"/>
          <p:cNvSpPr>
            <a:spLocks noGrp="1" noChangeArrowheads="1"/>
          </p:cNvSpPr>
          <p:nvPr>
            <p:ph type="body" idx="1"/>
          </p:nvPr>
        </p:nvSpPr>
        <p:spPr/>
        <p:txBody>
          <a:bodyPr/>
          <a:lstStyle/>
          <a:p>
            <a:pPr eaLnBrk="1" hangingPunct="1"/>
            <a:endParaRPr lang="en-US" smtClean="0"/>
          </a:p>
        </p:txBody>
      </p:sp>
      <p:pic>
        <p:nvPicPr>
          <p:cNvPr id="50180" name="Picture 4" descr="Quo_Hoi_khoa_6"/>
          <p:cNvPicPr>
            <a:picLocks noChangeAspect="1" noChangeArrowheads="1"/>
          </p:cNvPicPr>
          <p:nvPr/>
        </p:nvPicPr>
        <p:blipFill>
          <a:blip r:embed="rId3"/>
          <a:srcRect/>
          <a:stretch>
            <a:fillRect/>
          </a:stretch>
        </p:blipFill>
        <p:spPr bwMode="auto">
          <a:xfrm>
            <a:off x="0" y="0"/>
            <a:ext cx="9144000" cy="6248400"/>
          </a:xfrm>
          <a:prstGeom prst="rect">
            <a:avLst/>
          </a:prstGeom>
          <a:noFill/>
          <a:ln w="9525">
            <a:noFill/>
            <a:miter lim="800000"/>
            <a:headEnd/>
            <a:tailEnd/>
          </a:ln>
        </p:spPr>
      </p:pic>
      <p:sp>
        <p:nvSpPr>
          <p:cNvPr id="50181" name="Text Box 5"/>
          <p:cNvSpPr txBox="1">
            <a:spLocks noChangeArrowheads="1"/>
          </p:cNvSpPr>
          <p:nvPr/>
        </p:nvSpPr>
        <p:spPr bwMode="auto">
          <a:xfrm>
            <a:off x="0" y="6324600"/>
            <a:ext cx="9144000" cy="457200"/>
          </a:xfrm>
          <a:prstGeom prst="rect">
            <a:avLst/>
          </a:prstGeom>
          <a:noFill/>
          <a:ln w="9525">
            <a:noFill/>
            <a:miter lim="800000"/>
            <a:headEnd/>
            <a:tailEnd/>
          </a:ln>
        </p:spPr>
        <p:txBody>
          <a:bodyPr>
            <a:spAutoFit/>
          </a:bodyPr>
          <a:lstStyle/>
          <a:p>
            <a:pPr>
              <a:spcBef>
                <a:spcPct val="50000"/>
              </a:spcBef>
            </a:pPr>
            <a:r>
              <a:rPr lang="en-US" sz="2400" b="1"/>
              <a:t>                      Kì họp thứ nhất Quốc hội khóa VI</a:t>
            </a: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50180"/>
                                        </p:tgtEl>
                                        <p:attrNameLst>
                                          <p:attrName>style.visibility</p:attrName>
                                        </p:attrNameLst>
                                      </p:cBhvr>
                                      <p:to>
                                        <p:strVal val="visible"/>
                                      </p:to>
                                    </p:set>
                                    <p:anim calcmode="lin" valueType="num">
                                      <p:cBhvr>
                                        <p:cTn id="7" dur="2000" fill="hold"/>
                                        <p:tgtEl>
                                          <p:spTgt spid="50180"/>
                                        </p:tgtEl>
                                        <p:attrNameLst>
                                          <p:attrName>ppt_w</p:attrName>
                                        </p:attrNameLst>
                                      </p:cBhvr>
                                      <p:tavLst>
                                        <p:tav tm="0">
                                          <p:val>
                                            <p:fltVal val="0"/>
                                          </p:val>
                                        </p:tav>
                                        <p:tav tm="100000">
                                          <p:val>
                                            <p:strVal val="#ppt_w"/>
                                          </p:val>
                                        </p:tav>
                                      </p:tavLst>
                                    </p:anim>
                                    <p:anim calcmode="lin" valueType="num">
                                      <p:cBhvr>
                                        <p:cTn id="8" dur="2000" fill="hold"/>
                                        <p:tgtEl>
                                          <p:spTgt spid="50180"/>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50181"/>
                                        </p:tgtEl>
                                        <p:attrNameLst>
                                          <p:attrName>style.visibility</p:attrName>
                                        </p:attrNameLst>
                                      </p:cBhvr>
                                      <p:to>
                                        <p:strVal val="visible"/>
                                      </p:to>
                                    </p:set>
                                    <p:anim calcmode="lin" valueType="num">
                                      <p:cBhvr>
                                        <p:cTn id="13" dur="1000" fill="hold"/>
                                        <p:tgtEl>
                                          <p:spTgt spid="50181"/>
                                        </p:tgtEl>
                                        <p:attrNameLst>
                                          <p:attrName>ppt_w</p:attrName>
                                        </p:attrNameLst>
                                      </p:cBhvr>
                                      <p:tavLst>
                                        <p:tav tm="0">
                                          <p:val>
                                            <p:strVal val="#ppt_w*0.70"/>
                                          </p:val>
                                        </p:tav>
                                        <p:tav tm="100000">
                                          <p:val>
                                            <p:strVal val="#ppt_w"/>
                                          </p:val>
                                        </p:tav>
                                      </p:tavLst>
                                    </p:anim>
                                    <p:anim calcmode="lin" valueType="num">
                                      <p:cBhvr>
                                        <p:cTn id="14" dur="1000" fill="hold"/>
                                        <p:tgtEl>
                                          <p:spTgt spid="50181"/>
                                        </p:tgtEl>
                                        <p:attrNameLst>
                                          <p:attrName>ppt_h</p:attrName>
                                        </p:attrNameLst>
                                      </p:cBhvr>
                                      <p:tavLst>
                                        <p:tav tm="0">
                                          <p:val>
                                            <p:strVal val="#ppt_h"/>
                                          </p:val>
                                        </p:tav>
                                        <p:tav tm="100000">
                                          <p:val>
                                            <p:strVal val="#ppt_h"/>
                                          </p:val>
                                        </p:tav>
                                      </p:tavLst>
                                    </p:anim>
                                    <p:animEffect transition="in" filter="fade">
                                      <p:cBhvr>
                                        <p:cTn id="15" dur="1000"/>
                                        <p:tgtEl>
                                          <p:spTgt spid="50181"/>
                                        </p:tgtEl>
                                      </p:cBhvr>
                                    </p:animEffect>
                                  </p:childTnLst>
                                  <p:subTnLst>
                                    <p:audio>
                                      <p:cMediaNode>
                                        <p:cTn display="0" masterRel="sameClick">
                                          <p:stCondLst>
                                            <p:cond evt="begin" delay="0">
                                              <p:tn val="11"/>
                                            </p:cond>
                                          </p:stCondLst>
                                          <p:endCondLst>
                                            <p:cond evt="onStopAudio" delay="0">
                                              <p:tgtEl>
                                                <p:sldTgt/>
                                              </p:tgtEl>
                                            </p:cond>
                                          </p:endCondLst>
                                        </p:cTn>
                                        <p:tgtEl>
                                          <p:sndTgt r:embed="rId2" name="T009824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1"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623</TotalTime>
  <Words>1005</Words>
  <Application>Microsoft Office PowerPoint</Application>
  <PresentationFormat>On-screen Show (4:3)</PresentationFormat>
  <Paragraphs>87</Paragraphs>
  <Slides>15</Slides>
  <Notes>1</Notes>
  <HiddenSlides>0</HiddenSlides>
  <MMClips>2</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15</vt:i4>
      </vt:variant>
    </vt:vector>
  </HeadingPairs>
  <TitlesOfParts>
    <vt:vector size="20" baseType="lpstr">
      <vt:lpstr>Andong</vt:lpstr>
      <vt:lpstr>Arial</vt:lpstr>
      <vt:lpstr>Times New Roman</vt:lpstr>
      <vt:lpstr>Default Design</vt:lpstr>
      <vt:lpstr>1_Default Design</vt:lpstr>
      <vt:lpstr>PowerPoint Presentation</vt:lpstr>
      <vt:lpstr>PowerPoint Presentation</vt:lpstr>
      <vt:lpstr>PowerPoint Presentation</vt:lpstr>
      <vt:lpstr>PowerPoint Presentation</vt:lpstr>
      <vt:lpstr> -Tinh thần của nhân dân ta trong ngày này ra sao ? - Kết quả của cuộc Tổng tuyển cử bầu Quốc hội chung trên cả nước ngày 25- 4- 1976 ?  + Chiều 25- 4- 1976, cuộc bầu cử kết thúc tốt đẹp, cả nước có 98,8% tổng số cử tri đi bầu cử.</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PHONG VU COMPUTER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PHONG VU</dc:creator>
  <cp:lastModifiedBy>Windows User</cp:lastModifiedBy>
  <cp:revision>50</cp:revision>
  <dcterms:created xsi:type="dcterms:W3CDTF">2009-03-13T11:54:55Z</dcterms:created>
  <dcterms:modified xsi:type="dcterms:W3CDTF">2018-03-24T04:57:44Z</dcterms:modified>
</cp:coreProperties>
</file>